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5" r:id="rId3"/>
    <p:sldMasterId id="2147483701" r:id="rId4"/>
  </p:sldMasterIdLst>
  <p:notesMasterIdLst>
    <p:notesMasterId r:id="rId36"/>
  </p:notesMasterIdLst>
  <p:sldIdLst>
    <p:sldId id="351" r:id="rId5"/>
    <p:sldId id="350" r:id="rId6"/>
    <p:sldId id="256" r:id="rId7"/>
    <p:sldId id="257" r:id="rId8"/>
    <p:sldId id="258" r:id="rId9"/>
    <p:sldId id="259" r:id="rId10"/>
    <p:sldId id="260" r:id="rId11"/>
    <p:sldId id="263" r:id="rId12"/>
    <p:sldId id="264" r:id="rId13"/>
    <p:sldId id="266" r:id="rId14"/>
    <p:sldId id="267" r:id="rId15"/>
    <p:sldId id="265" r:id="rId16"/>
    <p:sldId id="345" r:id="rId17"/>
    <p:sldId id="465" r:id="rId18"/>
    <p:sldId id="448" r:id="rId19"/>
    <p:sldId id="466" r:id="rId20"/>
    <p:sldId id="382" r:id="rId21"/>
    <p:sldId id="383" r:id="rId22"/>
    <p:sldId id="384" r:id="rId23"/>
    <p:sldId id="385" r:id="rId24"/>
    <p:sldId id="386" r:id="rId25"/>
    <p:sldId id="387" r:id="rId26"/>
    <p:sldId id="388" r:id="rId27"/>
    <p:sldId id="389" r:id="rId28"/>
    <p:sldId id="390" r:id="rId29"/>
    <p:sldId id="391" r:id="rId30"/>
    <p:sldId id="392" r:id="rId31"/>
    <p:sldId id="393" r:id="rId32"/>
    <p:sldId id="394" r:id="rId33"/>
    <p:sldId id="467" r:id="rId34"/>
    <p:sldId id="468" r:id="rId35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CC"/>
    <a:srgbClr val="FFCCFF"/>
    <a:srgbClr val="048DA4"/>
    <a:srgbClr val="EE8640"/>
    <a:srgbClr val="A493C6"/>
    <a:srgbClr val="D0DEEC"/>
    <a:srgbClr val="6593C3"/>
    <a:srgbClr val="E45983"/>
    <a:srgbClr val="F7DADE"/>
    <a:srgbClr val="FF98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15" autoAdjust="0"/>
    <p:restoredTop sz="93918" autoAdjust="0"/>
  </p:normalViewPr>
  <p:slideViewPr>
    <p:cSldViewPr snapToGrid="0" showGuides="1">
      <p:cViewPr varScale="1">
        <p:scale>
          <a:sx n="74" d="100"/>
          <a:sy n="74" d="100"/>
        </p:scale>
        <p:origin x="696" y="58"/>
      </p:cViewPr>
      <p:guideLst>
        <p:guide orient="horz" pos="2160"/>
        <p:guide pos="2880"/>
        <p:guide orient="horz" pos="16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1" i="1" u="none" strike="noStrike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Work in 4 groups to discuss and write on the board.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6662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Đáp án: B. Fill her reusable bottle.</a:t>
            </a:r>
            <a:br>
              <a:rPr lang="vi-VN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vi-VN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Giải thích: Phuong viết “I always bring my reusable water bottle. All I have to remember is to fill my bottle before going to school…” → cô ấy nhớ phải đổ đầy bình trước khi đi học.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4500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Đáp án: B. Storing cooked food and leftovers.</a:t>
            </a:r>
            <a:br>
              <a:rPr lang="vi-VN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vi-VN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Giải thích: Hoang: “I always reuse plastic takeaway containers. I use them to store portions of cooked food and keep leftovers in the fridge…” → dùng để đựng phần ăn và đồ thừa.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9425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Đáp án: B. Because they are made of different plastic types.</a:t>
            </a:r>
            <a:br>
              <a:rPr lang="vi-VN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vi-VN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Giải thích: Ha giải thích rằng nắp và chai có số khác nhau (chai số 1, nắp số 5) nên phải tách vì làm từ loại nhựa khác nhau.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3380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Đáp án: C. He put unclean containers in the bin.</a:t>
            </a:r>
            <a:br>
              <a:rPr lang="vi-VN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vi-VN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Giải thích: Binh kể lỗi ban đầu là để hộp mang thức ăn còn thừa (không rửa) vào thùng tái chế → làm cả thùng bị “contaminated”.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1968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Đáp án: C. Plastic bags.</a:t>
            </a:r>
            <a:br>
              <a:rPr lang="vi-VN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vi-VN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Giải thích: “I try to reuse </a:t>
            </a:r>
            <a:r>
              <a:rPr lang="vi-VN" sz="1200" i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them</a:t>
            </a:r>
            <a:r>
              <a:rPr lang="vi-VN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again and again” — từ “them” ám chỉ các “plastic bags” đã nêu trong câu trước.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0864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Đáp án: B. Phuong prefers buying bottles of water every day.</a:t>
            </a:r>
            <a:r>
              <a:rPr lang="vi-VN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vi-VN" sz="1200" i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(NOT true)</a:t>
            </a:r>
            <a:br>
              <a:rPr lang="vi-VN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vi-VN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Giải thích: Đoạn văn nói ngược lại — Phuong </a:t>
            </a:r>
            <a:r>
              <a:rPr lang="vi-VN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không</a:t>
            </a:r>
            <a:r>
              <a:rPr lang="vi-VN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mua chai nước mỗi ngày mà </a:t>
            </a:r>
            <a:r>
              <a:rPr lang="vi-VN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mang bình dùng lại</a:t>
            </a:r>
            <a:r>
              <a:rPr lang="vi-VN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Các đáp án A, C, D đều đúng theo đoạn văn.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6168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B38257-D0B5-D530-1EA2-5D9092206D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7E8EECB-62C2-E59E-C4F0-C2A64EB86D9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069F990-8EFE-11FC-E60B-460635E845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>
              <a:solidFill>
                <a:srgbClr val="785DC8"/>
              </a:solidFill>
              <a:latin typeface="Arial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B313D3-250F-877F-F295-8A80097DF7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87398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Work in pairs to guess the meaning of the highlighted words in context in 2 minutes.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2960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Ask Ss to stand up and give answers and Vietnemese equivalents.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9827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Work in pairs again to find out the words/ phrases. Give the location of each word/ phrase in the extracts. Where can you see them?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1. </a:t>
            </a:r>
            <a:r>
              <a:rPr lang="en-US" b="1">
                <a:solidFill>
                  <a:srgbClr val="785DC8"/>
                </a:solidFill>
                <a:latin typeface="Arial"/>
                <a:ea typeface="Times New Roman" panose="02020603050405020304" pitchFamily="18" charset="0"/>
              </a:rPr>
              <a:t>cardboard boxes 2. reusable 3. plastic bags 4. numbers 5. rinse out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292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AB85CE-3EB6-1950-7D16-AF80A363FF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B37DAB0-4CEC-9D4F-EFD2-B135759D9D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DD98308-5814-71EA-A74F-C017C406A9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solidFill>
                  <a:srgbClr val="785DC8"/>
                </a:solidFill>
                <a:latin typeface="Arial"/>
                <a:ea typeface="Times New Roman" panose="02020603050405020304" pitchFamily="18" charset="0"/>
              </a:rPr>
              <a:t>Work in groups of 4 to discuss and answer the questions in 3 minutes.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805C3A-7484-5BF2-5D0E-A6A49795FA4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64442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Đáp án: A. Comfort.</a:t>
            </a:r>
            <a:br>
              <a:rPr lang="vi-VN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vi-VN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Giải thích: “Convenience” gần nghĩa với “comfort / ease” — sự tiện lợi, tiện nghi hơn; các lựa chọn khác (pollution, packaging, danger) không đúng nghĩa.</a:t>
            </a:r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3860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Đáp án: C. Polluted.</a:t>
            </a:r>
            <a:br>
              <a:rPr lang="vi-VN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vi-VN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Giải thích: “Contaminated” = bị nhiễm bẩn, bị ô nhiễm → gần nghĩa với “polluted”.</a:t>
            </a:r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2982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Đáp án: C. Disposable.</a:t>
            </a:r>
            <a:br>
              <a:rPr lang="vi-VN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vi-VN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Giải thích: “Reusable” = có thể sử dụng lại. Từ trái nghĩa phù hợp nhất là “disposable” = dùng 1 lần, bỏ đi. (Các lựa chọn khác không đối nghĩa trực tiếp.)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4514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Đáp án: C. He reuses plastic bags many times.</a:t>
            </a:r>
            <a:br>
              <a:rPr lang="vi-VN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vi-VN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Giải thích: Hai nói rõ “When I must use plastic bags, I try to reuse them again and again…” → anh ấy tái sử dụng túi nhựa nhiều lần.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646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3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3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41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9884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937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8217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8243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087438"/>
            <a:ext cx="2020094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767556"/>
            <a:ext cx="2020888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087438"/>
            <a:ext cx="2020888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8604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5266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1388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5" y="136525"/>
            <a:ext cx="2555875" cy="2926557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7550"/>
            <a:ext cx="1504157" cy="2345532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193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09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306388"/>
            <a:ext cx="2743200" cy="2057400"/>
          </a:xfr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2683669"/>
            <a:ext cx="2743200" cy="402431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8945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783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37319"/>
            <a:ext cx="1028700" cy="2925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319"/>
            <a:ext cx="3009900" cy="2925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9423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13225" y="780575"/>
            <a:ext cx="4142100" cy="2586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4500">
                <a:latin typeface="Manjari"/>
                <a:ea typeface="Manjari"/>
                <a:cs typeface="Manjari"/>
                <a:sym typeface="Manjari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713232" y="3785616"/>
            <a:ext cx="1902000" cy="66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-113170" y="-154864"/>
            <a:ext cx="8990911" cy="2518988"/>
            <a:chOff x="-113171" y="-154864"/>
            <a:chExt cx="8990911" cy="2518988"/>
          </a:xfrm>
        </p:grpSpPr>
        <p:grpSp>
          <p:nvGrpSpPr>
            <p:cNvPr id="12" name="Google Shape;12;p2"/>
            <p:cNvGrpSpPr/>
            <p:nvPr/>
          </p:nvGrpSpPr>
          <p:grpSpPr>
            <a:xfrm>
              <a:off x="-113171" y="-154864"/>
              <a:ext cx="783026" cy="783026"/>
              <a:chOff x="-113171" y="-154864"/>
              <a:chExt cx="783026" cy="783026"/>
            </a:xfrm>
          </p:grpSpPr>
          <p:grpSp>
            <p:nvGrpSpPr>
              <p:cNvPr id="13" name="Google Shape;13;p2"/>
              <p:cNvGrpSpPr/>
              <p:nvPr/>
            </p:nvGrpSpPr>
            <p:grpSpPr>
              <a:xfrm rot="-8100000">
                <a:off x="62127" y="-100819"/>
                <a:ext cx="432429" cy="674937"/>
                <a:chOff x="8088745" y="4280780"/>
                <a:chExt cx="609840" cy="951840"/>
              </a:xfrm>
            </p:grpSpPr>
            <p:sp>
              <p:nvSpPr>
                <p:cNvPr id="14" name="Google Shape;14;p2"/>
                <p:cNvSpPr/>
                <p:nvPr/>
              </p:nvSpPr>
              <p:spPr>
                <a:xfrm>
                  <a:off x="8088745" y="4280780"/>
                  <a:ext cx="609840" cy="9518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4" h="2644" extrusionOk="0">
                      <a:moveTo>
                        <a:pt x="1648" y="2644"/>
                      </a:moveTo>
                      <a:cubicBezTo>
                        <a:pt x="1723" y="2190"/>
                        <a:pt x="1733" y="1692"/>
                        <a:pt x="1477" y="1310"/>
                      </a:cubicBezTo>
                      <a:cubicBezTo>
                        <a:pt x="1220" y="928"/>
                        <a:pt x="740" y="732"/>
                        <a:pt x="511" y="332"/>
                      </a:cubicBezTo>
                      <a:cubicBezTo>
                        <a:pt x="464" y="249"/>
                        <a:pt x="429" y="159"/>
                        <a:pt x="364" y="89"/>
                      </a:cubicBezTo>
                      <a:cubicBezTo>
                        <a:pt x="300" y="19"/>
                        <a:pt x="194" y="-25"/>
                        <a:pt x="109" y="16"/>
                      </a:cubicBezTo>
                      <a:cubicBezTo>
                        <a:pt x="-7" y="71"/>
                        <a:pt x="-14" y="233"/>
                        <a:pt x="14" y="358"/>
                      </a:cubicBezTo>
                      <a:cubicBezTo>
                        <a:pt x="118" y="828"/>
                        <a:pt x="451" y="1210"/>
                        <a:pt x="793" y="1548"/>
                      </a:cubicBezTo>
                      <a:cubicBezTo>
                        <a:pt x="1135" y="1886"/>
                        <a:pt x="1506" y="2214"/>
                        <a:pt x="1648" y="2644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" name="Google Shape;15;p2"/>
                <p:cNvSpPr/>
                <p:nvPr/>
              </p:nvSpPr>
              <p:spPr>
                <a:xfrm>
                  <a:off x="8304745" y="4447460"/>
                  <a:ext cx="393840" cy="5853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4" h="1626" extrusionOk="0">
                      <a:moveTo>
                        <a:pt x="1008" y="1367"/>
                      </a:moveTo>
                      <a:cubicBezTo>
                        <a:pt x="950" y="1217"/>
                        <a:pt x="887" y="1069"/>
                        <a:pt x="799" y="934"/>
                      </a:cubicBezTo>
                      <a:cubicBezTo>
                        <a:pt x="704" y="790"/>
                        <a:pt x="586" y="668"/>
                        <a:pt x="457" y="554"/>
                      </a:cubicBezTo>
                      <a:cubicBezTo>
                        <a:pt x="274" y="391"/>
                        <a:pt x="116" y="214"/>
                        <a:pt x="0" y="0"/>
                      </a:cubicBezTo>
                      <a:cubicBezTo>
                        <a:pt x="248" y="317"/>
                        <a:pt x="650" y="509"/>
                        <a:pt x="877" y="847"/>
                      </a:cubicBezTo>
                      <a:cubicBezTo>
                        <a:pt x="1030" y="1076"/>
                        <a:pt x="1088" y="1348"/>
                        <a:pt x="1094" y="1626"/>
                      </a:cubicBezTo>
                      <a:cubicBezTo>
                        <a:pt x="1069" y="1539"/>
                        <a:pt x="1041" y="1452"/>
                        <a:pt x="1008" y="1367"/>
                      </a:cubicBezTo>
                      <a:close/>
                    </a:path>
                  </a:pathLst>
                </a:custGeom>
                <a:solidFill>
                  <a:srgbClr val="F6FBFF">
                    <a:alpha val="50000"/>
                  </a:srgbClr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" name="Google Shape;16;p2"/>
                <p:cNvSpPr/>
                <p:nvPr/>
              </p:nvSpPr>
              <p:spPr>
                <a:xfrm>
                  <a:off x="8088745" y="4303100"/>
                  <a:ext cx="498600" cy="7588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5" h="2108" extrusionOk="0">
                      <a:moveTo>
                        <a:pt x="152" y="367"/>
                      </a:moveTo>
                      <a:cubicBezTo>
                        <a:pt x="265" y="649"/>
                        <a:pt x="435" y="907"/>
                        <a:pt x="653" y="1119"/>
                      </a:cubicBezTo>
                      <a:cubicBezTo>
                        <a:pt x="770" y="1234"/>
                        <a:pt x="900" y="1332"/>
                        <a:pt x="1007" y="1457"/>
                      </a:cubicBezTo>
                      <a:cubicBezTo>
                        <a:pt x="1109" y="1577"/>
                        <a:pt x="1190" y="1715"/>
                        <a:pt x="1264" y="1853"/>
                      </a:cubicBezTo>
                      <a:cubicBezTo>
                        <a:pt x="1309" y="1937"/>
                        <a:pt x="1349" y="2022"/>
                        <a:pt x="1385" y="2108"/>
                      </a:cubicBezTo>
                      <a:cubicBezTo>
                        <a:pt x="1214" y="1888"/>
                        <a:pt x="999" y="1689"/>
                        <a:pt x="793" y="1486"/>
                      </a:cubicBezTo>
                      <a:cubicBezTo>
                        <a:pt x="451" y="1148"/>
                        <a:pt x="118" y="766"/>
                        <a:pt x="14" y="296"/>
                      </a:cubicBezTo>
                      <a:cubicBezTo>
                        <a:pt x="-8" y="197"/>
                        <a:pt x="-8" y="74"/>
                        <a:pt x="51" y="0"/>
                      </a:cubicBezTo>
                      <a:cubicBezTo>
                        <a:pt x="72" y="126"/>
                        <a:pt x="105" y="248"/>
                        <a:pt x="152" y="367"/>
                      </a:cubicBezTo>
                      <a:close/>
                    </a:path>
                  </a:pathLst>
                </a:custGeom>
                <a:solidFill>
                  <a:srgbClr val="233859">
                    <a:alpha val="19620"/>
                  </a:srgbClr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" name="Google Shape;17;p2"/>
                <p:cNvSpPr/>
                <p:nvPr/>
              </p:nvSpPr>
              <p:spPr>
                <a:xfrm>
                  <a:off x="8199265" y="4392020"/>
                  <a:ext cx="480960" cy="8355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6" h="2321" fill="none" extrusionOk="0">
                      <a:moveTo>
                        <a:pt x="1336" y="2321"/>
                      </a:moveTo>
                      <a:cubicBezTo>
                        <a:pt x="1153" y="1327"/>
                        <a:pt x="712" y="1045"/>
                        <a:pt x="0" y="0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dk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800" tIns="46800" rIns="91800" bIns="468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" name="Google Shape;18;p2"/>
                <p:cNvSpPr/>
                <p:nvPr/>
              </p:nvSpPr>
              <p:spPr>
                <a:xfrm>
                  <a:off x="8305105" y="4767140"/>
                  <a:ext cx="239400" cy="1015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" h="282" fill="none" extrusionOk="0">
                      <a:moveTo>
                        <a:pt x="665" y="282"/>
                      </a:moveTo>
                      <a:cubicBezTo>
                        <a:pt x="617" y="266"/>
                        <a:pt x="35" y="11"/>
                        <a:pt x="0" y="0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dk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800" tIns="46800" rIns="91800" bIns="468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" name="Google Shape;19;p2"/>
                <p:cNvSpPr/>
                <p:nvPr/>
              </p:nvSpPr>
              <p:spPr>
                <a:xfrm>
                  <a:off x="8601385" y="4734380"/>
                  <a:ext cx="7200" cy="23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" h="645" fill="none" extrusionOk="0">
                      <a:moveTo>
                        <a:pt x="0" y="645"/>
                      </a:moveTo>
                      <a:cubicBezTo>
                        <a:pt x="25" y="623"/>
                        <a:pt x="21" y="26"/>
                        <a:pt x="17" y="0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dk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800" tIns="46800" rIns="91800" bIns="468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0" name="Google Shape;20;p2"/>
              <p:cNvGrpSpPr/>
              <p:nvPr/>
            </p:nvGrpSpPr>
            <p:grpSpPr>
              <a:xfrm rot="1531791">
                <a:off x="461339" y="115256"/>
                <a:ext cx="124560" cy="417806"/>
                <a:chOff x="8795211" y="2347174"/>
                <a:chExt cx="124554" cy="417788"/>
              </a:xfrm>
            </p:grpSpPr>
            <p:sp>
              <p:nvSpPr>
                <p:cNvPr id="21" name="Google Shape;21;p2"/>
                <p:cNvSpPr/>
                <p:nvPr/>
              </p:nvSpPr>
              <p:spPr>
                <a:xfrm>
                  <a:off x="8795211" y="2347174"/>
                  <a:ext cx="124554" cy="3686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" h="660" extrusionOk="0">
                      <a:moveTo>
                        <a:pt x="168" y="660"/>
                      </a:moveTo>
                      <a:cubicBezTo>
                        <a:pt x="182" y="554"/>
                        <a:pt x="167" y="445"/>
                        <a:pt x="125" y="348"/>
                      </a:cubicBezTo>
                      <a:cubicBezTo>
                        <a:pt x="81" y="247"/>
                        <a:pt x="7" y="154"/>
                        <a:pt x="0" y="43"/>
                      </a:cubicBezTo>
                      <a:cubicBezTo>
                        <a:pt x="-1" y="34"/>
                        <a:pt x="-1" y="24"/>
                        <a:pt x="4" y="16"/>
                      </a:cubicBezTo>
                      <a:cubicBezTo>
                        <a:pt x="15" y="-7"/>
                        <a:pt x="51" y="-4"/>
                        <a:pt x="74" y="10"/>
                      </a:cubicBezTo>
                      <a:cubicBezTo>
                        <a:pt x="119" y="37"/>
                        <a:pt x="148" y="85"/>
                        <a:pt x="168" y="134"/>
                      </a:cubicBezTo>
                      <a:cubicBezTo>
                        <a:pt x="260" y="356"/>
                        <a:pt x="218" y="608"/>
                        <a:pt x="168" y="66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" name="Google Shape;22;p2"/>
                <p:cNvSpPr/>
                <p:nvPr/>
              </p:nvSpPr>
              <p:spPr>
                <a:xfrm>
                  <a:off x="8803030" y="2411965"/>
                  <a:ext cx="102771" cy="3038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" h="544" extrusionOk="0">
                      <a:moveTo>
                        <a:pt x="180" y="279"/>
                      </a:moveTo>
                      <a:cubicBezTo>
                        <a:pt x="159" y="136"/>
                        <a:pt x="112" y="99"/>
                        <a:pt x="0" y="0"/>
                      </a:cubicBezTo>
                      <a:cubicBezTo>
                        <a:pt x="72" y="173"/>
                        <a:pt x="193" y="344"/>
                        <a:pt x="154" y="544"/>
                      </a:cubicBezTo>
                      <a:cubicBezTo>
                        <a:pt x="175" y="522"/>
                        <a:pt x="192" y="356"/>
                        <a:pt x="180" y="279"/>
                      </a:cubicBezTo>
                      <a:close/>
                    </a:path>
                  </a:pathLst>
                </a:custGeom>
                <a:solidFill>
                  <a:srgbClr val="233859">
                    <a:alpha val="19620"/>
                  </a:srgbClr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" name="Google Shape;23;p2"/>
                <p:cNvSpPr/>
                <p:nvPr/>
              </p:nvSpPr>
              <p:spPr>
                <a:xfrm>
                  <a:off x="8816435" y="2371192"/>
                  <a:ext cx="83781" cy="3937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" h="705" fill="none" extrusionOk="0">
                      <a:moveTo>
                        <a:pt x="0" y="0"/>
                      </a:moveTo>
                      <a:cubicBezTo>
                        <a:pt x="77" y="71"/>
                        <a:pt x="109" y="177"/>
                        <a:pt x="129" y="280"/>
                      </a:cubicBezTo>
                      <a:cubicBezTo>
                        <a:pt x="139" y="332"/>
                        <a:pt x="147" y="384"/>
                        <a:pt x="149" y="437"/>
                      </a:cubicBezTo>
                      <a:cubicBezTo>
                        <a:pt x="153" y="528"/>
                        <a:pt x="140" y="619"/>
                        <a:pt x="112" y="705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dk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800" tIns="46800" rIns="91800" bIns="468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24" name="Google Shape;24;p2"/>
            <p:cNvGrpSpPr/>
            <p:nvPr/>
          </p:nvGrpSpPr>
          <p:grpSpPr>
            <a:xfrm>
              <a:off x="8753186" y="1946337"/>
              <a:ext cx="124554" cy="417788"/>
              <a:chOff x="8795211" y="2347174"/>
              <a:chExt cx="124554" cy="417788"/>
            </a:xfrm>
          </p:grpSpPr>
          <p:sp>
            <p:nvSpPr>
              <p:cNvPr id="25" name="Google Shape;25;p2"/>
              <p:cNvSpPr/>
              <p:nvPr/>
            </p:nvSpPr>
            <p:spPr>
              <a:xfrm>
                <a:off x="8795211" y="2347174"/>
                <a:ext cx="124554" cy="368636"/>
              </a:xfrm>
              <a:custGeom>
                <a:avLst/>
                <a:gdLst/>
                <a:ahLst/>
                <a:cxnLst/>
                <a:rect l="l" t="t" r="r" b="b"/>
                <a:pathLst>
                  <a:path w="223" h="660" extrusionOk="0">
                    <a:moveTo>
                      <a:pt x="168" y="660"/>
                    </a:moveTo>
                    <a:cubicBezTo>
                      <a:pt x="182" y="554"/>
                      <a:pt x="167" y="445"/>
                      <a:pt x="125" y="348"/>
                    </a:cubicBezTo>
                    <a:cubicBezTo>
                      <a:pt x="81" y="247"/>
                      <a:pt x="7" y="154"/>
                      <a:pt x="0" y="43"/>
                    </a:cubicBezTo>
                    <a:cubicBezTo>
                      <a:pt x="-1" y="34"/>
                      <a:pt x="-1" y="24"/>
                      <a:pt x="4" y="16"/>
                    </a:cubicBezTo>
                    <a:cubicBezTo>
                      <a:pt x="15" y="-7"/>
                      <a:pt x="51" y="-4"/>
                      <a:pt x="74" y="10"/>
                    </a:cubicBezTo>
                    <a:cubicBezTo>
                      <a:pt x="119" y="37"/>
                      <a:pt x="148" y="85"/>
                      <a:pt x="168" y="134"/>
                    </a:cubicBezTo>
                    <a:cubicBezTo>
                      <a:pt x="260" y="356"/>
                      <a:pt x="218" y="608"/>
                      <a:pt x="168" y="66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8803030" y="2411965"/>
                <a:ext cx="102771" cy="303846"/>
              </a:xfrm>
              <a:custGeom>
                <a:avLst/>
                <a:gdLst/>
                <a:ahLst/>
                <a:cxnLst/>
                <a:rect l="l" t="t" r="r" b="b"/>
                <a:pathLst>
                  <a:path w="184" h="544" extrusionOk="0">
                    <a:moveTo>
                      <a:pt x="180" y="279"/>
                    </a:moveTo>
                    <a:cubicBezTo>
                      <a:pt x="159" y="136"/>
                      <a:pt x="112" y="99"/>
                      <a:pt x="0" y="0"/>
                    </a:cubicBezTo>
                    <a:cubicBezTo>
                      <a:pt x="72" y="173"/>
                      <a:pt x="193" y="344"/>
                      <a:pt x="154" y="544"/>
                    </a:cubicBezTo>
                    <a:cubicBezTo>
                      <a:pt x="175" y="522"/>
                      <a:pt x="192" y="356"/>
                      <a:pt x="180" y="279"/>
                    </a:cubicBezTo>
                    <a:close/>
                  </a:path>
                </a:pathLst>
              </a:custGeom>
              <a:solidFill>
                <a:srgbClr val="233859">
                  <a:alpha val="19620"/>
                </a:srgbClr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8816435" y="2371192"/>
                <a:ext cx="83781" cy="393771"/>
              </a:xfrm>
              <a:custGeom>
                <a:avLst/>
                <a:gdLst/>
                <a:ahLst/>
                <a:cxnLst/>
                <a:rect l="l" t="t" r="r" b="b"/>
                <a:pathLst>
                  <a:path w="150" h="705" fill="none" extrusionOk="0">
                    <a:moveTo>
                      <a:pt x="0" y="0"/>
                    </a:moveTo>
                    <a:cubicBezTo>
                      <a:pt x="77" y="71"/>
                      <a:pt x="109" y="177"/>
                      <a:pt x="129" y="280"/>
                    </a:cubicBezTo>
                    <a:cubicBezTo>
                      <a:pt x="139" y="332"/>
                      <a:pt x="147" y="384"/>
                      <a:pt x="149" y="437"/>
                    </a:cubicBezTo>
                    <a:cubicBezTo>
                      <a:pt x="153" y="528"/>
                      <a:pt x="140" y="619"/>
                      <a:pt x="112" y="705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800" tIns="46800" rIns="91800" bIns="468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038200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3"/>
          <p:cNvSpPr txBox="1">
            <a:spLocks noGrp="1"/>
          </p:cNvSpPr>
          <p:nvPr>
            <p:ph type="title"/>
          </p:nvPr>
        </p:nvSpPr>
        <p:spPr>
          <a:xfrm>
            <a:off x="713225" y="2290525"/>
            <a:ext cx="3669300" cy="843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0" name="Google Shape;30;p3"/>
          <p:cNvSpPr txBox="1">
            <a:spLocks noGrp="1"/>
          </p:cNvSpPr>
          <p:nvPr>
            <p:ph type="title" idx="2" hasCustomPrompt="1"/>
          </p:nvPr>
        </p:nvSpPr>
        <p:spPr>
          <a:xfrm>
            <a:off x="694245" y="909000"/>
            <a:ext cx="1070400" cy="597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1" name="Google Shape;31;p3"/>
          <p:cNvSpPr txBox="1">
            <a:spLocks noGrp="1"/>
          </p:cNvSpPr>
          <p:nvPr>
            <p:ph type="subTitle" idx="1"/>
          </p:nvPr>
        </p:nvSpPr>
        <p:spPr>
          <a:xfrm>
            <a:off x="713225" y="3132150"/>
            <a:ext cx="3669300" cy="69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2" name="Google Shape;32;p3"/>
          <p:cNvGrpSpPr/>
          <p:nvPr/>
        </p:nvGrpSpPr>
        <p:grpSpPr>
          <a:xfrm rot="10800000" flipH="1">
            <a:off x="27079" y="4442761"/>
            <a:ext cx="783026" cy="783026"/>
            <a:chOff x="-113171" y="-154864"/>
            <a:chExt cx="783026" cy="783026"/>
          </a:xfrm>
        </p:grpSpPr>
        <p:grpSp>
          <p:nvGrpSpPr>
            <p:cNvPr id="33" name="Google Shape;33;p3"/>
            <p:cNvGrpSpPr/>
            <p:nvPr/>
          </p:nvGrpSpPr>
          <p:grpSpPr>
            <a:xfrm rot="-8100000">
              <a:off x="62127" y="-100819"/>
              <a:ext cx="432429" cy="674937"/>
              <a:chOff x="8088745" y="4280780"/>
              <a:chExt cx="609840" cy="951840"/>
            </a:xfrm>
          </p:grpSpPr>
          <p:sp>
            <p:nvSpPr>
              <p:cNvPr id="34" name="Google Shape;34;p3"/>
              <p:cNvSpPr/>
              <p:nvPr/>
            </p:nvSpPr>
            <p:spPr>
              <a:xfrm>
                <a:off x="8088745" y="4280780"/>
                <a:ext cx="609840" cy="951840"/>
              </a:xfrm>
              <a:custGeom>
                <a:avLst/>
                <a:gdLst/>
                <a:ahLst/>
                <a:cxnLst/>
                <a:rect l="l" t="t" r="r" b="b"/>
                <a:pathLst>
                  <a:path w="1694" h="2644" extrusionOk="0">
                    <a:moveTo>
                      <a:pt x="1648" y="2644"/>
                    </a:moveTo>
                    <a:cubicBezTo>
                      <a:pt x="1723" y="2190"/>
                      <a:pt x="1733" y="1692"/>
                      <a:pt x="1477" y="1310"/>
                    </a:cubicBezTo>
                    <a:cubicBezTo>
                      <a:pt x="1220" y="928"/>
                      <a:pt x="740" y="732"/>
                      <a:pt x="511" y="332"/>
                    </a:cubicBezTo>
                    <a:cubicBezTo>
                      <a:pt x="464" y="249"/>
                      <a:pt x="429" y="159"/>
                      <a:pt x="364" y="89"/>
                    </a:cubicBezTo>
                    <a:cubicBezTo>
                      <a:pt x="300" y="19"/>
                      <a:pt x="194" y="-25"/>
                      <a:pt x="109" y="16"/>
                    </a:cubicBezTo>
                    <a:cubicBezTo>
                      <a:pt x="-7" y="71"/>
                      <a:pt x="-14" y="233"/>
                      <a:pt x="14" y="358"/>
                    </a:cubicBezTo>
                    <a:cubicBezTo>
                      <a:pt x="118" y="828"/>
                      <a:pt x="451" y="1210"/>
                      <a:pt x="793" y="1548"/>
                    </a:cubicBezTo>
                    <a:cubicBezTo>
                      <a:pt x="1135" y="1886"/>
                      <a:pt x="1506" y="2214"/>
                      <a:pt x="1648" y="2644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35;p3"/>
              <p:cNvSpPr/>
              <p:nvPr/>
            </p:nvSpPr>
            <p:spPr>
              <a:xfrm>
                <a:off x="8304745" y="4447460"/>
                <a:ext cx="393840" cy="585360"/>
              </a:xfrm>
              <a:custGeom>
                <a:avLst/>
                <a:gdLst/>
                <a:ahLst/>
                <a:cxnLst/>
                <a:rect l="l" t="t" r="r" b="b"/>
                <a:pathLst>
                  <a:path w="1094" h="1626" extrusionOk="0">
                    <a:moveTo>
                      <a:pt x="1008" y="1367"/>
                    </a:moveTo>
                    <a:cubicBezTo>
                      <a:pt x="950" y="1217"/>
                      <a:pt x="887" y="1069"/>
                      <a:pt x="799" y="934"/>
                    </a:cubicBezTo>
                    <a:cubicBezTo>
                      <a:pt x="704" y="790"/>
                      <a:pt x="586" y="668"/>
                      <a:pt x="457" y="554"/>
                    </a:cubicBezTo>
                    <a:cubicBezTo>
                      <a:pt x="274" y="391"/>
                      <a:pt x="116" y="214"/>
                      <a:pt x="0" y="0"/>
                    </a:cubicBezTo>
                    <a:cubicBezTo>
                      <a:pt x="248" y="317"/>
                      <a:pt x="650" y="509"/>
                      <a:pt x="877" y="847"/>
                    </a:cubicBezTo>
                    <a:cubicBezTo>
                      <a:pt x="1030" y="1076"/>
                      <a:pt x="1088" y="1348"/>
                      <a:pt x="1094" y="1626"/>
                    </a:cubicBezTo>
                    <a:cubicBezTo>
                      <a:pt x="1069" y="1539"/>
                      <a:pt x="1041" y="1452"/>
                      <a:pt x="1008" y="1367"/>
                    </a:cubicBezTo>
                    <a:close/>
                  </a:path>
                </a:pathLst>
              </a:custGeom>
              <a:solidFill>
                <a:srgbClr val="F6FBFF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36;p3"/>
              <p:cNvSpPr/>
              <p:nvPr/>
            </p:nvSpPr>
            <p:spPr>
              <a:xfrm>
                <a:off x="8088745" y="4303100"/>
                <a:ext cx="498600" cy="758880"/>
              </a:xfrm>
              <a:custGeom>
                <a:avLst/>
                <a:gdLst/>
                <a:ahLst/>
                <a:cxnLst/>
                <a:rect l="l" t="t" r="r" b="b"/>
                <a:pathLst>
                  <a:path w="1385" h="2108" extrusionOk="0">
                    <a:moveTo>
                      <a:pt x="152" y="367"/>
                    </a:moveTo>
                    <a:cubicBezTo>
                      <a:pt x="265" y="649"/>
                      <a:pt x="435" y="907"/>
                      <a:pt x="653" y="1119"/>
                    </a:cubicBezTo>
                    <a:cubicBezTo>
                      <a:pt x="770" y="1234"/>
                      <a:pt x="900" y="1332"/>
                      <a:pt x="1007" y="1457"/>
                    </a:cubicBezTo>
                    <a:cubicBezTo>
                      <a:pt x="1109" y="1577"/>
                      <a:pt x="1190" y="1715"/>
                      <a:pt x="1264" y="1853"/>
                    </a:cubicBezTo>
                    <a:cubicBezTo>
                      <a:pt x="1309" y="1937"/>
                      <a:pt x="1349" y="2022"/>
                      <a:pt x="1385" y="2108"/>
                    </a:cubicBezTo>
                    <a:cubicBezTo>
                      <a:pt x="1214" y="1888"/>
                      <a:pt x="999" y="1689"/>
                      <a:pt x="793" y="1486"/>
                    </a:cubicBezTo>
                    <a:cubicBezTo>
                      <a:pt x="451" y="1148"/>
                      <a:pt x="118" y="766"/>
                      <a:pt x="14" y="296"/>
                    </a:cubicBezTo>
                    <a:cubicBezTo>
                      <a:pt x="-8" y="197"/>
                      <a:pt x="-8" y="74"/>
                      <a:pt x="51" y="0"/>
                    </a:cubicBezTo>
                    <a:cubicBezTo>
                      <a:pt x="72" y="126"/>
                      <a:pt x="105" y="248"/>
                      <a:pt x="152" y="367"/>
                    </a:cubicBezTo>
                    <a:close/>
                  </a:path>
                </a:pathLst>
              </a:custGeom>
              <a:solidFill>
                <a:srgbClr val="233859">
                  <a:alpha val="19620"/>
                </a:srgbClr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37;p3"/>
              <p:cNvSpPr/>
              <p:nvPr/>
            </p:nvSpPr>
            <p:spPr>
              <a:xfrm>
                <a:off x="8199265" y="4392020"/>
                <a:ext cx="480960" cy="835560"/>
              </a:xfrm>
              <a:custGeom>
                <a:avLst/>
                <a:gdLst/>
                <a:ahLst/>
                <a:cxnLst/>
                <a:rect l="l" t="t" r="r" b="b"/>
                <a:pathLst>
                  <a:path w="1336" h="2321" fill="none" extrusionOk="0">
                    <a:moveTo>
                      <a:pt x="1336" y="2321"/>
                    </a:moveTo>
                    <a:cubicBezTo>
                      <a:pt x="1153" y="1327"/>
                      <a:pt x="712" y="1045"/>
                      <a:pt x="0" y="0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800" tIns="46800" rIns="91800" bIns="468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38;p3"/>
              <p:cNvSpPr/>
              <p:nvPr/>
            </p:nvSpPr>
            <p:spPr>
              <a:xfrm>
                <a:off x="8305105" y="4767140"/>
                <a:ext cx="239400" cy="101520"/>
              </a:xfrm>
              <a:custGeom>
                <a:avLst/>
                <a:gdLst/>
                <a:ahLst/>
                <a:cxnLst/>
                <a:rect l="l" t="t" r="r" b="b"/>
                <a:pathLst>
                  <a:path w="665" h="282" fill="none" extrusionOk="0">
                    <a:moveTo>
                      <a:pt x="665" y="282"/>
                    </a:moveTo>
                    <a:cubicBezTo>
                      <a:pt x="617" y="266"/>
                      <a:pt x="35" y="11"/>
                      <a:pt x="0" y="0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800" tIns="46800" rIns="91800" bIns="468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" name="Google Shape;39;p3"/>
              <p:cNvSpPr/>
              <p:nvPr/>
            </p:nvSpPr>
            <p:spPr>
              <a:xfrm>
                <a:off x="8601385" y="4734380"/>
                <a:ext cx="7200" cy="232200"/>
              </a:xfrm>
              <a:custGeom>
                <a:avLst/>
                <a:gdLst/>
                <a:ahLst/>
                <a:cxnLst/>
                <a:rect l="l" t="t" r="r" b="b"/>
                <a:pathLst>
                  <a:path w="20" h="645" fill="none" extrusionOk="0">
                    <a:moveTo>
                      <a:pt x="0" y="645"/>
                    </a:moveTo>
                    <a:cubicBezTo>
                      <a:pt x="25" y="623"/>
                      <a:pt x="21" y="26"/>
                      <a:pt x="17" y="0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800" tIns="46800" rIns="91800" bIns="468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0" name="Google Shape;40;p3"/>
            <p:cNvGrpSpPr/>
            <p:nvPr/>
          </p:nvGrpSpPr>
          <p:grpSpPr>
            <a:xfrm rot="1531791">
              <a:off x="461339" y="115256"/>
              <a:ext cx="124560" cy="417806"/>
              <a:chOff x="8795211" y="2347174"/>
              <a:chExt cx="124554" cy="417788"/>
            </a:xfrm>
          </p:grpSpPr>
          <p:sp>
            <p:nvSpPr>
              <p:cNvPr id="41" name="Google Shape;41;p3"/>
              <p:cNvSpPr/>
              <p:nvPr/>
            </p:nvSpPr>
            <p:spPr>
              <a:xfrm>
                <a:off x="8795211" y="2347174"/>
                <a:ext cx="124554" cy="368636"/>
              </a:xfrm>
              <a:custGeom>
                <a:avLst/>
                <a:gdLst/>
                <a:ahLst/>
                <a:cxnLst/>
                <a:rect l="l" t="t" r="r" b="b"/>
                <a:pathLst>
                  <a:path w="223" h="660" extrusionOk="0">
                    <a:moveTo>
                      <a:pt x="168" y="660"/>
                    </a:moveTo>
                    <a:cubicBezTo>
                      <a:pt x="182" y="554"/>
                      <a:pt x="167" y="445"/>
                      <a:pt x="125" y="348"/>
                    </a:cubicBezTo>
                    <a:cubicBezTo>
                      <a:pt x="81" y="247"/>
                      <a:pt x="7" y="154"/>
                      <a:pt x="0" y="43"/>
                    </a:cubicBezTo>
                    <a:cubicBezTo>
                      <a:pt x="-1" y="34"/>
                      <a:pt x="-1" y="24"/>
                      <a:pt x="4" y="16"/>
                    </a:cubicBezTo>
                    <a:cubicBezTo>
                      <a:pt x="15" y="-7"/>
                      <a:pt x="51" y="-4"/>
                      <a:pt x="74" y="10"/>
                    </a:cubicBezTo>
                    <a:cubicBezTo>
                      <a:pt x="119" y="37"/>
                      <a:pt x="148" y="85"/>
                      <a:pt x="168" y="134"/>
                    </a:cubicBezTo>
                    <a:cubicBezTo>
                      <a:pt x="260" y="356"/>
                      <a:pt x="218" y="608"/>
                      <a:pt x="168" y="66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42;p3"/>
              <p:cNvSpPr/>
              <p:nvPr/>
            </p:nvSpPr>
            <p:spPr>
              <a:xfrm>
                <a:off x="8803030" y="2411965"/>
                <a:ext cx="102771" cy="303846"/>
              </a:xfrm>
              <a:custGeom>
                <a:avLst/>
                <a:gdLst/>
                <a:ahLst/>
                <a:cxnLst/>
                <a:rect l="l" t="t" r="r" b="b"/>
                <a:pathLst>
                  <a:path w="184" h="544" extrusionOk="0">
                    <a:moveTo>
                      <a:pt x="180" y="279"/>
                    </a:moveTo>
                    <a:cubicBezTo>
                      <a:pt x="159" y="136"/>
                      <a:pt x="112" y="99"/>
                      <a:pt x="0" y="0"/>
                    </a:cubicBezTo>
                    <a:cubicBezTo>
                      <a:pt x="72" y="173"/>
                      <a:pt x="193" y="344"/>
                      <a:pt x="154" y="544"/>
                    </a:cubicBezTo>
                    <a:cubicBezTo>
                      <a:pt x="175" y="522"/>
                      <a:pt x="192" y="356"/>
                      <a:pt x="180" y="279"/>
                    </a:cubicBezTo>
                    <a:close/>
                  </a:path>
                </a:pathLst>
              </a:custGeom>
              <a:solidFill>
                <a:srgbClr val="233859">
                  <a:alpha val="19620"/>
                </a:srgbClr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43;p3"/>
              <p:cNvSpPr/>
              <p:nvPr/>
            </p:nvSpPr>
            <p:spPr>
              <a:xfrm>
                <a:off x="8816435" y="2371192"/>
                <a:ext cx="83781" cy="393771"/>
              </a:xfrm>
              <a:custGeom>
                <a:avLst/>
                <a:gdLst/>
                <a:ahLst/>
                <a:cxnLst/>
                <a:rect l="l" t="t" r="r" b="b"/>
                <a:pathLst>
                  <a:path w="150" h="705" fill="none" extrusionOk="0">
                    <a:moveTo>
                      <a:pt x="0" y="0"/>
                    </a:moveTo>
                    <a:cubicBezTo>
                      <a:pt x="77" y="71"/>
                      <a:pt x="109" y="177"/>
                      <a:pt x="129" y="280"/>
                    </a:cubicBezTo>
                    <a:cubicBezTo>
                      <a:pt x="139" y="332"/>
                      <a:pt x="147" y="384"/>
                      <a:pt x="149" y="437"/>
                    </a:cubicBezTo>
                    <a:cubicBezTo>
                      <a:pt x="153" y="528"/>
                      <a:pt x="140" y="619"/>
                      <a:pt x="112" y="705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800" tIns="46800" rIns="91800" bIns="468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4260275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5"/>
          <p:cNvSpPr txBox="1">
            <a:spLocks noGrp="1"/>
          </p:cNvSpPr>
          <p:nvPr>
            <p:ph type="subTitle" idx="1"/>
          </p:nvPr>
        </p:nvSpPr>
        <p:spPr>
          <a:xfrm>
            <a:off x="4994038" y="2915201"/>
            <a:ext cx="3063300" cy="134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43" name="Google Shape;143;p5"/>
          <p:cNvSpPr txBox="1">
            <a:spLocks noGrp="1"/>
          </p:cNvSpPr>
          <p:nvPr>
            <p:ph type="subTitle" idx="2"/>
          </p:nvPr>
        </p:nvSpPr>
        <p:spPr>
          <a:xfrm>
            <a:off x="1086938" y="2915201"/>
            <a:ext cx="3063300" cy="134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44" name="Google Shape;144;p5"/>
          <p:cNvSpPr txBox="1">
            <a:spLocks noGrp="1"/>
          </p:cNvSpPr>
          <p:nvPr>
            <p:ph type="subTitle" idx="3"/>
          </p:nvPr>
        </p:nvSpPr>
        <p:spPr>
          <a:xfrm>
            <a:off x="4994025" y="2418975"/>
            <a:ext cx="30633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100" b="1">
                <a:solidFill>
                  <a:schemeClr val="dk1"/>
                </a:solidFill>
                <a:latin typeface="Manjari"/>
                <a:ea typeface="Manjari"/>
                <a:cs typeface="Manjari"/>
                <a:sym typeface="Manjari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45" name="Google Shape;145;p5"/>
          <p:cNvSpPr txBox="1">
            <a:spLocks noGrp="1"/>
          </p:cNvSpPr>
          <p:nvPr>
            <p:ph type="subTitle" idx="4"/>
          </p:nvPr>
        </p:nvSpPr>
        <p:spPr>
          <a:xfrm>
            <a:off x="1086662" y="2418975"/>
            <a:ext cx="30633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100" b="1">
                <a:solidFill>
                  <a:schemeClr val="dk1"/>
                </a:solidFill>
                <a:latin typeface="Manjari"/>
                <a:ea typeface="Manjari"/>
                <a:cs typeface="Manjari"/>
                <a:sym typeface="Manjari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grpSp>
        <p:nvGrpSpPr>
          <p:cNvPr id="146" name="Google Shape;146;p5"/>
          <p:cNvGrpSpPr/>
          <p:nvPr/>
        </p:nvGrpSpPr>
        <p:grpSpPr>
          <a:xfrm>
            <a:off x="-124204" y="-81189"/>
            <a:ext cx="9268211" cy="5273576"/>
            <a:chOff x="-124205" y="-81189"/>
            <a:chExt cx="9268211" cy="5273576"/>
          </a:xfrm>
        </p:grpSpPr>
        <p:grpSp>
          <p:nvGrpSpPr>
            <p:cNvPr id="147" name="Google Shape;147;p5"/>
            <p:cNvGrpSpPr/>
            <p:nvPr/>
          </p:nvGrpSpPr>
          <p:grpSpPr>
            <a:xfrm rot="8100000" flipH="1">
              <a:off x="105502" y="-27144"/>
              <a:ext cx="432429" cy="674937"/>
              <a:chOff x="8088745" y="4280780"/>
              <a:chExt cx="609840" cy="951840"/>
            </a:xfrm>
          </p:grpSpPr>
          <p:sp>
            <p:nvSpPr>
              <p:cNvPr id="148" name="Google Shape;148;p5"/>
              <p:cNvSpPr/>
              <p:nvPr/>
            </p:nvSpPr>
            <p:spPr>
              <a:xfrm>
                <a:off x="8088745" y="4280780"/>
                <a:ext cx="609840" cy="951840"/>
              </a:xfrm>
              <a:custGeom>
                <a:avLst/>
                <a:gdLst/>
                <a:ahLst/>
                <a:cxnLst/>
                <a:rect l="l" t="t" r="r" b="b"/>
                <a:pathLst>
                  <a:path w="1694" h="2644" extrusionOk="0">
                    <a:moveTo>
                      <a:pt x="1648" y="2644"/>
                    </a:moveTo>
                    <a:cubicBezTo>
                      <a:pt x="1723" y="2190"/>
                      <a:pt x="1733" y="1692"/>
                      <a:pt x="1477" y="1310"/>
                    </a:cubicBezTo>
                    <a:cubicBezTo>
                      <a:pt x="1220" y="928"/>
                      <a:pt x="740" y="732"/>
                      <a:pt x="511" y="332"/>
                    </a:cubicBezTo>
                    <a:cubicBezTo>
                      <a:pt x="464" y="249"/>
                      <a:pt x="429" y="159"/>
                      <a:pt x="364" y="89"/>
                    </a:cubicBezTo>
                    <a:cubicBezTo>
                      <a:pt x="300" y="19"/>
                      <a:pt x="194" y="-25"/>
                      <a:pt x="109" y="16"/>
                    </a:cubicBezTo>
                    <a:cubicBezTo>
                      <a:pt x="-7" y="71"/>
                      <a:pt x="-14" y="233"/>
                      <a:pt x="14" y="358"/>
                    </a:cubicBezTo>
                    <a:cubicBezTo>
                      <a:pt x="118" y="828"/>
                      <a:pt x="451" y="1210"/>
                      <a:pt x="793" y="1548"/>
                    </a:cubicBezTo>
                    <a:cubicBezTo>
                      <a:pt x="1135" y="1886"/>
                      <a:pt x="1506" y="2214"/>
                      <a:pt x="1648" y="2644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9" name="Google Shape;149;p5"/>
              <p:cNvSpPr/>
              <p:nvPr/>
            </p:nvSpPr>
            <p:spPr>
              <a:xfrm>
                <a:off x="8304745" y="4447460"/>
                <a:ext cx="393840" cy="585360"/>
              </a:xfrm>
              <a:custGeom>
                <a:avLst/>
                <a:gdLst/>
                <a:ahLst/>
                <a:cxnLst/>
                <a:rect l="l" t="t" r="r" b="b"/>
                <a:pathLst>
                  <a:path w="1094" h="1626" extrusionOk="0">
                    <a:moveTo>
                      <a:pt x="1008" y="1367"/>
                    </a:moveTo>
                    <a:cubicBezTo>
                      <a:pt x="950" y="1217"/>
                      <a:pt x="887" y="1069"/>
                      <a:pt x="799" y="934"/>
                    </a:cubicBezTo>
                    <a:cubicBezTo>
                      <a:pt x="704" y="790"/>
                      <a:pt x="586" y="668"/>
                      <a:pt x="457" y="554"/>
                    </a:cubicBezTo>
                    <a:cubicBezTo>
                      <a:pt x="274" y="391"/>
                      <a:pt x="116" y="214"/>
                      <a:pt x="0" y="0"/>
                    </a:cubicBezTo>
                    <a:cubicBezTo>
                      <a:pt x="248" y="317"/>
                      <a:pt x="650" y="509"/>
                      <a:pt x="877" y="847"/>
                    </a:cubicBezTo>
                    <a:cubicBezTo>
                      <a:pt x="1030" y="1076"/>
                      <a:pt x="1088" y="1348"/>
                      <a:pt x="1094" y="1626"/>
                    </a:cubicBezTo>
                    <a:cubicBezTo>
                      <a:pt x="1069" y="1539"/>
                      <a:pt x="1041" y="1452"/>
                      <a:pt x="1008" y="1367"/>
                    </a:cubicBezTo>
                    <a:close/>
                  </a:path>
                </a:pathLst>
              </a:custGeom>
              <a:solidFill>
                <a:srgbClr val="F6FBFF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0" name="Google Shape;150;p5"/>
              <p:cNvSpPr/>
              <p:nvPr/>
            </p:nvSpPr>
            <p:spPr>
              <a:xfrm>
                <a:off x="8088745" y="4303100"/>
                <a:ext cx="498600" cy="758880"/>
              </a:xfrm>
              <a:custGeom>
                <a:avLst/>
                <a:gdLst/>
                <a:ahLst/>
                <a:cxnLst/>
                <a:rect l="l" t="t" r="r" b="b"/>
                <a:pathLst>
                  <a:path w="1385" h="2108" extrusionOk="0">
                    <a:moveTo>
                      <a:pt x="152" y="367"/>
                    </a:moveTo>
                    <a:cubicBezTo>
                      <a:pt x="265" y="649"/>
                      <a:pt x="435" y="907"/>
                      <a:pt x="653" y="1119"/>
                    </a:cubicBezTo>
                    <a:cubicBezTo>
                      <a:pt x="770" y="1234"/>
                      <a:pt x="900" y="1332"/>
                      <a:pt x="1007" y="1457"/>
                    </a:cubicBezTo>
                    <a:cubicBezTo>
                      <a:pt x="1109" y="1577"/>
                      <a:pt x="1190" y="1715"/>
                      <a:pt x="1264" y="1853"/>
                    </a:cubicBezTo>
                    <a:cubicBezTo>
                      <a:pt x="1309" y="1937"/>
                      <a:pt x="1349" y="2022"/>
                      <a:pt x="1385" y="2108"/>
                    </a:cubicBezTo>
                    <a:cubicBezTo>
                      <a:pt x="1214" y="1888"/>
                      <a:pt x="999" y="1689"/>
                      <a:pt x="793" y="1486"/>
                    </a:cubicBezTo>
                    <a:cubicBezTo>
                      <a:pt x="451" y="1148"/>
                      <a:pt x="118" y="766"/>
                      <a:pt x="14" y="296"/>
                    </a:cubicBezTo>
                    <a:cubicBezTo>
                      <a:pt x="-8" y="197"/>
                      <a:pt x="-8" y="74"/>
                      <a:pt x="51" y="0"/>
                    </a:cubicBezTo>
                    <a:cubicBezTo>
                      <a:pt x="72" y="126"/>
                      <a:pt x="105" y="248"/>
                      <a:pt x="152" y="367"/>
                    </a:cubicBezTo>
                    <a:close/>
                  </a:path>
                </a:pathLst>
              </a:custGeom>
              <a:solidFill>
                <a:srgbClr val="233859">
                  <a:alpha val="19620"/>
                </a:srgbClr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1" name="Google Shape;151;p5"/>
              <p:cNvSpPr/>
              <p:nvPr/>
            </p:nvSpPr>
            <p:spPr>
              <a:xfrm>
                <a:off x="8199265" y="4392020"/>
                <a:ext cx="480960" cy="835560"/>
              </a:xfrm>
              <a:custGeom>
                <a:avLst/>
                <a:gdLst/>
                <a:ahLst/>
                <a:cxnLst/>
                <a:rect l="l" t="t" r="r" b="b"/>
                <a:pathLst>
                  <a:path w="1336" h="2321" fill="none" extrusionOk="0">
                    <a:moveTo>
                      <a:pt x="1336" y="2321"/>
                    </a:moveTo>
                    <a:cubicBezTo>
                      <a:pt x="1153" y="1327"/>
                      <a:pt x="712" y="1045"/>
                      <a:pt x="0" y="0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800" tIns="46800" rIns="91800" bIns="468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2" name="Google Shape;152;p5"/>
              <p:cNvSpPr/>
              <p:nvPr/>
            </p:nvSpPr>
            <p:spPr>
              <a:xfrm>
                <a:off x="8305105" y="4767140"/>
                <a:ext cx="239400" cy="101520"/>
              </a:xfrm>
              <a:custGeom>
                <a:avLst/>
                <a:gdLst/>
                <a:ahLst/>
                <a:cxnLst/>
                <a:rect l="l" t="t" r="r" b="b"/>
                <a:pathLst>
                  <a:path w="665" h="282" fill="none" extrusionOk="0">
                    <a:moveTo>
                      <a:pt x="665" y="282"/>
                    </a:moveTo>
                    <a:cubicBezTo>
                      <a:pt x="617" y="266"/>
                      <a:pt x="35" y="11"/>
                      <a:pt x="0" y="0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800" tIns="46800" rIns="91800" bIns="468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3" name="Google Shape;153;p5"/>
              <p:cNvSpPr/>
              <p:nvPr/>
            </p:nvSpPr>
            <p:spPr>
              <a:xfrm>
                <a:off x="8601385" y="4734380"/>
                <a:ext cx="7200" cy="232200"/>
              </a:xfrm>
              <a:custGeom>
                <a:avLst/>
                <a:gdLst/>
                <a:ahLst/>
                <a:cxnLst/>
                <a:rect l="l" t="t" r="r" b="b"/>
                <a:pathLst>
                  <a:path w="20" h="645" fill="none" extrusionOk="0">
                    <a:moveTo>
                      <a:pt x="0" y="645"/>
                    </a:moveTo>
                    <a:cubicBezTo>
                      <a:pt x="25" y="623"/>
                      <a:pt x="21" y="26"/>
                      <a:pt x="17" y="0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800" tIns="46800" rIns="91800" bIns="468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54" name="Google Shape;154;p5"/>
            <p:cNvGrpSpPr/>
            <p:nvPr/>
          </p:nvGrpSpPr>
          <p:grpSpPr>
            <a:xfrm rot="-2700000" flipH="1">
              <a:off x="8536277" y="4463406"/>
              <a:ext cx="432429" cy="674937"/>
              <a:chOff x="8088745" y="4280780"/>
              <a:chExt cx="609840" cy="951840"/>
            </a:xfrm>
          </p:grpSpPr>
          <p:sp>
            <p:nvSpPr>
              <p:cNvPr id="155" name="Google Shape;155;p5"/>
              <p:cNvSpPr/>
              <p:nvPr/>
            </p:nvSpPr>
            <p:spPr>
              <a:xfrm>
                <a:off x="8088745" y="4280780"/>
                <a:ext cx="609840" cy="951840"/>
              </a:xfrm>
              <a:custGeom>
                <a:avLst/>
                <a:gdLst/>
                <a:ahLst/>
                <a:cxnLst/>
                <a:rect l="l" t="t" r="r" b="b"/>
                <a:pathLst>
                  <a:path w="1694" h="2644" extrusionOk="0">
                    <a:moveTo>
                      <a:pt x="1648" y="2644"/>
                    </a:moveTo>
                    <a:cubicBezTo>
                      <a:pt x="1723" y="2190"/>
                      <a:pt x="1733" y="1692"/>
                      <a:pt x="1477" y="1310"/>
                    </a:cubicBezTo>
                    <a:cubicBezTo>
                      <a:pt x="1220" y="928"/>
                      <a:pt x="740" y="732"/>
                      <a:pt x="511" y="332"/>
                    </a:cubicBezTo>
                    <a:cubicBezTo>
                      <a:pt x="464" y="249"/>
                      <a:pt x="429" y="159"/>
                      <a:pt x="364" y="89"/>
                    </a:cubicBezTo>
                    <a:cubicBezTo>
                      <a:pt x="300" y="19"/>
                      <a:pt x="194" y="-25"/>
                      <a:pt x="109" y="16"/>
                    </a:cubicBezTo>
                    <a:cubicBezTo>
                      <a:pt x="-7" y="71"/>
                      <a:pt x="-14" y="233"/>
                      <a:pt x="14" y="358"/>
                    </a:cubicBezTo>
                    <a:cubicBezTo>
                      <a:pt x="118" y="828"/>
                      <a:pt x="451" y="1210"/>
                      <a:pt x="793" y="1548"/>
                    </a:cubicBezTo>
                    <a:cubicBezTo>
                      <a:pt x="1135" y="1886"/>
                      <a:pt x="1506" y="2214"/>
                      <a:pt x="1648" y="2644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6" name="Google Shape;156;p5"/>
              <p:cNvSpPr/>
              <p:nvPr/>
            </p:nvSpPr>
            <p:spPr>
              <a:xfrm>
                <a:off x="8304745" y="4447460"/>
                <a:ext cx="393840" cy="585360"/>
              </a:xfrm>
              <a:custGeom>
                <a:avLst/>
                <a:gdLst/>
                <a:ahLst/>
                <a:cxnLst/>
                <a:rect l="l" t="t" r="r" b="b"/>
                <a:pathLst>
                  <a:path w="1094" h="1626" extrusionOk="0">
                    <a:moveTo>
                      <a:pt x="1008" y="1367"/>
                    </a:moveTo>
                    <a:cubicBezTo>
                      <a:pt x="950" y="1217"/>
                      <a:pt x="887" y="1069"/>
                      <a:pt x="799" y="934"/>
                    </a:cubicBezTo>
                    <a:cubicBezTo>
                      <a:pt x="704" y="790"/>
                      <a:pt x="586" y="668"/>
                      <a:pt x="457" y="554"/>
                    </a:cubicBezTo>
                    <a:cubicBezTo>
                      <a:pt x="274" y="391"/>
                      <a:pt x="116" y="214"/>
                      <a:pt x="0" y="0"/>
                    </a:cubicBezTo>
                    <a:cubicBezTo>
                      <a:pt x="248" y="317"/>
                      <a:pt x="650" y="509"/>
                      <a:pt x="877" y="847"/>
                    </a:cubicBezTo>
                    <a:cubicBezTo>
                      <a:pt x="1030" y="1076"/>
                      <a:pt x="1088" y="1348"/>
                      <a:pt x="1094" y="1626"/>
                    </a:cubicBezTo>
                    <a:cubicBezTo>
                      <a:pt x="1069" y="1539"/>
                      <a:pt x="1041" y="1452"/>
                      <a:pt x="1008" y="1367"/>
                    </a:cubicBezTo>
                    <a:close/>
                  </a:path>
                </a:pathLst>
              </a:custGeom>
              <a:solidFill>
                <a:srgbClr val="F6FBFF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7" name="Google Shape;157;p5"/>
              <p:cNvSpPr/>
              <p:nvPr/>
            </p:nvSpPr>
            <p:spPr>
              <a:xfrm>
                <a:off x="8088745" y="4303100"/>
                <a:ext cx="498600" cy="758880"/>
              </a:xfrm>
              <a:custGeom>
                <a:avLst/>
                <a:gdLst/>
                <a:ahLst/>
                <a:cxnLst/>
                <a:rect l="l" t="t" r="r" b="b"/>
                <a:pathLst>
                  <a:path w="1385" h="2108" extrusionOk="0">
                    <a:moveTo>
                      <a:pt x="152" y="367"/>
                    </a:moveTo>
                    <a:cubicBezTo>
                      <a:pt x="265" y="649"/>
                      <a:pt x="435" y="907"/>
                      <a:pt x="653" y="1119"/>
                    </a:cubicBezTo>
                    <a:cubicBezTo>
                      <a:pt x="770" y="1234"/>
                      <a:pt x="900" y="1332"/>
                      <a:pt x="1007" y="1457"/>
                    </a:cubicBezTo>
                    <a:cubicBezTo>
                      <a:pt x="1109" y="1577"/>
                      <a:pt x="1190" y="1715"/>
                      <a:pt x="1264" y="1853"/>
                    </a:cubicBezTo>
                    <a:cubicBezTo>
                      <a:pt x="1309" y="1937"/>
                      <a:pt x="1349" y="2022"/>
                      <a:pt x="1385" y="2108"/>
                    </a:cubicBezTo>
                    <a:cubicBezTo>
                      <a:pt x="1214" y="1888"/>
                      <a:pt x="999" y="1689"/>
                      <a:pt x="793" y="1486"/>
                    </a:cubicBezTo>
                    <a:cubicBezTo>
                      <a:pt x="451" y="1148"/>
                      <a:pt x="118" y="766"/>
                      <a:pt x="14" y="296"/>
                    </a:cubicBezTo>
                    <a:cubicBezTo>
                      <a:pt x="-8" y="197"/>
                      <a:pt x="-8" y="74"/>
                      <a:pt x="51" y="0"/>
                    </a:cubicBezTo>
                    <a:cubicBezTo>
                      <a:pt x="72" y="126"/>
                      <a:pt x="105" y="248"/>
                      <a:pt x="152" y="367"/>
                    </a:cubicBezTo>
                    <a:close/>
                  </a:path>
                </a:pathLst>
              </a:custGeom>
              <a:solidFill>
                <a:srgbClr val="233859">
                  <a:alpha val="19620"/>
                </a:srgbClr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8" name="Google Shape;158;p5"/>
              <p:cNvSpPr/>
              <p:nvPr/>
            </p:nvSpPr>
            <p:spPr>
              <a:xfrm>
                <a:off x="8199265" y="4392020"/>
                <a:ext cx="480960" cy="835560"/>
              </a:xfrm>
              <a:custGeom>
                <a:avLst/>
                <a:gdLst/>
                <a:ahLst/>
                <a:cxnLst/>
                <a:rect l="l" t="t" r="r" b="b"/>
                <a:pathLst>
                  <a:path w="1336" h="2321" fill="none" extrusionOk="0">
                    <a:moveTo>
                      <a:pt x="1336" y="2321"/>
                    </a:moveTo>
                    <a:cubicBezTo>
                      <a:pt x="1153" y="1327"/>
                      <a:pt x="712" y="1045"/>
                      <a:pt x="0" y="0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800" tIns="46800" rIns="91800" bIns="468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9" name="Google Shape;159;p5"/>
              <p:cNvSpPr/>
              <p:nvPr/>
            </p:nvSpPr>
            <p:spPr>
              <a:xfrm>
                <a:off x="8305105" y="4767140"/>
                <a:ext cx="239400" cy="101520"/>
              </a:xfrm>
              <a:custGeom>
                <a:avLst/>
                <a:gdLst/>
                <a:ahLst/>
                <a:cxnLst/>
                <a:rect l="l" t="t" r="r" b="b"/>
                <a:pathLst>
                  <a:path w="665" h="282" fill="none" extrusionOk="0">
                    <a:moveTo>
                      <a:pt x="665" y="282"/>
                    </a:moveTo>
                    <a:cubicBezTo>
                      <a:pt x="617" y="266"/>
                      <a:pt x="35" y="11"/>
                      <a:pt x="0" y="0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800" tIns="46800" rIns="91800" bIns="468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0" name="Google Shape;160;p5"/>
              <p:cNvSpPr/>
              <p:nvPr/>
            </p:nvSpPr>
            <p:spPr>
              <a:xfrm>
                <a:off x="8601385" y="4734380"/>
                <a:ext cx="7200" cy="232200"/>
              </a:xfrm>
              <a:custGeom>
                <a:avLst/>
                <a:gdLst/>
                <a:ahLst/>
                <a:cxnLst/>
                <a:rect l="l" t="t" r="r" b="b"/>
                <a:pathLst>
                  <a:path w="20" h="645" fill="none" extrusionOk="0">
                    <a:moveTo>
                      <a:pt x="0" y="645"/>
                    </a:moveTo>
                    <a:cubicBezTo>
                      <a:pt x="25" y="623"/>
                      <a:pt x="21" y="26"/>
                      <a:pt x="17" y="0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800" tIns="46800" rIns="91800" bIns="468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61" name="Google Shape;161;p5"/>
            <p:cNvGrpSpPr/>
            <p:nvPr/>
          </p:nvGrpSpPr>
          <p:grpSpPr>
            <a:xfrm rot="-7562473" flipH="1">
              <a:off x="8160810" y="4723094"/>
              <a:ext cx="201335" cy="358389"/>
              <a:chOff x="5431531" y="790721"/>
              <a:chExt cx="472701" cy="841438"/>
            </a:xfrm>
          </p:grpSpPr>
          <p:sp>
            <p:nvSpPr>
              <p:cNvPr id="162" name="Google Shape;162;p5"/>
              <p:cNvSpPr/>
              <p:nvPr/>
            </p:nvSpPr>
            <p:spPr>
              <a:xfrm>
                <a:off x="5431531" y="974066"/>
                <a:ext cx="472701" cy="658093"/>
              </a:xfrm>
              <a:custGeom>
                <a:avLst/>
                <a:gdLst/>
                <a:ahLst/>
                <a:cxnLst/>
                <a:rect l="l" t="t" r="r" b="b"/>
                <a:pathLst>
                  <a:path w="1846" h="2570" extrusionOk="0">
                    <a:moveTo>
                      <a:pt x="265" y="2570"/>
                    </a:moveTo>
                    <a:cubicBezTo>
                      <a:pt x="475" y="2572"/>
                      <a:pt x="685" y="2514"/>
                      <a:pt x="864" y="2409"/>
                    </a:cubicBezTo>
                    <a:cubicBezTo>
                      <a:pt x="748" y="2398"/>
                      <a:pt x="691" y="2240"/>
                      <a:pt x="745" y="2136"/>
                    </a:cubicBezTo>
                    <a:cubicBezTo>
                      <a:pt x="790" y="2052"/>
                      <a:pt x="901" y="2001"/>
                      <a:pt x="986" y="2043"/>
                    </a:cubicBezTo>
                    <a:cubicBezTo>
                      <a:pt x="1072" y="2085"/>
                      <a:pt x="1089" y="2228"/>
                      <a:pt x="1012" y="2285"/>
                    </a:cubicBezTo>
                    <a:cubicBezTo>
                      <a:pt x="1149" y="2232"/>
                      <a:pt x="1279" y="2161"/>
                      <a:pt x="1397" y="2072"/>
                    </a:cubicBezTo>
                    <a:cubicBezTo>
                      <a:pt x="1290" y="2090"/>
                      <a:pt x="1177" y="2013"/>
                      <a:pt x="1155" y="1907"/>
                    </a:cubicBezTo>
                    <a:cubicBezTo>
                      <a:pt x="1133" y="1802"/>
                      <a:pt x="1206" y="1685"/>
                      <a:pt x="1310" y="1659"/>
                    </a:cubicBezTo>
                    <a:cubicBezTo>
                      <a:pt x="1415" y="1633"/>
                      <a:pt x="1534" y="1701"/>
                      <a:pt x="1569" y="1802"/>
                    </a:cubicBezTo>
                    <a:cubicBezTo>
                      <a:pt x="1682" y="1691"/>
                      <a:pt x="1751" y="1536"/>
                      <a:pt x="1761" y="1378"/>
                    </a:cubicBezTo>
                    <a:cubicBezTo>
                      <a:pt x="1711" y="1452"/>
                      <a:pt x="1597" y="1467"/>
                      <a:pt x="1523" y="1418"/>
                    </a:cubicBezTo>
                    <a:cubicBezTo>
                      <a:pt x="1449" y="1368"/>
                      <a:pt x="1418" y="1268"/>
                      <a:pt x="1438" y="1181"/>
                    </a:cubicBezTo>
                    <a:cubicBezTo>
                      <a:pt x="1470" y="1042"/>
                      <a:pt x="1633" y="948"/>
                      <a:pt x="1846" y="1046"/>
                    </a:cubicBezTo>
                    <a:cubicBezTo>
                      <a:pt x="1848" y="824"/>
                      <a:pt x="1798" y="601"/>
                      <a:pt x="1703" y="400"/>
                    </a:cubicBezTo>
                    <a:cubicBezTo>
                      <a:pt x="1637" y="262"/>
                      <a:pt x="1544" y="130"/>
                      <a:pt x="1409" y="60"/>
                    </a:cubicBezTo>
                    <a:cubicBezTo>
                      <a:pt x="1233" y="-31"/>
                      <a:pt x="1021" y="-2"/>
                      <a:pt x="829" y="43"/>
                    </a:cubicBezTo>
                    <a:cubicBezTo>
                      <a:pt x="644" y="87"/>
                      <a:pt x="443" y="161"/>
                      <a:pt x="359" y="331"/>
                    </a:cubicBezTo>
                    <a:cubicBezTo>
                      <a:pt x="469" y="368"/>
                      <a:pt x="557" y="466"/>
                      <a:pt x="583" y="579"/>
                    </a:cubicBezTo>
                    <a:cubicBezTo>
                      <a:pt x="595" y="633"/>
                      <a:pt x="592" y="694"/>
                      <a:pt x="555" y="735"/>
                    </a:cubicBezTo>
                    <a:cubicBezTo>
                      <a:pt x="505" y="792"/>
                      <a:pt x="410" y="784"/>
                      <a:pt x="348" y="740"/>
                    </a:cubicBezTo>
                    <a:cubicBezTo>
                      <a:pt x="287" y="696"/>
                      <a:pt x="251" y="625"/>
                      <a:pt x="218" y="557"/>
                    </a:cubicBezTo>
                    <a:cubicBezTo>
                      <a:pt x="76" y="671"/>
                      <a:pt x="-3" y="860"/>
                      <a:pt x="16" y="1041"/>
                    </a:cubicBezTo>
                    <a:cubicBezTo>
                      <a:pt x="87" y="973"/>
                      <a:pt x="214" y="977"/>
                      <a:pt x="281" y="1050"/>
                    </a:cubicBezTo>
                    <a:cubicBezTo>
                      <a:pt x="347" y="1122"/>
                      <a:pt x="340" y="1249"/>
                      <a:pt x="267" y="1314"/>
                    </a:cubicBezTo>
                    <a:cubicBezTo>
                      <a:pt x="193" y="1379"/>
                      <a:pt x="66" y="1370"/>
                      <a:pt x="2" y="1294"/>
                    </a:cubicBezTo>
                    <a:cubicBezTo>
                      <a:pt x="-6" y="1435"/>
                      <a:pt x="11" y="1577"/>
                      <a:pt x="35" y="1708"/>
                    </a:cubicBezTo>
                    <a:cubicBezTo>
                      <a:pt x="117" y="1632"/>
                      <a:pt x="274" y="1679"/>
                      <a:pt x="301" y="1787"/>
                    </a:cubicBezTo>
                    <a:cubicBezTo>
                      <a:pt x="328" y="1895"/>
                      <a:pt x="211" y="2010"/>
                      <a:pt x="98" y="1988"/>
                    </a:cubicBezTo>
                    <a:cubicBezTo>
                      <a:pt x="119" y="2193"/>
                      <a:pt x="177" y="2395"/>
                      <a:pt x="265" y="2570"/>
                    </a:cubicBezTo>
                    <a:moveTo>
                      <a:pt x="1221" y="710"/>
                    </a:moveTo>
                    <a:cubicBezTo>
                      <a:pt x="1212" y="671"/>
                      <a:pt x="1229" y="630"/>
                      <a:pt x="1257" y="602"/>
                    </a:cubicBezTo>
                    <a:cubicBezTo>
                      <a:pt x="1285" y="574"/>
                      <a:pt x="1322" y="557"/>
                      <a:pt x="1359" y="544"/>
                    </a:cubicBezTo>
                    <a:cubicBezTo>
                      <a:pt x="1425" y="521"/>
                      <a:pt x="1500" y="510"/>
                      <a:pt x="1562" y="541"/>
                    </a:cubicBezTo>
                    <a:cubicBezTo>
                      <a:pt x="1625" y="572"/>
                      <a:pt x="1662" y="658"/>
                      <a:pt x="1621" y="715"/>
                    </a:cubicBezTo>
                    <a:cubicBezTo>
                      <a:pt x="1603" y="741"/>
                      <a:pt x="1573" y="756"/>
                      <a:pt x="1543" y="765"/>
                    </a:cubicBezTo>
                    <a:cubicBezTo>
                      <a:pt x="1461" y="790"/>
                      <a:pt x="1373" y="779"/>
                      <a:pt x="1287" y="768"/>
                    </a:cubicBezTo>
                    <a:cubicBezTo>
                      <a:pt x="1271" y="779"/>
                      <a:pt x="1231" y="748"/>
                      <a:pt x="1221" y="710"/>
                    </a:cubicBezTo>
                    <a:moveTo>
                      <a:pt x="866" y="1583"/>
                    </a:moveTo>
                    <a:cubicBezTo>
                      <a:pt x="882" y="1557"/>
                      <a:pt x="909" y="1539"/>
                      <a:pt x="937" y="1528"/>
                    </a:cubicBezTo>
                    <a:cubicBezTo>
                      <a:pt x="975" y="1513"/>
                      <a:pt x="1017" y="1508"/>
                      <a:pt x="1057" y="1515"/>
                    </a:cubicBezTo>
                    <a:cubicBezTo>
                      <a:pt x="1068" y="1516"/>
                      <a:pt x="1079" y="1519"/>
                      <a:pt x="1087" y="1526"/>
                    </a:cubicBezTo>
                    <a:cubicBezTo>
                      <a:pt x="1096" y="1535"/>
                      <a:pt x="1099" y="1547"/>
                      <a:pt x="1099" y="1559"/>
                    </a:cubicBezTo>
                    <a:cubicBezTo>
                      <a:pt x="1100" y="1598"/>
                      <a:pt x="1074" y="1635"/>
                      <a:pt x="1040" y="1656"/>
                    </a:cubicBezTo>
                    <a:cubicBezTo>
                      <a:pt x="1007" y="1677"/>
                      <a:pt x="967" y="1686"/>
                      <a:pt x="928" y="1692"/>
                    </a:cubicBezTo>
                    <a:cubicBezTo>
                      <a:pt x="918" y="1707"/>
                      <a:pt x="880" y="1696"/>
                      <a:pt x="863" y="1671"/>
                    </a:cubicBezTo>
                    <a:cubicBezTo>
                      <a:pt x="847" y="1645"/>
                      <a:pt x="850" y="1610"/>
                      <a:pt x="866" y="1583"/>
                    </a:cubicBezTo>
                    <a:moveTo>
                      <a:pt x="448" y="997"/>
                    </a:moveTo>
                    <a:cubicBezTo>
                      <a:pt x="457" y="974"/>
                      <a:pt x="479" y="959"/>
                      <a:pt x="501" y="951"/>
                    </a:cubicBezTo>
                    <a:cubicBezTo>
                      <a:pt x="558" y="929"/>
                      <a:pt x="623" y="940"/>
                      <a:pt x="675" y="972"/>
                    </a:cubicBezTo>
                    <a:cubicBezTo>
                      <a:pt x="726" y="1004"/>
                      <a:pt x="764" y="1055"/>
                      <a:pt x="786" y="1111"/>
                    </a:cubicBezTo>
                    <a:cubicBezTo>
                      <a:pt x="813" y="1177"/>
                      <a:pt x="814" y="1265"/>
                      <a:pt x="757" y="1306"/>
                    </a:cubicBezTo>
                    <a:cubicBezTo>
                      <a:pt x="723" y="1329"/>
                      <a:pt x="675" y="1330"/>
                      <a:pt x="641" y="1307"/>
                    </a:cubicBezTo>
                    <a:cubicBezTo>
                      <a:pt x="627" y="1297"/>
                      <a:pt x="616" y="1284"/>
                      <a:pt x="604" y="1271"/>
                    </a:cubicBezTo>
                    <a:cubicBezTo>
                      <a:pt x="571" y="1233"/>
                      <a:pt x="538" y="1194"/>
                      <a:pt x="505" y="1156"/>
                    </a:cubicBezTo>
                    <a:cubicBezTo>
                      <a:pt x="497" y="1147"/>
                      <a:pt x="479" y="1115"/>
                      <a:pt x="463" y="1081"/>
                    </a:cubicBezTo>
                    <a:cubicBezTo>
                      <a:pt x="451" y="1055"/>
                      <a:pt x="438" y="1024"/>
                      <a:pt x="448" y="997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3" name="Google Shape;163;p5"/>
              <p:cNvSpPr/>
              <p:nvPr/>
            </p:nvSpPr>
            <p:spPr>
              <a:xfrm>
                <a:off x="5431531" y="988150"/>
                <a:ext cx="215609" cy="592028"/>
              </a:xfrm>
              <a:custGeom>
                <a:avLst/>
                <a:gdLst/>
                <a:ahLst/>
                <a:cxnLst/>
                <a:rect l="l" t="t" r="r" b="b"/>
                <a:pathLst>
                  <a:path w="842" h="2312" extrusionOk="0">
                    <a:moveTo>
                      <a:pt x="98" y="1933"/>
                    </a:moveTo>
                    <a:cubicBezTo>
                      <a:pt x="211" y="1955"/>
                      <a:pt x="328" y="1840"/>
                      <a:pt x="301" y="1732"/>
                    </a:cubicBezTo>
                    <a:cubicBezTo>
                      <a:pt x="274" y="1624"/>
                      <a:pt x="117" y="1577"/>
                      <a:pt x="35" y="1653"/>
                    </a:cubicBezTo>
                    <a:cubicBezTo>
                      <a:pt x="11" y="1522"/>
                      <a:pt x="-6" y="1380"/>
                      <a:pt x="2" y="1239"/>
                    </a:cubicBezTo>
                    <a:cubicBezTo>
                      <a:pt x="66" y="1315"/>
                      <a:pt x="193" y="1324"/>
                      <a:pt x="267" y="1259"/>
                    </a:cubicBezTo>
                    <a:cubicBezTo>
                      <a:pt x="340" y="1194"/>
                      <a:pt x="347" y="1067"/>
                      <a:pt x="281" y="995"/>
                    </a:cubicBezTo>
                    <a:cubicBezTo>
                      <a:pt x="214" y="922"/>
                      <a:pt x="87" y="918"/>
                      <a:pt x="16" y="986"/>
                    </a:cubicBezTo>
                    <a:cubicBezTo>
                      <a:pt x="-3" y="805"/>
                      <a:pt x="76" y="616"/>
                      <a:pt x="218" y="502"/>
                    </a:cubicBezTo>
                    <a:cubicBezTo>
                      <a:pt x="251" y="570"/>
                      <a:pt x="287" y="641"/>
                      <a:pt x="348" y="685"/>
                    </a:cubicBezTo>
                    <a:cubicBezTo>
                      <a:pt x="410" y="729"/>
                      <a:pt x="505" y="737"/>
                      <a:pt x="555" y="680"/>
                    </a:cubicBezTo>
                    <a:cubicBezTo>
                      <a:pt x="592" y="639"/>
                      <a:pt x="595" y="578"/>
                      <a:pt x="583" y="524"/>
                    </a:cubicBezTo>
                    <a:cubicBezTo>
                      <a:pt x="557" y="411"/>
                      <a:pt x="469" y="313"/>
                      <a:pt x="359" y="276"/>
                    </a:cubicBezTo>
                    <a:cubicBezTo>
                      <a:pt x="436" y="119"/>
                      <a:pt x="612" y="45"/>
                      <a:pt x="784" y="0"/>
                    </a:cubicBezTo>
                    <a:cubicBezTo>
                      <a:pt x="786" y="4"/>
                      <a:pt x="787" y="8"/>
                      <a:pt x="789" y="12"/>
                    </a:cubicBezTo>
                    <a:cubicBezTo>
                      <a:pt x="835" y="150"/>
                      <a:pt x="843" y="299"/>
                      <a:pt x="839" y="449"/>
                    </a:cubicBezTo>
                    <a:cubicBezTo>
                      <a:pt x="839" y="461"/>
                      <a:pt x="840" y="473"/>
                      <a:pt x="842" y="484"/>
                    </a:cubicBezTo>
                    <a:cubicBezTo>
                      <a:pt x="838" y="492"/>
                      <a:pt x="835" y="499"/>
                      <a:pt x="831" y="506"/>
                    </a:cubicBezTo>
                    <a:cubicBezTo>
                      <a:pt x="780" y="604"/>
                      <a:pt x="687" y="688"/>
                      <a:pt x="617" y="779"/>
                    </a:cubicBezTo>
                    <a:cubicBezTo>
                      <a:pt x="595" y="807"/>
                      <a:pt x="576" y="835"/>
                      <a:pt x="558" y="863"/>
                    </a:cubicBezTo>
                    <a:cubicBezTo>
                      <a:pt x="531" y="866"/>
                      <a:pt x="507" y="875"/>
                      <a:pt x="487" y="893"/>
                    </a:cubicBezTo>
                    <a:cubicBezTo>
                      <a:pt x="440" y="934"/>
                      <a:pt x="433" y="998"/>
                      <a:pt x="464" y="1050"/>
                    </a:cubicBezTo>
                    <a:cubicBezTo>
                      <a:pt x="466" y="1054"/>
                      <a:pt x="469" y="1058"/>
                      <a:pt x="472" y="1061"/>
                    </a:cubicBezTo>
                    <a:lnTo>
                      <a:pt x="472" y="1062"/>
                    </a:lnTo>
                    <a:cubicBezTo>
                      <a:pt x="461" y="1109"/>
                      <a:pt x="455" y="1159"/>
                      <a:pt x="455" y="1213"/>
                    </a:cubicBezTo>
                    <a:cubicBezTo>
                      <a:pt x="453" y="1344"/>
                      <a:pt x="483" y="1485"/>
                      <a:pt x="465" y="1603"/>
                    </a:cubicBezTo>
                    <a:cubicBezTo>
                      <a:pt x="455" y="1667"/>
                      <a:pt x="440" y="1733"/>
                      <a:pt x="421" y="1797"/>
                    </a:cubicBezTo>
                    <a:cubicBezTo>
                      <a:pt x="390" y="1840"/>
                      <a:pt x="361" y="1884"/>
                      <a:pt x="334" y="1930"/>
                    </a:cubicBezTo>
                    <a:cubicBezTo>
                      <a:pt x="264" y="2049"/>
                      <a:pt x="214" y="2178"/>
                      <a:pt x="181" y="2312"/>
                    </a:cubicBezTo>
                    <a:cubicBezTo>
                      <a:pt x="140" y="2191"/>
                      <a:pt x="111" y="2063"/>
                      <a:pt x="98" y="1933"/>
                    </a:cubicBezTo>
                    <a:close/>
                  </a:path>
                </a:pathLst>
              </a:custGeom>
              <a:solidFill>
                <a:srgbClr val="F6FBFF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4" name="Google Shape;164;p5"/>
              <p:cNvSpPr/>
              <p:nvPr/>
            </p:nvSpPr>
            <p:spPr>
              <a:xfrm>
                <a:off x="5638946" y="1097747"/>
                <a:ext cx="265286" cy="461434"/>
              </a:xfrm>
              <a:custGeom>
                <a:avLst/>
                <a:gdLst/>
                <a:ahLst/>
                <a:cxnLst/>
                <a:rect l="l" t="t" r="r" b="b"/>
                <a:pathLst>
                  <a:path w="1036" h="1802" extrusionOk="0">
                    <a:moveTo>
                      <a:pt x="0" y="1582"/>
                    </a:moveTo>
                    <a:cubicBezTo>
                      <a:pt x="6" y="1563"/>
                      <a:pt x="13" y="1544"/>
                      <a:pt x="19" y="1525"/>
                    </a:cubicBezTo>
                    <a:cubicBezTo>
                      <a:pt x="55" y="1481"/>
                      <a:pt x="94" y="1439"/>
                      <a:pt x="136" y="1401"/>
                    </a:cubicBezTo>
                    <a:cubicBezTo>
                      <a:pt x="242" y="1305"/>
                      <a:pt x="356" y="1228"/>
                      <a:pt x="420" y="1095"/>
                    </a:cubicBezTo>
                    <a:cubicBezTo>
                      <a:pt x="483" y="965"/>
                      <a:pt x="475" y="824"/>
                      <a:pt x="457" y="686"/>
                    </a:cubicBezTo>
                    <a:cubicBezTo>
                      <a:pt x="444" y="580"/>
                      <a:pt x="427" y="476"/>
                      <a:pt x="470" y="375"/>
                    </a:cubicBezTo>
                    <a:cubicBezTo>
                      <a:pt x="482" y="346"/>
                      <a:pt x="497" y="319"/>
                      <a:pt x="514" y="294"/>
                    </a:cubicBezTo>
                    <a:cubicBezTo>
                      <a:pt x="538" y="305"/>
                      <a:pt x="564" y="311"/>
                      <a:pt x="590" y="310"/>
                    </a:cubicBezTo>
                    <a:cubicBezTo>
                      <a:pt x="599" y="309"/>
                      <a:pt x="608" y="307"/>
                      <a:pt x="616" y="305"/>
                    </a:cubicBezTo>
                    <a:cubicBezTo>
                      <a:pt x="620" y="305"/>
                      <a:pt x="625" y="305"/>
                      <a:pt x="628" y="304"/>
                    </a:cubicBezTo>
                    <a:cubicBezTo>
                      <a:pt x="644" y="303"/>
                      <a:pt x="660" y="300"/>
                      <a:pt x="676" y="296"/>
                    </a:cubicBezTo>
                    <a:cubicBezTo>
                      <a:pt x="677" y="295"/>
                      <a:pt x="681" y="294"/>
                      <a:pt x="685" y="293"/>
                    </a:cubicBezTo>
                    <a:cubicBezTo>
                      <a:pt x="691" y="293"/>
                      <a:pt x="697" y="292"/>
                      <a:pt x="702" y="291"/>
                    </a:cubicBezTo>
                    <a:cubicBezTo>
                      <a:pt x="703" y="291"/>
                      <a:pt x="704" y="291"/>
                      <a:pt x="705" y="291"/>
                    </a:cubicBezTo>
                    <a:cubicBezTo>
                      <a:pt x="706" y="292"/>
                      <a:pt x="708" y="292"/>
                      <a:pt x="709" y="292"/>
                    </a:cubicBezTo>
                    <a:cubicBezTo>
                      <a:pt x="777" y="292"/>
                      <a:pt x="831" y="232"/>
                      <a:pt x="836" y="168"/>
                    </a:cubicBezTo>
                    <a:cubicBezTo>
                      <a:pt x="839" y="137"/>
                      <a:pt x="831" y="109"/>
                      <a:pt x="816" y="83"/>
                    </a:cubicBezTo>
                    <a:cubicBezTo>
                      <a:pt x="812" y="76"/>
                      <a:pt x="806" y="69"/>
                      <a:pt x="799" y="62"/>
                    </a:cubicBezTo>
                    <a:cubicBezTo>
                      <a:pt x="842" y="39"/>
                      <a:pt x="886" y="19"/>
                      <a:pt x="929" y="0"/>
                    </a:cubicBezTo>
                    <a:cubicBezTo>
                      <a:pt x="1001" y="178"/>
                      <a:pt x="1038" y="371"/>
                      <a:pt x="1036" y="563"/>
                    </a:cubicBezTo>
                    <a:cubicBezTo>
                      <a:pt x="823" y="465"/>
                      <a:pt x="660" y="559"/>
                      <a:pt x="628" y="698"/>
                    </a:cubicBezTo>
                    <a:cubicBezTo>
                      <a:pt x="608" y="785"/>
                      <a:pt x="639" y="885"/>
                      <a:pt x="713" y="935"/>
                    </a:cubicBezTo>
                    <a:cubicBezTo>
                      <a:pt x="787" y="984"/>
                      <a:pt x="901" y="969"/>
                      <a:pt x="951" y="895"/>
                    </a:cubicBezTo>
                    <a:cubicBezTo>
                      <a:pt x="941" y="1053"/>
                      <a:pt x="872" y="1208"/>
                      <a:pt x="759" y="1319"/>
                    </a:cubicBezTo>
                    <a:cubicBezTo>
                      <a:pt x="724" y="1218"/>
                      <a:pt x="605" y="1150"/>
                      <a:pt x="500" y="1176"/>
                    </a:cubicBezTo>
                    <a:cubicBezTo>
                      <a:pt x="396" y="1202"/>
                      <a:pt x="323" y="1319"/>
                      <a:pt x="345" y="1424"/>
                    </a:cubicBezTo>
                    <a:cubicBezTo>
                      <a:pt x="367" y="1530"/>
                      <a:pt x="480" y="1607"/>
                      <a:pt x="587" y="1589"/>
                    </a:cubicBezTo>
                    <a:cubicBezTo>
                      <a:pt x="469" y="1678"/>
                      <a:pt x="339" y="1749"/>
                      <a:pt x="202" y="1802"/>
                    </a:cubicBezTo>
                    <a:cubicBezTo>
                      <a:pt x="279" y="1745"/>
                      <a:pt x="262" y="1602"/>
                      <a:pt x="176" y="1560"/>
                    </a:cubicBezTo>
                    <a:cubicBezTo>
                      <a:pt x="120" y="1532"/>
                      <a:pt x="52" y="1545"/>
                      <a:pt x="0" y="1582"/>
                    </a:cubicBezTo>
                    <a:close/>
                  </a:path>
                </a:pathLst>
              </a:custGeom>
              <a:solidFill>
                <a:srgbClr val="233859">
                  <a:alpha val="19620"/>
                </a:srgbClr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5" name="Google Shape;165;p5"/>
              <p:cNvSpPr/>
              <p:nvPr/>
            </p:nvSpPr>
            <p:spPr>
              <a:xfrm>
                <a:off x="5536263" y="790721"/>
                <a:ext cx="216889" cy="779982"/>
              </a:xfrm>
              <a:custGeom>
                <a:avLst/>
                <a:gdLst/>
                <a:ahLst/>
                <a:cxnLst/>
                <a:rect l="l" t="t" r="r" b="b"/>
                <a:pathLst>
                  <a:path w="847" h="3046" fill="none" extrusionOk="0">
                    <a:moveTo>
                      <a:pt x="0" y="3046"/>
                    </a:moveTo>
                    <a:cubicBezTo>
                      <a:pt x="564" y="2139"/>
                      <a:pt x="862" y="1068"/>
                      <a:pt x="846" y="0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800" tIns="46800" rIns="91800" bIns="468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66" name="Google Shape;166;p5"/>
            <p:cNvGrpSpPr/>
            <p:nvPr/>
          </p:nvGrpSpPr>
          <p:grpSpPr>
            <a:xfrm rot="1221743" flipH="1">
              <a:off x="8886605" y="4124354"/>
              <a:ext cx="201331" cy="358381"/>
              <a:chOff x="5431531" y="790721"/>
              <a:chExt cx="472701" cy="841438"/>
            </a:xfrm>
          </p:grpSpPr>
          <p:sp>
            <p:nvSpPr>
              <p:cNvPr id="167" name="Google Shape;167;p5"/>
              <p:cNvSpPr/>
              <p:nvPr/>
            </p:nvSpPr>
            <p:spPr>
              <a:xfrm>
                <a:off x="5431531" y="974066"/>
                <a:ext cx="472701" cy="658093"/>
              </a:xfrm>
              <a:custGeom>
                <a:avLst/>
                <a:gdLst/>
                <a:ahLst/>
                <a:cxnLst/>
                <a:rect l="l" t="t" r="r" b="b"/>
                <a:pathLst>
                  <a:path w="1846" h="2570" extrusionOk="0">
                    <a:moveTo>
                      <a:pt x="265" y="2570"/>
                    </a:moveTo>
                    <a:cubicBezTo>
                      <a:pt x="475" y="2572"/>
                      <a:pt x="685" y="2514"/>
                      <a:pt x="864" y="2409"/>
                    </a:cubicBezTo>
                    <a:cubicBezTo>
                      <a:pt x="748" y="2398"/>
                      <a:pt x="691" y="2240"/>
                      <a:pt x="745" y="2136"/>
                    </a:cubicBezTo>
                    <a:cubicBezTo>
                      <a:pt x="790" y="2052"/>
                      <a:pt x="901" y="2001"/>
                      <a:pt x="986" y="2043"/>
                    </a:cubicBezTo>
                    <a:cubicBezTo>
                      <a:pt x="1072" y="2085"/>
                      <a:pt x="1089" y="2228"/>
                      <a:pt x="1012" y="2285"/>
                    </a:cubicBezTo>
                    <a:cubicBezTo>
                      <a:pt x="1149" y="2232"/>
                      <a:pt x="1279" y="2161"/>
                      <a:pt x="1397" y="2072"/>
                    </a:cubicBezTo>
                    <a:cubicBezTo>
                      <a:pt x="1290" y="2090"/>
                      <a:pt x="1177" y="2013"/>
                      <a:pt x="1155" y="1907"/>
                    </a:cubicBezTo>
                    <a:cubicBezTo>
                      <a:pt x="1133" y="1802"/>
                      <a:pt x="1206" y="1685"/>
                      <a:pt x="1310" y="1659"/>
                    </a:cubicBezTo>
                    <a:cubicBezTo>
                      <a:pt x="1415" y="1633"/>
                      <a:pt x="1534" y="1701"/>
                      <a:pt x="1569" y="1802"/>
                    </a:cubicBezTo>
                    <a:cubicBezTo>
                      <a:pt x="1682" y="1691"/>
                      <a:pt x="1751" y="1536"/>
                      <a:pt x="1761" y="1378"/>
                    </a:cubicBezTo>
                    <a:cubicBezTo>
                      <a:pt x="1711" y="1452"/>
                      <a:pt x="1597" y="1467"/>
                      <a:pt x="1523" y="1418"/>
                    </a:cubicBezTo>
                    <a:cubicBezTo>
                      <a:pt x="1449" y="1368"/>
                      <a:pt x="1418" y="1268"/>
                      <a:pt x="1438" y="1181"/>
                    </a:cubicBezTo>
                    <a:cubicBezTo>
                      <a:pt x="1470" y="1042"/>
                      <a:pt x="1633" y="948"/>
                      <a:pt x="1846" y="1046"/>
                    </a:cubicBezTo>
                    <a:cubicBezTo>
                      <a:pt x="1848" y="824"/>
                      <a:pt x="1798" y="601"/>
                      <a:pt x="1703" y="400"/>
                    </a:cubicBezTo>
                    <a:cubicBezTo>
                      <a:pt x="1637" y="262"/>
                      <a:pt x="1544" y="130"/>
                      <a:pt x="1409" y="60"/>
                    </a:cubicBezTo>
                    <a:cubicBezTo>
                      <a:pt x="1233" y="-31"/>
                      <a:pt x="1021" y="-2"/>
                      <a:pt x="829" y="43"/>
                    </a:cubicBezTo>
                    <a:cubicBezTo>
                      <a:pt x="644" y="87"/>
                      <a:pt x="443" y="161"/>
                      <a:pt x="359" y="331"/>
                    </a:cubicBezTo>
                    <a:cubicBezTo>
                      <a:pt x="469" y="368"/>
                      <a:pt x="557" y="466"/>
                      <a:pt x="583" y="579"/>
                    </a:cubicBezTo>
                    <a:cubicBezTo>
                      <a:pt x="595" y="633"/>
                      <a:pt x="592" y="694"/>
                      <a:pt x="555" y="735"/>
                    </a:cubicBezTo>
                    <a:cubicBezTo>
                      <a:pt x="505" y="792"/>
                      <a:pt x="410" y="784"/>
                      <a:pt x="348" y="740"/>
                    </a:cubicBezTo>
                    <a:cubicBezTo>
                      <a:pt x="287" y="696"/>
                      <a:pt x="251" y="625"/>
                      <a:pt x="218" y="557"/>
                    </a:cubicBezTo>
                    <a:cubicBezTo>
                      <a:pt x="76" y="671"/>
                      <a:pt x="-3" y="860"/>
                      <a:pt x="16" y="1041"/>
                    </a:cubicBezTo>
                    <a:cubicBezTo>
                      <a:pt x="87" y="973"/>
                      <a:pt x="214" y="977"/>
                      <a:pt x="281" y="1050"/>
                    </a:cubicBezTo>
                    <a:cubicBezTo>
                      <a:pt x="347" y="1122"/>
                      <a:pt x="340" y="1249"/>
                      <a:pt x="267" y="1314"/>
                    </a:cubicBezTo>
                    <a:cubicBezTo>
                      <a:pt x="193" y="1379"/>
                      <a:pt x="66" y="1370"/>
                      <a:pt x="2" y="1294"/>
                    </a:cubicBezTo>
                    <a:cubicBezTo>
                      <a:pt x="-6" y="1435"/>
                      <a:pt x="11" y="1577"/>
                      <a:pt x="35" y="1708"/>
                    </a:cubicBezTo>
                    <a:cubicBezTo>
                      <a:pt x="117" y="1632"/>
                      <a:pt x="274" y="1679"/>
                      <a:pt x="301" y="1787"/>
                    </a:cubicBezTo>
                    <a:cubicBezTo>
                      <a:pt x="328" y="1895"/>
                      <a:pt x="211" y="2010"/>
                      <a:pt x="98" y="1988"/>
                    </a:cubicBezTo>
                    <a:cubicBezTo>
                      <a:pt x="119" y="2193"/>
                      <a:pt x="177" y="2395"/>
                      <a:pt x="265" y="2570"/>
                    </a:cubicBezTo>
                    <a:moveTo>
                      <a:pt x="1221" y="710"/>
                    </a:moveTo>
                    <a:cubicBezTo>
                      <a:pt x="1212" y="671"/>
                      <a:pt x="1229" y="630"/>
                      <a:pt x="1257" y="602"/>
                    </a:cubicBezTo>
                    <a:cubicBezTo>
                      <a:pt x="1285" y="574"/>
                      <a:pt x="1322" y="557"/>
                      <a:pt x="1359" y="544"/>
                    </a:cubicBezTo>
                    <a:cubicBezTo>
                      <a:pt x="1425" y="521"/>
                      <a:pt x="1500" y="510"/>
                      <a:pt x="1562" y="541"/>
                    </a:cubicBezTo>
                    <a:cubicBezTo>
                      <a:pt x="1625" y="572"/>
                      <a:pt x="1662" y="658"/>
                      <a:pt x="1621" y="715"/>
                    </a:cubicBezTo>
                    <a:cubicBezTo>
                      <a:pt x="1603" y="741"/>
                      <a:pt x="1573" y="756"/>
                      <a:pt x="1543" y="765"/>
                    </a:cubicBezTo>
                    <a:cubicBezTo>
                      <a:pt x="1461" y="790"/>
                      <a:pt x="1373" y="779"/>
                      <a:pt x="1287" y="768"/>
                    </a:cubicBezTo>
                    <a:cubicBezTo>
                      <a:pt x="1271" y="779"/>
                      <a:pt x="1231" y="748"/>
                      <a:pt x="1221" y="710"/>
                    </a:cubicBezTo>
                    <a:moveTo>
                      <a:pt x="866" y="1583"/>
                    </a:moveTo>
                    <a:cubicBezTo>
                      <a:pt x="882" y="1557"/>
                      <a:pt x="909" y="1539"/>
                      <a:pt x="937" y="1528"/>
                    </a:cubicBezTo>
                    <a:cubicBezTo>
                      <a:pt x="975" y="1513"/>
                      <a:pt x="1017" y="1508"/>
                      <a:pt x="1057" y="1515"/>
                    </a:cubicBezTo>
                    <a:cubicBezTo>
                      <a:pt x="1068" y="1516"/>
                      <a:pt x="1079" y="1519"/>
                      <a:pt x="1087" y="1526"/>
                    </a:cubicBezTo>
                    <a:cubicBezTo>
                      <a:pt x="1096" y="1535"/>
                      <a:pt x="1099" y="1547"/>
                      <a:pt x="1099" y="1559"/>
                    </a:cubicBezTo>
                    <a:cubicBezTo>
                      <a:pt x="1100" y="1598"/>
                      <a:pt x="1074" y="1635"/>
                      <a:pt x="1040" y="1656"/>
                    </a:cubicBezTo>
                    <a:cubicBezTo>
                      <a:pt x="1007" y="1677"/>
                      <a:pt x="967" y="1686"/>
                      <a:pt x="928" y="1692"/>
                    </a:cubicBezTo>
                    <a:cubicBezTo>
                      <a:pt x="918" y="1707"/>
                      <a:pt x="880" y="1696"/>
                      <a:pt x="863" y="1671"/>
                    </a:cubicBezTo>
                    <a:cubicBezTo>
                      <a:pt x="847" y="1645"/>
                      <a:pt x="850" y="1610"/>
                      <a:pt x="866" y="1583"/>
                    </a:cubicBezTo>
                    <a:moveTo>
                      <a:pt x="448" y="997"/>
                    </a:moveTo>
                    <a:cubicBezTo>
                      <a:pt x="457" y="974"/>
                      <a:pt x="479" y="959"/>
                      <a:pt x="501" y="951"/>
                    </a:cubicBezTo>
                    <a:cubicBezTo>
                      <a:pt x="558" y="929"/>
                      <a:pt x="623" y="940"/>
                      <a:pt x="675" y="972"/>
                    </a:cubicBezTo>
                    <a:cubicBezTo>
                      <a:pt x="726" y="1004"/>
                      <a:pt x="764" y="1055"/>
                      <a:pt x="786" y="1111"/>
                    </a:cubicBezTo>
                    <a:cubicBezTo>
                      <a:pt x="813" y="1177"/>
                      <a:pt x="814" y="1265"/>
                      <a:pt x="757" y="1306"/>
                    </a:cubicBezTo>
                    <a:cubicBezTo>
                      <a:pt x="723" y="1329"/>
                      <a:pt x="675" y="1330"/>
                      <a:pt x="641" y="1307"/>
                    </a:cubicBezTo>
                    <a:cubicBezTo>
                      <a:pt x="627" y="1297"/>
                      <a:pt x="616" y="1284"/>
                      <a:pt x="604" y="1271"/>
                    </a:cubicBezTo>
                    <a:cubicBezTo>
                      <a:pt x="571" y="1233"/>
                      <a:pt x="538" y="1194"/>
                      <a:pt x="505" y="1156"/>
                    </a:cubicBezTo>
                    <a:cubicBezTo>
                      <a:pt x="497" y="1147"/>
                      <a:pt x="479" y="1115"/>
                      <a:pt x="463" y="1081"/>
                    </a:cubicBezTo>
                    <a:cubicBezTo>
                      <a:pt x="451" y="1055"/>
                      <a:pt x="438" y="1024"/>
                      <a:pt x="448" y="997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8" name="Google Shape;168;p5"/>
              <p:cNvSpPr/>
              <p:nvPr/>
            </p:nvSpPr>
            <p:spPr>
              <a:xfrm>
                <a:off x="5431531" y="988150"/>
                <a:ext cx="215609" cy="592028"/>
              </a:xfrm>
              <a:custGeom>
                <a:avLst/>
                <a:gdLst/>
                <a:ahLst/>
                <a:cxnLst/>
                <a:rect l="l" t="t" r="r" b="b"/>
                <a:pathLst>
                  <a:path w="842" h="2312" extrusionOk="0">
                    <a:moveTo>
                      <a:pt x="98" y="1933"/>
                    </a:moveTo>
                    <a:cubicBezTo>
                      <a:pt x="211" y="1955"/>
                      <a:pt x="328" y="1840"/>
                      <a:pt x="301" y="1732"/>
                    </a:cubicBezTo>
                    <a:cubicBezTo>
                      <a:pt x="274" y="1624"/>
                      <a:pt x="117" y="1577"/>
                      <a:pt x="35" y="1653"/>
                    </a:cubicBezTo>
                    <a:cubicBezTo>
                      <a:pt x="11" y="1522"/>
                      <a:pt x="-6" y="1380"/>
                      <a:pt x="2" y="1239"/>
                    </a:cubicBezTo>
                    <a:cubicBezTo>
                      <a:pt x="66" y="1315"/>
                      <a:pt x="193" y="1324"/>
                      <a:pt x="267" y="1259"/>
                    </a:cubicBezTo>
                    <a:cubicBezTo>
                      <a:pt x="340" y="1194"/>
                      <a:pt x="347" y="1067"/>
                      <a:pt x="281" y="995"/>
                    </a:cubicBezTo>
                    <a:cubicBezTo>
                      <a:pt x="214" y="922"/>
                      <a:pt x="87" y="918"/>
                      <a:pt x="16" y="986"/>
                    </a:cubicBezTo>
                    <a:cubicBezTo>
                      <a:pt x="-3" y="805"/>
                      <a:pt x="76" y="616"/>
                      <a:pt x="218" y="502"/>
                    </a:cubicBezTo>
                    <a:cubicBezTo>
                      <a:pt x="251" y="570"/>
                      <a:pt x="287" y="641"/>
                      <a:pt x="348" y="685"/>
                    </a:cubicBezTo>
                    <a:cubicBezTo>
                      <a:pt x="410" y="729"/>
                      <a:pt x="505" y="737"/>
                      <a:pt x="555" y="680"/>
                    </a:cubicBezTo>
                    <a:cubicBezTo>
                      <a:pt x="592" y="639"/>
                      <a:pt x="595" y="578"/>
                      <a:pt x="583" y="524"/>
                    </a:cubicBezTo>
                    <a:cubicBezTo>
                      <a:pt x="557" y="411"/>
                      <a:pt x="469" y="313"/>
                      <a:pt x="359" y="276"/>
                    </a:cubicBezTo>
                    <a:cubicBezTo>
                      <a:pt x="436" y="119"/>
                      <a:pt x="612" y="45"/>
                      <a:pt x="784" y="0"/>
                    </a:cubicBezTo>
                    <a:cubicBezTo>
                      <a:pt x="786" y="4"/>
                      <a:pt x="787" y="8"/>
                      <a:pt x="789" y="12"/>
                    </a:cubicBezTo>
                    <a:cubicBezTo>
                      <a:pt x="835" y="150"/>
                      <a:pt x="843" y="299"/>
                      <a:pt x="839" y="449"/>
                    </a:cubicBezTo>
                    <a:cubicBezTo>
                      <a:pt x="839" y="461"/>
                      <a:pt x="840" y="473"/>
                      <a:pt x="842" y="484"/>
                    </a:cubicBezTo>
                    <a:cubicBezTo>
                      <a:pt x="838" y="492"/>
                      <a:pt x="835" y="499"/>
                      <a:pt x="831" y="506"/>
                    </a:cubicBezTo>
                    <a:cubicBezTo>
                      <a:pt x="780" y="604"/>
                      <a:pt x="687" y="688"/>
                      <a:pt x="617" y="779"/>
                    </a:cubicBezTo>
                    <a:cubicBezTo>
                      <a:pt x="595" y="807"/>
                      <a:pt x="576" y="835"/>
                      <a:pt x="558" y="863"/>
                    </a:cubicBezTo>
                    <a:cubicBezTo>
                      <a:pt x="531" y="866"/>
                      <a:pt x="507" y="875"/>
                      <a:pt x="487" y="893"/>
                    </a:cubicBezTo>
                    <a:cubicBezTo>
                      <a:pt x="440" y="934"/>
                      <a:pt x="433" y="998"/>
                      <a:pt x="464" y="1050"/>
                    </a:cubicBezTo>
                    <a:cubicBezTo>
                      <a:pt x="466" y="1054"/>
                      <a:pt x="469" y="1058"/>
                      <a:pt x="472" y="1061"/>
                    </a:cubicBezTo>
                    <a:lnTo>
                      <a:pt x="472" y="1062"/>
                    </a:lnTo>
                    <a:cubicBezTo>
                      <a:pt x="461" y="1109"/>
                      <a:pt x="455" y="1159"/>
                      <a:pt x="455" y="1213"/>
                    </a:cubicBezTo>
                    <a:cubicBezTo>
                      <a:pt x="453" y="1344"/>
                      <a:pt x="483" y="1485"/>
                      <a:pt x="465" y="1603"/>
                    </a:cubicBezTo>
                    <a:cubicBezTo>
                      <a:pt x="455" y="1667"/>
                      <a:pt x="440" y="1733"/>
                      <a:pt x="421" y="1797"/>
                    </a:cubicBezTo>
                    <a:cubicBezTo>
                      <a:pt x="390" y="1840"/>
                      <a:pt x="361" y="1884"/>
                      <a:pt x="334" y="1930"/>
                    </a:cubicBezTo>
                    <a:cubicBezTo>
                      <a:pt x="264" y="2049"/>
                      <a:pt x="214" y="2178"/>
                      <a:pt x="181" y="2312"/>
                    </a:cubicBezTo>
                    <a:cubicBezTo>
                      <a:pt x="140" y="2191"/>
                      <a:pt x="111" y="2063"/>
                      <a:pt x="98" y="1933"/>
                    </a:cubicBezTo>
                    <a:close/>
                  </a:path>
                </a:pathLst>
              </a:custGeom>
              <a:solidFill>
                <a:srgbClr val="F6FBFF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9" name="Google Shape;169;p5"/>
              <p:cNvSpPr/>
              <p:nvPr/>
            </p:nvSpPr>
            <p:spPr>
              <a:xfrm>
                <a:off x="5638946" y="1097747"/>
                <a:ext cx="265286" cy="461434"/>
              </a:xfrm>
              <a:custGeom>
                <a:avLst/>
                <a:gdLst/>
                <a:ahLst/>
                <a:cxnLst/>
                <a:rect l="l" t="t" r="r" b="b"/>
                <a:pathLst>
                  <a:path w="1036" h="1802" extrusionOk="0">
                    <a:moveTo>
                      <a:pt x="0" y="1582"/>
                    </a:moveTo>
                    <a:cubicBezTo>
                      <a:pt x="6" y="1563"/>
                      <a:pt x="13" y="1544"/>
                      <a:pt x="19" y="1525"/>
                    </a:cubicBezTo>
                    <a:cubicBezTo>
                      <a:pt x="55" y="1481"/>
                      <a:pt x="94" y="1439"/>
                      <a:pt x="136" y="1401"/>
                    </a:cubicBezTo>
                    <a:cubicBezTo>
                      <a:pt x="242" y="1305"/>
                      <a:pt x="356" y="1228"/>
                      <a:pt x="420" y="1095"/>
                    </a:cubicBezTo>
                    <a:cubicBezTo>
                      <a:pt x="483" y="965"/>
                      <a:pt x="475" y="824"/>
                      <a:pt x="457" y="686"/>
                    </a:cubicBezTo>
                    <a:cubicBezTo>
                      <a:pt x="444" y="580"/>
                      <a:pt x="427" y="476"/>
                      <a:pt x="470" y="375"/>
                    </a:cubicBezTo>
                    <a:cubicBezTo>
                      <a:pt x="482" y="346"/>
                      <a:pt x="497" y="319"/>
                      <a:pt x="514" y="294"/>
                    </a:cubicBezTo>
                    <a:cubicBezTo>
                      <a:pt x="538" y="305"/>
                      <a:pt x="564" y="311"/>
                      <a:pt x="590" y="310"/>
                    </a:cubicBezTo>
                    <a:cubicBezTo>
                      <a:pt x="599" y="309"/>
                      <a:pt x="608" y="307"/>
                      <a:pt x="616" y="305"/>
                    </a:cubicBezTo>
                    <a:cubicBezTo>
                      <a:pt x="620" y="305"/>
                      <a:pt x="625" y="305"/>
                      <a:pt x="628" y="304"/>
                    </a:cubicBezTo>
                    <a:cubicBezTo>
                      <a:pt x="644" y="303"/>
                      <a:pt x="660" y="300"/>
                      <a:pt x="676" y="296"/>
                    </a:cubicBezTo>
                    <a:cubicBezTo>
                      <a:pt x="677" y="295"/>
                      <a:pt x="681" y="294"/>
                      <a:pt x="685" y="293"/>
                    </a:cubicBezTo>
                    <a:cubicBezTo>
                      <a:pt x="691" y="293"/>
                      <a:pt x="697" y="292"/>
                      <a:pt x="702" y="291"/>
                    </a:cubicBezTo>
                    <a:cubicBezTo>
                      <a:pt x="703" y="291"/>
                      <a:pt x="704" y="291"/>
                      <a:pt x="705" y="291"/>
                    </a:cubicBezTo>
                    <a:cubicBezTo>
                      <a:pt x="706" y="292"/>
                      <a:pt x="708" y="292"/>
                      <a:pt x="709" y="292"/>
                    </a:cubicBezTo>
                    <a:cubicBezTo>
                      <a:pt x="777" y="292"/>
                      <a:pt x="831" y="232"/>
                      <a:pt x="836" y="168"/>
                    </a:cubicBezTo>
                    <a:cubicBezTo>
                      <a:pt x="839" y="137"/>
                      <a:pt x="831" y="109"/>
                      <a:pt x="816" y="83"/>
                    </a:cubicBezTo>
                    <a:cubicBezTo>
                      <a:pt x="812" y="76"/>
                      <a:pt x="806" y="69"/>
                      <a:pt x="799" y="62"/>
                    </a:cubicBezTo>
                    <a:cubicBezTo>
                      <a:pt x="842" y="39"/>
                      <a:pt x="886" y="19"/>
                      <a:pt x="929" y="0"/>
                    </a:cubicBezTo>
                    <a:cubicBezTo>
                      <a:pt x="1001" y="178"/>
                      <a:pt x="1038" y="371"/>
                      <a:pt x="1036" y="563"/>
                    </a:cubicBezTo>
                    <a:cubicBezTo>
                      <a:pt x="823" y="465"/>
                      <a:pt x="660" y="559"/>
                      <a:pt x="628" y="698"/>
                    </a:cubicBezTo>
                    <a:cubicBezTo>
                      <a:pt x="608" y="785"/>
                      <a:pt x="639" y="885"/>
                      <a:pt x="713" y="935"/>
                    </a:cubicBezTo>
                    <a:cubicBezTo>
                      <a:pt x="787" y="984"/>
                      <a:pt x="901" y="969"/>
                      <a:pt x="951" y="895"/>
                    </a:cubicBezTo>
                    <a:cubicBezTo>
                      <a:pt x="941" y="1053"/>
                      <a:pt x="872" y="1208"/>
                      <a:pt x="759" y="1319"/>
                    </a:cubicBezTo>
                    <a:cubicBezTo>
                      <a:pt x="724" y="1218"/>
                      <a:pt x="605" y="1150"/>
                      <a:pt x="500" y="1176"/>
                    </a:cubicBezTo>
                    <a:cubicBezTo>
                      <a:pt x="396" y="1202"/>
                      <a:pt x="323" y="1319"/>
                      <a:pt x="345" y="1424"/>
                    </a:cubicBezTo>
                    <a:cubicBezTo>
                      <a:pt x="367" y="1530"/>
                      <a:pt x="480" y="1607"/>
                      <a:pt x="587" y="1589"/>
                    </a:cubicBezTo>
                    <a:cubicBezTo>
                      <a:pt x="469" y="1678"/>
                      <a:pt x="339" y="1749"/>
                      <a:pt x="202" y="1802"/>
                    </a:cubicBezTo>
                    <a:cubicBezTo>
                      <a:pt x="279" y="1745"/>
                      <a:pt x="262" y="1602"/>
                      <a:pt x="176" y="1560"/>
                    </a:cubicBezTo>
                    <a:cubicBezTo>
                      <a:pt x="120" y="1532"/>
                      <a:pt x="52" y="1545"/>
                      <a:pt x="0" y="1582"/>
                    </a:cubicBezTo>
                    <a:close/>
                  </a:path>
                </a:pathLst>
              </a:custGeom>
              <a:solidFill>
                <a:srgbClr val="233859">
                  <a:alpha val="19620"/>
                </a:srgbClr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0" name="Google Shape;170;p5"/>
              <p:cNvSpPr/>
              <p:nvPr/>
            </p:nvSpPr>
            <p:spPr>
              <a:xfrm>
                <a:off x="5536263" y="790721"/>
                <a:ext cx="216889" cy="779982"/>
              </a:xfrm>
              <a:custGeom>
                <a:avLst/>
                <a:gdLst/>
                <a:ahLst/>
                <a:cxnLst/>
                <a:rect l="l" t="t" r="r" b="b"/>
                <a:pathLst>
                  <a:path w="847" h="3046" fill="none" extrusionOk="0">
                    <a:moveTo>
                      <a:pt x="0" y="3046"/>
                    </a:moveTo>
                    <a:cubicBezTo>
                      <a:pt x="564" y="2139"/>
                      <a:pt x="862" y="1068"/>
                      <a:pt x="846" y="0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800" tIns="46800" rIns="91800" bIns="468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71" name="Google Shape;171;p5"/>
            <p:cNvGrpSpPr/>
            <p:nvPr/>
          </p:nvGrpSpPr>
          <p:grpSpPr>
            <a:xfrm>
              <a:off x="-124205" y="593586"/>
              <a:ext cx="278842" cy="214884"/>
              <a:chOff x="941110" y="1536935"/>
              <a:chExt cx="593280" cy="457200"/>
            </a:xfrm>
          </p:grpSpPr>
          <p:sp>
            <p:nvSpPr>
              <p:cNvPr id="172" name="Google Shape;172;p5"/>
              <p:cNvSpPr/>
              <p:nvPr/>
            </p:nvSpPr>
            <p:spPr>
              <a:xfrm>
                <a:off x="941110" y="1536935"/>
                <a:ext cx="591120" cy="456840"/>
              </a:xfrm>
              <a:custGeom>
                <a:avLst/>
                <a:gdLst/>
                <a:ahLst/>
                <a:cxnLst/>
                <a:rect l="l" t="t" r="r" b="b"/>
                <a:pathLst>
                  <a:path w="1642" h="1269" extrusionOk="0">
                    <a:moveTo>
                      <a:pt x="369" y="651"/>
                    </a:moveTo>
                    <a:cubicBezTo>
                      <a:pt x="-172" y="652"/>
                      <a:pt x="-84" y="250"/>
                      <a:pt x="417" y="393"/>
                    </a:cubicBezTo>
                    <a:cubicBezTo>
                      <a:pt x="233" y="105"/>
                      <a:pt x="609" y="-296"/>
                      <a:pt x="758" y="339"/>
                    </a:cubicBezTo>
                    <a:cubicBezTo>
                      <a:pt x="976" y="-20"/>
                      <a:pt x="1548" y="206"/>
                      <a:pt x="1143" y="503"/>
                    </a:cubicBezTo>
                    <a:cubicBezTo>
                      <a:pt x="1600" y="329"/>
                      <a:pt x="1924" y="1044"/>
                      <a:pt x="1286" y="809"/>
                    </a:cubicBezTo>
                    <a:cubicBezTo>
                      <a:pt x="1693" y="1054"/>
                      <a:pt x="1372" y="1616"/>
                      <a:pt x="1034" y="970"/>
                    </a:cubicBezTo>
                    <a:cubicBezTo>
                      <a:pt x="1077" y="1365"/>
                      <a:pt x="282" y="1246"/>
                      <a:pt x="662" y="876"/>
                    </a:cubicBezTo>
                    <a:cubicBezTo>
                      <a:pt x="268" y="1275"/>
                      <a:pt x="-222" y="774"/>
                      <a:pt x="369" y="65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3" name="Google Shape;173;p5"/>
              <p:cNvSpPr/>
              <p:nvPr/>
            </p:nvSpPr>
            <p:spPr>
              <a:xfrm>
                <a:off x="1145590" y="1722335"/>
                <a:ext cx="178200" cy="107280"/>
              </a:xfrm>
              <a:custGeom>
                <a:avLst/>
                <a:gdLst/>
                <a:ahLst/>
                <a:cxnLst/>
                <a:rect l="l" t="t" r="r" b="b"/>
                <a:pathLst>
                  <a:path w="495" h="298" extrusionOk="0">
                    <a:moveTo>
                      <a:pt x="377" y="70"/>
                    </a:moveTo>
                    <a:cubicBezTo>
                      <a:pt x="312" y="18"/>
                      <a:pt x="225" y="-7"/>
                      <a:pt x="141" y="2"/>
                    </a:cubicBezTo>
                    <a:cubicBezTo>
                      <a:pt x="100" y="6"/>
                      <a:pt x="58" y="20"/>
                      <a:pt x="30" y="50"/>
                    </a:cubicBezTo>
                    <a:cubicBezTo>
                      <a:pt x="1" y="80"/>
                      <a:pt x="-10" y="129"/>
                      <a:pt x="13" y="163"/>
                    </a:cubicBezTo>
                    <a:cubicBezTo>
                      <a:pt x="26" y="183"/>
                      <a:pt x="47" y="195"/>
                      <a:pt x="68" y="206"/>
                    </a:cubicBezTo>
                    <a:cubicBezTo>
                      <a:pt x="151" y="249"/>
                      <a:pt x="242" y="279"/>
                      <a:pt x="334" y="294"/>
                    </a:cubicBezTo>
                    <a:cubicBezTo>
                      <a:pt x="390" y="303"/>
                      <a:pt x="458" y="300"/>
                      <a:pt x="486" y="252"/>
                    </a:cubicBezTo>
                    <a:cubicBezTo>
                      <a:pt x="505" y="217"/>
                      <a:pt x="494" y="172"/>
                      <a:pt x="469" y="141"/>
                    </a:cubicBezTo>
                    <a:cubicBezTo>
                      <a:pt x="444" y="110"/>
                      <a:pt x="406" y="93"/>
                      <a:pt x="377" y="7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4" name="Google Shape;174;p5"/>
              <p:cNvSpPr/>
              <p:nvPr/>
            </p:nvSpPr>
            <p:spPr>
              <a:xfrm>
                <a:off x="1070710" y="1537655"/>
                <a:ext cx="463680" cy="313920"/>
              </a:xfrm>
              <a:custGeom>
                <a:avLst/>
                <a:gdLst/>
                <a:ahLst/>
                <a:cxnLst/>
                <a:rect l="l" t="t" r="r" b="b"/>
                <a:pathLst>
                  <a:path w="1288" h="872" fill="none" extrusionOk="0">
                    <a:moveTo>
                      <a:pt x="94" y="436"/>
                    </a:moveTo>
                    <a:cubicBezTo>
                      <a:pt x="-192" y="136"/>
                      <a:pt x="257" y="-322"/>
                      <a:pt x="395" y="339"/>
                    </a:cubicBezTo>
                    <a:cubicBezTo>
                      <a:pt x="597" y="-5"/>
                      <a:pt x="1169" y="163"/>
                      <a:pt x="801" y="483"/>
                    </a:cubicBezTo>
                    <a:cubicBezTo>
                      <a:pt x="1281" y="357"/>
                      <a:pt x="1547" y="1112"/>
                      <a:pt x="924" y="793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800" tIns="46800" rIns="91800" bIns="468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5" name="Google Shape;175;p5"/>
              <p:cNvSpPr/>
              <p:nvPr/>
            </p:nvSpPr>
            <p:spPr>
              <a:xfrm>
                <a:off x="972430" y="1766975"/>
                <a:ext cx="339840" cy="209880"/>
              </a:xfrm>
              <a:custGeom>
                <a:avLst/>
                <a:gdLst/>
                <a:ahLst/>
                <a:cxnLst/>
                <a:rect l="l" t="t" r="r" b="b"/>
                <a:pathLst>
                  <a:path w="944" h="583" fill="none" extrusionOk="0">
                    <a:moveTo>
                      <a:pt x="302" y="0"/>
                    </a:moveTo>
                    <a:cubicBezTo>
                      <a:pt x="-207" y="28"/>
                      <a:pt x="-43" y="646"/>
                      <a:pt x="576" y="256"/>
                    </a:cubicBezTo>
                    <a:cubicBezTo>
                      <a:pt x="172" y="567"/>
                      <a:pt x="989" y="781"/>
                      <a:pt x="942" y="305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800" tIns="46800" rIns="91800" bIns="468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6" name="Google Shape;176;p5"/>
              <p:cNvSpPr/>
              <p:nvPr/>
            </p:nvSpPr>
            <p:spPr>
              <a:xfrm>
                <a:off x="1327750" y="1886135"/>
                <a:ext cx="145800" cy="108000"/>
              </a:xfrm>
              <a:custGeom>
                <a:avLst/>
                <a:gdLst/>
                <a:ahLst/>
                <a:cxnLst/>
                <a:rect l="l" t="t" r="r" b="b"/>
                <a:pathLst>
                  <a:path w="405" h="300" fill="none" extrusionOk="0">
                    <a:moveTo>
                      <a:pt x="0" y="60"/>
                    </a:moveTo>
                    <a:cubicBezTo>
                      <a:pt x="35" y="138"/>
                      <a:pt x="92" y="207"/>
                      <a:pt x="163" y="256"/>
                    </a:cubicBezTo>
                    <a:cubicBezTo>
                      <a:pt x="208" y="287"/>
                      <a:pt x="265" y="312"/>
                      <a:pt x="317" y="294"/>
                    </a:cubicBezTo>
                    <a:cubicBezTo>
                      <a:pt x="371" y="276"/>
                      <a:pt x="404" y="217"/>
                      <a:pt x="405" y="161"/>
                    </a:cubicBezTo>
                    <a:cubicBezTo>
                      <a:pt x="407" y="104"/>
                      <a:pt x="384" y="49"/>
                      <a:pt x="356" y="0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800" tIns="46800" rIns="91800" bIns="468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7" name="Google Shape;177;p5"/>
              <p:cNvSpPr/>
              <p:nvPr/>
            </p:nvSpPr>
            <p:spPr>
              <a:xfrm>
                <a:off x="1145230" y="1723415"/>
                <a:ext cx="168120" cy="100800"/>
              </a:xfrm>
              <a:custGeom>
                <a:avLst/>
                <a:gdLst/>
                <a:ahLst/>
                <a:cxnLst/>
                <a:rect l="l" t="t" r="r" b="b"/>
                <a:pathLst>
                  <a:path w="467" h="280" fill="none" extrusionOk="0">
                    <a:moveTo>
                      <a:pt x="295" y="280"/>
                    </a:moveTo>
                    <a:cubicBezTo>
                      <a:pt x="-323" y="141"/>
                      <a:pt x="178" y="-185"/>
                      <a:pt x="467" y="140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800" tIns="46800" rIns="91800" bIns="468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178;p5"/>
              <p:cNvSpPr/>
              <p:nvPr/>
            </p:nvSpPr>
            <p:spPr>
              <a:xfrm>
                <a:off x="1280950" y="1804055"/>
                <a:ext cx="3888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108" h="65" fill="none" extrusionOk="0">
                    <a:moveTo>
                      <a:pt x="0" y="64"/>
                    </a:moveTo>
                    <a:cubicBezTo>
                      <a:pt x="45" y="71"/>
                      <a:pt x="92" y="43"/>
                      <a:pt x="108" y="0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800" tIns="0" rIns="918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79" name="Google Shape;179;p5"/>
            <p:cNvGrpSpPr/>
            <p:nvPr/>
          </p:nvGrpSpPr>
          <p:grpSpPr>
            <a:xfrm rot="-1127610" flipH="1">
              <a:off x="672889" y="129288"/>
              <a:ext cx="278815" cy="214864"/>
              <a:chOff x="941110" y="1536935"/>
              <a:chExt cx="593280" cy="457200"/>
            </a:xfrm>
          </p:grpSpPr>
          <p:sp>
            <p:nvSpPr>
              <p:cNvPr id="180" name="Google Shape;180;p5"/>
              <p:cNvSpPr/>
              <p:nvPr/>
            </p:nvSpPr>
            <p:spPr>
              <a:xfrm>
                <a:off x="941110" y="1536935"/>
                <a:ext cx="591120" cy="456840"/>
              </a:xfrm>
              <a:custGeom>
                <a:avLst/>
                <a:gdLst/>
                <a:ahLst/>
                <a:cxnLst/>
                <a:rect l="l" t="t" r="r" b="b"/>
                <a:pathLst>
                  <a:path w="1642" h="1269" extrusionOk="0">
                    <a:moveTo>
                      <a:pt x="369" y="651"/>
                    </a:moveTo>
                    <a:cubicBezTo>
                      <a:pt x="-172" y="652"/>
                      <a:pt x="-84" y="250"/>
                      <a:pt x="417" y="393"/>
                    </a:cubicBezTo>
                    <a:cubicBezTo>
                      <a:pt x="233" y="105"/>
                      <a:pt x="609" y="-296"/>
                      <a:pt x="758" y="339"/>
                    </a:cubicBezTo>
                    <a:cubicBezTo>
                      <a:pt x="976" y="-20"/>
                      <a:pt x="1548" y="206"/>
                      <a:pt x="1143" y="503"/>
                    </a:cubicBezTo>
                    <a:cubicBezTo>
                      <a:pt x="1600" y="329"/>
                      <a:pt x="1924" y="1044"/>
                      <a:pt x="1286" y="809"/>
                    </a:cubicBezTo>
                    <a:cubicBezTo>
                      <a:pt x="1693" y="1054"/>
                      <a:pt x="1372" y="1616"/>
                      <a:pt x="1034" y="970"/>
                    </a:cubicBezTo>
                    <a:cubicBezTo>
                      <a:pt x="1077" y="1365"/>
                      <a:pt x="282" y="1246"/>
                      <a:pt x="662" y="876"/>
                    </a:cubicBezTo>
                    <a:cubicBezTo>
                      <a:pt x="268" y="1275"/>
                      <a:pt x="-222" y="774"/>
                      <a:pt x="369" y="65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1" name="Google Shape;181;p5"/>
              <p:cNvSpPr/>
              <p:nvPr/>
            </p:nvSpPr>
            <p:spPr>
              <a:xfrm>
                <a:off x="1145590" y="1722335"/>
                <a:ext cx="178200" cy="107280"/>
              </a:xfrm>
              <a:custGeom>
                <a:avLst/>
                <a:gdLst/>
                <a:ahLst/>
                <a:cxnLst/>
                <a:rect l="l" t="t" r="r" b="b"/>
                <a:pathLst>
                  <a:path w="495" h="298" extrusionOk="0">
                    <a:moveTo>
                      <a:pt x="377" y="70"/>
                    </a:moveTo>
                    <a:cubicBezTo>
                      <a:pt x="312" y="18"/>
                      <a:pt x="225" y="-7"/>
                      <a:pt x="141" y="2"/>
                    </a:cubicBezTo>
                    <a:cubicBezTo>
                      <a:pt x="100" y="6"/>
                      <a:pt x="58" y="20"/>
                      <a:pt x="30" y="50"/>
                    </a:cubicBezTo>
                    <a:cubicBezTo>
                      <a:pt x="1" y="80"/>
                      <a:pt x="-10" y="129"/>
                      <a:pt x="13" y="163"/>
                    </a:cubicBezTo>
                    <a:cubicBezTo>
                      <a:pt x="26" y="183"/>
                      <a:pt x="47" y="195"/>
                      <a:pt x="68" y="206"/>
                    </a:cubicBezTo>
                    <a:cubicBezTo>
                      <a:pt x="151" y="249"/>
                      <a:pt x="242" y="279"/>
                      <a:pt x="334" y="294"/>
                    </a:cubicBezTo>
                    <a:cubicBezTo>
                      <a:pt x="390" y="303"/>
                      <a:pt x="458" y="300"/>
                      <a:pt x="486" y="252"/>
                    </a:cubicBezTo>
                    <a:cubicBezTo>
                      <a:pt x="505" y="217"/>
                      <a:pt x="494" y="172"/>
                      <a:pt x="469" y="141"/>
                    </a:cubicBezTo>
                    <a:cubicBezTo>
                      <a:pt x="444" y="110"/>
                      <a:pt x="406" y="93"/>
                      <a:pt x="377" y="7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2" name="Google Shape;182;p5"/>
              <p:cNvSpPr/>
              <p:nvPr/>
            </p:nvSpPr>
            <p:spPr>
              <a:xfrm>
                <a:off x="1070710" y="1537655"/>
                <a:ext cx="463680" cy="313920"/>
              </a:xfrm>
              <a:custGeom>
                <a:avLst/>
                <a:gdLst/>
                <a:ahLst/>
                <a:cxnLst/>
                <a:rect l="l" t="t" r="r" b="b"/>
                <a:pathLst>
                  <a:path w="1288" h="872" fill="none" extrusionOk="0">
                    <a:moveTo>
                      <a:pt x="94" y="436"/>
                    </a:moveTo>
                    <a:cubicBezTo>
                      <a:pt x="-192" y="136"/>
                      <a:pt x="257" y="-322"/>
                      <a:pt x="395" y="339"/>
                    </a:cubicBezTo>
                    <a:cubicBezTo>
                      <a:pt x="597" y="-5"/>
                      <a:pt x="1169" y="163"/>
                      <a:pt x="801" y="483"/>
                    </a:cubicBezTo>
                    <a:cubicBezTo>
                      <a:pt x="1281" y="357"/>
                      <a:pt x="1547" y="1112"/>
                      <a:pt x="924" y="793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800" tIns="46800" rIns="91800" bIns="468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Google Shape;183;p5"/>
              <p:cNvSpPr/>
              <p:nvPr/>
            </p:nvSpPr>
            <p:spPr>
              <a:xfrm>
                <a:off x="972430" y="1766975"/>
                <a:ext cx="339840" cy="209880"/>
              </a:xfrm>
              <a:custGeom>
                <a:avLst/>
                <a:gdLst/>
                <a:ahLst/>
                <a:cxnLst/>
                <a:rect l="l" t="t" r="r" b="b"/>
                <a:pathLst>
                  <a:path w="944" h="583" fill="none" extrusionOk="0">
                    <a:moveTo>
                      <a:pt x="302" y="0"/>
                    </a:moveTo>
                    <a:cubicBezTo>
                      <a:pt x="-207" y="28"/>
                      <a:pt x="-43" y="646"/>
                      <a:pt x="576" y="256"/>
                    </a:cubicBezTo>
                    <a:cubicBezTo>
                      <a:pt x="172" y="567"/>
                      <a:pt x="989" y="781"/>
                      <a:pt x="942" y="305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800" tIns="46800" rIns="91800" bIns="468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4" name="Google Shape;184;p5"/>
              <p:cNvSpPr/>
              <p:nvPr/>
            </p:nvSpPr>
            <p:spPr>
              <a:xfrm>
                <a:off x="1327750" y="1886135"/>
                <a:ext cx="145800" cy="108000"/>
              </a:xfrm>
              <a:custGeom>
                <a:avLst/>
                <a:gdLst/>
                <a:ahLst/>
                <a:cxnLst/>
                <a:rect l="l" t="t" r="r" b="b"/>
                <a:pathLst>
                  <a:path w="405" h="300" fill="none" extrusionOk="0">
                    <a:moveTo>
                      <a:pt x="0" y="60"/>
                    </a:moveTo>
                    <a:cubicBezTo>
                      <a:pt x="35" y="138"/>
                      <a:pt x="92" y="207"/>
                      <a:pt x="163" y="256"/>
                    </a:cubicBezTo>
                    <a:cubicBezTo>
                      <a:pt x="208" y="287"/>
                      <a:pt x="265" y="312"/>
                      <a:pt x="317" y="294"/>
                    </a:cubicBezTo>
                    <a:cubicBezTo>
                      <a:pt x="371" y="276"/>
                      <a:pt x="404" y="217"/>
                      <a:pt x="405" y="161"/>
                    </a:cubicBezTo>
                    <a:cubicBezTo>
                      <a:pt x="407" y="104"/>
                      <a:pt x="384" y="49"/>
                      <a:pt x="356" y="0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800" tIns="46800" rIns="91800" bIns="468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5" name="Google Shape;185;p5"/>
              <p:cNvSpPr/>
              <p:nvPr/>
            </p:nvSpPr>
            <p:spPr>
              <a:xfrm>
                <a:off x="1145230" y="1723415"/>
                <a:ext cx="168120" cy="100800"/>
              </a:xfrm>
              <a:custGeom>
                <a:avLst/>
                <a:gdLst/>
                <a:ahLst/>
                <a:cxnLst/>
                <a:rect l="l" t="t" r="r" b="b"/>
                <a:pathLst>
                  <a:path w="467" h="280" fill="none" extrusionOk="0">
                    <a:moveTo>
                      <a:pt x="295" y="280"/>
                    </a:moveTo>
                    <a:cubicBezTo>
                      <a:pt x="-323" y="141"/>
                      <a:pt x="178" y="-185"/>
                      <a:pt x="467" y="140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800" tIns="46800" rIns="91800" bIns="468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186;p5"/>
              <p:cNvSpPr/>
              <p:nvPr/>
            </p:nvSpPr>
            <p:spPr>
              <a:xfrm>
                <a:off x="1280950" y="1804055"/>
                <a:ext cx="3888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108" h="65" fill="none" extrusionOk="0">
                    <a:moveTo>
                      <a:pt x="0" y="64"/>
                    </a:moveTo>
                    <a:cubicBezTo>
                      <a:pt x="45" y="71"/>
                      <a:pt x="92" y="43"/>
                      <a:pt x="108" y="0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800" tIns="0" rIns="918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583866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7"/>
          <p:cNvSpPr txBox="1">
            <a:spLocks noGrp="1"/>
          </p:cNvSpPr>
          <p:nvPr>
            <p:ph type="title"/>
          </p:nvPr>
        </p:nvSpPr>
        <p:spPr>
          <a:xfrm>
            <a:off x="713225" y="806625"/>
            <a:ext cx="4160700" cy="109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36" name="Google Shape;236;p7"/>
          <p:cNvSpPr txBox="1">
            <a:spLocks noGrp="1"/>
          </p:cNvSpPr>
          <p:nvPr>
            <p:ph type="subTitle" idx="1"/>
          </p:nvPr>
        </p:nvSpPr>
        <p:spPr>
          <a:xfrm>
            <a:off x="713225" y="1903875"/>
            <a:ext cx="4160700" cy="243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Heebo Light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237" name="Google Shape;237;p7"/>
          <p:cNvSpPr>
            <a:spLocks noGrp="1"/>
          </p:cNvSpPr>
          <p:nvPr>
            <p:ph type="pic" idx="2"/>
          </p:nvPr>
        </p:nvSpPr>
        <p:spPr>
          <a:xfrm>
            <a:off x="4983825" y="847350"/>
            <a:ext cx="3447000" cy="3448800"/>
          </a:xfrm>
          <a:prstGeom prst="ellipse">
            <a:avLst/>
          </a:prstGeom>
          <a:noFill/>
          <a:ln>
            <a:noFill/>
          </a:ln>
        </p:spPr>
      </p:sp>
      <p:grpSp>
        <p:nvGrpSpPr>
          <p:cNvPr id="238" name="Google Shape;238;p7"/>
          <p:cNvGrpSpPr/>
          <p:nvPr/>
        </p:nvGrpSpPr>
        <p:grpSpPr>
          <a:xfrm>
            <a:off x="-85889" y="2955786"/>
            <a:ext cx="9755325" cy="3185106"/>
            <a:chOff x="-85890" y="2955786"/>
            <a:chExt cx="9755325" cy="3185106"/>
          </a:xfrm>
        </p:grpSpPr>
        <p:grpSp>
          <p:nvGrpSpPr>
            <p:cNvPr id="239" name="Google Shape;239;p7"/>
            <p:cNvGrpSpPr/>
            <p:nvPr/>
          </p:nvGrpSpPr>
          <p:grpSpPr>
            <a:xfrm>
              <a:off x="7099346" y="2955786"/>
              <a:ext cx="2570088" cy="3185106"/>
              <a:chOff x="7099346" y="2955786"/>
              <a:chExt cx="2570088" cy="3185106"/>
            </a:xfrm>
          </p:grpSpPr>
          <p:grpSp>
            <p:nvGrpSpPr>
              <p:cNvPr id="240" name="Google Shape;240;p7"/>
              <p:cNvGrpSpPr/>
              <p:nvPr/>
            </p:nvGrpSpPr>
            <p:grpSpPr>
              <a:xfrm rot="1700304">
                <a:off x="7470647" y="3802733"/>
                <a:ext cx="1827486" cy="2025812"/>
                <a:chOff x="778720" y="3591127"/>
                <a:chExt cx="1827402" cy="2025719"/>
              </a:xfrm>
            </p:grpSpPr>
            <p:sp>
              <p:nvSpPr>
                <p:cNvPr id="241" name="Google Shape;241;p7"/>
                <p:cNvSpPr/>
                <p:nvPr/>
              </p:nvSpPr>
              <p:spPr>
                <a:xfrm rot="-446434">
                  <a:off x="890687" y="3687231"/>
                  <a:ext cx="1603468" cy="1833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54" h="5093" extrusionOk="0">
                      <a:moveTo>
                        <a:pt x="8" y="4559"/>
                      </a:moveTo>
                      <a:cubicBezTo>
                        <a:pt x="-10" y="3034"/>
                        <a:pt x="-129" y="662"/>
                        <a:pt x="1618" y="49"/>
                      </a:cubicBezTo>
                      <a:cubicBezTo>
                        <a:pt x="4235" y="-428"/>
                        <a:pt x="4476" y="2663"/>
                        <a:pt x="4452" y="4546"/>
                      </a:cubicBezTo>
                      <a:cubicBezTo>
                        <a:pt x="3539" y="5281"/>
                        <a:pt x="966" y="5266"/>
                        <a:pt x="8" y="4559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2" name="Google Shape;242;p7"/>
                <p:cNvSpPr/>
                <p:nvPr/>
              </p:nvSpPr>
              <p:spPr>
                <a:xfrm rot="-446434">
                  <a:off x="1218800" y="4077048"/>
                  <a:ext cx="1300343" cy="14223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12" h="3951" extrusionOk="0">
                      <a:moveTo>
                        <a:pt x="3061" y="0"/>
                      </a:moveTo>
                      <a:cubicBezTo>
                        <a:pt x="3074" y="127"/>
                        <a:pt x="3079" y="253"/>
                        <a:pt x="3077" y="379"/>
                      </a:cubicBezTo>
                      <a:cubicBezTo>
                        <a:pt x="3068" y="954"/>
                        <a:pt x="2917" y="1510"/>
                        <a:pt x="2662" y="2023"/>
                      </a:cubicBezTo>
                      <a:cubicBezTo>
                        <a:pt x="2410" y="2529"/>
                        <a:pt x="2075" y="2989"/>
                        <a:pt x="1594" y="3299"/>
                      </a:cubicBezTo>
                      <a:cubicBezTo>
                        <a:pt x="1120" y="3603"/>
                        <a:pt x="553" y="3723"/>
                        <a:pt x="0" y="3783"/>
                      </a:cubicBezTo>
                      <a:cubicBezTo>
                        <a:pt x="1178" y="4094"/>
                        <a:pt x="2899" y="3977"/>
                        <a:pt x="3611" y="3404"/>
                      </a:cubicBezTo>
                      <a:cubicBezTo>
                        <a:pt x="3624" y="2370"/>
                        <a:pt x="3557" y="972"/>
                        <a:pt x="3061" y="0"/>
                      </a:cubicBezTo>
                      <a:close/>
                    </a:path>
                  </a:pathLst>
                </a:custGeom>
                <a:solidFill>
                  <a:srgbClr val="233859">
                    <a:alpha val="19620"/>
                  </a:srgbClr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3" name="Google Shape;243;p7"/>
                <p:cNvSpPr/>
                <p:nvPr/>
              </p:nvSpPr>
              <p:spPr>
                <a:xfrm rot="-446434">
                  <a:off x="1088729" y="3821826"/>
                  <a:ext cx="423007" cy="5205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5" h="1446" extrusionOk="0">
                      <a:moveTo>
                        <a:pt x="945" y="0"/>
                      </a:moveTo>
                      <a:cubicBezTo>
                        <a:pt x="446" y="160"/>
                        <a:pt x="62" y="631"/>
                        <a:pt x="5" y="1152"/>
                      </a:cubicBezTo>
                      <a:cubicBezTo>
                        <a:pt x="-2" y="1211"/>
                        <a:pt x="-4" y="1272"/>
                        <a:pt x="16" y="1328"/>
                      </a:cubicBezTo>
                      <a:cubicBezTo>
                        <a:pt x="35" y="1384"/>
                        <a:pt x="81" y="1434"/>
                        <a:pt x="139" y="1444"/>
                      </a:cubicBezTo>
                      <a:cubicBezTo>
                        <a:pt x="216" y="1456"/>
                        <a:pt x="289" y="1395"/>
                        <a:pt x="320" y="1324"/>
                      </a:cubicBezTo>
                      <a:cubicBezTo>
                        <a:pt x="352" y="1253"/>
                        <a:pt x="353" y="1173"/>
                        <a:pt x="362" y="1095"/>
                      </a:cubicBezTo>
                      <a:cubicBezTo>
                        <a:pt x="408" y="678"/>
                        <a:pt x="698" y="297"/>
                        <a:pt x="1087" y="142"/>
                      </a:cubicBezTo>
                      <a:cubicBezTo>
                        <a:pt x="1114" y="132"/>
                        <a:pt x="1141" y="121"/>
                        <a:pt x="1159" y="100"/>
                      </a:cubicBezTo>
                      <a:cubicBezTo>
                        <a:pt x="1178" y="78"/>
                        <a:pt x="1181" y="42"/>
                        <a:pt x="1159" y="24"/>
                      </a:cubicBezTo>
                      <a:cubicBezTo>
                        <a:pt x="1148" y="16"/>
                        <a:pt x="1134" y="14"/>
                        <a:pt x="1120" y="12"/>
                      </a:cubicBezTo>
                      <a:cubicBezTo>
                        <a:pt x="1052" y="5"/>
                        <a:pt x="983" y="8"/>
                        <a:pt x="945" y="0"/>
                      </a:cubicBezTo>
                      <a:close/>
                    </a:path>
                  </a:pathLst>
                </a:custGeom>
                <a:solidFill>
                  <a:srgbClr val="F6FBFF">
                    <a:alpha val="50000"/>
                  </a:srgbClr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4" name="Google Shape;244;p7"/>
                <p:cNvSpPr/>
                <p:nvPr/>
              </p:nvSpPr>
              <p:spPr>
                <a:xfrm rot="-446434">
                  <a:off x="881447" y="3713558"/>
                  <a:ext cx="1206741" cy="16484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2" h="4579" fill="none" extrusionOk="0">
                      <a:moveTo>
                        <a:pt x="6" y="4579"/>
                      </a:moveTo>
                      <a:cubicBezTo>
                        <a:pt x="6" y="3379"/>
                        <a:pt x="-89" y="2143"/>
                        <a:pt x="456" y="1137"/>
                      </a:cubicBezTo>
                      <a:cubicBezTo>
                        <a:pt x="915" y="-4"/>
                        <a:pt x="2297" y="-370"/>
                        <a:pt x="3352" y="426"/>
                      </a:cubicBezTo>
                    </a:path>
                  </a:pathLst>
                </a:custGeom>
                <a:noFill/>
                <a:ln w="9525" cap="rnd" cmpd="sng">
                  <a:solidFill>
                    <a:srgbClr val="233859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800" tIns="46800" rIns="91800" bIns="468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5" name="Google Shape;245;p7"/>
                <p:cNvSpPr/>
                <p:nvPr/>
              </p:nvSpPr>
              <p:spPr>
                <a:xfrm rot="-446434">
                  <a:off x="1106430" y="4637221"/>
                  <a:ext cx="147243" cy="3186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" h="885" extrusionOk="0">
                      <a:moveTo>
                        <a:pt x="56" y="89"/>
                      </a:moveTo>
                      <a:cubicBezTo>
                        <a:pt x="19" y="280"/>
                        <a:pt x="-18" y="475"/>
                        <a:pt x="8" y="667"/>
                      </a:cubicBezTo>
                      <a:cubicBezTo>
                        <a:pt x="15" y="724"/>
                        <a:pt x="29" y="782"/>
                        <a:pt x="65" y="826"/>
                      </a:cubicBezTo>
                      <a:cubicBezTo>
                        <a:pt x="100" y="871"/>
                        <a:pt x="162" y="898"/>
                        <a:pt x="216" y="879"/>
                      </a:cubicBezTo>
                      <a:cubicBezTo>
                        <a:pt x="256" y="865"/>
                        <a:pt x="284" y="828"/>
                        <a:pt x="306" y="792"/>
                      </a:cubicBezTo>
                      <a:cubicBezTo>
                        <a:pt x="416" y="610"/>
                        <a:pt x="439" y="377"/>
                        <a:pt x="367" y="176"/>
                      </a:cubicBezTo>
                      <a:cubicBezTo>
                        <a:pt x="349" y="129"/>
                        <a:pt x="326" y="82"/>
                        <a:pt x="289" y="47"/>
                      </a:cubicBezTo>
                      <a:cubicBezTo>
                        <a:pt x="252" y="12"/>
                        <a:pt x="199" y="-8"/>
                        <a:pt x="150" y="3"/>
                      </a:cubicBezTo>
                      <a:cubicBezTo>
                        <a:pt x="100" y="15"/>
                        <a:pt x="61" y="64"/>
                        <a:pt x="56" y="89"/>
                      </a:cubicBezTo>
                      <a:close/>
                    </a:path>
                  </a:pathLst>
                </a:custGeom>
                <a:solidFill>
                  <a:srgbClr val="F6FBFF">
                    <a:alpha val="50000"/>
                  </a:srgbClr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6" name="Google Shape;246;p7"/>
                <p:cNvSpPr/>
                <p:nvPr/>
              </p:nvSpPr>
              <p:spPr>
                <a:xfrm rot="-446434">
                  <a:off x="1340524" y="3846768"/>
                  <a:ext cx="580690" cy="574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3" h="1596" extrusionOk="0">
                      <a:moveTo>
                        <a:pt x="1123" y="46"/>
                      </a:moveTo>
                      <a:cubicBezTo>
                        <a:pt x="741" y="-90"/>
                        <a:pt x="265" y="87"/>
                        <a:pt x="82" y="433"/>
                      </a:cubicBezTo>
                      <a:cubicBezTo>
                        <a:pt x="-101" y="779"/>
                        <a:pt x="34" y="1246"/>
                        <a:pt x="377" y="1456"/>
                      </a:cubicBezTo>
                      <a:cubicBezTo>
                        <a:pt x="458" y="1505"/>
                        <a:pt x="547" y="1541"/>
                        <a:pt x="640" y="1566"/>
                      </a:cubicBezTo>
                      <a:cubicBezTo>
                        <a:pt x="718" y="1586"/>
                        <a:pt x="800" y="1599"/>
                        <a:pt x="882" y="1595"/>
                      </a:cubicBezTo>
                      <a:cubicBezTo>
                        <a:pt x="1026" y="1588"/>
                        <a:pt x="1165" y="1528"/>
                        <a:pt x="1278" y="1442"/>
                      </a:cubicBezTo>
                      <a:cubicBezTo>
                        <a:pt x="1513" y="1263"/>
                        <a:pt x="1642" y="967"/>
                        <a:pt x="1608" y="683"/>
                      </a:cubicBezTo>
                      <a:cubicBezTo>
                        <a:pt x="1575" y="399"/>
                        <a:pt x="1378" y="137"/>
                        <a:pt x="1123" y="46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7" name="Google Shape;247;p7"/>
                <p:cNvSpPr/>
                <p:nvPr/>
              </p:nvSpPr>
              <p:spPr>
                <a:xfrm rot="-446434">
                  <a:off x="1552384" y="3838392"/>
                  <a:ext cx="368287" cy="5691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3" h="1581" extrusionOk="0">
                      <a:moveTo>
                        <a:pt x="1018" y="668"/>
                      </a:moveTo>
                      <a:cubicBezTo>
                        <a:pt x="984" y="384"/>
                        <a:pt x="788" y="122"/>
                        <a:pt x="533" y="31"/>
                      </a:cubicBezTo>
                      <a:cubicBezTo>
                        <a:pt x="495" y="18"/>
                        <a:pt x="456" y="8"/>
                        <a:pt x="417" y="0"/>
                      </a:cubicBezTo>
                      <a:cubicBezTo>
                        <a:pt x="469" y="26"/>
                        <a:pt x="519" y="55"/>
                        <a:pt x="564" y="86"/>
                      </a:cubicBezTo>
                      <a:cubicBezTo>
                        <a:pt x="641" y="138"/>
                        <a:pt x="690" y="188"/>
                        <a:pt x="745" y="262"/>
                      </a:cubicBezTo>
                      <a:cubicBezTo>
                        <a:pt x="753" y="274"/>
                        <a:pt x="761" y="285"/>
                        <a:pt x="768" y="296"/>
                      </a:cubicBezTo>
                      <a:cubicBezTo>
                        <a:pt x="773" y="301"/>
                        <a:pt x="777" y="306"/>
                        <a:pt x="780" y="310"/>
                      </a:cubicBezTo>
                      <a:cubicBezTo>
                        <a:pt x="806" y="341"/>
                        <a:pt x="838" y="396"/>
                        <a:pt x="850" y="416"/>
                      </a:cubicBezTo>
                      <a:cubicBezTo>
                        <a:pt x="876" y="460"/>
                        <a:pt x="898" y="511"/>
                        <a:pt x="913" y="561"/>
                      </a:cubicBezTo>
                      <a:cubicBezTo>
                        <a:pt x="980" y="783"/>
                        <a:pt x="913" y="1087"/>
                        <a:pt x="730" y="1238"/>
                      </a:cubicBezTo>
                      <a:cubicBezTo>
                        <a:pt x="723" y="1243"/>
                        <a:pt x="716" y="1248"/>
                        <a:pt x="709" y="1254"/>
                      </a:cubicBezTo>
                      <a:cubicBezTo>
                        <a:pt x="685" y="1276"/>
                        <a:pt x="683" y="1276"/>
                        <a:pt x="701" y="1252"/>
                      </a:cubicBezTo>
                      <a:cubicBezTo>
                        <a:pt x="721" y="1220"/>
                        <a:pt x="716" y="1227"/>
                        <a:pt x="684" y="1271"/>
                      </a:cubicBezTo>
                      <a:cubicBezTo>
                        <a:pt x="674" y="1283"/>
                        <a:pt x="664" y="1296"/>
                        <a:pt x="655" y="1308"/>
                      </a:cubicBezTo>
                      <a:cubicBezTo>
                        <a:pt x="620" y="1348"/>
                        <a:pt x="579" y="1383"/>
                        <a:pt x="532" y="1406"/>
                      </a:cubicBezTo>
                      <a:cubicBezTo>
                        <a:pt x="520" y="1411"/>
                        <a:pt x="508" y="1416"/>
                        <a:pt x="496" y="1422"/>
                      </a:cubicBezTo>
                      <a:cubicBezTo>
                        <a:pt x="487" y="1429"/>
                        <a:pt x="458" y="1438"/>
                        <a:pt x="449" y="1442"/>
                      </a:cubicBezTo>
                      <a:cubicBezTo>
                        <a:pt x="400" y="1465"/>
                        <a:pt x="350" y="1490"/>
                        <a:pt x="299" y="1507"/>
                      </a:cubicBezTo>
                      <a:cubicBezTo>
                        <a:pt x="199" y="1541"/>
                        <a:pt x="99" y="1548"/>
                        <a:pt x="0" y="1536"/>
                      </a:cubicBezTo>
                      <a:cubicBezTo>
                        <a:pt x="17" y="1541"/>
                        <a:pt x="33" y="1546"/>
                        <a:pt x="50" y="1551"/>
                      </a:cubicBezTo>
                      <a:cubicBezTo>
                        <a:pt x="128" y="1571"/>
                        <a:pt x="210" y="1584"/>
                        <a:pt x="292" y="1580"/>
                      </a:cubicBezTo>
                      <a:cubicBezTo>
                        <a:pt x="436" y="1573"/>
                        <a:pt x="575" y="1513"/>
                        <a:pt x="688" y="1427"/>
                      </a:cubicBezTo>
                      <a:cubicBezTo>
                        <a:pt x="923" y="1248"/>
                        <a:pt x="1051" y="952"/>
                        <a:pt x="1018" y="668"/>
                      </a:cubicBezTo>
                      <a:close/>
                    </a:path>
                  </a:pathLst>
                </a:custGeom>
                <a:solidFill>
                  <a:srgbClr val="233859">
                    <a:alpha val="19620"/>
                  </a:srgbClr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8" name="Google Shape;248;p7"/>
                <p:cNvSpPr/>
                <p:nvPr/>
              </p:nvSpPr>
              <p:spPr>
                <a:xfrm rot="-446434">
                  <a:off x="1340524" y="3846768"/>
                  <a:ext cx="580690" cy="574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3" h="1596" extrusionOk="0">
                      <a:moveTo>
                        <a:pt x="1123" y="46"/>
                      </a:moveTo>
                      <a:cubicBezTo>
                        <a:pt x="741" y="-90"/>
                        <a:pt x="265" y="87"/>
                        <a:pt x="82" y="433"/>
                      </a:cubicBezTo>
                      <a:cubicBezTo>
                        <a:pt x="-101" y="779"/>
                        <a:pt x="34" y="1246"/>
                        <a:pt x="377" y="1456"/>
                      </a:cubicBezTo>
                      <a:cubicBezTo>
                        <a:pt x="458" y="1505"/>
                        <a:pt x="547" y="1541"/>
                        <a:pt x="640" y="1566"/>
                      </a:cubicBezTo>
                      <a:cubicBezTo>
                        <a:pt x="718" y="1586"/>
                        <a:pt x="800" y="1599"/>
                        <a:pt x="882" y="1595"/>
                      </a:cubicBezTo>
                      <a:cubicBezTo>
                        <a:pt x="1026" y="1588"/>
                        <a:pt x="1165" y="1528"/>
                        <a:pt x="1278" y="1442"/>
                      </a:cubicBezTo>
                      <a:cubicBezTo>
                        <a:pt x="1513" y="1263"/>
                        <a:pt x="1642" y="967"/>
                        <a:pt x="1608" y="683"/>
                      </a:cubicBezTo>
                      <a:cubicBezTo>
                        <a:pt x="1575" y="399"/>
                        <a:pt x="1378" y="137"/>
                        <a:pt x="1123" y="46"/>
                      </a:cubicBezTo>
                      <a:close/>
                    </a:path>
                  </a:pathLst>
                </a:custGeom>
                <a:noFill/>
                <a:ln w="9525" cap="rnd" cmpd="sng">
                  <a:solidFill>
                    <a:schemeClr val="dk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800" tIns="46800" rIns="91800" bIns="468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9" name="Google Shape;249;p7"/>
                <p:cNvSpPr/>
                <p:nvPr/>
              </p:nvSpPr>
              <p:spPr>
                <a:xfrm rot="-446434">
                  <a:off x="1372226" y="3878064"/>
                  <a:ext cx="517689" cy="5122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8" h="1423" extrusionOk="0">
                      <a:moveTo>
                        <a:pt x="1000" y="41"/>
                      </a:moveTo>
                      <a:cubicBezTo>
                        <a:pt x="660" y="-80"/>
                        <a:pt x="236" y="77"/>
                        <a:pt x="73" y="386"/>
                      </a:cubicBezTo>
                      <a:cubicBezTo>
                        <a:pt x="-91" y="694"/>
                        <a:pt x="29" y="1111"/>
                        <a:pt x="335" y="1297"/>
                      </a:cubicBezTo>
                      <a:cubicBezTo>
                        <a:pt x="408" y="1341"/>
                        <a:pt x="487" y="1373"/>
                        <a:pt x="570" y="1395"/>
                      </a:cubicBezTo>
                      <a:cubicBezTo>
                        <a:pt x="640" y="1414"/>
                        <a:pt x="713" y="1425"/>
                        <a:pt x="786" y="1422"/>
                      </a:cubicBezTo>
                      <a:cubicBezTo>
                        <a:pt x="915" y="1416"/>
                        <a:pt x="1038" y="1362"/>
                        <a:pt x="1139" y="1285"/>
                      </a:cubicBezTo>
                      <a:cubicBezTo>
                        <a:pt x="1348" y="1126"/>
                        <a:pt x="1464" y="862"/>
                        <a:pt x="1433" y="609"/>
                      </a:cubicBezTo>
                      <a:cubicBezTo>
                        <a:pt x="1403" y="356"/>
                        <a:pt x="1228" y="122"/>
                        <a:pt x="1000" y="41"/>
                      </a:cubicBezTo>
                      <a:close/>
                    </a:path>
                  </a:pathLst>
                </a:custGeom>
                <a:noFill/>
                <a:ln w="9525" cap="rnd" cmpd="sng">
                  <a:solidFill>
                    <a:schemeClr val="dk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800" tIns="46800" rIns="91800" bIns="468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0" name="Google Shape;250;p7"/>
                <p:cNvSpPr/>
                <p:nvPr/>
              </p:nvSpPr>
              <p:spPr>
                <a:xfrm rot="-446434">
                  <a:off x="1405347" y="3924505"/>
                  <a:ext cx="451448" cy="4194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4" h="1165" extrusionOk="0">
                      <a:moveTo>
                        <a:pt x="1108" y="207"/>
                      </a:moveTo>
                      <a:cubicBezTo>
                        <a:pt x="894" y="-14"/>
                        <a:pt x="501" y="-67"/>
                        <a:pt x="250" y="91"/>
                      </a:cubicBezTo>
                      <a:cubicBezTo>
                        <a:pt x="-2" y="250"/>
                        <a:pt x="-77" y="597"/>
                        <a:pt x="85" y="851"/>
                      </a:cubicBezTo>
                      <a:cubicBezTo>
                        <a:pt x="123" y="911"/>
                        <a:pt x="172" y="966"/>
                        <a:pt x="227" y="1014"/>
                      </a:cubicBezTo>
                      <a:cubicBezTo>
                        <a:pt x="274" y="1055"/>
                        <a:pt x="325" y="1092"/>
                        <a:pt x="383" y="1117"/>
                      </a:cubicBezTo>
                      <a:cubicBezTo>
                        <a:pt x="486" y="1164"/>
                        <a:pt x="603" y="1173"/>
                        <a:pt x="712" y="1157"/>
                      </a:cubicBezTo>
                      <a:cubicBezTo>
                        <a:pt x="939" y="1125"/>
                        <a:pt x="1135" y="979"/>
                        <a:pt x="1214" y="785"/>
                      </a:cubicBezTo>
                      <a:cubicBezTo>
                        <a:pt x="1293" y="591"/>
                        <a:pt x="1252" y="354"/>
                        <a:pt x="1108" y="207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1" name="Google Shape;251;p7"/>
                <p:cNvSpPr/>
                <p:nvPr/>
              </p:nvSpPr>
              <p:spPr>
                <a:xfrm rot="-446434">
                  <a:off x="1405347" y="3924505"/>
                  <a:ext cx="451448" cy="4194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4" h="1165" extrusionOk="0">
                      <a:moveTo>
                        <a:pt x="1108" y="207"/>
                      </a:moveTo>
                      <a:cubicBezTo>
                        <a:pt x="894" y="-14"/>
                        <a:pt x="501" y="-67"/>
                        <a:pt x="250" y="91"/>
                      </a:cubicBezTo>
                      <a:cubicBezTo>
                        <a:pt x="-2" y="250"/>
                        <a:pt x="-77" y="597"/>
                        <a:pt x="85" y="851"/>
                      </a:cubicBezTo>
                      <a:cubicBezTo>
                        <a:pt x="123" y="911"/>
                        <a:pt x="172" y="966"/>
                        <a:pt x="227" y="1014"/>
                      </a:cubicBezTo>
                      <a:cubicBezTo>
                        <a:pt x="274" y="1055"/>
                        <a:pt x="325" y="1092"/>
                        <a:pt x="383" y="1117"/>
                      </a:cubicBezTo>
                      <a:cubicBezTo>
                        <a:pt x="486" y="1164"/>
                        <a:pt x="603" y="1173"/>
                        <a:pt x="712" y="1157"/>
                      </a:cubicBezTo>
                      <a:cubicBezTo>
                        <a:pt x="939" y="1125"/>
                        <a:pt x="1135" y="979"/>
                        <a:pt x="1214" y="785"/>
                      </a:cubicBezTo>
                      <a:cubicBezTo>
                        <a:pt x="1293" y="591"/>
                        <a:pt x="1252" y="354"/>
                        <a:pt x="1108" y="207"/>
                      </a:cubicBezTo>
                      <a:close/>
                    </a:path>
                  </a:pathLst>
                </a:custGeom>
                <a:noFill/>
                <a:ln w="9525" cap="rnd" cmpd="sng">
                  <a:solidFill>
                    <a:schemeClr val="dk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800" tIns="46800" rIns="91800" bIns="468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2" name="Google Shape;252;p7"/>
                <p:cNvSpPr/>
                <p:nvPr/>
              </p:nvSpPr>
              <p:spPr>
                <a:xfrm rot="-446434">
                  <a:off x="1482924" y="4120982"/>
                  <a:ext cx="321486" cy="222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3" h="617" extrusionOk="0">
                      <a:moveTo>
                        <a:pt x="0" y="390"/>
                      </a:moveTo>
                      <a:cubicBezTo>
                        <a:pt x="-6" y="314"/>
                        <a:pt x="207" y="145"/>
                        <a:pt x="335" y="47"/>
                      </a:cubicBezTo>
                      <a:cubicBezTo>
                        <a:pt x="366" y="22"/>
                        <a:pt x="402" y="-2"/>
                        <a:pt x="443" y="0"/>
                      </a:cubicBezTo>
                      <a:cubicBezTo>
                        <a:pt x="469" y="1"/>
                        <a:pt x="492" y="13"/>
                        <a:pt x="514" y="26"/>
                      </a:cubicBezTo>
                      <a:cubicBezTo>
                        <a:pt x="663" y="110"/>
                        <a:pt x="790" y="230"/>
                        <a:pt x="882" y="371"/>
                      </a:cubicBezTo>
                      <a:cubicBezTo>
                        <a:pt x="887" y="380"/>
                        <a:pt x="893" y="389"/>
                        <a:pt x="893" y="400"/>
                      </a:cubicBezTo>
                      <a:cubicBezTo>
                        <a:pt x="894" y="411"/>
                        <a:pt x="887" y="422"/>
                        <a:pt x="881" y="431"/>
                      </a:cubicBezTo>
                      <a:cubicBezTo>
                        <a:pt x="779" y="576"/>
                        <a:pt x="578" y="623"/>
                        <a:pt x="396" y="616"/>
                      </a:cubicBezTo>
                      <a:cubicBezTo>
                        <a:pt x="235" y="609"/>
                        <a:pt x="7" y="485"/>
                        <a:pt x="0" y="39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3" name="Google Shape;253;p7"/>
                <p:cNvSpPr/>
                <p:nvPr/>
              </p:nvSpPr>
              <p:spPr>
                <a:xfrm rot="-446434">
                  <a:off x="1489699" y="4186422"/>
                  <a:ext cx="318966" cy="1562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6" h="434" extrusionOk="0">
                      <a:moveTo>
                        <a:pt x="875" y="188"/>
                      </a:moveTo>
                      <a:cubicBezTo>
                        <a:pt x="830" y="119"/>
                        <a:pt x="777" y="56"/>
                        <a:pt x="718" y="0"/>
                      </a:cubicBezTo>
                      <a:cubicBezTo>
                        <a:pt x="534" y="179"/>
                        <a:pt x="253" y="282"/>
                        <a:pt x="0" y="234"/>
                      </a:cubicBezTo>
                      <a:cubicBezTo>
                        <a:pt x="43" y="324"/>
                        <a:pt x="243" y="426"/>
                        <a:pt x="389" y="433"/>
                      </a:cubicBezTo>
                      <a:cubicBezTo>
                        <a:pt x="571" y="440"/>
                        <a:pt x="772" y="393"/>
                        <a:pt x="874" y="248"/>
                      </a:cubicBezTo>
                      <a:cubicBezTo>
                        <a:pt x="880" y="239"/>
                        <a:pt x="887" y="228"/>
                        <a:pt x="886" y="217"/>
                      </a:cubicBezTo>
                      <a:cubicBezTo>
                        <a:pt x="886" y="206"/>
                        <a:pt x="880" y="197"/>
                        <a:pt x="875" y="188"/>
                      </a:cubicBezTo>
                      <a:close/>
                    </a:path>
                  </a:pathLst>
                </a:custGeom>
                <a:solidFill>
                  <a:srgbClr val="233859">
                    <a:alpha val="49800"/>
                  </a:srgbClr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4" name="Google Shape;254;p7"/>
                <p:cNvSpPr/>
                <p:nvPr/>
              </p:nvSpPr>
              <p:spPr>
                <a:xfrm rot="-446434">
                  <a:off x="1405085" y="4015017"/>
                  <a:ext cx="210964" cy="2444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" h="679" extrusionOk="0">
                      <a:moveTo>
                        <a:pt x="130" y="675"/>
                      </a:moveTo>
                      <a:cubicBezTo>
                        <a:pt x="48" y="642"/>
                        <a:pt x="23" y="538"/>
                        <a:pt x="6" y="453"/>
                      </a:cubicBezTo>
                      <a:cubicBezTo>
                        <a:pt x="-2" y="412"/>
                        <a:pt x="-1" y="369"/>
                        <a:pt x="2" y="326"/>
                      </a:cubicBezTo>
                      <a:cubicBezTo>
                        <a:pt x="6" y="273"/>
                        <a:pt x="13" y="220"/>
                        <a:pt x="23" y="168"/>
                      </a:cubicBezTo>
                      <a:cubicBezTo>
                        <a:pt x="30" y="131"/>
                        <a:pt x="40" y="95"/>
                        <a:pt x="59" y="62"/>
                      </a:cubicBezTo>
                      <a:cubicBezTo>
                        <a:pt x="79" y="30"/>
                        <a:pt x="111" y="3"/>
                        <a:pt x="148" y="0"/>
                      </a:cubicBezTo>
                      <a:cubicBezTo>
                        <a:pt x="177" y="-2"/>
                        <a:pt x="205" y="10"/>
                        <a:pt x="232" y="22"/>
                      </a:cubicBezTo>
                      <a:cubicBezTo>
                        <a:pt x="323" y="63"/>
                        <a:pt x="415" y="104"/>
                        <a:pt x="507" y="145"/>
                      </a:cubicBezTo>
                      <a:cubicBezTo>
                        <a:pt x="533" y="157"/>
                        <a:pt x="561" y="170"/>
                        <a:pt x="575" y="195"/>
                      </a:cubicBezTo>
                      <a:cubicBezTo>
                        <a:pt x="591" y="222"/>
                        <a:pt x="587" y="257"/>
                        <a:pt x="574" y="287"/>
                      </a:cubicBezTo>
                      <a:cubicBezTo>
                        <a:pt x="553" y="333"/>
                        <a:pt x="515" y="369"/>
                        <a:pt x="477" y="403"/>
                      </a:cubicBezTo>
                      <a:cubicBezTo>
                        <a:pt x="396" y="476"/>
                        <a:pt x="314" y="549"/>
                        <a:pt x="233" y="622"/>
                      </a:cubicBezTo>
                      <a:cubicBezTo>
                        <a:pt x="207" y="645"/>
                        <a:pt x="172" y="693"/>
                        <a:pt x="130" y="675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5" name="Google Shape;255;p7"/>
                <p:cNvSpPr/>
                <p:nvPr/>
              </p:nvSpPr>
              <p:spPr>
                <a:xfrm rot="-446434">
                  <a:off x="1467016" y="3932025"/>
                  <a:ext cx="263165" cy="1656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1" h="460" extrusionOk="0">
                      <a:moveTo>
                        <a:pt x="374" y="459"/>
                      </a:moveTo>
                      <a:cubicBezTo>
                        <a:pt x="216" y="319"/>
                        <a:pt x="-282" y="117"/>
                        <a:pt x="214" y="11"/>
                      </a:cubicBezTo>
                      <a:cubicBezTo>
                        <a:pt x="370" y="-22"/>
                        <a:pt x="914" y="1"/>
                        <a:pt x="667" y="265"/>
                      </a:cubicBezTo>
                      <a:cubicBezTo>
                        <a:pt x="589" y="323"/>
                        <a:pt x="465" y="472"/>
                        <a:pt x="374" y="459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6" name="Google Shape;256;p7"/>
                <p:cNvSpPr/>
                <p:nvPr/>
              </p:nvSpPr>
              <p:spPr>
                <a:xfrm rot="-446434">
                  <a:off x="1650945" y="3968367"/>
                  <a:ext cx="202684" cy="2836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" h="788" extrusionOk="0">
                      <a:moveTo>
                        <a:pt x="404" y="786"/>
                      </a:moveTo>
                      <a:cubicBezTo>
                        <a:pt x="322" y="753"/>
                        <a:pt x="243" y="643"/>
                        <a:pt x="175" y="559"/>
                      </a:cubicBezTo>
                      <a:cubicBezTo>
                        <a:pt x="127" y="500"/>
                        <a:pt x="78" y="441"/>
                        <a:pt x="30" y="382"/>
                      </a:cubicBezTo>
                      <a:cubicBezTo>
                        <a:pt x="20" y="370"/>
                        <a:pt x="11" y="358"/>
                        <a:pt x="5" y="344"/>
                      </a:cubicBezTo>
                      <a:cubicBezTo>
                        <a:pt x="0" y="331"/>
                        <a:pt x="-1" y="316"/>
                        <a:pt x="0" y="301"/>
                      </a:cubicBezTo>
                      <a:cubicBezTo>
                        <a:pt x="5" y="193"/>
                        <a:pt x="101" y="111"/>
                        <a:pt x="192" y="47"/>
                      </a:cubicBezTo>
                      <a:cubicBezTo>
                        <a:pt x="221" y="27"/>
                        <a:pt x="251" y="7"/>
                        <a:pt x="285" y="1"/>
                      </a:cubicBezTo>
                      <a:cubicBezTo>
                        <a:pt x="346" y="-9"/>
                        <a:pt x="405" y="28"/>
                        <a:pt x="445" y="72"/>
                      </a:cubicBezTo>
                      <a:cubicBezTo>
                        <a:pt x="542" y="177"/>
                        <a:pt x="569" y="327"/>
                        <a:pt x="562" y="468"/>
                      </a:cubicBezTo>
                      <a:cubicBezTo>
                        <a:pt x="556" y="581"/>
                        <a:pt x="458" y="808"/>
                        <a:pt x="404" y="786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7" name="Google Shape;257;p7"/>
                <p:cNvSpPr/>
                <p:nvPr/>
              </p:nvSpPr>
              <p:spPr>
                <a:xfrm rot="-446434">
                  <a:off x="1726726" y="4009880"/>
                  <a:ext cx="129602" cy="2372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" h="659" extrusionOk="0">
                      <a:moveTo>
                        <a:pt x="285" y="0"/>
                      </a:moveTo>
                      <a:cubicBezTo>
                        <a:pt x="282" y="70"/>
                        <a:pt x="258" y="139"/>
                        <a:pt x="226" y="202"/>
                      </a:cubicBezTo>
                      <a:cubicBezTo>
                        <a:pt x="173" y="307"/>
                        <a:pt x="93" y="392"/>
                        <a:pt x="0" y="465"/>
                      </a:cubicBezTo>
                      <a:cubicBezTo>
                        <a:pt x="61" y="542"/>
                        <a:pt x="130" y="628"/>
                        <a:pt x="201" y="657"/>
                      </a:cubicBezTo>
                      <a:cubicBezTo>
                        <a:pt x="255" y="679"/>
                        <a:pt x="353" y="452"/>
                        <a:pt x="359" y="338"/>
                      </a:cubicBezTo>
                      <a:cubicBezTo>
                        <a:pt x="365" y="222"/>
                        <a:pt x="347" y="98"/>
                        <a:pt x="285" y="0"/>
                      </a:cubicBezTo>
                      <a:close/>
                    </a:path>
                  </a:pathLst>
                </a:custGeom>
                <a:solidFill>
                  <a:srgbClr val="233859">
                    <a:alpha val="49800"/>
                  </a:srgbClr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8" name="Google Shape;258;p7"/>
                <p:cNvSpPr/>
                <p:nvPr/>
              </p:nvSpPr>
              <p:spPr>
                <a:xfrm rot="-446434">
                  <a:off x="1706911" y="4148558"/>
                  <a:ext cx="74881" cy="658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" h="183" fill="none" extrusionOk="0">
                      <a:moveTo>
                        <a:pt x="0" y="0"/>
                      </a:moveTo>
                      <a:cubicBezTo>
                        <a:pt x="61" y="69"/>
                        <a:pt x="131" y="130"/>
                        <a:pt x="208" y="183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lt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0350" tIns="20500" rIns="90350" bIns="205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9" name="Google Shape;259;p7"/>
                <p:cNvSpPr/>
                <p:nvPr/>
              </p:nvSpPr>
              <p:spPr>
                <a:xfrm rot="-446434">
                  <a:off x="1649618" y="3991079"/>
                  <a:ext cx="72001" cy="763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" h="212" fill="none" extrusionOk="0">
                      <a:moveTo>
                        <a:pt x="0" y="212"/>
                      </a:moveTo>
                      <a:cubicBezTo>
                        <a:pt x="54" y="132"/>
                        <a:pt x="121" y="60"/>
                        <a:pt x="200" y="0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lt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0350" tIns="30950" rIns="90350" bIns="3095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0" name="Google Shape;260;p7"/>
                <p:cNvSpPr/>
                <p:nvPr/>
              </p:nvSpPr>
              <p:spPr>
                <a:xfrm rot="-446434">
                  <a:off x="1501593" y="4182416"/>
                  <a:ext cx="55081" cy="522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" h="145" fill="none" extrusionOk="0">
                      <a:moveTo>
                        <a:pt x="0" y="145"/>
                      </a:moveTo>
                      <a:cubicBezTo>
                        <a:pt x="48" y="94"/>
                        <a:pt x="99" y="46"/>
                        <a:pt x="153" y="0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lt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0350" tIns="6825" rIns="90350" bIns="6825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1" name="Google Shape;261;p7"/>
                <p:cNvSpPr/>
                <p:nvPr/>
              </p:nvSpPr>
              <p:spPr>
                <a:xfrm rot="-446434">
                  <a:off x="1502645" y="4028078"/>
                  <a:ext cx="81721" cy="583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" h="162" fill="none" extrusionOk="0">
                      <a:moveTo>
                        <a:pt x="0" y="0"/>
                      </a:moveTo>
                      <a:cubicBezTo>
                        <a:pt x="81" y="47"/>
                        <a:pt x="157" y="102"/>
                        <a:pt x="227" y="162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lt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0350" tIns="12950" rIns="90350" bIns="1295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2" name="Google Shape;262;p7"/>
                <p:cNvSpPr/>
                <p:nvPr/>
              </p:nvSpPr>
              <p:spPr>
                <a:xfrm rot="-446434">
                  <a:off x="1434366" y="4057632"/>
                  <a:ext cx="77761" cy="1548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" h="430" extrusionOk="0">
                      <a:moveTo>
                        <a:pt x="19" y="363"/>
                      </a:moveTo>
                      <a:cubicBezTo>
                        <a:pt x="5" y="300"/>
                        <a:pt x="-7" y="236"/>
                        <a:pt x="5" y="173"/>
                      </a:cubicBezTo>
                      <a:cubicBezTo>
                        <a:pt x="16" y="110"/>
                        <a:pt x="55" y="47"/>
                        <a:pt x="123" y="13"/>
                      </a:cubicBezTo>
                      <a:cubicBezTo>
                        <a:pt x="148" y="0"/>
                        <a:pt x="186" y="-7"/>
                        <a:pt x="205" y="11"/>
                      </a:cubicBezTo>
                      <a:cubicBezTo>
                        <a:pt x="220" y="24"/>
                        <a:pt x="217" y="44"/>
                        <a:pt x="211" y="61"/>
                      </a:cubicBezTo>
                      <a:cubicBezTo>
                        <a:pt x="188" y="122"/>
                        <a:pt x="131" y="175"/>
                        <a:pt x="120" y="238"/>
                      </a:cubicBezTo>
                      <a:cubicBezTo>
                        <a:pt x="112" y="281"/>
                        <a:pt x="127" y="324"/>
                        <a:pt x="138" y="366"/>
                      </a:cubicBezTo>
                      <a:cubicBezTo>
                        <a:pt x="143" y="385"/>
                        <a:pt x="147" y="407"/>
                        <a:pt x="129" y="421"/>
                      </a:cubicBezTo>
                      <a:cubicBezTo>
                        <a:pt x="111" y="435"/>
                        <a:pt x="78" y="432"/>
                        <a:pt x="59" y="418"/>
                      </a:cubicBezTo>
                      <a:cubicBezTo>
                        <a:pt x="40" y="405"/>
                        <a:pt x="24" y="386"/>
                        <a:pt x="19" y="363"/>
                      </a:cubicBezTo>
                      <a:close/>
                    </a:path>
                  </a:pathLst>
                </a:custGeom>
                <a:solidFill>
                  <a:srgbClr val="F6FBFF">
                    <a:alpha val="50000"/>
                  </a:srgbClr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3" name="Google Shape;263;p7"/>
                <p:cNvSpPr/>
                <p:nvPr/>
              </p:nvSpPr>
              <p:spPr>
                <a:xfrm rot="-446434">
                  <a:off x="1514861" y="3961874"/>
                  <a:ext cx="69481" cy="45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" h="125" extrusionOk="0">
                      <a:moveTo>
                        <a:pt x="122" y="106"/>
                      </a:moveTo>
                      <a:cubicBezTo>
                        <a:pt x="103" y="108"/>
                        <a:pt x="85" y="117"/>
                        <a:pt x="66" y="122"/>
                      </a:cubicBezTo>
                      <a:cubicBezTo>
                        <a:pt x="48" y="127"/>
                        <a:pt x="25" y="127"/>
                        <a:pt x="11" y="114"/>
                      </a:cubicBezTo>
                      <a:cubicBezTo>
                        <a:pt x="-3" y="102"/>
                        <a:pt x="-3" y="80"/>
                        <a:pt x="6" y="64"/>
                      </a:cubicBezTo>
                      <a:cubicBezTo>
                        <a:pt x="15" y="48"/>
                        <a:pt x="31" y="37"/>
                        <a:pt x="47" y="28"/>
                      </a:cubicBezTo>
                      <a:cubicBezTo>
                        <a:pt x="67" y="17"/>
                        <a:pt x="89" y="9"/>
                        <a:pt x="111" y="4"/>
                      </a:cubicBezTo>
                      <a:cubicBezTo>
                        <a:pt x="136" y="-3"/>
                        <a:pt x="167" y="-3"/>
                        <a:pt x="184" y="16"/>
                      </a:cubicBezTo>
                      <a:cubicBezTo>
                        <a:pt x="200" y="35"/>
                        <a:pt x="193" y="66"/>
                        <a:pt x="174" y="83"/>
                      </a:cubicBezTo>
                      <a:cubicBezTo>
                        <a:pt x="154" y="100"/>
                        <a:pt x="128" y="106"/>
                        <a:pt x="122" y="106"/>
                      </a:cubicBezTo>
                      <a:close/>
                    </a:path>
                  </a:pathLst>
                </a:custGeom>
                <a:solidFill>
                  <a:srgbClr val="F6FBFF">
                    <a:alpha val="50000"/>
                  </a:srgbClr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4" name="Google Shape;264;p7"/>
                <p:cNvSpPr/>
                <p:nvPr/>
              </p:nvSpPr>
              <p:spPr>
                <a:xfrm rot="-446434">
                  <a:off x="1402759" y="3924673"/>
                  <a:ext cx="454328" cy="4237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2" h="1177" extrusionOk="0">
                      <a:moveTo>
                        <a:pt x="827" y="38"/>
                      </a:moveTo>
                      <a:cubicBezTo>
                        <a:pt x="531" y="-65"/>
                        <a:pt x="202" y="46"/>
                        <a:pt x="60" y="309"/>
                      </a:cubicBezTo>
                      <a:cubicBezTo>
                        <a:pt x="-81" y="571"/>
                        <a:pt x="37" y="923"/>
                        <a:pt x="303" y="1082"/>
                      </a:cubicBezTo>
                      <a:cubicBezTo>
                        <a:pt x="368" y="1120"/>
                        <a:pt x="661" y="1282"/>
                        <a:pt x="1002" y="1071"/>
                      </a:cubicBezTo>
                      <a:cubicBezTo>
                        <a:pt x="1195" y="952"/>
                        <a:pt x="1283" y="711"/>
                        <a:pt x="1257" y="496"/>
                      </a:cubicBezTo>
                      <a:cubicBezTo>
                        <a:pt x="1231" y="281"/>
                        <a:pt x="1025" y="107"/>
                        <a:pt x="827" y="38"/>
                      </a:cubicBezTo>
                      <a:close/>
                    </a:path>
                  </a:pathLst>
                </a:custGeom>
                <a:noFill/>
                <a:ln w="9525" cap="rnd" cmpd="sng">
                  <a:solidFill>
                    <a:schemeClr val="dk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800" tIns="46800" rIns="91800" bIns="468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5" name="Google Shape;265;p7"/>
                <p:cNvSpPr/>
                <p:nvPr/>
              </p:nvSpPr>
              <p:spPr>
                <a:xfrm rot="-446434">
                  <a:off x="1500844" y="5282697"/>
                  <a:ext cx="58681" cy="1306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" h="363" fill="none" extrusionOk="0">
                      <a:moveTo>
                        <a:pt x="2" y="333"/>
                      </a:moveTo>
                      <a:cubicBezTo>
                        <a:pt x="-2" y="225"/>
                        <a:pt x="-1" y="117"/>
                        <a:pt x="8" y="54"/>
                      </a:cubicBezTo>
                      <a:cubicBezTo>
                        <a:pt x="24" y="33"/>
                        <a:pt x="41" y="12"/>
                        <a:pt x="66" y="3"/>
                      </a:cubicBezTo>
                      <a:cubicBezTo>
                        <a:pt x="91" y="-6"/>
                        <a:pt x="124" y="5"/>
                        <a:pt x="130" y="30"/>
                      </a:cubicBezTo>
                      <a:cubicBezTo>
                        <a:pt x="131" y="39"/>
                        <a:pt x="130" y="48"/>
                        <a:pt x="128" y="57"/>
                      </a:cubicBezTo>
                      <a:cubicBezTo>
                        <a:pt x="113" y="115"/>
                        <a:pt x="70" y="166"/>
                        <a:pt x="14" y="188"/>
                      </a:cubicBezTo>
                      <a:cubicBezTo>
                        <a:pt x="61" y="248"/>
                        <a:pt x="111" y="307"/>
                        <a:pt x="163" y="363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dk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800" tIns="46800" rIns="91800" bIns="468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6" name="Google Shape;266;p7"/>
                <p:cNvSpPr/>
                <p:nvPr/>
              </p:nvSpPr>
              <p:spPr>
                <a:xfrm rot="-446434">
                  <a:off x="1586280" y="5285886"/>
                  <a:ext cx="65881" cy="1144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3" h="318" fill="none" extrusionOk="0">
                      <a:moveTo>
                        <a:pt x="164" y="10"/>
                      </a:moveTo>
                      <a:cubicBezTo>
                        <a:pt x="128" y="0"/>
                        <a:pt x="82" y="-9"/>
                        <a:pt x="56" y="19"/>
                      </a:cubicBezTo>
                      <a:cubicBezTo>
                        <a:pt x="47" y="29"/>
                        <a:pt x="42" y="43"/>
                        <a:pt x="39" y="56"/>
                      </a:cubicBezTo>
                      <a:cubicBezTo>
                        <a:pt x="33" y="81"/>
                        <a:pt x="34" y="109"/>
                        <a:pt x="46" y="131"/>
                      </a:cubicBezTo>
                      <a:cubicBezTo>
                        <a:pt x="59" y="153"/>
                        <a:pt x="85" y="169"/>
                        <a:pt x="110" y="162"/>
                      </a:cubicBezTo>
                      <a:cubicBezTo>
                        <a:pt x="115" y="161"/>
                        <a:pt x="122" y="157"/>
                        <a:pt x="121" y="151"/>
                      </a:cubicBezTo>
                      <a:cubicBezTo>
                        <a:pt x="120" y="148"/>
                        <a:pt x="119" y="146"/>
                        <a:pt x="117" y="144"/>
                      </a:cubicBezTo>
                      <a:cubicBezTo>
                        <a:pt x="102" y="130"/>
                        <a:pt x="79" y="126"/>
                        <a:pt x="59" y="131"/>
                      </a:cubicBezTo>
                      <a:cubicBezTo>
                        <a:pt x="40" y="137"/>
                        <a:pt x="23" y="151"/>
                        <a:pt x="13" y="168"/>
                      </a:cubicBezTo>
                      <a:cubicBezTo>
                        <a:pt x="-14" y="213"/>
                        <a:pt x="2" y="278"/>
                        <a:pt x="46" y="305"/>
                      </a:cubicBezTo>
                      <a:cubicBezTo>
                        <a:pt x="91" y="332"/>
                        <a:pt x="156" y="316"/>
                        <a:pt x="183" y="272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dk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800" tIns="46800" rIns="91800" bIns="468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7" name="Google Shape;267;p7"/>
                <p:cNvSpPr/>
                <p:nvPr/>
              </p:nvSpPr>
              <p:spPr>
                <a:xfrm rot="-446434">
                  <a:off x="2076041" y="5166481"/>
                  <a:ext cx="86402" cy="1126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" h="313" fill="none" extrusionOk="0">
                      <a:moveTo>
                        <a:pt x="89" y="0"/>
                      </a:moveTo>
                      <a:cubicBezTo>
                        <a:pt x="52" y="10"/>
                        <a:pt x="9" y="26"/>
                        <a:pt x="1" y="63"/>
                      </a:cubicBezTo>
                      <a:cubicBezTo>
                        <a:pt x="-2" y="77"/>
                        <a:pt x="1" y="91"/>
                        <a:pt x="5" y="105"/>
                      </a:cubicBezTo>
                      <a:cubicBezTo>
                        <a:pt x="13" y="129"/>
                        <a:pt x="28" y="152"/>
                        <a:pt x="50" y="165"/>
                      </a:cubicBezTo>
                      <a:cubicBezTo>
                        <a:pt x="72" y="178"/>
                        <a:pt x="103" y="177"/>
                        <a:pt x="121" y="158"/>
                      </a:cubicBezTo>
                      <a:cubicBezTo>
                        <a:pt x="125" y="154"/>
                        <a:pt x="128" y="147"/>
                        <a:pt x="124" y="143"/>
                      </a:cubicBezTo>
                      <a:cubicBezTo>
                        <a:pt x="123" y="141"/>
                        <a:pt x="120" y="140"/>
                        <a:pt x="117" y="139"/>
                      </a:cubicBezTo>
                      <a:cubicBezTo>
                        <a:pt x="97" y="135"/>
                        <a:pt x="75" y="143"/>
                        <a:pt x="61" y="158"/>
                      </a:cubicBezTo>
                      <a:cubicBezTo>
                        <a:pt x="47" y="173"/>
                        <a:pt x="41" y="193"/>
                        <a:pt x="41" y="214"/>
                      </a:cubicBezTo>
                      <a:cubicBezTo>
                        <a:pt x="41" y="266"/>
                        <a:pt x="88" y="313"/>
                        <a:pt x="140" y="313"/>
                      </a:cubicBezTo>
                      <a:cubicBezTo>
                        <a:pt x="192" y="314"/>
                        <a:pt x="240" y="267"/>
                        <a:pt x="240" y="215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dk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800" tIns="46800" rIns="91800" bIns="468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8" name="Google Shape;268;p7"/>
                <p:cNvSpPr/>
                <p:nvPr/>
              </p:nvSpPr>
              <p:spPr>
                <a:xfrm rot="-446434">
                  <a:off x="1682863" y="5282772"/>
                  <a:ext cx="70201" cy="1094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" h="304" fill="none" extrusionOk="0">
                      <a:moveTo>
                        <a:pt x="161" y="2"/>
                      </a:moveTo>
                      <a:cubicBezTo>
                        <a:pt x="-84" y="-29"/>
                        <a:pt x="-30" y="397"/>
                        <a:pt x="195" y="285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dk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800" tIns="46800" rIns="91800" bIns="468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9" name="Google Shape;269;p7"/>
                <p:cNvSpPr/>
                <p:nvPr/>
              </p:nvSpPr>
              <p:spPr>
                <a:xfrm rot="-446434">
                  <a:off x="1896069" y="5233553"/>
                  <a:ext cx="70201" cy="1202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" h="334" fill="none" extrusionOk="0">
                      <a:moveTo>
                        <a:pt x="161" y="2"/>
                      </a:moveTo>
                      <a:cubicBezTo>
                        <a:pt x="-84" y="-32"/>
                        <a:pt x="-30" y="436"/>
                        <a:pt x="195" y="314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dk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800" tIns="46800" rIns="91800" bIns="468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0" name="Google Shape;270;p7"/>
                <p:cNvSpPr/>
                <p:nvPr/>
              </p:nvSpPr>
              <p:spPr>
                <a:xfrm rot="-446434">
                  <a:off x="2002241" y="5206661"/>
                  <a:ext cx="79921" cy="1090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" h="303" fill="none" extrusionOk="0">
                      <a:moveTo>
                        <a:pt x="0" y="0"/>
                      </a:moveTo>
                      <a:cubicBezTo>
                        <a:pt x="27" y="100"/>
                        <a:pt x="48" y="201"/>
                        <a:pt x="63" y="303"/>
                      </a:cubicBezTo>
                      <a:cubicBezTo>
                        <a:pt x="116" y="292"/>
                        <a:pt x="169" y="282"/>
                        <a:pt x="222" y="271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dk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800" tIns="46800" rIns="91800" bIns="468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1" name="Google Shape;271;p7"/>
                <p:cNvSpPr/>
                <p:nvPr/>
              </p:nvSpPr>
              <p:spPr>
                <a:xfrm rot="-446434">
                  <a:off x="1780218" y="5260223"/>
                  <a:ext cx="77401" cy="1270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" h="353" fill="none" extrusionOk="0">
                      <a:moveTo>
                        <a:pt x="40" y="14"/>
                      </a:moveTo>
                      <a:cubicBezTo>
                        <a:pt x="28" y="56"/>
                        <a:pt x="24" y="196"/>
                        <a:pt x="106" y="194"/>
                      </a:cubicBezTo>
                      <a:cubicBezTo>
                        <a:pt x="170" y="193"/>
                        <a:pt x="219" y="52"/>
                        <a:pt x="215" y="0"/>
                      </a:cubicBezTo>
                      <a:cubicBezTo>
                        <a:pt x="210" y="83"/>
                        <a:pt x="204" y="114"/>
                        <a:pt x="198" y="197"/>
                      </a:cubicBezTo>
                      <a:cubicBezTo>
                        <a:pt x="185" y="400"/>
                        <a:pt x="36" y="384"/>
                        <a:pt x="0" y="267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dk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800" tIns="46800" rIns="91800" bIns="468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2" name="Google Shape;272;p7"/>
                <p:cNvSpPr/>
                <p:nvPr/>
              </p:nvSpPr>
              <p:spPr>
                <a:xfrm rot="-446434">
                  <a:off x="1432688" y="4565117"/>
                  <a:ext cx="617771" cy="6080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6" h="1689" extrusionOk="0">
                      <a:moveTo>
                        <a:pt x="809" y="4"/>
                      </a:moveTo>
                      <a:cubicBezTo>
                        <a:pt x="59" y="67"/>
                        <a:pt x="-186" y="818"/>
                        <a:pt x="144" y="1320"/>
                      </a:cubicBezTo>
                      <a:cubicBezTo>
                        <a:pt x="335" y="1611"/>
                        <a:pt x="596" y="1712"/>
                        <a:pt x="925" y="1684"/>
                      </a:cubicBezTo>
                      <a:cubicBezTo>
                        <a:pt x="2043" y="1590"/>
                        <a:pt x="1949" y="-92"/>
                        <a:pt x="809" y="4"/>
                      </a:cubicBezTo>
                      <a:close/>
                    </a:path>
                  </a:pathLst>
                </a:custGeom>
                <a:noFill/>
                <a:ln w="9525" cap="rnd" cmpd="sng">
                  <a:solidFill>
                    <a:schemeClr val="dk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800" tIns="46800" rIns="91800" bIns="468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3" name="Google Shape;273;p7"/>
                <p:cNvSpPr/>
                <p:nvPr/>
              </p:nvSpPr>
              <p:spPr>
                <a:xfrm rot="-446434">
                  <a:off x="1375919" y="4557630"/>
                  <a:ext cx="325086" cy="3787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3" h="1052" extrusionOk="0">
                      <a:moveTo>
                        <a:pt x="0" y="984"/>
                      </a:moveTo>
                      <a:cubicBezTo>
                        <a:pt x="-14" y="639"/>
                        <a:pt x="219" y="299"/>
                        <a:pt x="545" y="187"/>
                      </a:cubicBezTo>
                      <a:cubicBezTo>
                        <a:pt x="521" y="127"/>
                        <a:pt x="503" y="64"/>
                        <a:pt x="493" y="0"/>
                      </a:cubicBezTo>
                      <a:cubicBezTo>
                        <a:pt x="632" y="18"/>
                        <a:pt x="769" y="48"/>
                        <a:pt x="903" y="90"/>
                      </a:cubicBezTo>
                      <a:cubicBezTo>
                        <a:pt x="848" y="216"/>
                        <a:pt x="792" y="343"/>
                        <a:pt x="737" y="469"/>
                      </a:cubicBezTo>
                      <a:cubicBezTo>
                        <a:pt x="695" y="416"/>
                        <a:pt x="653" y="363"/>
                        <a:pt x="611" y="310"/>
                      </a:cubicBezTo>
                      <a:cubicBezTo>
                        <a:pt x="470" y="425"/>
                        <a:pt x="356" y="572"/>
                        <a:pt x="281" y="737"/>
                      </a:cubicBezTo>
                      <a:cubicBezTo>
                        <a:pt x="236" y="836"/>
                        <a:pt x="204" y="947"/>
                        <a:pt x="231" y="1052"/>
                      </a:cubicBezTo>
                      <a:cubicBezTo>
                        <a:pt x="162" y="1029"/>
                        <a:pt x="90" y="1014"/>
                        <a:pt x="0" y="984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4" name="Google Shape;274;p7"/>
                <p:cNvSpPr/>
                <p:nvPr/>
              </p:nvSpPr>
              <p:spPr>
                <a:xfrm rot="-446434">
                  <a:off x="1375031" y="4559818"/>
                  <a:ext cx="292325" cy="3628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" h="1008" extrusionOk="0">
                      <a:moveTo>
                        <a:pt x="156" y="643"/>
                      </a:moveTo>
                      <a:cubicBezTo>
                        <a:pt x="273" y="395"/>
                        <a:pt x="522" y="215"/>
                        <a:pt x="757" y="88"/>
                      </a:cubicBezTo>
                      <a:cubicBezTo>
                        <a:pt x="775" y="78"/>
                        <a:pt x="794" y="70"/>
                        <a:pt x="812" y="63"/>
                      </a:cubicBezTo>
                      <a:cubicBezTo>
                        <a:pt x="708" y="35"/>
                        <a:pt x="601" y="14"/>
                        <a:pt x="493" y="0"/>
                      </a:cubicBezTo>
                      <a:cubicBezTo>
                        <a:pt x="503" y="64"/>
                        <a:pt x="521" y="127"/>
                        <a:pt x="545" y="187"/>
                      </a:cubicBezTo>
                      <a:cubicBezTo>
                        <a:pt x="219" y="299"/>
                        <a:pt x="-14" y="639"/>
                        <a:pt x="0" y="984"/>
                      </a:cubicBezTo>
                      <a:cubicBezTo>
                        <a:pt x="27" y="993"/>
                        <a:pt x="53" y="1001"/>
                        <a:pt x="77" y="1008"/>
                      </a:cubicBezTo>
                      <a:cubicBezTo>
                        <a:pt x="66" y="884"/>
                        <a:pt x="103" y="758"/>
                        <a:pt x="156" y="643"/>
                      </a:cubicBezTo>
                      <a:close/>
                    </a:path>
                  </a:pathLst>
                </a:custGeom>
                <a:solidFill>
                  <a:srgbClr val="233859">
                    <a:alpha val="19620"/>
                  </a:srgbClr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5" name="Google Shape;275;p7"/>
                <p:cNvSpPr/>
                <p:nvPr/>
              </p:nvSpPr>
              <p:spPr>
                <a:xfrm rot="-446434">
                  <a:off x="1807046" y="4518523"/>
                  <a:ext cx="298805" cy="4334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0" h="1204" extrusionOk="0">
                      <a:moveTo>
                        <a:pt x="163" y="0"/>
                      </a:moveTo>
                      <a:cubicBezTo>
                        <a:pt x="478" y="139"/>
                        <a:pt x="681" y="498"/>
                        <a:pt x="639" y="840"/>
                      </a:cubicBezTo>
                      <a:cubicBezTo>
                        <a:pt x="704" y="844"/>
                        <a:pt x="768" y="856"/>
                        <a:pt x="830" y="875"/>
                      </a:cubicBezTo>
                      <a:cubicBezTo>
                        <a:pt x="753" y="992"/>
                        <a:pt x="665" y="1102"/>
                        <a:pt x="569" y="1204"/>
                      </a:cubicBezTo>
                      <a:cubicBezTo>
                        <a:pt x="480" y="1099"/>
                        <a:pt x="390" y="993"/>
                        <a:pt x="301" y="888"/>
                      </a:cubicBezTo>
                      <a:cubicBezTo>
                        <a:pt x="367" y="874"/>
                        <a:pt x="433" y="859"/>
                        <a:pt x="499" y="845"/>
                      </a:cubicBezTo>
                      <a:cubicBezTo>
                        <a:pt x="458" y="668"/>
                        <a:pt x="376" y="501"/>
                        <a:pt x="261" y="360"/>
                      </a:cubicBezTo>
                      <a:cubicBezTo>
                        <a:pt x="192" y="277"/>
                        <a:pt x="106" y="199"/>
                        <a:pt x="0" y="177"/>
                      </a:cubicBezTo>
                      <a:cubicBezTo>
                        <a:pt x="51" y="125"/>
                        <a:pt x="96" y="67"/>
                        <a:pt x="16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6" name="Google Shape;276;p7"/>
                <p:cNvSpPr/>
                <p:nvPr/>
              </p:nvSpPr>
              <p:spPr>
                <a:xfrm rot="-446434">
                  <a:off x="1846279" y="4515972"/>
                  <a:ext cx="258845" cy="4248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9" h="1180" extrusionOk="0">
                      <a:moveTo>
                        <a:pt x="719" y="875"/>
                      </a:moveTo>
                      <a:cubicBezTo>
                        <a:pt x="657" y="856"/>
                        <a:pt x="593" y="844"/>
                        <a:pt x="528" y="840"/>
                      </a:cubicBezTo>
                      <a:cubicBezTo>
                        <a:pt x="570" y="498"/>
                        <a:pt x="367" y="139"/>
                        <a:pt x="52" y="0"/>
                      </a:cubicBezTo>
                      <a:cubicBezTo>
                        <a:pt x="33" y="19"/>
                        <a:pt x="16" y="37"/>
                        <a:pt x="0" y="55"/>
                      </a:cubicBezTo>
                      <a:cubicBezTo>
                        <a:pt x="162" y="104"/>
                        <a:pt x="576" y="530"/>
                        <a:pt x="480" y="1180"/>
                      </a:cubicBezTo>
                      <a:cubicBezTo>
                        <a:pt x="568" y="1085"/>
                        <a:pt x="648" y="983"/>
                        <a:pt x="719" y="875"/>
                      </a:cubicBezTo>
                      <a:close/>
                    </a:path>
                  </a:pathLst>
                </a:custGeom>
                <a:solidFill>
                  <a:srgbClr val="233859">
                    <a:alpha val="19620"/>
                  </a:srgbClr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7" name="Google Shape;277;p7"/>
                <p:cNvSpPr/>
                <p:nvPr/>
              </p:nvSpPr>
              <p:spPr>
                <a:xfrm rot="-446434">
                  <a:off x="1514894" y="5031261"/>
                  <a:ext cx="437408" cy="1846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513" extrusionOk="0">
                      <a:moveTo>
                        <a:pt x="1215" y="406"/>
                      </a:moveTo>
                      <a:cubicBezTo>
                        <a:pt x="917" y="581"/>
                        <a:pt x="508" y="536"/>
                        <a:pt x="255" y="302"/>
                      </a:cubicBezTo>
                      <a:cubicBezTo>
                        <a:pt x="213" y="352"/>
                        <a:pt x="166" y="397"/>
                        <a:pt x="114" y="437"/>
                      </a:cubicBezTo>
                      <a:cubicBezTo>
                        <a:pt x="64" y="306"/>
                        <a:pt x="26" y="170"/>
                        <a:pt x="0" y="33"/>
                      </a:cubicBezTo>
                      <a:cubicBezTo>
                        <a:pt x="138" y="22"/>
                        <a:pt x="275" y="11"/>
                        <a:pt x="413" y="0"/>
                      </a:cubicBezTo>
                      <a:cubicBezTo>
                        <a:pt x="386" y="62"/>
                        <a:pt x="359" y="124"/>
                        <a:pt x="332" y="186"/>
                      </a:cubicBezTo>
                      <a:cubicBezTo>
                        <a:pt x="500" y="255"/>
                        <a:pt x="684" y="286"/>
                        <a:pt x="865" y="275"/>
                      </a:cubicBezTo>
                      <a:cubicBezTo>
                        <a:pt x="973" y="268"/>
                        <a:pt x="1086" y="244"/>
                        <a:pt x="1166" y="170"/>
                      </a:cubicBezTo>
                      <a:cubicBezTo>
                        <a:pt x="1178" y="242"/>
                        <a:pt x="1199" y="313"/>
                        <a:pt x="1215" y="406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8" name="Google Shape;278;p7"/>
                <p:cNvSpPr/>
                <p:nvPr/>
              </p:nvSpPr>
              <p:spPr>
                <a:xfrm rot="-446434">
                  <a:off x="1524572" y="5074913"/>
                  <a:ext cx="430568" cy="1404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6" h="390" extrusionOk="0">
                      <a:moveTo>
                        <a:pt x="1096" y="287"/>
                      </a:moveTo>
                      <a:cubicBezTo>
                        <a:pt x="729" y="453"/>
                        <a:pt x="305" y="202"/>
                        <a:pt x="0" y="0"/>
                      </a:cubicBezTo>
                      <a:cubicBezTo>
                        <a:pt x="25" y="107"/>
                        <a:pt x="56" y="211"/>
                        <a:pt x="95" y="314"/>
                      </a:cubicBezTo>
                      <a:cubicBezTo>
                        <a:pt x="147" y="274"/>
                        <a:pt x="194" y="229"/>
                        <a:pt x="236" y="179"/>
                      </a:cubicBezTo>
                      <a:cubicBezTo>
                        <a:pt x="489" y="413"/>
                        <a:pt x="898" y="458"/>
                        <a:pt x="1196" y="283"/>
                      </a:cubicBezTo>
                      <a:cubicBezTo>
                        <a:pt x="1192" y="261"/>
                        <a:pt x="1188" y="241"/>
                        <a:pt x="1184" y="222"/>
                      </a:cubicBezTo>
                      <a:cubicBezTo>
                        <a:pt x="1159" y="247"/>
                        <a:pt x="1125" y="269"/>
                        <a:pt x="1096" y="287"/>
                      </a:cubicBezTo>
                      <a:close/>
                    </a:path>
                  </a:pathLst>
                </a:custGeom>
                <a:solidFill>
                  <a:srgbClr val="233859">
                    <a:alpha val="19620"/>
                  </a:srgbClr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9" name="Google Shape;279;p7"/>
                <p:cNvSpPr/>
                <p:nvPr/>
              </p:nvSpPr>
              <p:spPr>
                <a:xfrm rot="-446434">
                  <a:off x="1812131" y="4580114"/>
                  <a:ext cx="297725" cy="3715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7" h="1032" fill="none" extrusionOk="0">
                      <a:moveTo>
                        <a:pt x="0" y="0"/>
                      </a:moveTo>
                      <a:cubicBezTo>
                        <a:pt x="277" y="104"/>
                        <a:pt x="399" y="404"/>
                        <a:pt x="488" y="664"/>
                      </a:cubicBezTo>
                      <a:cubicBezTo>
                        <a:pt x="418" y="680"/>
                        <a:pt x="286" y="702"/>
                        <a:pt x="287" y="711"/>
                      </a:cubicBezTo>
                      <a:cubicBezTo>
                        <a:pt x="290" y="735"/>
                        <a:pt x="484" y="950"/>
                        <a:pt x="566" y="1032"/>
                      </a:cubicBezTo>
                      <a:cubicBezTo>
                        <a:pt x="644" y="958"/>
                        <a:pt x="739" y="890"/>
                        <a:pt x="827" y="703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dk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800" tIns="46800" rIns="91800" bIns="468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0" name="Google Shape;280;p7"/>
                <p:cNvSpPr/>
                <p:nvPr/>
              </p:nvSpPr>
              <p:spPr>
                <a:xfrm rot="-446434">
                  <a:off x="1636171" y="5087837"/>
                  <a:ext cx="297365" cy="363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" h="101" fill="none" extrusionOk="0">
                      <a:moveTo>
                        <a:pt x="826" y="0"/>
                      </a:moveTo>
                      <a:cubicBezTo>
                        <a:pt x="708" y="83"/>
                        <a:pt x="556" y="104"/>
                        <a:pt x="412" y="101"/>
                      </a:cubicBezTo>
                      <a:cubicBezTo>
                        <a:pt x="268" y="97"/>
                        <a:pt x="131" y="70"/>
                        <a:pt x="0" y="10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dk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800" tIns="0" rIns="918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1" name="Google Shape;281;p7"/>
                <p:cNvSpPr/>
                <p:nvPr/>
              </p:nvSpPr>
              <p:spPr>
                <a:xfrm rot="-446434">
                  <a:off x="1513971" y="5047309"/>
                  <a:ext cx="147243" cy="1573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" h="437" fill="none" extrusionOk="0">
                      <a:moveTo>
                        <a:pt x="256" y="314"/>
                      </a:moveTo>
                      <a:cubicBezTo>
                        <a:pt x="211" y="357"/>
                        <a:pt x="123" y="449"/>
                        <a:pt x="115" y="436"/>
                      </a:cubicBezTo>
                      <a:cubicBezTo>
                        <a:pt x="82" y="382"/>
                        <a:pt x="-24" y="57"/>
                        <a:pt x="5" y="39"/>
                      </a:cubicBezTo>
                      <a:cubicBezTo>
                        <a:pt x="38" y="19"/>
                        <a:pt x="275" y="1"/>
                        <a:pt x="409" y="0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dk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800" tIns="46800" rIns="91800" bIns="468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2" name="Google Shape;282;p7"/>
                <p:cNvSpPr/>
                <p:nvPr/>
              </p:nvSpPr>
              <p:spPr>
                <a:xfrm rot="-446434">
                  <a:off x="1383173" y="4680033"/>
                  <a:ext cx="219244" cy="2685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9" h="746" fill="none" extrusionOk="0">
                      <a:moveTo>
                        <a:pt x="0" y="668"/>
                      </a:moveTo>
                      <a:lnTo>
                        <a:pt x="249" y="746"/>
                      </a:lnTo>
                      <a:cubicBezTo>
                        <a:pt x="215" y="617"/>
                        <a:pt x="259" y="481"/>
                        <a:pt x="319" y="362"/>
                      </a:cubicBezTo>
                      <a:cubicBezTo>
                        <a:pt x="390" y="223"/>
                        <a:pt x="485" y="95"/>
                        <a:pt x="609" y="0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dk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800" tIns="46800" rIns="91800" bIns="468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3" name="Google Shape;283;p7"/>
                <p:cNvSpPr/>
                <p:nvPr/>
              </p:nvSpPr>
              <p:spPr>
                <a:xfrm rot="-446434">
                  <a:off x="1537094" y="4548903"/>
                  <a:ext cx="144003" cy="684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" h="190" fill="none" extrusionOk="0">
                      <a:moveTo>
                        <a:pt x="38" y="190"/>
                      </a:moveTo>
                      <a:cubicBezTo>
                        <a:pt x="16" y="129"/>
                        <a:pt x="3" y="65"/>
                        <a:pt x="0" y="0"/>
                      </a:cubicBezTo>
                      <a:cubicBezTo>
                        <a:pt x="131" y="18"/>
                        <a:pt x="261" y="45"/>
                        <a:pt x="388" y="83"/>
                      </a:cubicBezTo>
                      <a:cubicBezTo>
                        <a:pt x="395" y="85"/>
                        <a:pt x="403" y="92"/>
                        <a:pt x="398" y="96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dk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800" tIns="21600" rIns="91800" bIns="216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4" name="Google Shape;284;p7"/>
                <p:cNvSpPr/>
                <p:nvPr/>
              </p:nvSpPr>
              <p:spPr>
                <a:xfrm rot="-446434">
                  <a:off x="1612550" y="4763759"/>
                  <a:ext cx="282245" cy="3070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" h="853" extrusionOk="0">
                      <a:moveTo>
                        <a:pt x="567" y="818"/>
                      </a:moveTo>
                      <a:cubicBezTo>
                        <a:pt x="426" y="886"/>
                        <a:pt x="332" y="851"/>
                        <a:pt x="317" y="735"/>
                      </a:cubicBezTo>
                      <a:cubicBezTo>
                        <a:pt x="357" y="660"/>
                        <a:pt x="300" y="700"/>
                        <a:pt x="267" y="672"/>
                      </a:cubicBezTo>
                      <a:cubicBezTo>
                        <a:pt x="248" y="653"/>
                        <a:pt x="303" y="627"/>
                        <a:pt x="266" y="611"/>
                      </a:cubicBezTo>
                      <a:cubicBezTo>
                        <a:pt x="248" y="594"/>
                        <a:pt x="189" y="632"/>
                        <a:pt x="218" y="559"/>
                      </a:cubicBezTo>
                      <a:cubicBezTo>
                        <a:pt x="227" y="535"/>
                        <a:pt x="241" y="506"/>
                        <a:pt x="175" y="520"/>
                      </a:cubicBezTo>
                      <a:cubicBezTo>
                        <a:pt x="115" y="532"/>
                        <a:pt x="171" y="441"/>
                        <a:pt x="137" y="438"/>
                      </a:cubicBezTo>
                      <a:cubicBezTo>
                        <a:pt x="83" y="432"/>
                        <a:pt x="55" y="433"/>
                        <a:pt x="65" y="404"/>
                      </a:cubicBezTo>
                      <a:cubicBezTo>
                        <a:pt x="95" y="322"/>
                        <a:pt x="58" y="354"/>
                        <a:pt x="28" y="350"/>
                      </a:cubicBezTo>
                      <a:cubicBezTo>
                        <a:pt x="-28" y="343"/>
                        <a:pt x="26" y="304"/>
                        <a:pt x="22" y="296"/>
                      </a:cubicBezTo>
                      <a:cubicBezTo>
                        <a:pt x="11" y="270"/>
                        <a:pt x="0" y="240"/>
                        <a:pt x="0" y="204"/>
                      </a:cubicBezTo>
                      <a:cubicBezTo>
                        <a:pt x="0" y="-9"/>
                        <a:pt x="323" y="-77"/>
                        <a:pt x="418" y="105"/>
                      </a:cubicBezTo>
                      <a:cubicBezTo>
                        <a:pt x="524" y="87"/>
                        <a:pt x="442" y="168"/>
                        <a:pt x="468" y="167"/>
                      </a:cubicBezTo>
                      <a:cubicBezTo>
                        <a:pt x="561" y="162"/>
                        <a:pt x="469" y="226"/>
                        <a:pt x="516" y="232"/>
                      </a:cubicBezTo>
                      <a:cubicBezTo>
                        <a:pt x="593" y="242"/>
                        <a:pt x="487" y="291"/>
                        <a:pt x="556" y="300"/>
                      </a:cubicBezTo>
                      <a:cubicBezTo>
                        <a:pt x="611" y="307"/>
                        <a:pt x="536" y="363"/>
                        <a:pt x="583" y="372"/>
                      </a:cubicBezTo>
                      <a:cubicBezTo>
                        <a:pt x="645" y="385"/>
                        <a:pt x="611" y="411"/>
                        <a:pt x="621" y="440"/>
                      </a:cubicBezTo>
                      <a:cubicBezTo>
                        <a:pt x="627" y="460"/>
                        <a:pt x="715" y="428"/>
                        <a:pt x="672" y="512"/>
                      </a:cubicBezTo>
                      <a:cubicBezTo>
                        <a:pt x="743" y="497"/>
                        <a:pt x="801" y="592"/>
                        <a:pt x="779" y="646"/>
                      </a:cubicBezTo>
                      <a:cubicBezTo>
                        <a:pt x="743" y="734"/>
                        <a:pt x="659" y="774"/>
                        <a:pt x="567" y="818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5" name="Google Shape;285;p7"/>
                <p:cNvSpPr/>
                <p:nvPr/>
              </p:nvSpPr>
              <p:spPr>
                <a:xfrm rot="-446434">
                  <a:off x="1620262" y="4763258"/>
                  <a:ext cx="272885" cy="2822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8" h="784" extrusionOk="0">
                      <a:moveTo>
                        <a:pt x="646" y="512"/>
                      </a:moveTo>
                      <a:cubicBezTo>
                        <a:pt x="689" y="428"/>
                        <a:pt x="601" y="460"/>
                        <a:pt x="595" y="440"/>
                      </a:cubicBezTo>
                      <a:cubicBezTo>
                        <a:pt x="585" y="411"/>
                        <a:pt x="619" y="385"/>
                        <a:pt x="557" y="372"/>
                      </a:cubicBezTo>
                      <a:cubicBezTo>
                        <a:pt x="510" y="363"/>
                        <a:pt x="585" y="307"/>
                        <a:pt x="530" y="300"/>
                      </a:cubicBezTo>
                      <a:cubicBezTo>
                        <a:pt x="461" y="291"/>
                        <a:pt x="567" y="242"/>
                        <a:pt x="490" y="232"/>
                      </a:cubicBezTo>
                      <a:cubicBezTo>
                        <a:pt x="443" y="226"/>
                        <a:pt x="535" y="162"/>
                        <a:pt x="442" y="167"/>
                      </a:cubicBezTo>
                      <a:cubicBezTo>
                        <a:pt x="416" y="168"/>
                        <a:pt x="498" y="87"/>
                        <a:pt x="392" y="105"/>
                      </a:cubicBezTo>
                      <a:cubicBezTo>
                        <a:pt x="314" y="-46"/>
                        <a:pt x="79" y="-25"/>
                        <a:pt x="0" y="108"/>
                      </a:cubicBezTo>
                      <a:cubicBezTo>
                        <a:pt x="87" y="107"/>
                        <a:pt x="174" y="142"/>
                        <a:pt x="235" y="202"/>
                      </a:cubicBezTo>
                      <a:cubicBezTo>
                        <a:pt x="320" y="254"/>
                        <a:pt x="382" y="339"/>
                        <a:pt x="427" y="430"/>
                      </a:cubicBezTo>
                      <a:cubicBezTo>
                        <a:pt x="430" y="436"/>
                        <a:pt x="433" y="442"/>
                        <a:pt x="436" y="449"/>
                      </a:cubicBezTo>
                      <a:cubicBezTo>
                        <a:pt x="522" y="508"/>
                        <a:pt x="581" y="596"/>
                        <a:pt x="593" y="699"/>
                      </a:cubicBezTo>
                      <a:cubicBezTo>
                        <a:pt x="601" y="727"/>
                        <a:pt x="607" y="755"/>
                        <a:pt x="611" y="784"/>
                      </a:cubicBezTo>
                      <a:cubicBezTo>
                        <a:pt x="673" y="750"/>
                        <a:pt x="726" y="712"/>
                        <a:pt x="753" y="646"/>
                      </a:cubicBezTo>
                      <a:cubicBezTo>
                        <a:pt x="775" y="592"/>
                        <a:pt x="717" y="496"/>
                        <a:pt x="646" y="512"/>
                      </a:cubicBezTo>
                      <a:close/>
                    </a:path>
                  </a:pathLst>
                </a:custGeom>
                <a:solidFill>
                  <a:srgbClr val="233859">
                    <a:alpha val="19620"/>
                  </a:srgbClr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6" name="Google Shape;286;p7"/>
                <p:cNvSpPr/>
                <p:nvPr/>
              </p:nvSpPr>
              <p:spPr>
                <a:xfrm rot="-446434">
                  <a:off x="1585948" y="4739869"/>
                  <a:ext cx="61921" cy="507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" h="141" extrusionOk="0">
                      <a:moveTo>
                        <a:pt x="52" y="141"/>
                      </a:moveTo>
                      <a:cubicBezTo>
                        <a:pt x="37" y="133"/>
                        <a:pt x="22" y="124"/>
                        <a:pt x="11" y="111"/>
                      </a:cubicBezTo>
                      <a:cubicBezTo>
                        <a:pt x="1" y="97"/>
                        <a:pt x="-4" y="78"/>
                        <a:pt x="4" y="63"/>
                      </a:cubicBezTo>
                      <a:cubicBezTo>
                        <a:pt x="9" y="53"/>
                        <a:pt x="20" y="46"/>
                        <a:pt x="30" y="40"/>
                      </a:cubicBezTo>
                      <a:cubicBezTo>
                        <a:pt x="51" y="28"/>
                        <a:pt x="73" y="16"/>
                        <a:pt x="95" y="5"/>
                      </a:cubicBezTo>
                      <a:cubicBezTo>
                        <a:pt x="100" y="2"/>
                        <a:pt x="106" y="-1"/>
                        <a:pt x="112" y="0"/>
                      </a:cubicBezTo>
                      <a:cubicBezTo>
                        <a:pt x="118" y="1"/>
                        <a:pt x="122" y="5"/>
                        <a:pt x="126" y="8"/>
                      </a:cubicBezTo>
                      <a:cubicBezTo>
                        <a:pt x="140" y="22"/>
                        <a:pt x="153" y="36"/>
                        <a:pt x="165" y="52"/>
                      </a:cubicBezTo>
                      <a:cubicBezTo>
                        <a:pt x="169" y="57"/>
                        <a:pt x="173" y="63"/>
                        <a:pt x="172" y="70"/>
                      </a:cubicBezTo>
                      <a:cubicBezTo>
                        <a:pt x="172" y="75"/>
                        <a:pt x="168" y="79"/>
                        <a:pt x="165" y="83"/>
                      </a:cubicBezTo>
                      <a:cubicBezTo>
                        <a:pt x="134" y="117"/>
                        <a:pt x="90" y="139"/>
                        <a:pt x="52" y="14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0000" tIns="5750" rIns="90000" bIns="575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7" name="Google Shape;287;p7"/>
                <p:cNvSpPr/>
                <p:nvPr/>
              </p:nvSpPr>
              <p:spPr>
                <a:xfrm rot="-446434">
                  <a:off x="1602238" y="4738810"/>
                  <a:ext cx="45001" cy="421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" h="117" extrusionOk="0">
                      <a:moveTo>
                        <a:pt x="76" y="117"/>
                      </a:moveTo>
                      <a:cubicBezTo>
                        <a:pt x="91" y="108"/>
                        <a:pt x="105" y="97"/>
                        <a:pt x="118" y="83"/>
                      </a:cubicBezTo>
                      <a:cubicBezTo>
                        <a:pt x="121" y="79"/>
                        <a:pt x="125" y="75"/>
                        <a:pt x="125" y="70"/>
                      </a:cubicBezTo>
                      <a:cubicBezTo>
                        <a:pt x="126" y="63"/>
                        <a:pt x="122" y="57"/>
                        <a:pt x="118" y="52"/>
                      </a:cubicBezTo>
                      <a:cubicBezTo>
                        <a:pt x="106" y="36"/>
                        <a:pt x="93" y="22"/>
                        <a:pt x="79" y="8"/>
                      </a:cubicBezTo>
                      <a:cubicBezTo>
                        <a:pt x="75" y="5"/>
                        <a:pt x="71" y="1"/>
                        <a:pt x="65" y="0"/>
                      </a:cubicBezTo>
                      <a:cubicBezTo>
                        <a:pt x="59" y="-1"/>
                        <a:pt x="53" y="2"/>
                        <a:pt x="48" y="5"/>
                      </a:cubicBezTo>
                      <a:cubicBezTo>
                        <a:pt x="32" y="13"/>
                        <a:pt x="16" y="21"/>
                        <a:pt x="0" y="30"/>
                      </a:cubicBezTo>
                      <a:cubicBezTo>
                        <a:pt x="26" y="59"/>
                        <a:pt x="51" y="88"/>
                        <a:pt x="76" y="117"/>
                      </a:cubicBezTo>
                      <a:close/>
                    </a:path>
                  </a:pathLst>
                </a:custGeom>
                <a:solidFill>
                  <a:srgbClr val="233859">
                    <a:alpha val="19620"/>
                  </a:srgbClr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8" name="Google Shape;288;p7"/>
                <p:cNvSpPr/>
                <p:nvPr/>
              </p:nvSpPr>
              <p:spPr>
                <a:xfrm rot="-446434">
                  <a:off x="1611795" y="4824963"/>
                  <a:ext cx="114122" cy="561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7" h="156" fill="none" extrusionOk="0">
                      <a:moveTo>
                        <a:pt x="0" y="152"/>
                      </a:moveTo>
                      <a:cubicBezTo>
                        <a:pt x="29" y="162"/>
                        <a:pt x="62" y="153"/>
                        <a:pt x="91" y="142"/>
                      </a:cubicBezTo>
                      <a:cubicBezTo>
                        <a:pt x="174" y="110"/>
                        <a:pt x="251" y="61"/>
                        <a:pt x="317" y="0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dk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800" tIns="9350" rIns="91800" bIns="935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9" name="Google Shape;289;p7"/>
                <p:cNvSpPr/>
                <p:nvPr/>
              </p:nvSpPr>
              <p:spPr>
                <a:xfrm rot="-446434">
                  <a:off x="1738662" y="4949723"/>
                  <a:ext cx="136082" cy="745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207" fill="none" extrusionOk="0">
                      <a:moveTo>
                        <a:pt x="0" y="207"/>
                      </a:moveTo>
                      <a:cubicBezTo>
                        <a:pt x="147" y="194"/>
                        <a:pt x="287" y="117"/>
                        <a:pt x="378" y="0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dk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800" tIns="27700" rIns="91800" bIns="277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0" name="Google Shape;290;p7"/>
                <p:cNvSpPr/>
                <p:nvPr/>
              </p:nvSpPr>
              <p:spPr>
                <a:xfrm rot="-446434">
                  <a:off x="1719762" y="4928533"/>
                  <a:ext cx="91442" cy="583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" h="162" fill="none" extrusionOk="0">
                      <a:moveTo>
                        <a:pt x="0" y="162"/>
                      </a:moveTo>
                      <a:cubicBezTo>
                        <a:pt x="97" y="133"/>
                        <a:pt x="177" y="66"/>
                        <a:pt x="254" y="0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dk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800" tIns="11500" rIns="91800" bIns="115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1" name="Google Shape;291;p7"/>
                <p:cNvSpPr/>
                <p:nvPr/>
              </p:nvSpPr>
              <p:spPr>
                <a:xfrm rot="-446434">
                  <a:off x="1720674" y="4842962"/>
                  <a:ext cx="64801" cy="45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" h="125" fill="none" extrusionOk="0">
                      <a:moveTo>
                        <a:pt x="180" y="0"/>
                      </a:moveTo>
                      <a:cubicBezTo>
                        <a:pt x="130" y="54"/>
                        <a:pt x="68" y="97"/>
                        <a:pt x="0" y="125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dk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800" tIns="0" rIns="918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2" name="Google Shape;292;p7"/>
                <p:cNvSpPr/>
                <p:nvPr/>
              </p:nvSpPr>
              <p:spPr>
                <a:xfrm rot="-446434">
                  <a:off x="1640476" y="4876882"/>
                  <a:ext cx="60481" cy="280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" h="78" fill="none" extrusionOk="0">
                      <a:moveTo>
                        <a:pt x="0" y="78"/>
                      </a:moveTo>
                      <a:cubicBezTo>
                        <a:pt x="34" y="70"/>
                        <a:pt x="69" y="61"/>
                        <a:pt x="99" y="42"/>
                      </a:cubicBezTo>
                      <a:cubicBezTo>
                        <a:pt x="122" y="27"/>
                        <a:pt x="142" y="7"/>
                        <a:pt x="168" y="0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dk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800" tIns="0" rIns="918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3" name="Google Shape;293;p7"/>
                <p:cNvSpPr/>
                <p:nvPr/>
              </p:nvSpPr>
              <p:spPr>
                <a:xfrm rot="-446434">
                  <a:off x="1794695" y="4883929"/>
                  <a:ext cx="15480" cy="100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" h="28" fill="none" extrusionOk="0">
                      <a:moveTo>
                        <a:pt x="0" y="28"/>
                      </a:moveTo>
                      <a:cubicBezTo>
                        <a:pt x="14" y="18"/>
                        <a:pt x="28" y="8"/>
                        <a:pt x="43" y="0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dk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800" tIns="0" rIns="918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4" name="Google Shape;294;p7"/>
                <p:cNvSpPr/>
                <p:nvPr/>
              </p:nvSpPr>
              <p:spPr>
                <a:xfrm rot="-446434">
                  <a:off x="1818891" y="4918087"/>
                  <a:ext cx="23040" cy="22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" h="63" fill="none" extrusionOk="0">
                      <a:moveTo>
                        <a:pt x="0" y="63"/>
                      </a:moveTo>
                      <a:cubicBezTo>
                        <a:pt x="24" y="45"/>
                        <a:pt x="46" y="24"/>
                        <a:pt x="64" y="0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dk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800" tIns="0" rIns="918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95" name="Google Shape;295;p7"/>
              <p:cNvGrpSpPr/>
              <p:nvPr/>
            </p:nvGrpSpPr>
            <p:grpSpPr>
              <a:xfrm>
                <a:off x="8482054" y="2955786"/>
                <a:ext cx="783026" cy="783026"/>
                <a:chOff x="-113171" y="-154864"/>
                <a:chExt cx="783026" cy="783026"/>
              </a:xfrm>
            </p:grpSpPr>
            <p:grpSp>
              <p:nvGrpSpPr>
                <p:cNvPr id="296" name="Google Shape;296;p7"/>
                <p:cNvGrpSpPr/>
                <p:nvPr/>
              </p:nvGrpSpPr>
              <p:grpSpPr>
                <a:xfrm rot="-8100000">
                  <a:off x="62127" y="-100819"/>
                  <a:ext cx="432429" cy="674937"/>
                  <a:chOff x="8088745" y="4280780"/>
                  <a:chExt cx="609840" cy="951840"/>
                </a:xfrm>
              </p:grpSpPr>
              <p:sp>
                <p:nvSpPr>
                  <p:cNvPr id="297" name="Google Shape;297;p7"/>
                  <p:cNvSpPr/>
                  <p:nvPr/>
                </p:nvSpPr>
                <p:spPr>
                  <a:xfrm>
                    <a:off x="8088745" y="4280780"/>
                    <a:ext cx="609840" cy="9518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94" h="2644" extrusionOk="0">
                        <a:moveTo>
                          <a:pt x="1648" y="2644"/>
                        </a:moveTo>
                        <a:cubicBezTo>
                          <a:pt x="1723" y="2190"/>
                          <a:pt x="1733" y="1692"/>
                          <a:pt x="1477" y="1310"/>
                        </a:cubicBezTo>
                        <a:cubicBezTo>
                          <a:pt x="1220" y="928"/>
                          <a:pt x="740" y="732"/>
                          <a:pt x="511" y="332"/>
                        </a:cubicBezTo>
                        <a:cubicBezTo>
                          <a:pt x="464" y="249"/>
                          <a:pt x="429" y="159"/>
                          <a:pt x="364" y="89"/>
                        </a:cubicBezTo>
                        <a:cubicBezTo>
                          <a:pt x="300" y="19"/>
                          <a:pt x="194" y="-25"/>
                          <a:pt x="109" y="16"/>
                        </a:cubicBezTo>
                        <a:cubicBezTo>
                          <a:pt x="-7" y="71"/>
                          <a:pt x="-14" y="233"/>
                          <a:pt x="14" y="358"/>
                        </a:cubicBezTo>
                        <a:cubicBezTo>
                          <a:pt x="118" y="828"/>
                          <a:pt x="451" y="1210"/>
                          <a:pt x="793" y="1548"/>
                        </a:cubicBezTo>
                        <a:cubicBezTo>
                          <a:pt x="1135" y="1886"/>
                          <a:pt x="1506" y="2214"/>
                          <a:pt x="1648" y="2644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0000" tIns="45000" rIns="90000" bIns="45000" anchor="ctr" anchorCtr="1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98" name="Google Shape;298;p7"/>
                  <p:cNvSpPr/>
                  <p:nvPr/>
                </p:nvSpPr>
                <p:spPr>
                  <a:xfrm>
                    <a:off x="8304745" y="4447460"/>
                    <a:ext cx="393840" cy="58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4" h="1626" extrusionOk="0">
                        <a:moveTo>
                          <a:pt x="1008" y="1367"/>
                        </a:moveTo>
                        <a:cubicBezTo>
                          <a:pt x="950" y="1217"/>
                          <a:pt x="887" y="1069"/>
                          <a:pt x="799" y="934"/>
                        </a:cubicBezTo>
                        <a:cubicBezTo>
                          <a:pt x="704" y="790"/>
                          <a:pt x="586" y="668"/>
                          <a:pt x="457" y="554"/>
                        </a:cubicBezTo>
                        <a:cubicBezTo>
                          <a:pt x="274" y="391"/>
                          <a:pt x="116" y="214"/>
                          <a:pt x="0" y="0"/>
                        </a:cubicBezTo>
                        <a:cubicBezTo>
                          <a:pt x="248" y="317"/>
                          <a:pt x="650" y="509"/>
                          <a:pt x="877" y="847"/>
                        </a:cubicBezTo>
                        <a:cubicBezTo>
                          <a:pt x="1030" y="1076"/>
                          <a:pt x="1088" y="1348"/>
                          <a:pt x="1094" y="1626"/>
                        </a:cubicBezTo>
                        <a:cubicBezTo>
                          <a:pt x="1069" y="1539"/>
                          <a:pt x="1041" y="1452"/>
                          <a:pt x="1008" y="1367"/>
                        </a:cubicBezTo>
                        <a:close/>
                      </a:path>
                    </a:pathLst>
                  </a:custGeom>
                  <a:solidFill>
                    <a:srgbClr val="F6FBFF">
                      <a:alpha val="50000"/>
                    </a:srgbClr>
                  </a:solidFill>
                  <a:ln>
                    <a:noFill/>
                  </a:ln>
                </p:spPr>
                <p:txBody>
                  <a:bodyPr spcFirstLastPara="1" wrap="square" lIns="90000" tIns="45000" rIns="90000" bIns="45000" anchor="ctr" anchorCtr="1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99" name="Google Shape;299;p7"/>
                  <p:cNvSpPr/>
                  <p:nvPr/>
                </p:nvSpPr>
                <p:spPr>
                  <a:xfrm>
                    <a:off x="8088745" y="4303100"/>
                    <a:ext cx="498600" cy="7588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85" h="2108" extrusionOk="0">
                        <a:moveTo>
                          <a:pt x="152" y="367"/>
                        </a:moveTo>
                        <a:cubicBezTo>
                          <a:pt x="265" y="649"/>
                          <a:pt x="435" y="907"/>
                          <a:pt x="653" y="1119"/>
                        </a:cubicBezTo>
                        <a:cubicBezTo>
                          <a:pt x="770" y="1234"/>
                          <a:pt x="900" y="1332"/>
                          <a:pt x="1007" y="1457"/>
                        </a:cubicBezTo>
                        <a:cubicBezTo>
                          <a:pt x="1109" y="1577"/>
                          <a:pt x="1190" y="1715"/>
                          <a:pt x="1264" y="1853"/>
                        </a:cubicBezTo>
                        <a:cubicBezTo>
                          <a:pt x="1309" y="1937"/>
                          <a:pt x="1349" y="2022"/>
                          <a:pt x="1385" y="2108"/>
                        </a:cubicBezTo>
                        <a:cubicBezTo>
                          <a:pt x="1214" y="1888"/>
                          <a:pt x="999" y="1689"/>
                          <a:pt x="793" y="1486"/>
                        </a:cubicBezTo>
                        <a:cubicBezTo>
                          <a:pt x="451" y="1148"/>
                          <a:pt x="118" y="766"/>
                          <a:pt x="14" y="296"/>
                        </a:cubicBezTo>
                        <a:cubicBezTo>
                          <a:pt x="-8" y="197"/>
                          <a:pt x="-8" y="74"/>
                          <a:pt x="51" y="0"/>
                        </a:cubicBezTo>
                        <a:cubicBezTo>
                          <a:pt x="72" y="126"/>
                          <a:pt x="105" y="248"/>
                          <a:pt x="152" y="367"/>
                        </a:cubicBezTo>
                        <a:close/>
                      </a:path>
                    </a:pathLst>
                  </a:custGeom>
                  <a:solidFill>
                    <a:srgbClr val="233859">
                      <a:alpha val="19620"/>
                    </a:srgbClr>
                  </a:solidFill>
                  <a:ln>
                    <a:noFill/>
                  </a:ln>
                </p:spPr>
                <p:txBody>
                  <a:bodyPr spcFirstLastPara="1" wrap="square" lIns="90000" tIns="45000" rIns="90000" bIns="45000" anchor="ctr" anchorCtr="1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0" name="Google Shape;300;p7"/>
                  <p:cNvSpPr/>
                  <p:nvPr/>
                </p:nvSpPr>
                <p:spPr>
                  <a:xfrm>
                    <a:off x="8199265" y="4392020"/>
                    <a:ext cx="480960" cy="8355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36" h="2321" fill="none" extrusionOk="0">
                        <a:moveTo>
                          <a:pt x="1336" y="2321"/>
                        </a:moveTo>
                        <a:cubicBezTo>
                          <a:pt x="1153" y="1327"/>
                          <a:pt x="712" y="1045"/>
                          <a:pt x="0" y="0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chemeClr val="dk1"/>
                    </a:solidFill>
                    <a:prstDash val="solid"/>
                    <a:miter lim="8000"/>
                    <a:headEnd type="none" w="sm" len="sm"/>
                    <a:tailEnd type="none" w="sm" len="sm"/>
                  </a:ln>
                </p:spPr>
                <p:txBody>
                  <a:bodyPr spcFirstLastPara="1" wrap="square" lIns="91800" tIns="46800" rIns="91800" bIns="46800" anchor="ctr" anchorCtr="1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1" name="Google Shape;301;p7"/>
                  <p:cNvSpPr/>
                  <p:nvPr/>
                </p:nvSpPr>
                <p:spPr>
                  <a:xfrm>
                    <a:off x="8305105" y="4767140"/>
                    <a:ext cx="239400" cy="1015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5" h="282" fill="none" extrusionOk="0">
                        <a:moveTo>
                          <a:pt x="665" y="282"/>
                        </a:moveTo>
                        <a:cubicBezTo>
                          <a:pt x="617" y="266"/>
                          <a:pt x="35" y="11"/>
                          <a:pt x="0" y="0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chemeClr val="dk1"/>
                    </a:solidFill>
                    <a:prstDash val="solid"/>
                    <a:miter lim="8000"/>
                    <a:headEnd type="none" w="sm" len="sm"/>
                    <a:tailEnd type="none" w="sm" len="sm"/>
                  </a:ln>
                </p:spPr>
                <p:txBody>
                  <a:bodyPr spcFirstLastPara="1" wrap="square" lIns="91800" tIns="46800" rIns="91800" bIns="46800" anchor="ctr" anchorCtr="1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2" name="Google Shape;302;p7"/>
                  <p:cNvSpPr/>
                  <p:nvPr/>
                </p:nvSpPr>
                <p:spPr>
                  <a:xfrm>
                    <a:off x="8601385" y="4734380"/>
                    <a:ext cx="7200" cy="232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" h="645" fill="none" extrusionOk="0">
                        <a:moveTo>
                          <a:pt x="0" y="645"/>
                        </a:moveTo>
                        <a:cubicBezTo>
                          <a:pt x="25" y="623"/>
                          <a:pt x="21" y="26"/>
                          <a:pt x="17" y="0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chemeClr val="dk1"/>
                    </a:solidFill>
                    <a:prstDash val="solid"/>
                    <a:miter lim="8000"/>
                    <a:headEnd type="none" w="sm" len="sm"/>
                    <a:tailEnd type="none" w="sm" len="sm"/>
                  </a:ln>
                </p:spPr>
                <p:txBody>
                  <a:bodyPr spcFirstLastPara="1" wrap="square" lIns="91800" tIns="46800" rIns="91800" bIns="46800" anchor="ctr" anchorCtr="1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303" name="Google Shape;303;p7"/>
                <p:cNvGrpSpPr/>
                <p:nvPr/>
              </p:nvGrpSpPr>
              <p:grpSpPr>
                <a:xfrm rot="1531791">
                  <a:off x="461339" y="115256"/>
                  <a:ext cx="124560" cy="417806"/>
                  <a:chOff x="8795211" y="2347174"/>
                  <a:chExt cx="124554" cy="417788"/>
                </a:xfrm>
              </p:grpSpPr>
              <p:sp>
                <p:nvSpPr>
                  <p:cNvPr id="304" name="Google Shape;304;p7"/>
                  <p:cNvSpPr/>
                  <p:nvPr/>
                </p:nvSpPr>
                <p:spPr>
                  <a:xfrm>
                    <a:off x="8795211" y="2347174"/>
                    <a:ext cx="124554" cy="3686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3" h="660" extrusionOk="0">
                        <a:moveTo>
                          <a:pt x="168" y="660"/>
                        </a:moveTo>
                        <a:cubicBezTo>
                          <a:pt x="182" y="554"/>
                          <a:pt x="167" y="445"/>
                          <a:pt x="125" y="348"/>
                        </a:cubicBezTo>
                        <a:cubicBezTo>
                          <a:pt x="81" y="247"/>
                          <a:pt x="7" y="154"/>
                          <a:pt x="0" y="43"/>
                        </a:cubicBezTo>
                        <a:cubicBezTo>
                          <a:pt x="-1" y="34"/>
                          <a:pt x="-1" y="24"/>
                          <a:pt x="4" y="16"/>
                        </a:cubicBezTo>
                        <a:cubicBezTo>
                          <a:pt x="15" y="-7"/>
                          <a:pt x="51" y="-4"/>
                          <a:pt x="74" y="10"/>
                        </a:cubicBezTo>
                        <a:cubicBezTo>
                          <a:pt x="119" y="37"/>
                          <a:pt x="148" y="85"/>
                          <a:pt x="168" y="134"/>
                        </a:cubicBezTo>
                        <a:cubicBezTo>
                          <a:pt x="260" y="356"/>
                          <a:pt x="218" y="608"/>
                          <a:pt x="168" y="66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0000" tIns="45000" rIns="90000" bIns="45000" anchor="ctr" anchorCtr="1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5" name="Google Shape;305;p7"/>
                  <p:cNvSpPr/>
                  <p:nvPr/>
                </p:nvSpPr>
                <p:spPr>
                  <a:xfrm>
                    <a:off x="8803030" y="2411965"/>
                    <a:ext cx="102771" cy="3038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4" h="544" extrusionOk="0">
                        <a:moveTo>
                          <a:pt x="180" y="279"/>
                        </a:moveTo>
                        <a:cubicBezTo>
                          <a:pt x="159" y="136"/>
                          <a:pt x="112" y="99"/>
                          <a:pt x="0" y="0"/>
                        </a:cubicBezTo>
                        <a:cubicBezTo>
                          <a:pt x="72" y="173"/>
                          <a:pt x="193" y="344"/>
                          <a:pt x="154" y="544"/>
                        </a:cubicBezTo>
                        <a:cubicBezTo>
                          <a:pt x="175" y="522"/>
                          <a:pt x="192" y="356"/>
                          <a:pt x="180" y="279"/>
                        </a:cubicBezTo>
                        <a:close/>
                      </a:path>
                    </a:pathLst>
                  </a:custGeom>
                  <a:solidFill>
                    <a:srgbClr val="233859">
                      <a:alpha val="19620"/>
                    </a:srgbClr>
                  </a:solidFill>
                  <a:ln>
                    <a:noFill/>
                  </a:ln>
                </p:spPr>
                <p:txBody>
                  <a:bodyPr spcFirstLastPara="1" wrap="square" lIns="90000" tIns="45000" rIns="90000" bIns="45000" anchor="ctr" anchorCtr="1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6" name="Google Shape;306;p7"/>
                  <p:cNvSpPr/>
                  <p:nvPr/>
                </p:nvSpPr>
                <p:spPr>
                  <a:xfrm>
                    <a:off x="8816435" y="2371192"/>
                    <a:ext cx="83781" cy="3937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0" h="705" fill="none" extrusionOk="0">
                        <a:moveTo>
                          <a:pt x="0" y="0"/>
                        </a:moveTo>
                        <a:cubicBezTo>
                          <a:pt x="77" y="71"/>
                          <a:pt x="109" y="177"/>
                          <a:pt x="129" y="280"/>
                        </a:cubicBezTo>
                        <a:cubicBezTo>
                          <a:pt x="139" y="332"/>
                          <a:pt x="147" y="384"/>
                          <a:pt x="149" y="437"/>
                        </a:cubicBezTo>
                        <a:cubicBezTo>
                          <a:pt x="153" y="528"/>
                          <a:pt x="140" y="619"/>
                          <a:pt x="112" y="705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chemeClr val="dk1"/>
                    </a:solidFill>
                    <a:prstDash val="solid"/>
                    <a:miter lim="8000"/>
                    <a:headEnd type="none" w="sm" len="sm"/>
                    <a:tailEnd type="none" w="sm" len="sm"/>
                  </a:ln>
                </p:spPr>
                <p:txBody>
                  <a:bodyPr spcFirstLastPara="1" wrap="square" lIns="91800" tIns="46800" rIns="91800" bIns="46800" anchor="ctr" anchorCtr="1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grpSp>
          <p:nvGrpSpPr>
            <p:cNvPr id="307" name="Google Shape;307;p7"/>
            <p:cNvGrpSpPr/>
            <p:nvPr/>
          </p:nvGrpSpPr>
          <p:grpSpPr>
            <a:xfrm>
              <a:off x="-85890" y="3738828"/>
              <a:ext cx="824130" cy="1636285"/>
              <a:chOff x="-85890" y="3738828"/>
              <a:chExt cx="824130" cy="1636285"/>
            </a:xfrm>
          </p:grpSpPr>
          <p:grpSp>
            <p:nvGrpSpPr>
              <p:cNvPr id="308" name="Google Shape;308;p7"/>
              <p:cNvGrpSpPr/>
              <p:nvPr/>
            </p:nvGrpSpPr>
            <p:grpSpPr>
              <a:xfrm rot="321221">
                <a:off x="43122" y="4391978"/>
                <a:ext cx="651997" cy="954801"/>
                <a:chOff x="95582" y="4077993"/>
                <a:chExt cx="652022" cy="954837"/>
              </a:xfrm>
            </p:grpSpPr>
            <p:sp>
              <p:nvSpPr>
                <p:cNvPr id="309" name="Google Shape;309;p7"/>
                <p:cNvSpPr/>
                <p:nvPr/>
              </p:nvSpPr>
              <p:spPr>
                <a:xfrm rot="922382">
                  <a:off x="192457" y="4193562"/>
                  <a:ext cx="458271" cy="7927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3" h="2202" extrusionOk="0">
                      <a:moveTo>
                        <a:pt x="483" y="2173"/>
                      </a:moveTo>
                      <a:cubicBezTo>
                        <a:pt x="99" y="2122"/>
                        <a:pt x="-42" y="1928"/>
                        <a:pt x="89" y="1678"/>
                      </a:cubicBezTo>
                      <a:cubicBezTo>
                        <a:pt x="275" y="1583"/>
                        <a:pt x="102" y="1585"/>
                        <a:pt x="74" y="1487"/>
                      </a:cubicBezTo>
                      <a:cubicBezTo>
                        <a:pt x="62" y="1423"/>
                        <a:pt x="211" y="1444"/>
                        <a:pt x="156" y="1363"/>
                      </a:cubicBezTo>
                      <a:cubicBezTo>
                        <a:pt x="145" y="1308"/>
                        <a:pt x="-29" y="1305"/>
                        <a:pt x="132" y="1197"/>
                      </a:cubicBezTo>
                      <a:cubicBezTo>
                        <a:pt x="185" y="1162"/>
                        <a:pt x="254" y="1123"/>
                        <a:pt x="99" y="1062"/>
                      </a:cubicBezTo>
                      <a:cubicBezTo>
                        <a:pt x="-40" y="1009"/>
                        <a:pt x="200" y="902"/>
                        <a:pt x="135" y="849"/>
                      </a:cubicBezTo>
                      <a:cubicBezTo>
                        <a:pt x="33" y="767"/>
                        <a:pt x="-25" y="732"/>
                        <a:pt x="37" y="688"/>
                      </a:cubicBezTo>
                      <a:cubicBezTo>
                        <a:pt x="212" y="565"/>
                        <a:pt x="90" y="579"/>
                        <a:pt x="35" y="533"/>
                      </a:cubicBezTo>
                      <a:cubicBezTo>
                        <a:pt x="-70" y="445"/>
                        <a:pt x="95" y="438"/>
                        <a:pt x="99" y="418"/>
                      </a:cubicBezTo>
                      <a:cubicBezTo>
                        <a:pt x="113" y="351"/>
                        <a:pt x="133" y="276"/>
                        <a:pt x="182" y="206"/>
                      </a:cubicBezTo>
                      <a:cubicBezTo>
                        <a:pt x="479" y="-219"/>
                        <a:pt x="1235" y="72"/>
                        <a:pt x="1174" y="558"/>
                      </a:cubicBezTo>
                      <a:cubicBezTo>
                        <a:pt x="1415" y="662"/>
                        <a:pt x="1135" y="715"/>
                        <a:pt x="1191" y="747"/>
                      </a:cubicBezTo>
                      <a:cubicBezTo>
                        <a:pt x="1387" y="860"/>
                        <a:pt x="1110" y="866"/>
                        <a:pt x="1198" y="941"/>
                      </a:cubicBezTo>
                      <a:cubicBezTo>
                        <a:pt x="1341" y="1061"/>
                        <a:pt x="1055" y="1019"/>
                        <a:pt x="1183" y="1127"/>
                      </a:cubicBezTo>
                      <a:cubicBezTo>
                        <a:pt x="1286" y="1214"/>
                        <a:pt x="1054" y="1226"/>
                        <a:pt x="1139" y="1307"/>
                      </a:cubicBezTo>
                      <a:cubicBezTo>
                        <a:pt x="1247" y="1413"/>
                        <a:pt x="1142" y="1422"/>
                        <a:pt x="1121" y="1490"/>
                      </a:cubicBezTo>
                      <a:cubicBezTo>
                        <a:pt x="1106" y="1539"/>
                        <a:pt x="1329" y="1593"/>
                        <a:pt x="1124" y="1702"/>
                      </a:cubicBezTo>
                      <a:cubicBezTo>
                        <a:pt x="1292" y="1765"/>
                        <a:pt x="1277" y="2031"/>
                        <a:pt x="1155" y="2110"/>
                      </a:cubicBezTo>
                      <a:cubicBezTo>
                        <a:pt x="958" y="2237"/>
                        <a:pt x="732" y="2205"/>
                        <a:pt x="483" y="217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0" name="Google Shape;310;p7"/>
                <p:cNvSpPr/>
                <p:nvPr/>
              </p:nvSpPr>
              <p:spPr>
                <a:xfrm rot="922382">
                  <a:off x="215993" y="4261898"/>
                  <a:ext cx="425512" cy="7275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2" h="2021" extrusionOk="0">
                      <a:moveTo>
                        <a:pt x="945" y="0"/>
                      </a:moveTo>
                      <a:cubicBezTo>
                        <a:pt x="937" y="180"/>
                        <a:pt x="872" y="359"/>
                        <a:pt x="753" y="490"/>
                      </a:cubicBezTo>
                      <a:cubicBezTo>
                        <a:pt x="592" y="670"/>
                        <a:pt x="359" y="759"/>
                        <a:pt x="118" y="753"/>
                      </a:cubicBezTo>
                      <a:cubicBezTo>
                        <a:pt x="88" y="752"/>
                        <a:pt x="56" y="749"/>
                        <a:pt x="25" y="744"/>
                      </a:cubicBezTo>
                      <a:cubicBezTo>
                        <a:pt x="17" y="753"/>
                        <a:pt x="9" y="762"/>
                        <a:pt x="0" y="772"/>
                      </a:cubicBezTo>
                      <a:cubicBezTo>
                        <a:pt x="159" y="756"/>
                        <a:pt x="322" y="804"/>
                        <a:pt x="453" y="897"/>
                      </a:cubicBezTo>
                      <a:cubicBezTo>
                        <a:pt x="645" y="1035"/>
                        <a:pt x="797" y="1259"/>
                        <a:pt x="774" y="1506"/>
                      </a:cubicBezTo>
                      <a:cubicBezTo>
                        <a:pt x="763" y="1623"/>
                        <a:pt x="721" y="1729"/>
                        <a:pt x="658" y="1828"/>
                      </a:cubicBezTo>
                      <a:cubicBezTo>
                        <a:pt x="607" y="1907"/>
                        <a:pt x="542" y="1961"/>
                        <a:pt x="468" y="2002"/>
                      </a:cubicBezTo>
                      <a:cubicBezTo>
                        <a:pt x="687" y="2029"/>
                        <a:pt x="887" y="2043"/>
                        <a:pt x="1064" y="1929"/>
                      </a:cubicBezTo>
                      <a:cubicBezTo>
                        <a:pt x="1186" y="1850"/>
                        <a:pt x="1201" y="1584"/>
                        <a:pt x="1033" y="1521"/>
                      </a:cubicBezTo>
                      <a:cubicBezTo>
                        <a:pt x="1238" y="1412"/>
                        <a:pt x="1015" y="1358"/>
                        <a:pt x="1030" y="1309"/>
                      </a:cubicBezTo>
                      <a:cubicBezTo>
                        <a:pt x="1051" y="1241"/>
                        <a:pt x="1156" y="1232"/>
                        <a:pt x="1048" y="1127"/>
                      </a:cubicBezTo>
                      <a:cubicBezTo>
                        <a:pt x="963" y="1045"/>
                        <a:pt x="1195" y="1033"/>
                        <a:pt x="1092" y="946"/>
                      </a:cubicBezTo>
                      <a:cubicBezTo>
                        <a:pt x="964" y="838"/>
                        <a:pt x="1250" y="880"/>
                        <a:pt x="1107" y="760"/>
                      </a:cubicBezTo>
                      <a:cubicBezTo>
                        <a:pt x="1019" y="686"/>
                        <a:pt x="1296" y="679"/>
                        <a:pt x="1100" y="566"/>
                      </a:cubicBezTo>
                      <a:cubicBezTo>
                        <a:pt x="1044" y="534"/>
                        <a:pt x="1324" y="481"/>
                        <a:pt x="1083" y="377"/>
                      </a:cubicBezTo>
                      <a:cubicBezTo>
                        <a:pt x="1101" y="228"/>
                        <a:pt x="1043" y="97"/>
                        <a:pt x="945" y="0"/>
                      </a:cubicBezTo>
                      <a:close/>
                    </a:path>
                  </a:pathLst>
                </a:custGeom>
                <a:solidFill>
                  <a:srgbClr val="233859">
                    <a:alpha val="19620"/>
                  </a:srgbClr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1" name="Google Shape;311;p7"/>
                <p:cNvSpPr/>
                <p:nvPr/>
              </p:nvSpPr>
              <p:spPr>
                <a:xfrm rot="922382">
                  <a:off x="480296" y="4095153"/>
                  <a:ext cx="142917" cy="997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7" h="277" extrusionOk="0">
                      <a:moveTo>
                        <a:pt x="42" y="229"/>
                      </a:moveTo>
                      <a:cubicBezTo>
                        <a:pt x="23" y="193"/>
                        <a:pt x="4" y="157"/>
                        <a:pt x="1" y="116"/>
                      </a:cubicBezTo>
                      <a:cubicBezTo>
                        <a:pt x="-3" y="76"/>
                        <a:pt x="14" y="30"/>
                        <a:pt x="52" y="11"/>
                      </a:cubicBezTo>
                      <a:cubicBezTo>
                        <a:pt x="77" y="-2"/>
                        <a:pt x="108" y="-1"/>
                        <a:pt x="137" y="0"/>
                      </a:cubicBezTo>
                      <a:cubicBezTo>
                        <a:pt x="198" y="3"/>
                        <a:pt x="258" y="8"/>
                        <a:pt x="319" y="15"/>
                      </a:cubicBezTo>
                      <a:cubicBezTo>
                        <a:pt x="334" y="17"/>
                        <a:pt x="351" y="19"/>
                        <a:pt x="361" y="29"/>
                      </a:cubicBezTo>
                      <a:cubicBezTo>
                        <a:pt x="371" y="38"/>
                        <a:pt x="374" y="51"/>
                        <a:pt x="377" y="63"/>
                      </a:cubicBezTo>
                      <a:cubicBezTo>
                        <a:pt x="387" y="108"/>
                        <a:pt x="394" y="154"/>
                        <a:pt x="397" y="201"/>
                      </a:cubicBezTo>
                      <a:cubicBezTo>
                        <a:pt x="398" y="216"/>
                        <a:pt x="398" y="234"/>
                        <a:pt x="387" y="246"/>
                      </a:cubicBezTo>
                      <a:cubicBezTo>
                        <a:pt x="378" y="256"/>
                        <a:pt x="365" y="260"/>
                        <a:pt x="352" y="263"/>
                      </a:cubicBezTo>
                      <a:cubicBezTo>
                        <a:pt x="241" y="289"/>
                        <a:pt x="122" y="277"/>
                        <a:pt x="42" y="229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2" name="Google Shape;312;p7"/>
                <p:cNvSpPr/>
                <p:nvPr/>
              </p:nvSpPr>
              <p:spPr>
                <a:xfrm rot="922382">
                  <a:off x="366786" y="4235244"/>
                  <a:ext cx="151197" cy="95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" h="264" extrusionOk="0">
                      <a:moveTo>
                        <a:pt x="290" y="1"/>
                      </a:moveTo>
                      <a:cubicBezTo>
                        <a:pt x="242" y="4"/>
                        <a:pt x="174" y="19"/>
                        <a:pt x="125" y="37"/>
                      </a:cubicBezTo>
                      <a:cubicBezTo>
                        <a:pt x="76" y="55"/>
                        <a:pt x="28" y="85"/>
                        <a:pt x="8" y="133"/>
                      </a:cubicBezTo>
                      <a:cubicBezTo>
                        <a:pt x="-12" y="181"/>
                        <a:pt x="8" y="247"/>
                        <a:pt x="58" y="261"/>
                      </a:cubicBezTo>
                      <a:cubicBezTo>
                        <a:pt x="137" y="282"/>
                        <a:pt x="191" y="173"/>
                        <a:pt x="270" y="154"/>
                      </a:cubicBezTo>
                      <a:cubicBezTo>
                        <a:pt x="309" y="145"/>
                        <a:pt x="352" y="159"/>
                        <a:pt x="390" y="144"/>
                      </a:cubicBezTo>
                      <a:cubicBezTo>
                        <a:pt x="401" y="140"/>
                        <a:pt x="412" y="133"/>
                        <a:pt x="417" y="122"/>
                      </a:cubicBezTo>
                      <a:cubicBezTo>
                        <a:pt x="422" y="110"/>
                        <a:pt x="420" y="97"/>
                        <a:pt x="415" y="85"/>
                      </a:cubicBezTo>
                      <a:cubicBezTo>
                        <a:pt x="394" y="25"/>
                        <a:pt x="370" y="-5"/>
                        <a:pt x="290" y="1"/>
                      </a:cubicBezTo>
                      <a:close/>
                    </a:path>
                  </a:pathLst>
                </a:custGeom>
                <a:solidFill>
                  <a:srgbClr val="F6FBFF">
                    <a:alpha val="50000"/>
                  </a:srgbClr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3" name="Google Shape;313;p7"/>
                <p:cNvSpPr/>
                <p:nvPr/>
              </p:nvSpPr>
              <p:spPr>
                <a:xfrm rot="922382">
                  <a:off x="285013" y="4437067"/>
                  <a:ext cx="67679" cy="1663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" h="462" extrusionOk="0">
                      <a:moveTo>
                        <a:pt x="2" y="0"/>
                      </a:moveTo>
                      <a:cubicBezTo>
                        <a:pt x="-3" y="39"/>
                        <a:pt x="7" y="79"/>
                        <a:pt x="29" y="111"/>
                      </a:cubicBezTo>
                      <a:cubicBezTo>
                        <a:pt x="34" y="117"/>
                        <a:pt x="38" y="123"/>
                        <a:pt x="40" y="130"/>
                      </a:cubicBezTo>
                      <a:cubicBezTo>
                        <a:pt x="44" y="148"/>
                        <a:pt x="28" y="163"/>
                        <a:pt x="19" y="179"/>
                      </a:cubicBezTo>
                      <a:cubicBezTo>
                        <a:pt x="4" y="204"/>
                        <a:pt x="7" y="237"/>
                        <a:pt x="25" y="259"/>
                      </a:cubicBezTo>
                      <a:cubicBezTo>
                        <a:pt x="45" y="283"/>
                        <a:pt x="83" y="298"/>
                        <a:pt x="85" y="329"/>
                      </a:cubicBezTo>
                      <a:cubicBezTo>
                        <a:pt x="86" y="351"/>
                        <a:pt x="69" y="369"/>
                        <a:pt x="63" y="390"/>
                      </a:cubicBezTo>
                      <a:cubicBezTo>
                        <a:pt x="55" y="423"/>
                        <a:pt x="81" y="460"/>
                        <a:pt x="115" y="462"/>
                      </a:cubicBezTo>
                      <a:cubicBezTo>
                        <a:pt x="155" y="465"/>
                        <a:pt x="187" y="424"/>
                        <a:pt x="188" y="384"/>
                      </a:cubicBezTo>
                      <a:cubicBezTo>
                        <a:pt x="189" y="344"/>
                        <a:pt x="166" y="307"/>
                        <a:pt x="141" y="276"/>
                      </a:cubicBezTo>
                      <a:cubicBezTo>
                        <a:pt x="124" y="257"/>
                        <a:pt x="106" y="233"/>
                        <a:pt x="115" y="209"/>
                      </a:cubicBezTo>
                      <a:cubicBezTo>
                        <a:pt x="120" y="195"/>
                        <a:pt x="134" y="187"/>
                        <a:pt x="143" y="175"/>
                      </a:cubicBezTo>
                      <a:cubicBezTo>
                        <a:pt x="168" y="144"/>
                        <a:pt x="156" y="96"/>
                        <a:pt x="128" y="69"/>
                      </a:cubicBezTo>
                      <a:cubicBezTo>
                        <a:pt x="99" y="42"/>
                        <a:pt x="60" y="30"/>
                        <a:pt x="2" y="0"/>
                      </a:cubicBezTo>
                      <a:close/>
                    </a:path>
                  </a:pathLst>
                </a:custGeom>
                <a:solidFill>
                  <a:srgbClr val="F6FBFF">
                    <a:alpha val="50000"/>
                  </a:srgbClr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4" name="Google Shape;314;p7"/>
                <p:cNvSpPr/>
                <p:nvPr/>
              </p:nvSpPr>
              <p:spPr>
                <a:xfrm rot="922382">
                  <a:off x="557507" y="4295184"/>
                  <a:ext cx="71639" cy="626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" h="174" extrusionOk="0">
                      <a:moveTo>
                        <a:pt x="120" y="167"/>
                      </a:moveTo>
                      <a:cubicBezTo>
                        <a:pt x="80" y="139"/>
                        <a:pt x="42" y="135"/>
                        <a:pt x="16" y="95"/>
                      </a:cubicBezTo>
                      <a:cubicBezTo>
                        <a:pt x="3" y="76"/>
                        <a:pt x="-5" y="52"/>
                        <a:pt x="4" y="32"/>
                      </a:cubicBezTo>
                      <a:cubicBezTo>
                        <a:pt x="13" y="9"/>
                        <a:pt x="41" y="-3"/>
                        <a:pt x="66" y="0"/>
                      </a:cubicBezTo>
                      <a:cubicBezTo>
                        <a:pt x="91" y="3"/>
                        <a:pt x="113" y="16"/>
                        <a:pt x="134" y="31"/>
                      </a:cubicBezTo>
                      <a:cubicBezTo>
                        <a:pt x="154" y="45"/>
                        <a:pt x="174" y="60"/>
                        <a:pt x="187" y="81"/>
                      </a:cubicBezTo>
                      <a:cubicBezTo>
                        <a:pt x="200" y="102"/>
                        <a:pt x="204" y="130"/>
                        <a:pt x="191" y="151"/>
                      </a:cubicBezTo>
                      <a:cubicBezTo>
                        <a:pt x="178" y="173"/>
                        <a:pt x="140" y="180"/>
                        <a:pt x="120" y="167"/>
                      </a:cubicBezTo>
                      <a:close/>
                    </a:path>
                  </a:pathLst>
                </a:custGeom>
                <a:solidFill>
                  <a:srgbClr val="F6FBFF">
                    <a:alpha val="50000"/>
                  </a:srgbClr>
                </a:solidFill>
                <a:ln>
                  <a:noFill/>
                </a:ln>
              </p:spPr>
              <p:txBody>
                <a:bodyPr spcFirstLastPara="1" wrap="square" lIns="90000" tIns="17625" rIns="90000" bIns="17625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5" name="Google Shape;315;p7"/>
                <p:cNvSpPr/>
                <p:nvPr/>
              </p:nvSpPr>
              <p:spPr>
                <a:xfrm rot="922382">
                  <a:off x="514612" y="4094060"/>
                  <a:ext cx="14400" cy="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" h="228" fill="none" extrusionOk="0">
                      <a:moveTo>
                        <a:pt x="40" y="0"/>
                      </a:moveTo>
                      <a:cubicBezTo>
                        <a:pt x="27" y="76"/>
                        <a:pt x="13" y="152"/>
                        <a:pt x="0" y="228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dk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800" tIns="35275" rIns="91800" bIns="35275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6" name="Google Shape;316;p7"/>
                <p:cNvSpPr/>
                <p:nvPr/>
              </p:nvSpPr>
              <p:spPr>
                <a:xfrm rot="922382">
                  <a:off x="483660" y="4095247"/>
                  <a:ext cx="138957" cy="1043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" h="290" extrusionOk="0">
                      <a:moveTo>
                        <a:pt x="32" y="25"/>
                      </a:moveTo>
                      <a:cubicBezTo>
                        <a:pt x="18" y="62"/>
                        <a:pt x="4" y="99"/>
                        <a:pt x="1" y="138"/>
                      </a:cubicBezTo>
                      <a:cubicBezTo>
                        <a:pt x="-2" y="176"/>
                        <a:pt x="8" y="218"/>
                        <a:pt x="36" y="245"/>
                      </a:cubicBezTo>
                      <a:cubicBezTo>
                        <a:pt x="62" y="269"/>
                        <a:pt x="100" y="278"/>
                        <a:pt x="136" y="283"/>
                      </a:cubicBezTo>
                      <a:cubicBezTo>
                        <a:pt x="196" y="292"/>
                        <a:pt x="258" y="292"/>
                        <a:pt x="318" y="282"/>
                      </a:cubicBezTo>
                      <a:cubicBezTo>
                        <a:pt x="331" y="280"/>
                        <a:pt x="344" y="278"/>
                        <a:pt x="354" y="270"/>
                      </a:cubicBezTo>
                      <a:cubicBezTo>
                        <a:pt x="371" y="257"/>
                        <a:pt x="374" y="233"/>
                        <a:pt x="375" y="213"/>
                      </a:cubicBezTo>
                      <a:cubicBezTo>
                        <a:pt x="379" y="166"/>
                        <a:pt x="382" y="119"/>
                        <a:pt x="386" y="72"/>
                      </a:cubicBezTo>
                      <a:cubicBezTo>
                        <a:pt x="387" y="57"/>
                        <a:pt x="387" y="40"/>
                        <a:pt x="376" y="30"/>
                      </a:cubicBezTo>
                      <a:cubicBezTo>
                        <a:pt x="367" y="21"/>
                        <a:pt x="353" y="20"/>
                        <a:pt x="341" y="19"/>
                      </a:cubicBezTo>
                      <a:cubicBezTo>
                        <a:pt x="249" y="13"/>
                        <a:pt x="156" y="6"/>
                        <a:pt x="64" y="0"/>
                      </a:cubicBezTo>
                      <a:cubicBezTo>
                        <a:pt x="47" y="-1"/>
                        <a:pt x="42" y="0"/>
                        <a:pt x="32" y="25"/>
                      </a:cubicBezTo>
                      <a:close/>
                    </a:path>
                  </a:pathLst>
                </a:custGeom>
                <a:noFill/>
                <a:ln w="9525" cap="rnd" cmpd="sng">
                  <a:solidFill>
                    <a:schemeClr val="dk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800" tIns="46800" rIns="91800" bIns="468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7" name="Google Shape;317;p7"/>
                <p:cNvSpPr/>
                <p:nvPr/>
              </p:nvSpPr>
              <p:spPr>
                <a:xfrm rot="922382">
                  <a:off x="566608" y="4108406"/>
                  <a:ext cx="7920" cy="925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" h="257" fill="none" extrusionOk="0">
                      <a:moveTo>
                        <a:pt x="0" y="257"/>
                      </a:moveTo>
                      <a:cubicBezTo>
                        <a:pt x="8" y="171"/>
                        <a:pt x="15" y="86"/>
                        <a:pt x="22" y="0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dk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800" tIns="45700" rIns="91800" bIns="457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8" name="Google Shape;318;p7"/>
                <p:cNvSpPr/>
                <p:nvPr/>
              </p:nvSpPr>
              <p:spPr>
                <a:xfrm rot="922382">
                  <a:off x="290338" y="4340077"/>
                  <a:ext cx="309594" cy="500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0" h="139" fill="none" extrusionOk="0">
                      <a:moveTo>
                        <a:pt x="0" y="0"/>
                      </a:moveTo>
                      <a:cubicBezTo>
                        <a:pt x="47" y="59"/>
                        <a:pt x="126" y="84"/>
                        <a:pt x="201" y="100"/>
                      </a:cubicBezTo>
                      <a:cubicBezTo>
                        <a:pt x="416" y="146"/>
                        <a:pt x="641" y="151"/>
                        <a:pt x="860" y="115"/>
                      </a:cubicBezTo>
                    </a:path>
                  </a:pathLst>
                </a:custGeom>
                <a:noFill/>
                <a:ln w="9525" cap="rnd" cmpd="sng">
                  <a:solidFill>
                    <a:srgbClr val="233859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800" tIns="3225" rIns="91800" bIns="3225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9" name="Google Shape;319;p7"/>
                <p:cNvSpPr/>
                <p:nvPr/>
              </p:nvSpPr>
              <p:spPr>
                <a:xfrm rot="922382">
                  <a:off x="162486" y="4795363"/>
                  <a:ext cx="381233" cy="547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9" h="152" fill="none" extrusionOk="0">
                      <a:moveTo>
                        <a:pt x="0" y="0"/>
                      </a:moveTo>
                      <a:cubicBezTo>
                        <a:pt x="319" y="167"/>
                        <a:pt x="712" y="199"/>
                        <a:pt x="1059" y="85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dk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800" tIns="7900" rIns="91800" bIns="79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0" name="Google Shape;320;p7"/>
                <p:cNvSpPr/>
                <p:nvPr/>
              </p:nvSpPr>
              <p:spPr>
                <a:xfrm rot="922382">
                  <a:off x="224916" y="4688742"/>
                  <a:ext cx="268195" cy="158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5" h="44" fill="none" extrusionOk="0">
                      <a:moveTo>
                        <a:pt x="0" y="0"/>
                      </a:moveTo>
                      <a:cubicBezTo>
                        <a:pt x="238" y="70"/>
                        <a:pt x="496" y="42"/>
                        <a:pt x="745" y="12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dk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800" tIns="0" rIns="918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1" name="Google Shape;321;p7"/>
                <p:cNvSpPr/>
                <p:nvPr/>
              </p:nvSpPr>
              <p:spPr>
                <a:xfrm rot="922382">
                  <a:off x="435210" y="4543904"/>
                  <a:ext cx="195836" cy="1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" h="35" fill="none" extrusionOk="0">
                      <a:moveTo>
                        <a:pt x="544" y="0"/>
                      </a:moveTo>
                      <a:cubicBezTo>
                        <a:pt x="366" y="42"/>
                        <a:pt x="179" y="46"/>
                        <a:pt x="0" y="12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dk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800" tIns="0" rIns="918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2" name="Google Shape;322;p7"/>
                <p:cNvSpPr/>
                <p:nvPr/>
              </p:nvSpPr>
              <p:spPr>
                <a:xfrm rot="922382">
                  <a:off x="288030" y="4403458"/>
                  <a:ext cx="162357" cy="2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1" h="65" fill="none" extrusionOk="0">
                      <a:moveTo>
                        <a:pt x="0" y="0"/>
                      </a:moveTo>
                      <a:cubicBezTo>
                        <a:pt x="82" y="28"/>
                        <a:pt x="166" y="56"/>
                        <a:pt x="253" y="58"/>
                      </a:cubicBezTo>
                      <a:cubicBezTo>
                        <a:pt x="319" y="59"/>
                        <a:pt x="389" y="45"/>
                        <a:pt x="451" y="65"/>
                      </a:cubicBezTo>
                    </a:path>
                  </a:pathLst>
                </a:custGeom>
                <a:noFill/>
                <a:ln w="9525" cap="rnd" cmpd="sng">
                  <a:solidFill>
                    <a:srgbClr val="233859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800" tIns="0" rIns="918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3" name="Google Shape;323;p7"/>
                <p:cNvSpPr/>
                <p:nvPr/>
              </p:nvSpPr>
              <p:spPr>
                <a:xfrm rot="922382">
                  <a:off x="529819" y="4675027"/>
                  <a:ext cx="46799" cy="7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" h="2" fill="none" extrusionOk="0">
                      <a:moveTo>
                        <a:pt x="0" y="1"/>
                      </a:moveTo>
                      <a:cubicBezTo>
                        <a:pt x="43" y="-1"/>
                        <a:pt x="87" y="-1"/>
                        <a:pt x="130" y="2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dk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800" tIns="0" rIns="918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4" name="Google Shape;324;p7"/>
                <p:cNvSpPr/>
                <p:nvPr/>
              </p:nvSpPr>
              <p:spPr>
                <a:xfrm rot="922382">
                  <a:off x="468126" y="4776595"/>
                  <a:ext cx="78838" cy="14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" h="40" fill="none" extrusionOk="0">
                      <a:moveTo>
                        <a:pt x="0" y="40"/>
                      </a:moveTo>
                      <a:cubicBezTo>
                        <a:pt x="74" y="37"/>
                        <a:pt x="148" y="24"/>
                        <a:pt x="219" y="0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dk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800" tIns="0" rIns="918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25" name="Google Shape;325;p7"/>
              <p:cNvGrpSpPr/>
              <p:nvPr/>
            </p:nvGrpSpPr>
            <p:grpSpPr>
              <a:xfrm>
                <a:off x="-85890" y="3738828"/>
                <a:ext cx="536040" cy="560520"/>
                <a:chOff x="2799660" y="4402278"/>
                <a:chExt cx="536040" cy="560520"/>
              </a:xfrm>
            </p:grpSpPr>
            <p:sp>
              <p:nvSpPr>
                <p:cNvPr id="326" name="Google Shape;326;p7"/>
                <p:cNvSpPr/>
                <p:nvPr/>
              </p:nvSpPr>
              <p:spPr>
                <a:xfrm>
                  <a:off x="2801100" y="4413438"/>
                  <a:ext cx="534600" cy="5493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5" h="1526" extrusionOk="0">
                      <a:moveTo>
                        <a:pt x="858" y="1526"/>
                      </a:moveTo>
                      <a:cubicBezTo>
                        <a:pt x="544" y="1217"/>
                        <a:pt x="257" y="880"/>
                        <a:pt x="0" y="522"/>
                      </a:cubicBezTo>
                      <a:cubicBezTo>
                        <a:pt x="89" y="576"/>
                        <a:pt x="199" y="507"/>
                        <a:pt x="280" y="441"/>
                      </a:cubicBezTo>
                      <a:cubicBezTo>
                        <a:pt x="426" y="321"/>
                        <a:pt x="582" y="186"/>
                        <a:pt x="622" y="0"/>
                      </a:cubicBezTo>
                      <a:cubicBezTo>
                        <a:pt x="850" y="264"/>
                        <a:pt x="975" y="373"/>
                        <a:pt x="1224" y="661"/>
                      </a:cubicBezTo>
                      <a:cubicBezTo>
                        <a:pt x="1282" y="723"/>
                        <a:pt x="1427" y="909"/>
                        <a:pt x="1485" y="970"/>
                      </a:cubicBezTo>
                      <a:cubicBezTo>
                        <a:pt x="1490" y="1042"/>
                        <a:pt x="1458" y="1139"/>
                        <a:pt x="1408" y="1192"/>
                      </a:cubicBezTo>
                      <a:cubicBezTo>
                        <a:pt x="1260" y="1350"/>
                        <a:pt x="1071" y="1470"/>
                        <a:pt x="858" y="152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7" name="Google Shape;327;p7"/>
                <p:cNvSpPr/>
                <p:nvPr/>
              </p:nvSpPr>
              <p:spPr>
                <a:xfrm>
                  <a:off x="3005220" y="4413438"/>
                  <a:ext cx="330480" cy="41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" h="1150" extrusionOk="0">
                      <a:moveTo>
                        <a:pt x="0" y="140"/>
                      </a:moveTo>
                      <a:cubicBezTo>
                        <a:pt x="10" y="150"/>
                        <a:pt x="19" y="160"/>
                        <a:pt x="28" y="173"/>
                      </a:cubicBezTo>
                      <a:cubicBezTo>
                        <a:pt x="153" y="344"/>
                        <a:pt x="281" y="515"/>
                        <a:pt x="417" y="678"/>
                      </a:cubicBezTo>
                      <a:cubicBezTo>
                        <a:pt x="556" y="829"/>
                        <a:pt x="697" y="976"/>
                        <a:pt x="843" y="1119"/>
                      </a:cubicBezTo>
                      <a:cubicBezTo>
                        <a:pt x="853" y="1129"/>
                        <a:pt x="862" y="1139"/>
                        <a:pt x="871" y="1150"/>
                      </a:cubicBezTo>
                      <a:cubicBezTo>
                        <a:pt x="903" y="1097"/>
                        <a:pt x="922" y="1026"/>
                        <a:pt x="918" y="970"/>
                      </a:cubicBezTo>
                      <a:cubicBezTo>
                        <a:pt x="860" y="909"/>
                        <a:pt x="715" y="723"/>
                        <a:pt x="657" y="661"/>
                      </a:cubicBezTo>
                      <a:cubicBezTo>
                        <a:pt x="408" y="373"/>
                        <a:pt x="283" y="264"/>
                        <a:pt x="55" y="0"/>
                      </a:cubicBezTo>
                      <a:cubicBezTo>
                        <a:pt x="44" y="50"/>
                        <a:pt x="25" y="96"/>
                        <a:pt x="0" y="140"/>
                      </a:cubicBezTo>
                      <a:close/>
                    </a:path>
                  </a:pathLst>
                </a:custGeom>
                <a:solidFill>
                  <a:srgbClr val="233859">
                    <a:alpha val="19620"/>
                  </a:srgbClr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8" name="Google Shape;328;p7"/>
                <p:cNvSpPr/>
                <p:nvPr/>
              </p:nvSpPr>
              <p:spPr>
                <a:xfrm>
                  <a:off x="2891100" y="4517118"/>
                  <a:ext cx="351000" cy="336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5" h="936" extrusionOk="0">
                      <a:moveTo>
                        <a:pt x="349" y="936"/>
                      </a:moveTo>
                      <a:cubicBezTo>
                        <a:pt x="407" y="915"/>
                        <a:pt x="464" y="894"/>
                        <a:pt x="521" y="871"/>
                      </a:cubicBezTo>
                      <a:cubicBezTo>
                        <a:pt x="597" y="819"/>
                        <a:pt x="675" y="776"/>
                        <a:pt x="745" y="723"/>
                      </a:cubicBezTo>
                      <a:cubicBezTo>
                        <a:pt x="767" y="701"/>
                        <a:pt x="788" y="679"/>
                        <a:pt x="808" y="655"/>
                      </a:cubicBezTo>
                      <a:cubicBezTo>
                        <a:pt x="847" y="597"/>
                        <a:pt x="881" y="536"/>
                        <a:pt x="917" y="475"/>
                      </a:cubicBezTo>
                      <a:cubicBezTo>
                        <a:pt x="923" y="464"/>
                        <a:pt x="929" y="453"/>
                        <a:pt x="935" y="442"/>
                      </a:cubicBezTo>
                      <a:cubicBezTo>
                        <a:pt x="948" y="420"/>
                        <a:pt x="962" y="398"/>
                        <a:pt x="975" y="375"/>
                      </a:cubicBezTo>
                      <a:cubicBezTo>
                        <a:pt x="975" y="375"/>
                        <a:pt x="974" y="374"/>
                        <a:pt x="974" y="373"/>
                      </a:cubicBezTo>
                      <a:cubicBezTo>
                        <a:pt x="835" y="212"/>
                        <a:pt x="734" y="107"/>
                        <a:pt x="633" y="0"/>
                      </a:cubicBezTo>
                      <a:cubicBezTo>
                        <a:pt x="627" y="13"/>
                        <a:pt x="621" y="26"/>
                        <a:pt x="613" y="39"/>
                      </a:cubicBezTo>
                      <a:cubicBezTo>
                        <a:pt x="608" y="50"/>
                        <a:pt x="602" y="60"/>
                        <a:pt x="596" y="71"/>
                      </a:cubicBezTo>
                      <a:cubicBezTo>
                        <a:pt x="553" y="142"/>
                        <a:pt x="506" y="206"/>
                        <a:pt x="450" y="267"/>
                      </a:cubicBezTo>
                      <a:cubicBezTo>
                        <a:pt x="449" y="269"/>
                        <a:pt x="448" y="270"/>
                        <a:pt x="447" y="271"/>
                      </a:cubicBezTo>
                      <a:cubicBezTo>
                        <a:pt x="443" y="275"/>
                        <a:pt x="440" y="278"/>
                        <a:pt x="437" y="282"/>
                      </a:cubicBezTo>
                      <a:cubicBezTo>
                        <a:pt x="425" y="296"/>
                        <a:pt x="412" y="307"/>
                        <a:pt x="399" y="318"/>
                      </a:cubicBezTo>
                      <a:cubicBezTo>
                        <a:pt x="294" y="440"/>
                        <a:pt x="161" y="530"/>
                        <a:pt x="0" y="563"/>
                      </a:cubicBezTo>
                      <a:cubicBezTo>
                        <a:pt x="102" y="691"/>
                        <a:pt x="209" y="815"/>
                        <a:pt x="318" y="936"/>
                      </a:cubicBezTo>
                      <a:cubicBezTo>
                        <a:pt x="328" y="936"/>
                        <a:pt x="338" y="936"/>
                        <a:pt x="349" y="93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9" name="Google Shape;329;p7"/>
                <p:cNvSpPr/>
                <p:nvPr/>
              </p:nvSpPr>
              <p:spPr>
                <a:xfrm>
                  <a:off x="3086940" y="4516758"/>
                  <a:ext cx="155160" cy="1958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" h="544" extrusionOk="0">
                      <a:moveTo>
                        <a:pt x="69" y="40"/>
                      </a:moveTo>
                      <a:cubicBezTo>
                        <a:pt x="64" y="51"/>
                        <a:pt x="58" y="61"/>
                        <a:pt x="52" y="72"/>
                      </a:cubicBezTo>
                      <a:cubicBezTo>
                        <a:pt x="35" y="99"/>
                        <a:pt x="18" y="125"/>
                        <a:pt x="0" y="151"/>
                      </a:cubicBezTo>
                      <a:cubicBezTo>
                        <a:pt x="21" y="164"/>
                        <a:pt x="212" y="409"/>
                        <a:pt x="333" y="544"/>
                      </a:cubicBezTo>
                      <a:cubicBezTo>
                        <a:pt x="343" y="527"/>
                        <a:pt x="363" y="493"/>
                        <a:pt x="373" y="476"/>
                      </a:cubicBezTo>
                      <a:cubicBezTo>
                        <a:pt x="379" y="465"/>
                        <a:pt x="385" y="454"/>
                        <a:pt x="391" y="443"/>
                      </a:cubicBezTo>
                      <a:cubicBezTo>
                        <a:pt x="404" y="421"/>
                        <a:pt x="418" y="399"/>
                        <a:pt x="431" y="376"/>
                      </a:cubicBezTo>
                      <a:cubicBezTo>
                        <a:pt x="431" y="376"/>
                        <a:pt x="430" y="375"/>
                        <a:pt x="430" y="374"/>
                      </a:cubicBezTo>
                      <a:cubicBezTo>
                        <a:pt x="291" y="213"/>
                        <a:pt x="190" y="108"/>
                        <a:pt x="89" y="0"/>
                      </a:cubicBezTo>
                      <a:cubicBezTo>
                        <a:pt x="83" y="14"/>
                        <a:pt x="77" y="27"/>
                        <a:pt x="69" y="40"/>
                      </a:cubicBezTo>
                      <a:close/>
                    </a:path>
                  </a:pathLst>
                </a:custGeom>
                <a:solidFill>
                  <a:srgbClr val="233859">
                    <a:alpha val="19620"/>
                  </a:srgbClr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0" name="Google Shape;330;p7"/>
                <p:cNvSpPr/>
                <p:nvPr/>
              </p:nvSpPr>
              <p:spPr>
                <a:xfrm>
                  <a:off x="2800020" y="4403718"/>
                  <a:ext cx="223920" cy="20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2" h="580" extrusionOk="0">
                      <a:moveTo>
                        <a:pt x="0" y="519"/>
                      </a:moveTo>
                      <a:cubicBezTo>
                        <a:pt x="7" y="324"/>
                        <a:pt x="629" y="-136"/>
                        <a:pt x="622" y="39"/>
                      </a:cubicBezTo>
                      <a:cubicBezTo>
                        <a:pt x="611" y="319"/>
                        <a:pt x="-9" y="737"/>
                        <a:pt x="0" y="519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1" name="Google Shape;331;p7"/>
                <p:cNvSpPr/>
                <p:nvPr/>
              </p:nvSpPr>
              <p:spPr>
                <a:xfrm>
                  <a:off x="2799660" y="4402278"/>
                  <a:ext cx="224280" cy="20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3" h="581" extrusionOk="0">
                      <a:moveTo>
                        <a:pt x="1" y="523"/>
                      </a:moveTo>
                      <a:cubicBezTo>
                        <a:pt x="3" y="557"/>
                        <a:pt x="13" y="575"/>
                        <a:pt x="38" y="581"/>
                      </a:cubicBezTo>
                      <a:cubicBezTo>
                        <a:pt x="39" y="565"/>
                        <a:pt x="40" y="548"/>
                        <a:pt x="45" y="531"/>
                      </a:cubicBezTo>
                      <a:cubicBezTo>
                        <a:pt x="64" y="459"/>
                        <a:pt x="114" y="381"/>
                        <a:pt x="178" y="319"/>
                      </a:cubicBezTo>
                      <a:cubicBezTo>
                        <a:pt x="250" y="230"/>
                        <a:pt x="348" y="151"/>
                        <a:pt x="453" y="119"/>
                      </a:cubicBezTo>
                      <a:cubicBezTo>
                        <a:pt x="473" y="107"/>
                        <a:pt x="494" y="99"/>
                        <a:pt x="516" y="94"/>
                      </a:cubicBezTo>
                      <a:cubicBezTo>
                        <a:pt x="549" y="86"/>
                        <a:pt x="583" y="84"/>
                        <a:pt x="616" y="90"/>
                      </a:cubicBezTo>
                      <a:cubicBezTo>
                        <a:pt x="620" y="74"/>
                        <a:pt x="623" y="58"/>
                        <a:pt x="623" y="43"/>
                      </a:cubicBezTo>
                      <a:cubicBezTo>
                        <a:pt x="630" y="-132"/>
                        <a:pt x="-19" y="259"/>
                        <a:pt x="1" y="52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2" name="Google Shape;332;p7"/>
                <p:cNvSpPr/>
                <p:nvPr/>
              </p:nvSpPr>
              <p:spPr>
                <a:xfrm>
                  <a:off x="3147420" y="4814478"/>
                  <a:ext cx="177480" cy="1468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3" h="408" extrusionOk="0">
                      <a:moveTo>
                        <a:pt x="0" y="385"/>
                      </a:moveTo>
                      <a:cubicBezTo>
                        <a:pt x="39" y="424"/>
                        <a:pt x="104" y="407"/>
                        <a:pt x="154" y="383"/>
                      </a:cubicBezTo>
                      <a:cubicBezTo>
                        <a:pt x="239" y="342"/>
                        <a:pt x="318" y="288"/>
                        <a:pt x="387" y="224"/>
                      </a:cubicBezTo>
                      <a:cubicBezTo>
                        <a:pt x="450" y="165"/>
                        <a:pt x="508" y="84"/>
                        <a:pt x="490" y="0"/>
                      </a:cubicBezTo>
                      <a:cubicBezTo>
                        <a:pt x="431" y="114"/>
                        <a:pt x="316" y="187"/>
                        <a:pt x="207" y="253"/>
                      </a:cubicBezTo>
                      <a:cubicBezTo>
                        <a:pt x="135" y="297"/>
                        <a:pt x="64" y="340"/>
                        <a:pt x="0" y="385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3" name="Google Shape;333;p7"/>
                <p:cNvSpPr/>
                <p:nvPr/>
              </p:nvSpPr>
              <p:spPr>
                <a:xfrm>
                  <a:off x="3290700" y="4814477"/>
                  <a:ext cx="34200" cy="770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" h="214" extrusionOk="0">
                      <a:moveTo>
                        <a:pt x="26" y="91"/>
                      </a:moveTo>
                      <a:cubicBezTo>
                        <a:pt x="26" y="95"/>
                        <a:pt x="26" y="99"/>
                        <a:pt x="25" y="103"/>
                      </a:cubicBezTo>
                      <a:cubicBezTo>
                        <a:pt x="21" y="124"/>
                        <a:pt x="17" y="144"/>
                        <a:pt x="12" y="164"/>
                      </a:cubicBezTo>
                      <a:lnTo>
                        <a:pt x="12" y="165"/>
                      </a:lnTo>
                      <a:lnTo>
                        <a:pt x="12" y="165"/>
                      </a:lnTo>
                      <a:cubicBezTo>
                        <a:pt x="11" y="165"/>
                        <a:pt x="11" y="166"/>
                        <a:pt x="11" y="167"/>
                      </a:cubicBezTo>
                      <a:cubicBezTo>
                        <a:pt x="10" y="171"/>
                        <a:pt x="9" y="175"/>
                        <a:pt x="9" y="178"/>
                      </a:cubicBezTo>
                      <a:cubicBezTo>
                        <a:pt x="8" y="181"/>
                        <a:pt x="7" y="184"/>
                        <a:pt x="6" y="186"/>
                      </a:cubicBezTo>
                      <a:cubicBezTo>
                        <a:pt x="4" y="195"/>
                        <a:pt x="2" y="204"/>
                        <a:pt x="0" y="214"/>
                      </a:cubicBezTo>
                      <a:cubicBezTo>
                        <a:pt x="58" y="156"/>
                        <a:pt x="109" y="79"/>
                        <a:pt x="92" y="0"/>
                      </a:cubicBezTo>
                      <a:cubicBezTo>
                        <a:pt x="74" y="33"/>
                        <a:pt x="52" y="63"/>
                        <a:pt x="26" y="91"/>
                      </a:cubicBezTo>
                      <a:close/>
                    </a:path>
                  </a:pathLst>
                </a:custGeom>
                <a:solidFill>
                  <a:srgbClr val="BDE4FA"/>
                </a:solidFill>
                <a:ln>
                  <a:noFill/>
                </a:ln>
              </p:spPr>
              <p:txBody>
                <a:bodyPr spcFirstLastPara="1" wrap="square" lIns="90000" tIns="32025" rIns="90000" bIns="32025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4" name="Google Shape;334;p7"/>
                <p:cNvSpPr/>
                <p:nvPr/>
              </p:nvSpPr>
              <p:spPr>
                <a:xfrm>
                  <a:off x="3025020" y="4642398"/>
                  <a:ext cx="140400" cy="1342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" h="373" extrusionOk="0">
                      <a:moveTo>
                        <a:pt x="366" y="195"/>
                      </a:moveTo>
                      <a:cubicBezTo>
                        <a:pt x="279" y="327"/>
                        <a:pt x="145" y="433"/>
                        <a:pt x="20" y="335"/>
                      </a:cubicBezTo>
                      <a:cubicBezTo>
                        <a:pt x="-72" y="184"/>
                        <a:pt x="177" y="-18"/>
                        <a:pt x="321" y="1"/>
                      </a:cubicBezTo>
                      <a:cubicBezTo>
                        <a:pt x="362" y="14"/>
                        <a:pt x="388" y="57"/>
                        <a:pt x="390" y="99"/>
                      </a:cubicBezTo>
                      <a:cubicBezTo>
                        <a:pt x="391" y="141"/>
                        <a:pt x="384" y="167"/>
                        <a:pt x="366" y="195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5" name="Google Shape;335;p7"/>
                <p:cNvSpPr/>
                <p:nvPr/>
              </p:nvSpPr>
              <p:spPr>
                <a:xfrm>
                  <a:off x="2814780" y="4432518"/>
                  <a:ext cx="203040" cy="17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80" fill="none" extrusionOk="0">
                      <a:moveTo>
                        <a:pt x="0" y="480"/>
                      </a:moveTo>
                      <a:cubicBezTo>
                        <a:pt x="79" y="235"/>
                        <a:pt x="312" y="58"/>
                        <a:pt x="564" y="0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dk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800" tIns="46800" rIns="91800" bIns="468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6" name="Google Shape;336;p7"/>
                <p:cNvSpPr/>
                <p:nvPr/>
              </p:nvSpPr>
              <p:spPr>
                <a:xfrm>
                  <a:off x="2911260" y="4473918"/>
                  <a:ext cx="65160" cy="511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" h="142" extrusionOk="0">
                      <a:moveTo>
                        <a:pt x="167" y="50"/>
                      </a:moveTo>
                      <a:cubicBezTo>
                        <a:pt x="138" y="94"/>
                        <a:pt x="93" y="127"/>
                        <a:pt x="42" y="140"/>
                      </a:cubicBezTo>
                      <a:cubicBezTo>
                        <a:pt x="27" y="144"/>
                        <a:pt x="6" y="144"/>
                        <a:pt x="1" y="129"/>
                      </a:cubicBezTo>
                      <a:cubicBezTo>
                        <a:pt x="-1" y="120"/>
                        <a:pt x="3" y="112"/>
                        <a:pt x="7" y="104"/>
                      </a:cubicBezTo>
                      <a:cubicBezTo>
                        <a:pt x="37" y="56"/>
                        <a:pt x="85" y="19"/>
                        <a:pt x="140" y="3"/>
                      </a:cubicBezTo>
                      <a:cubicBezTo>
                        <a:pt x="151" y="0"/>
                        <a:pt x="165" y="-2"/>
                        <a:pt x="174" y="6"/>
                      </a:cubicBezTo>
                      <a:cubicBezTo>
                        <a:pt x="189" y="18"/>
                        <a:pt x="179" y="42"/>
                        <a:pt x="167" y="50"/>
                      </a:cubicBezTo>
                      <a:close/>
                    </a:path>
                  </a:pathLst>
                </a:custGeom>
                <a:noFill/>
                <a:ln w="9525" cap="rnd" cmpd="sng">
                  <a:solidFill>
                    <a:schemeClr val="dk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800" tIns="4300" rIns="91800" bIns="43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7" name="Google Shape;337;p7"/>
                <p:cNvSpPr/>
                <p:nvPr/>
              </p:nvSpPr>
              <p:spPr>
                <a:xfrm>
                  <a:off x="2892900" y="4516398"/>
                  <a:ext cx="217440" cy="1990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553" fill="none" extrusionOk="0">
                      <a:moveTo>
                        <a:pt x="0" y="553"/>
                      </a:moveTo>
                      <a:cubicBezTo>
                        <a:pt x="129" y="542"/>
                        <a:pt x="239" y="461"/>
                        <a:pt x="342" y="383"/>
                      </a:cubicBezTo>
                      <a:cubicBezTo>
                        <a:pt x="360" y="369"/>
                        <a:pt x="378" y="356"/>
                        <a:pt x="394" y="340"/>
                      </a:cubicBezTo>
                      <a:cubicBezTo>
                        <a:pt x="415" y="319"/>
                        <a:pt x="433" y="295"/>
                        <a:pt x="450" y="271"/>
                      </a:cubicBezTo>
                      <a:cubicBezTo>
                        <a:pt x="511" y="187"/>
                        <a:pt x="568" y="98"/>
                        <a:pt x="604" y="0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dk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800" tIns="46800" rIns="91800" bIns="468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8" name="Google Shape;338;p7"/>
                <p:cNvSpPr/>
                <p:nvPr/>
              </p:nvSpPr>
              <p:spPr>
                <a:xfrm>
                  <a:off x="3014580" y="4654638"/>
                  <a:ext cx="224280" cy="205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3" h="570" fill="none" extrusionOk="0">
                      <a:moveTo>
                        <a:pt x="0" y="570"/>
                      </a:moveTo>
                      <a:cubicBezTo>
                        <a:pt x="282" y="493"/>
                        <a:pt x="521" y="274"/>
                        <a:pt x="623" y="0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dk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800" tIns="46800" rIns="91800" bIns="468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9" name="Google Shape;339;p7"/>
                <p:cNvSpPr/>
                <p:nvPr/>
              </p:nvSpPr>
              <p:spPr>
                <a:xfrm>
                  <a:off x="3023220" y="4638798"/>
                  <a:ext cx="139320" cy="1425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" h="396" extrusionOk="0">
                      <a:moveTo>
                        <a:pt x="333" y="263"/>
                      </a:moveTo>
                      <a:cubicBezTo>
                        <a:pt x="292" y="310"/>
                        <a:pt x="241" y="348"/>
                        <a:pt x="185" y="374"/>
                      </a:cubicBezTo>
                      <a:cubicBezTo>
                        <a:pt x="152" y="390"/>
                        <a:pt x="115" y="401"/>
                        <a:pt x="80" y="394"/>
                      </a:cubicBezTo>
                      <a:cubicBezTo>
                        <a:pt x="45" y="386"/>
                        <a:pt x="15" y="358"/>
                        <a:pt x="5" y="324"/>
                      </a:cubicBezTo>
                      <a:cubicBezTo>
                        <a:pt x="-8" y="285"/>
                        <a:pt x="5" y="243"/>
                        <a:pt x="22" y="205"/>
                      </a:cubicBezTo>
                      <a:cubicBezTo>
                        <a:pt x="65" y="114"/>
                        <a:pt x="142" y="36"/>
                        <a:pt x="238" y="8"/>
                      </a:cubicBezTo>
                      <a:cubicBezTo>
                        <a:pt x="260" y="1"/>
                        <a:pt x="283" y="-2"/>
                        <a:pt x="305" y="2"/>
                      </a:cubicBezTo>
                      <a:cubicBezTo>
                        <a:pt x="358" y="14"/>
                        <a:pt x="390" y="74"/>
                        <a:pt x="387" y="128"/>
                      </a:cubicBezTo>
                      <a:cubicBezTo>
                        <a:pt x="384" y="183"/>
                        <a:pt x="355" y="232"/>
                        <a:pt x="333" y="263"/>
                      </a:cubicBezTo>
                      <a:close/>
                    </a:path>
                  </a:pathLst>
                </a:custGeom>
                <a:noFill/>
                <a:ln w="9525" cap="rnd" cmpd="sng">
                  <a:solidFill>
                    <a:schemeClr val="dk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800" tIns="46800" rIns="91800" bIns="468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0" name="Google Shape;340;p7"/>
                <p:cNvSpPr/>
                <p:nvPr/>
              </p:nvSpPr>
              <p:spPr>
                <a:xfrm>
                  <a:off x="3140220" y="4814478"/>
                  <a:ext cx="183600" cy="138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" h="386" fill="none" extrusionOk="0">
                      <a:moveTo>
                        <a:pt x="0" y="386"/>
                      </a:moveTo>
                      <a:cubicBezTo>
                        <a:pt x="307" y="260"/>
                        <a:pt x="406" y="109"/>
                        <a:pt x="510" y="0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dk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800" tIns="46800" rIns="91800" bIns="468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2737545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8"/>
          <p:cNvSpPr txBox="1">
            <a:spLocks noGrp="1"/>
          </p:cNvSpPr>
          <p:nvPr>
            <p:ph type="title"/>
          </p:nvPr>
        </p:nvSpPr>
        <p:spPr>
          <a:xfrm>
            <a:off x="4141675" y="539500"/>
            <a:ext cx="4289100" cy="152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4800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grpSp>
        <p:nvGrpSpPr>
          <p:cNvPr id="343" name="Google Shape;343;p8"/>
          <p:cNvGrpSpPr/>
          <p:nvPr/>
        </p:nvGrpSpPr>
        <p:grpSpPr>
          <a:xfrm>
            <a:off x="8476992" y="4329048"/>
            <a:ext cx="369671" cy="549911"/>
            <a:chOff x="2964956" y="2454175"/>
            <a:chExt cx="158067" cy="235145"/>
          </a:xfrm>
        </p:grpSpPr>
        <p:sp>
          <p:nvSpPr>
            <p:cNvPr id="344" name="Google Shape;344;p8"/>
            <p:cNvSpPr/>
            <p:nvPr/>
          </p:nvSpPr>
          <p:spPr>
            <a:xfrm>
              <a:off x="2964956" y="2454175"/>
              <a:ext cx="145779" cy="148572"/>
            </a:xfrm>
            <a:custGeom>
              <a:avLst/>
              <a:gdLst/>
              <a:ahLst/>
              <a:cxnLst/>
              <a:rect l="l" t="t" r="r" b="b"/>
              <a:pathLst>
                <a:path w="261" h="266" extrusionOk="0">
                  <a:moveTo>
                    <a:pt x="242" y="266"/>
                  </a:moveTo>
                  <a:cubicBezTo>
                    <a:pt x="278" y="198"/>
                    <a:pt x="263" y="116"/>
                    <a:pt x="207" y="76"/>
                  </a:cubicBezTo>
                  <a:cubicBezTo>
                    <a:pt x="150" y="35"/>
                    <a:pt x="64" y="40"/>
                    <a:pt x="6" y="0"/>
                  </a:cubicBezTo>
                  <a:cubicBezTo>
                    <a:pt x="-10" y="71"/>
                    <a:pt x="9" y="144"/>
                    <a:pt x="55" y="193"/>
                  </a:cubicBezTo>
                  <a:cubicBezTo>
                    <a:pt x="101" y="243"/>
                    <a:pt x="174" y="267"/>
                    <a:pt x="242" y="26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" name="Google Shape;345;p8"/>
            <p:cNvSpPr/>
            <p:nvPr/>
          </p:nvSpPr>
          <p:spPr>
            <a:xfrm>
              <a:off x="3025278" y="2475400"/>
              <a:ext cx="85457" cy="93835"/>
            </a:xfrm>
            <a:custGeom>
              <a:avLst/>
              <a:gdLst/>
              <a:ahLst/>
              <a:cxnLst/>
              <a:rect l="l" t="t" r="r" b="b"/>
              <a:pathLst>
                <a:path w="153" h="168" extrusionOk="0">
                  <a:moveTo>
                    <a:pt x="0" y="0"/>
                  </a:moveTo>
                  <a:cubicBezTo>
                    <a:pt x="88" y="13"/>
                    <a:pt x="166" y="71"/>
                    <a:pt x="152" y="168"/>
                  </a:cubicBezTo>
                  <a:cubicBezTo>
                    <a:pt x="130" y="74"/>
                    <a:pt x="24" y="15"/>
                    <a:pt x="0" y="0"/>
                  </a:cubicBezTo>
                  <a:close/>
                </a:path>
              </a:pathLst>
            </a:custGeom>
            <a:solidFill>
              <a:srgbClr val="F6FBFF">
                <a:alpha val="50000"/>
              </a:srgbClr>
            </a:solidFill>
            <a:ln>
              <a:noFill/>
            </a:ln>
          </p:spPr>
          <p:txBody>
            <a:bodyPr spcFirstLastPara="1" wrap="square" lIns="90000" tIns="15475" rIns="90000" bIns="1547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" name="Google Shape;346;p8"/>
            <p:cNvSpPr/>
            <p:nvPr/>
          </p:nvSpPr>
          <p:spPr>
            <a:xfrm>
              <a:off x="2964956" y="2480985"/>
              <a:ext cx="123437" cy="121203"/>
            </a:xfrm>
            <a:custGeom>
              <a:avLst/>
              <a:gdLst/>
              <a:ahLst/>
              <a:cxnLst/>
              <a:rect l="l" t="t" r="r" b="b"/>
              <a:pathLst>
                <a:path w="221" h="217" extrusionOk="0">
                  <a:moveTo>
                    <a:pt x="7" y="9"/>
                  </a:moveTo>
                  <a:cubicBezTo>
                    <a:pt x="63" y="92"/>
                    <a:pt x="160" y="138"/>
                    <a:pt x="221" y="217"/>
                  </a:cubicBezTo>
                  <a:cubicBezTo>
                    <a:pt x="102" y="214"/>
                    <a:pt x="-4" y="124"/>
                    <a:pt x="1" y="0"/>
                  </a:cubicBezTo>
                  <a:cubicBezTo>
                    <a:pt x="3" y="3"/>
                    <a:pt x="5" y="6"/>
                    <a:pt x="7" y="9"/>
                  </a:cubicBezTo>
                  <a:close/>
                </a:path>
              </a:pathLst>
            </a:custGeom>
            <a:solidFill>
              <a:srgbClr val="233859">
                <a:alpha val="19620"/>
              </a:srgbClr>
            </a:solidFill>
            <a:ln>
              <a:noFill/>
            </a:ln>
          </p:spPr>
          <p:txBody>
            <a:bodyPr spcFirstLastPara="1" wrap="square" lIns="90000" tIns="33100" rIns="90000" bIns="331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" name="Google Shape;347;p8"/>
            <p:cNvSpPr/>
            <p:nvPr/>
          </p:nvSpPr>
          <p:spPr>
            <a:xfrm>
              <a:off x="3001261" y="2498859"/>
              <a:ext cx="121762" cy="190462"/>
            </a:xfrm>
            <a:custGeom>
              <a:avLst/>
              <a:gdLst/>
              <a:ahLst/>
              <a:cxnLst/>
              <a:rect l="l" t="t" r="r" b="b"/>
              <a:pathLst>
                <a:path w="218" h="341" fill="none" extrusionOk="0">
                  <a:moveTo>
                    <a:pt x="218" y="341"/>
                  </a:moveTo>
                  <a:cubicBezTo>
                    <a:pt x="215" y="271"/>
                    <a:pt x="191" y="202"/>
                    <a:pt x="152" y="144"/>
                  </a:cubicBezTo>
                  <a:cubicBezTo>
                    <a:pt x="113" y="85"/>
                    <a:pt x="60" y="37"/>
                    <a:pt x="0" y="0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800" tIns="46800" rIns="91800" bIns="468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902400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10"/>
          <p:cNvSpPr>
            <a:spLocks noGrp="1"/>
          </p:cNvSpPr>
          <p:nvPr>
            <p:ph type="pic" idx="2"/>
          </p:nvPr>
        </p:nvSpPr>
        <p:spPr>
          <a:xfrm>
            <a:off x="-25" y="-13725"/>
            <a:ext cx="9144000" cy="5157300"/>
          </a:xfrm>
          <a:prstGeom prst="rect">
            <a:avLst/>
          </a:prstGeom>
          <a:noFill/>
          <a:ln>
            <a:noFill/>
          </a:ln>
        </p:spPr>
      </p:sp>
      <p:sp>
        <p:nvSpPr>
          <p:cNvPr id="411" name="Google Shape;411;p10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2805900" cy="10374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1378815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11"/>
          <p:cNvSpPr txBox="1">
            <a:spLocks noGrp="1"/>
          </p:cNvSpPr>
          <p:nvPr>
            <p:ph type="title" hasCustomPrompt="1"/>
          </p:nvPr>
        </p:nvSpPr>
        <p:spPr>
          <a:xfrm>
            <a:off x="1622300" y="963750"/>
            <a:ext cx="3558300" cy="10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96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414" name="Google Shape;414;p11"/>
          <p:cNvSpPr txBox="1">
            <a:spLocks noGrp="1"/>
          </p:cNvSpPr>
          <p:nvPr>
            <p:ph type="subTitle" idx="1"/>
          </p:nvPr>
        </p:nvSpPr>
        <p:spPr>
          <a:xfrm>
            <a:off x="5815150" y="963750"/>
            <a:ext cx="2325600" cy="10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95035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840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1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418" name="Google Shape;418;p13"/>
          <p:cNvSpPr txBox="1">
            <a:spLocks noGrp="1"/>
          </p:cNvSpPr>
          <p:nvPr>
            <p:ph type="subTitle" idx="1"/>
          </p:nvPr>
        </p:nvSpPr>
        <p:spPr>
          <a:xfrm>
            <a:off x="1605264" y="1864268"/>
            <a:ext cx="2950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9" name="Google Shape;419;p13"/>
          <p:cNvSpPr txBox="1">
            <a:spLocks noGrp="1"/>
          </p:cNvSpPr>
          <p:nvPr>
            <p:ph type="subTitle" idx="2"/>
          </p:nvPr>
        </p:nvSpPr>
        <p:spPr>
          <a:xfrm>
            <a:off x="5332600" y="1864268"/>
            <a:ext cx="2950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0" name="Google Shape;420;p13"/>
          <p:cNvSpPr txBox="1">
            <a:spLocks noGrp="1"/>
          </p:cNvSpPr>
          <p:nvPr>
            <p:ph type="subTitle" idx="3"/>
          </p:nvPr>
        </p:nvSpPr>
        <p:spPr>
          <a:xfrm>
            <a:off x="1605264" y="3597450"/>
            <a:ext cx="2950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1" name="Google Shape;421;p13"/>
          <p:cNvSpPr txBox="1">
            <a:spLocks noGrp="1"/>
          </p:cNvSpPr>
          <p:nvPr>
            <p:ph type="subTitle" idx="4"/>
          </p:nvPr>
        </p:nvSpPr>
        <p:spPr>
          <a:xfrm>
            <a:off x="5332600" y="3597450"/>
            <a:ext cx="2950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2" name="Google Shape;422;p13"/>
          <p:cNvSpPr txBox="1">
            <a:spLocks noGrp="1"/>
          </p:cNvSpPr>
          <p:nvPr>
            <p:ph type="title" idx="5" hasCustomPrompt="1"/>
          </p:nvPr>
        </p:nvSpPr>
        <p:spPr>
          <a:xfrm>
            <a:off x="807064" y="1466395"/>
            <a:ext cx="736500" cy="331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23" name="Google Shape;423;p13"/>
          <p:cNvSpPr txBox="1">
            <a:spLocks noGrp="1"/>
          </p:cNvSpPr>
          <p:nvPr>
            <p:ph type="title" idx="6" hasCustomPrompt="1"/>
          </p:nvPr>
        </p:nvSpPr>
        <p:spPr>
          <a:xfrm>
            <a:off x="807064" y="3163488"/>
            <a:ext cx="736500" cy="331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24" name="Google Shape;424;p13"/>
          <p:cNvSpPr txBox="1">
            <a:spLocks noGrp="1"/>
          </p:cNvSpPr>
          <p:nvPr>
            <p:ph type="title" idx="7" hasCustomPrompt="1"/>
          </p:nvPr>
        </p:nvSpPr>
        <p:spPr>
          <a:xfrm>
            <a:off x="4534963" y="1466398"/>
            <a:ext cx="736500" cy="331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25" name="Google Shape;425;p13"/>
          <p:cNvSpPr txBox="1">
            <a:spLocks noGrp="1"/>
          </p:cNvSpPr>
          <p:nvPr>
            <p:ph type="title" idx="8" hasCustomPrompt="1"/>
          </p:nvPr>
        </p:nvSpPr>
        <p:spPr>
          <a:xfrm>
            <a:off x="4534963" y="3163512"/>
            <a:ext cx="736500" cy="331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26" name="Google Shape;426;p13"/>
          <p:cNvSpPr txBox="1">
            <a:spLocks noGrp="1"/>
          </p:cNvSpPr>
          <p:nvPr>
            <p:ph type="subTitle" idx="9"/>
          </p:nvPr>
        </p:nvSpPr>
        <p:spPr>
          <a:xfrm>
            <a:off x="1605264" y="1375552"/>
            <a:ext cx="29505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100" b="1">
                <a:solidFill>
                  <a:schemeClr val="dk1"/>
                </a:solidFill>
                <a:latin typeface="Manjari"/>
                <a:ea typeface="Manjari"/>
                <a:cs typeface="Manjari"/>
                <a:sym typeface="Manjari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427" name="Google Shape;427;p13"/>
          <p:cNvSpPr txBox="1">
            <a:spLocks noGrp="1"/>
          </p:cNvSpPr>
          <p:nvPr>
            <p:ph type="subTitle" idx="13"/>
          </p:nvPr>
        </p:nvSpPr>
        <p:spPr>
          <a:xfrm>
            <a:off x="5332592" y="1375552"/>
            <a:ext cx="29505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100" b="1">
                <a:solidFill>
                  <a:schemeClr val="dk1"/>
                </a:solidFill>
                <a:latin typeface="Manjari"/>
                <a:ea typeface="Manjari"/>
                <a:cs typeface="Manjari"/>
                <a:sym typeface="Manjari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428" name="Google Shape;428;p13"/>
          <p:cNvSpPr txBox="1">
            <a:spLocks noGrp="1"/>
          </p:cNvSpPr>
          <p:nvPr>
            <p:ph type="subTitle" idx="14"/>
          </p:nvPr>
        </p:nvSpPr>
        <p:spPr>
          <a:xfrm>
            <a:off x="1605264" y="3108726"/>
            <a:ext cx="29505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100" b="1">
                <a:solidFill>
                  <a:schemeClr val="dk1"/>
                </a:solidFill>
                <a:latin typeface="Manjari"/>
                <a:ea typeface="Manjari"/>
                <a:cs typeface="Manjari"/>
                <a:sym typeface="Manjari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429" name="Google Shape;429;p13"/>
          <p:cNvSpPr txBox="1">
            <a:spLocks noGrp="1"/>
          </p:cNvSpPr>
          <p:nvPr>
            <p:ph type="subTitle" idx="15"/>
          </p:nvPr>
        </p:nvSpPr>
        <p:spPr>
          <a:xfrm>
            <a:off x="5332592" y="3108726"/>
            <a:ext cx="29505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100" b="1">
                <a:solidFill>
                  <a:schemeClr val="dk1"/>
                </a:solidFill>
                <a:latin typeface="Manjari"/>
                <a:ea typeface="Manjari"/>
                <a:cs typeface="Manjari"/>
                <a:sym typeface="Manjari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grpSp>
        <p:nvGrpSpPr>
          <p:cNvPr id="430" name="Google Shape;430;p13"/>
          <p:cNvGrpSpPr/>
          <p:nvPr/>
        </p:nvGrpSpPr>
        <p:grpSpPr>
          <a:xfrm>
            <a:off x="-39886" y="142646"/>
            <a:ext cx="9700431" cy="5066470"/>
            <a:chOff x="-39886" y="142645"/>
            <a:chExt cx="9700431" cy="5066470"/>
          </a:xfrm>
        </p:grpSpPr>
        <p:grpSp>
          <p:nvGrpSpPr>
            <p:cNvPr id="431" name="Google Shape;431;p13"/>
            <p:cNvGrpSpPr/>
            <p:nvPr/>
          </p:nvGrpSpPr>
          <p:grpSpPr>
            <a:xfrm>
              <a:off x="-39886" y="4393174"/>
              <a:ext cx="1221983" cy="815941"/>
              <a:chOff x="-39886" y="4393174"/>
              <a:chExt cx="1221983" cy="815941"/>
            </a:xfrm>
          </p:grpSpPr>
          <p:grpSp>
            <p:nvGrpSpPr>
              <p:cNvPr id="432" name="Google Shape;432;p13"/>
              <p:cNvGrpSpPr/>
              <p:nvPr/>
            </p:nvGrpSpPr>
            <p:grpSpPr>
              <a:xfrm>
                <a:off x="-39886" y="4393186"/>
                <a:ext cx="392395" cy="302392"/>
                <a:chOff x="941110" y="1536935"/>
                <a:chExt cx="593280" cy="457200"/>
              </a:xfrm>
            </p:grpSpPr>
            <p:sp>
              <p:nvSpPr>
                <p:cNvPr id="433" name="Google Shape;433;p13"/>
                <p:cNvSpPr/>
                <p:nvPr/>
              </p:nvSpPr>
              <p:spPr>
                <a:xfrm>
                  <a:off x="941110" y="1536935"/>
                  <a:ext cx="591120" cy="4568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2" h="1269" extrusionOk="0">
                      <a:moveTo>
                        <a:pt x="369" y="651"/>
                      </a:moveTo>
                      <a:cubicBezTo>
                        <a:pt x="-172" y="652"/>
                        <a:pt x="-84" y="250"/>
                        <a:pt x="417" y="393"/>
                      </a:cubicBezTo>
                      <a:cubicBezTo>
                        <a:pt x="233" y="105"/>
                        <a:pt x="609" y="-296"/>
                        <a:pt x="758" y="339"/>
                      </a:cubicBezTo>
                      <a:cubicBezTo>
                        <a:pt x="976" y="-20"/>
                        <a:pt x="1548" y="206"/>
                        <a:pt x="1143" y="503"/>
                      </a:cubicBezTo>
                      <a:cubicBezTo>
                        <a:pt x="1600" y="329"/>
                        <a:pt x="1924" y="1044"/>
                        <a:pt x="1286" y="809"/>
                      </a:cubicBezTo>
                      <a:cubicBezTo>
                        <a:pt x="1693" y="1054"/>
                        <a:pt x="1372" y="1616"/>
                        <a:pt x="1034" y="970"/>
                      </a:cubicBezTo>
                      <a:cubicBezTo>
                        <a:pt x="1077" y="1365"/>
                        <a:pt x="282" y="1246"/>
                        <a:pt x="662" y="876"/>
                      </a:cubicBezTo>
                      <a:cubicBezTo>
                        <a:pt x="268" y="1275"/>
                        <a:pt x="-222" y="774"/>
                        <a:pt x="369" y="65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4" name="Google Shape;434;p13"/>
                <p:cNvSpPr/>
                <p:nvPr/>
              </p:nvSpPr>
              <p:spPr>
                <a:xfrm>
                  <a:off x="1145590" y="1722335"/>
                  <a:ext cx="178200" cy="1072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" h="298" extrusionOk="0">
                      <a:moveTo>
                        <a:pt x="377" y="70"/>
                      </a:moveTo>
                      <a:cubicBezTo>
                        <a:pt x="312" y="18"/>
                        <a:pt x="225" y="-7"/>
                        <a:pt x="141" y="2"/>
                      </a:cubicBezTo>
                      <a:cubicBezTo>
                        <a:pt x="100" y="6"/>
                        <a:pt x="58" y="20"/>
                        <a:pt x="30" y="50"/>
                      </a:cubicBezTo>
                      <a:cubicBezTo>
                        <a:pt x="1" y="80"/>
                        <a:pt x="-10" y="129"/>
                        <a:pt x="13" y="163"/>
                      </a:cubicBezTo>
                      <a:cubicBezTo>
                        <a:pt x="26" y="183"/>
                        <a:pt x="47" y="195"/>
                        <a:pt x="68" y="206"/>
                      </a:cubicBezTo>
                      <a:cubicBezTo>
                        <a:pt x="151" y="249"/>
                        <a:pt x="242" y="279"/>
                        <a:pt x="334" y="294"/>
                      </a:cubicBezTo>
                      <a:cubicBezTo>
                        <a:pt x="390" y="303"/>
                        <a:pt x="458" y="300"/>
                        <a:pt x="486" y="252"/>
                      </a:cubicBezTo>
                      <a:cubicBezTo>
                        <a:pt x="505" y="217"/>
                        <a:pt x="494" y="172"/>
                        <a:pt x="469" y="141"/>
                      </a:cubicBezTo>
                      <a:cubicBezTo>
                        <a:pt x="444" y="110"/>
                        <a:pt x="406" y="93"/>
                        <a:pt x="377" y="7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5" name="Google Shape;435;p13"/>
                <p:cNvSpPr/>
                <p:nvPr/>
              </p:nvSpPr>
              <p:spPr>
                <a:xfrm>
                  <a:off x="1070710" y="1537655"/>
                  <a:ext cx="463680" cy="3139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8" h="872" fill="none" extrusionOk="0">
                      <a:moveTo>
                        <a:pt x="94" y="436"/>
                      </a:moveTo>
                      <a:cubicBezTo>
                        <a:pt x="-192" y="136"/>
                        <a:pt x="257" y="-322"/>
                        <a:pt x="395" y="339"/>
                      </a:cubicBezTo>
                      <a:cubicBezTo>
                        <a:pt x="597" y="-5"/>
                        <a:pt x="1169" y="163"/>
                        <a:pt x="801" y="483"/>
                      </a:cubicBezTo>
                      <a:cubicBezTo>
                        <a:pt x="1281" y="357"/>
                        <a:pt x="1547" y="1112"/>
                        <a:pt x="924" y="793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800" tIns="46800" rIns="91800" bIns="468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6" name="Google Shape;436;p13"/>
                <p:cNvSpPr/>
                <p:nvPr/>
              </p:nvSpPr>
              <p:spPr>
                <a:xfrm>
                  <a:off x="972430" y="1766975"/>
                  <a:ext cx="339840" cy="2098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4" h="583" fill="none" extrusionOk="0">
                      <a:moveTo>
                        <a:pt x="302" y="0"/>
                      </a:moveTo>
                      <a:cubicBezTo>
                        <a:pt x="-207" y="28"/>
                        <a:pt x="-43" y="646"/>
                        <a:pt x="576" y="256"/>
                      </a:cubicBezTo>
                      <a:cubicBezTo>
                        <a:pt x="172" y="567"/>
                        <a:pt x="989" y="781"/>
                        <a:pt x="942" y="305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800" tIns="46800" rIns="91800" bIns="468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7" name="Google Shape;437;p13"/>
                <p:cNvSpPr/>
                <p:nvPr/>
              </p:nvSpPr>
              <p:spPr>
                <a:xfrm>
                  <a:off x="1327750" y="1886135"/>
                  <a:ext cx="145800" cy="10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5" h="300" fill="none" extrusionOk="0">
                      <a:moveTo>
                        <a:pt x="0" y="60"/>
                      </a:moveTo>
                      <a:cubicBezTo>
                        <a:pt x="35" y="138"/>
                        <a:pt x="92" y="207"/>
                        <a:pt x="163" y="256"/>
                      </a:cubicBezTo>
                      <a:cubicBezTo>
                        <a:pt x="208" y="287"/>
                        <a:pt x="265" y="312"/>
                        <a:pt x="317" y="294"/>
                      </a:cubicBezTo>
                      <a:cubicBezTo>
                        <a:pt x="371" y="276"/>
                        <a:pt x="404" y="217"/>
                        <a:pt x="405" y="161"/>
                      </a:cubicBezTo>
                      <a:cubicBezTo>
                        <a:pt x="407" y="104"/>
                        <a:pt x="384" y="49"/>
                        <a:pt x="356" y="0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800" tIns="46800" rIns="91800" bIns="468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8" name="Google Shape;438;p13"/>
                <p:cNvSpPr/>
                <p:nvPr/>
              </p:nvSpPr>
              <p:spPr>
                <a:xfrm>
                  <a:off x="1145230" y="1723415"/>
                  <a:ext cx="168120" cy="10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7" h="280" fill="none" extrusionOk="0">
                      <a:moveTo>
                        <a:pt x="295" y="280"/>
                      </a:moveTo>
                      <a:cubicBezTo>
                        <a:pt x="-323" y="141"/>
                        <a:pt x="178" y="-185"/>
                        <a:pt x="467" y="140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800" tIns="46800" rIns="91800" bIns="468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9" name="Google Shape;439;p13"/>
                <p:cNvSpPr/>
                <p:nvPr/>
              </p:nvSpPr>
              <p:spPr>
                <a:xfrm>
                  <a:off x="1280950" y="1804055"/>
                  <a:ext cx="38880" cy="2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" h="65" fill="none" extrusionOk="0">
                      <a:moveTo>
                        <a:pt x="0" y="64"/>
                      </a:moveTo>
                      <a:cubicBezTo>
                        <a:pt x="45" y="71"/>
                        <a:pt x="92" y="43"/>
                        <a:pt x="108" y="0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800" tIns="0" rIns="918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440" name="Google Shape;440;p13"/>
              <p:cNvGrpSpPr/>
              <p:nvPr/>
            </p:nvGrpSpPr>
            <p:grpSpPr>
              <a:xfrm rot="-1127794" flipH="1">
                <a:off x="751467" y="4750735"/>
                <a:ext cx="392379" cy="302379"/>
                <a:chOff x="941110" y="1536935"/>
                <a:chExt cx="593280" cy="457200"/>
              </a:xfrm>
            </p:grpSpPr>
            <p:sp>
              <p:nvSpPr>
                <p:cNvPr id="441" name="Google Shape;441;p13"/>
                <p:cNvSpPr/>
                <p:nvPr/>
              </p:nvSpPr>
              <p:spPr>
                <a:xfrm>
                  <a:off x="941110" y="1536935"/>
                  <a:ext cx="591120" cy="4568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2" h="1269" extrusionOk="0">
                      <a:moveTo>
                        <a:pt x="369" y="651"/>
                      </a:moveTo>
                      <a:cubicBezTo>
                        <a:pt x="-172" y="652"/>
                        <a:pt x="-84" y="250"/>
                        <a:pt x="417" y="393"/>
                      </a:cubicBezTo>
                      <a:cubicBezTo>
                        <a:pt x="233" y="105"/>
                        <a:pt x="609" y="-296"/>
                        <a:pt x="758" y="339"/>
                      </a:cubicBezTo>
                      <a:cubicBezTo>
                        <a:pt x="976" y="-20"/>
                        <a:pt x="1548" y="206"/>
                        <a:pt x="1143" y="503"/>
                      </a:cubicBezTo>
                      <a:cubicBezTo>
                        <a:pt x="1600" y="329"/>
                        <a:pt x="1924" y="1044"/>
                        <a:pt x="1286" y="809"/>
                      </a:cubicBezTo>
                      <a:cubicBezTo>
                        <a:pt x="1693" y="1054"/>
                        <a:pt x="1372" y="1616"/>
                        <a:pt x="1034" y="970"/>
                      </a:cubicBezTo>
                      <a:cubicBezTo>
                        <a:pt x="1077" y="1365"/>
                        <a:pt x="282" y="1246"/>
                        <a:pt x="662" y="876"/>
                      </a:cubicBezTo>
                      <a:cubicBezTo>
                        <a:pt x="268" y="1275"/>
                        <a:pt x="-222" y="774"/>
                        <a:pt x="369" y="65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2" name="Google Shape;442;p13"/>
                <p:cNvSpPr/>
                <p:nvPr/>
              </p:nvSpPr>
              <p:spPr>
                <a:xfrm>
                  <a:off x="1145590" y="1722335"/>
                  <a:ext cx="178200" cy="1072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" h="298" extrusionOk="0">
                      <a:moveTo>
                        <a:pt x="377" y="70"/>
                      </a:moveTo>
                      <a:cubicBezTo>
                        <a:pt x="312" y="18"/>
                        <a:pt x="225" y="-7"/>
                        <a:pt x="141" y="2"/>
                      </a:cubicBezTo>
                      <a:cubicBezTo>
                        <a:pt x="100" y="6"/>
                        <a:pt x="58" y="20"/>
                        <a:pt x="30" y="50"/>
                      </a:cubicBezTo>
                      <a:cubicBezTo>
                        <a:pt x="1" y="80"/>
                        <a:pt x="-10" y="129"/>
                        <a:pt x="13" y="163"/>
                      </a:cubicBezTo>
                      <a:cubicBezTo>
                        <a:pt x="26" y="183"/>
                        <a:pt x="47" y="195"/>
                        <a:pt x="68" y="206"/>
                      </a:cubicBezTo>
                      <a:cubicBezTo>
                        <a:pt x="151" y="249"/>
                        <a:pt x="242" y="279"/>
                        <a:pt x="334" y="294"/>
                      </a:cubicBezTo>
                      <a:cubicBezTo>
                        <a:pt x="390" y="303"/>
                        <a:pt x="458" y="300"/>
                        <a:pt x="486" y="252"/>
                      </a:cubicBezTo>
                      <a:cubicBezTo>
                        <a:pt x="505" y="217"/>
                        <a:pt x="494" y="172"/>
                        <a:pt x="469" y="141"/>
                      </a:cubicBezTo>
                      <a:cubicBezTo>
                        <a:pt x="444" y="110"/>
                        <a:pt x="406" y="93"/>
                        <a:pt x="377" y="7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3" name="Google Shape;443;p13"/>
                <p:cNvSpPr/>
                <p:nvPr/>
              </p:nvSpPr>
              <p:spPr>
                <a:xfrm>
                  <a:off x="1070710" y="1537655"/>
                  <a:ext cx="463680" cy="3139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8" h="872" fill="none" extrusionOk="0">
                      <a:moveTo>
                        <a:pt x="94" y="436"/>
                      </a:moveTo>
                      <a:cubicBezTo>
                        <a:pt x="-192" y="136"/>
                        <a:pt x="257" y="-322"/>
                        <a:pt x="395" y="339"/>
                      </a:cubicBezTo>
                      <a:cubicBezTo>
                        <a:pt x="597" y="-5"/>
                        <a:pt x="1169" y="163"/>
                        <a:pt x="801" y="483"/>
                      </a:cubicBezTo>
                      <a:cubicBezTo>
                        <a:pt x="1281" y="357"/>
                        <a:pt x="1547" y="1112"/>
                        <a:pt x="924" y="793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800" tIns="46800" rIns="91800" bIns="468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4" name="Google Shape;444;p13"/>
                <p:cNvSpPr/>
                <p:nvPr/>
              </p:nvSpPr>
              <p:spPr>
                <a:xfrm>
                  <a:off x="972430" y="1766975"/>
                  <a:ext cx="339840" cy="2098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4" h="583" fill="none" extrusionOk="0">
                      <a:moveTo>
                        <a:pt x="302" y="0"/>
                      </a:moveTo>
                      <a:cubicBezTo>
                        <a:pt x="-207" y="28"/>
                        <a:pt x="-43" y="646"/>
                        <a:pt x="576" y="256"/>
                      </a:cubicBezTo>
                      <a:cubicBezTo>
                        <a:pt x="172" y="567"/>
                        <a:pt x="989" y="781"/>
                        <a:pt x="942" y="305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800" tIns="46800" rIns="91800" bIns="468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5" name="Google Shape;445;p13"/>
                <p:cNvSpPr/>
                <p:nvPr/>
              </p:nvSpPr>
              <p:spPr>
                <a:xfrm>
                  <a:off x="1327750" y="1886135"/>
                  <a:ext cx="145800" cy="10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5" h="300" fill="none" extrusionOk="0">
                      <a:moveTo>
                        <a:pt x="0" y="60"/>
                      </a:moveTo>
                      <a:cubicBezTo>
                        <a:pt x="35" y="138"/>
                        <a:pt x="92" y="207"/>
                        <a:pt x="163" y="256"/>
                      </a:cubicBezTo>
                      <a:cubicBezTo>
                        <a:pt x="208" y="287"/>
                        <a:pt x="265" y="312"/>
                        <a:pt x="317" y="294"/>
                      </a:cubicBezTo>
                      <a:cubicBezTo>
                        <a:pt x="371" y="276"/>
                        <a:pt x="404" y="217"/>
                        <a:pt x="405" y="161"/>
                      </a:cubicBezTo>
                      <a:cubicBezTo>
                        <a:pt x="407" y="104"/>
                        <a:pt x="384" y="49"/>
                        <a:pt x="356" y="0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800" tIns="46800" rIns="91800" bIns="468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6" name="Google Shape;446;p13"/>
                <p:cNvSpPr/>
                <p:nvPr/>
              </p:nvSpPr>
              <p:spPr>
                <a:xfrm>
                  <a:off x="1145230" y="1723415"/>
                  <a:ext cx="168120" cy="10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7" h="280" fill="none" extrusionOk="0">
                      <a:moveTo>
                        <a:pt x="295" y="280"/>
                      </a:moveTo>
                      <a:cubicBezTo>
                        <a:pt x="-323" y="141"/>
                        <a:pt x="178" y="-185"/>
                        <a:pt x="467" y="140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800" tIns="46800" rIns="91800" bIns="468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7" name="Google Shape;447;p13"/>
                <p:cNvSpPr/>
                <p:nvPr/>
              </p:nvSpPr>
              <p:spPr>
                <a:xfrm>
                  <a:off x="1280950" y="1804055"/>
                  <a:ext cx="38880" cy="2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" h="65" fill="none" extrusionOk="0">
                      <a:moveTo>
                        <a:pt x="0" y="64"/>
                      </a:moveTo>
                      <a:cubicBezTo>
                        <a:pt x="45" y="71"/>
                        <a:pt x="92" y="43"/>
                        <a:pt x="108" y="0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800" tIns="0" rIns="918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448" name="Google Shape;448;p13"/>
              <p:cNvGrpSpPr/>
              <p:nvPr/>
            </p:nvGrpSpPr>
            <p:grpSpPr>
              <a:xfrm rot="2954931">
                <a:off x="298514" y="4439793"/>
                <a:ext cx="432454" cy="674975"/>
                <a:chOff x="8088745" y="4280780"/>
                <a:chExt cx="609840" cy="951840"/>
              </a:xfrm>
            </p:grpSpPr>
            <p:sp>
              <p:nvSpPr>
                <p:cNvPr id="449" name="Google Shape;449;p13"/>
                <p:cNvSpPr/>
                <p:nvPr/>
              </p:nvSpPr>
              <p:spPr>
                <a:xfrm>
                  <a:off x="8088745" y="4280780"/>
                  <a:ext cx="609840" cy="9518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4" h="2644" extrusionOk="0">
                      <a:moveTo>
                        <a:pt x="1648" y="2644"/>
                      </a:moveTo>
                      <a:cubicBezTo>
                        <a:pt x="1723" y="2190"/>
                        <a:pt x="1733" y="1692"/>
                        <a:pt x="1477" y="1310"/>
                      </a:cubicBezTo>
                      <a:cubicBezTo>
                        <a:pt x="1220" y="928"/>
                        <a:pt x="740" y="732"/>
                        <a:pt x="511" y="332"/>
                      </a:cubicBezTo>
                      <a:cubicBezTo>
                        <a:pt x="464" y="249"/>
                        <a:pt x="429" y="159"/>
                        <a:pt x="364" y="89"/>
                      </a:cubicBezTo>
                      <a:cubicBezTo>
                        <a:pt x="300" y="19"/>
                        <a:pt x="194" y="-25"/>
                        <a:pt x="109" y="16"/>
                      </a:cubicBezTo>
                      <a:cubicBezTo>
                        <a:pt x="-7" y="71"/>
                        <a:pt x="-14" y="233"/>
                        <a:pt x="14" y="358"/>
                      </a:cubicBezTo>
                      <a:cubicBezTo>
                        <a:pt x="118" y="828"/>
                        <a:pt x="451" y="1210"/>
                        <a:pt x="793" y="1548"/>
                      </a:cubicBezTo>
                      <a:cubicBezTo>
                        <a:pt x="1135" y="1886"/>
                        <a:pt x="1506" y="2214"/>
                        <a:pt x="1648" y="2644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0" name="Google Shape;450;p13"/>
                <p:cNvSpPr/>
                <p:nvPr/>
              </p:nvSpPr>
              <p:spPr>
                <a:xfrm>
                  <a:off x="8304745" y="4447460"/>
                  <a:ext cx="393840" cy="5853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4" h="1626" extrusionOk="0">
                      <a:moveTo>
                        <a:pt x="1008" y="1367"/>
                      </a:moveTo>
                      <a:cubicBezTo>
                        <a:pt x="950" y="1217"/>
                        <a:pt x="887" y="1069"/>
                        <a:pt x="799" y="934"/>
                      </a:cubicBezTo>
                      <a:cubicBezTo>
                        <a:pt x="704" y="790"/>
                        <a:pt x="586" y="668"/>
                        <a:pt x="457" y="554"/>
                      </a:cubicBezTo>
                      <a:cubicBezTo>
                        <a:pt x="274" y="391"/>
                        <a:pt x="116" y="214"/>
                        <a:pt x="0" y="0"/>
                      </a:cubicBezTo>
                      <a:cubicBezTo>
                        <a:pt x="248" y="317"/>
                        <a:pt x="650" y="509"/>
                        <a:pt x="877" y="847"/>
                      </a:cubicBezTo>
                      <a:cubicBezTo>
                        <a:pt x="1030" y="1076"/>
                        <a:pt x="1088" y="1348"/>
                        <a:pt x="1094" y="1626"/>
                      </a:cubicBezTo>
                      <a:cubicBezTo>
                        <a:pt x="1069" y="1539"/>
                        <a:pt x="1041" y="1452"/>
                        <a:pt x="1008" y="1367"/>
                      </a:cubicBezTo>
                      <a:close/>
                    </a:path>
                  </a:pathLst>
                </a:custGeom>
                <a:solidFill>
                  <a:srgbClr val="F6FBFF">
                    <a:alpha val="50000"/>
                  </a:srgbClr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1" name="Google Shape;451;p13"/>
                <p:cNvSpPr/>
                <p:nvPr/>
              </p:nvSpPr>
              <p:spPr>
                <a:xfrm>
                  <a:off x="8088745" y="4303100"/>
                  <a:ext cx="498600" cy="7588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5" h="2108" extrusionOk="0">
                      <a:moveTo>
                        <a:pt x="152" y="367"/>
                      </a:moveTo>
                      <a:cubicBezTo>
                        <a:pt x="265" y="649"/>
                        <a:pt x="435" y="907"/>
                        <a:pt x="653" y="1119"/>
                      </a:cubicBezTo>
                      <a:cubicBezTo>
                        <a:pt x="770" y="1234"/>
                        <a:pt x="900" y="1332"/>
                        <a:pt x="1007" y="1457"/>
                      </a:cubicBezTo>
                      <a:cubicBezTo>
                        <a:pt x="1109" y="1577"/>
                        <a:pt x="1190" y="1715"/>
                        <a:pt x="1264" y="1853"/>
                      </a:cubicBezTo>
                      <a:cubicBezTo>
                        <a:pt x="1309" y="1937"/>
                        <a:pt x="1349" y="2022"/>
                        <a:pt x="1385" y="2108"/>
                      </a:cubicBezTo>
                      <a:cubicBezTo>
                        <a:pt x="1214" y="1888"/>
                        <a:pt x="999" y="1689"/>
                        <a:pt x="793" y="1486"/>
                      </a:cubicBezTo>
                      <a:cubicBezTo>
                        <a:pt x="451" y="1148"/>
                        <a:pt x="118" y="766"/>
                        <a:pt x="14" y="296"/>
                      </a:cubicBezTo>
                      <a:cubicBezTo>
                        <a:pt x="-8" y="197"/>
                        <a:pt x="-8" y="74"/>
                        <a:pt x="51" y="0"/>
                      </a:cubicBezTo>
                      <a:cubicBezTo>
                        <a:pt x="72" y="126"/>
                        <a:pt x="105" y="248"/>
                        <a:pt x="152" y="367"/>
                      </a:cubicBezTo>
                      <a:close/>
                    </a:path>
                  </a:pathLst>
                </a:custGeom>
                <a:solidFill>
                  <a:srgbClr val="233859">
                    <a:alpha val="19620"/>
                  </a:srgbClr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2" name="Google Shape;452;p13"/>
                <p:cNvSpPr/>
                <p:nvPr/>
              </p:nvSpPr>
              <p:spPr>
                <a:xfrm>
                  <a:off x="8199265" y="4392020"/>
                  <a:ext cx="480960" cy="8355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6" h="2321" fill="none" extrusionOk="0">
                      <a:moveTo>
                        <a:pt x="1336" y="2321"/>
                      </a:moveTo>
                      <a:cubicBezTo>
                        <a:pt x="1153" y="1327"/>
                        <a:pt x="712" y="1045"/>
                        <a:pt x="0" y="0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dk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800" tIns="46800" rIns="91800" bIns="468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3" name="Google Shape;453;p13"/>
                <p:cNvSpPr/>
                <p:nvPr/>
              </p:nvSpPr>
              <p:spPr>
                <a:xfrm>
                  <a:off x="8305105" y="4767140"/>
                  <a:ext cx="239400" cy="1015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" h="282" fill="none" extrusionOk="0">
                      <a:moveTo>
                        <a:pt x="665" y="282"/>
                      </a:moveTo>
                      <a:cubicBezTo>
                        <a:pt x="617" y="266"/>
                        <a:pt x="35" y="11"/>
                        <a:pt x="0" y="0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dk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800" tIns="46800" rIns="91800" bIns="468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4" name="Google Shape;454;p13"/>
                <p:cNvSpPr/>
                <p:nvPr/>
              </p:nvSpPr>
              <p:spPr>
                <a:xfrm>
                  <a:off x="8601385" y="4734380"/>
                  <a:ext cx="7200" cy="23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" h="645" fill="none" extrusionOk="0">
                      <a:moveTo>
                        <a:pt x="0" y="645"/>
                      </a:moveTo>
                      <a:cubicBezTo>
                        <a:pt x="25" y="623"/>
                        <a:pt x="21" y="26"/>
                        <a:pt x="17" y="0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dk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800" tIns="46800" rIns="91800" bIns="468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455" name="Google Shape;455;p13"/>
              <p:cNvGrpSpPr/>
              <p:nvPr/>
            </p:nvGrpSpPr>
            <p:grpSpPr>
              <a:xfrm rot="218097">
                <a:off x="214828" y="4787794"/>
                <a:ext cx="124556" cy="417793"/>
                <a:chOff x="8795211" y="2347174"/>
                <a:chExt cx="124554" cy="417788"/>
              </a:xfrm>
            </p:grpSpPr>
            <p:sp>
              <p:nvSpPr>
                <p:cNvPr id="456" name="Google Shape;456;p13"/>
                <p:cNvSpPr/>
                <p:nvPr/>
              </p:nvSpPr>
              <p:spPr>
                <a:xfrm>
                  <a:off x="8795211" y="2347174"/>
                  <a:ext cx="124554" cy="3686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" h="660" extrusionOk="0">
                      <a:moveTo>
                        <a:pt x="168" y="660"/>
                      </a:moveTo>
                      <a:cubicBezTo>
                        <a:pt x="182" y="554"/>
                        <a:pt x="167" y="445"/>
                        <a:pt x="125" y="348"/>
                      </a:cubicBezTo>
                      <a:cubicBezTo>
                        <a:pt x="81" y="247"/>
                        <a:pt x="7" y="154"/>
                        <a:pt x="0" y="43"/>
                      </a:cubicBezTo>
                      <a:cubicBezTo>
                        <a:pt x="-1" y="34"/>
                        <a:pt x="-1" y="24"/>
                        <a:pt x="4" y="16"/>
                      </a:cubicBezTo>
                      <a:cubicBezTo>
                        <a:pt x="15" y="-7"/>
                        <a:pt x="51" y="-4"/>
                        <a:pt x="74" y="10"/>
                      </a:cubicBezTo>
                      <a:cubicBezTo>
                        <a:pt x="119" y="37"/>
                        <a:pt x="148" y="85"/>
                        <a:pt x="168" y="134"/>
                      </a:cubicBezTo>
                      <a:cubicBezTo>
                        <a:pt x="260" y="356"/>
                        <a:pt x="218" y="608"/>
                        <a:pt x="168" y="66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7" name="Google Shape;457;p13"/>
                <p:cNvSpPr/>
                <p:nvPr/>
              </p:nvSpPr>
              <p:spPr>
                <a:xfrm>
                  <a:off x="8803030" y="2411965"/>
                  <a:ext cx="102771" cy="3038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" h="544" extrusionOk="0">
                      <a:moveTo>
                        <a:pt x="180" y="279"/>
                      </a:moveTo>
                      <a:cubicBezTo>
                        <a:pt x="159" y="136"/>
                        <a:pt x="112" y="99"/>
                        <a:pt x="0" y="0"/>
                      </a:cubicBezTo>
                      <a:cubicBezTo>
                        <a:pt x="72" y="173"/>
                        <a:pt x="193" y="344"/>
                        <a:pt x="154" y="544"/>
                      </a:cubicBezTo>
                      <a:cubicBezTo>
                        <a:pt x="175" y="522"/>
                        <a:pt x="192" y="356"/>
                        <a:pt x="180" y="279"/>
                      </a:cubicBezTo>
                      <a:close/>
                    </a:path>
                  </a:pathLst>
                </a:custGeom>
                <a:solidFill>
                  <a:srgbClr val="233859">
                    <a:alpha val="19620"/>
                  </a:srgbClr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8" name="Google Shape;458;p13"/>
                <p:cNvSpPr/>
                <p:nvPr/>
              </p:nvSpPr>
              <p:spPr>
                <a:xfrm>
                  <a:off x="8816435" y="2371192"/>
                  <a:ext cx="83781" cy="3937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" h="705" fill="none" extrusionOk="0">
                      <a:moveTo>
                        <a:pt x="0" y="0"/>
                      </a:moveTo>
                      <a:cubicBezTo>
                        <a:pt x="77" y="71"/>
                        <a:pt x="109" y="177"/>
                        <a:pt x="129" y="280"/>
                      </a:cubicBezTo>
                      <a:cubicBezTo>
                        <a:pt x="139" y="332"/>
                        <a:pt x="147" y="384"/>
                        <a:pt x="149" y="437"/>
                      </a:cubicBezTo>
                      <a:cubicBezTo>
                        <a:pt x="153" y="528"/>
                        <a:pt x="140" y="619"/>
                        <a:pt x="112" y="705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dk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800" tIns="46800" rIns="91800" bIns="468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459" name="Google Shape;459;p13"/>
            <p:cNvGrpSpPr/>
            <p:nvPr/>
          </p:nvGrpSpPr>
          <p:grpSpPr>
            <a:xfrm>
              <a:off x="7956835" y="142645"/>
              <a:ext cx="1703710" cy="1386360"/>
              <a:chOff x="7956835" y="142645"/>
              <a:chExt cx="1703710" cy="1386360"/>
            </a:xfrm>
          </p:grpSpPr>
          <p:grpSp>
            <p:nvGrpSpPr>
              <p:cNvPr id="460" name="Google Shape;460;p13"/>
              <p:cNvGrpSpPr/>
              <p:nvPr/>
            </p:nvGrpSpPr>
            <p:grpSpPr>
              <a:xfrm>
                <a:off x="8430785" y="142645"/>
                <a:ext cx="1229760" cy="1386360"/>
                <a:chOff x="2694910" y="1293195"/>
                <a:chExt cx="1229760" cy="1386360"/>
              </a:xfrm>
            </p:grpSpPr>
            <p:sp>
              <p:nvSpPr>
                <p:cNvPr id="461" name="Google Shape;461;p13"/>
                <p:cNvSpPr/>
                <p:nvPr/>
              </p:nvSpPr>
              <p:spPr>
                <a:xfrm>
                  <a:off x="2694910" y="1293195"/>
                  <a:ext cx="1229760" cy="13856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16" h="3849" extrusionOk="0">
                      <a:moveTo>
                        <a:pt x="946" y="5"/>
                      </a:moveTo>
                      <a:cubicBezTo>
                        <a:pt x="1085" y="-65"/>
                        <a:pt x="3361" y="577"/>
                        <a:pt x="3410" y="668"/>
                      </a:cubicBezTo>
                      <a:cubicBezTo>
                        <a:pt x="3496" y="829"/>
                        <a:pt x="2633" y="3815"/>
                        <a:pt x="2567" y="3848"/>
                      </a:cubicBezTo>
                      <a:cubicBezTo>
                        <a:pt x="2502" y="3882"/>
                        <a:pt x="36" y="3408"/>
                        <a:pt x="6" y="3380"/>
                      </a:cubicBezTo>
                      <a:cubicBezTo>
                        <a:pt x="-74" y="3305"/>
                        <a:pt x="798" y="79"/>
                        <a:pt x="946" y="5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2" name="Google Shape;462;p13"/>
                <p:cNvSpPr/>
                <p:nvPr/>
              </p:nvSpPr>
              <p:spPr>
                <a:xfrm>
                  <a:off x="3777790" y="1480395"/>
                  <a:ext cx="16560" cy="2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" h="60" extrusionOk="0">
                      <a:moveTo>
                        <a:pt x="6" y="40"/>
                      </a:moveTo>
                      <a:cubicBezTo>
                        <a:pt x="5" y="47"/>
                        <a:pt x="3" y="54"/>
                        <a:pt x="0" y="60"/>
                      </a:cubicBezTo>
                      <a:cubicBezTo>
                        <a:pt x="16" y="43"/>
                        <a:pt x="31" y="25"/>
                        <a:pt x="46" y="6"/>
                      </a:cubicBezTo>
                      <a:cubicBezTo>
                        <a:pt x="40" y="4"/>
                        <a:pt x="33" y="2"/>
                        <a:pt x="27" y="0"/>
                      </a:cubicBezTo>
                      <a:cubicBezTo>
                        <a:pt x="23" y="13"/>
                        <a:pt x="16" y="27"/>
                        <a:pt x="6" y="40"/>
                      </a:cubicBezTo>
                      <a:close/>
                    </a:path>
                  </a:pathLst>
                </a:custGeom>
                <a:solidFill>
                  <a:srgbClr val="BDE4FA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3" name="Google Shape;463;p13"/>
                <p:cNvSpPr/>
                <p:nvPr/>
              </p:nvSpPr>
              <p:spPr>
                <a:xfrm>
                  <a:off x="2816950" y="1441875"/>
                  <a:ext cx="1005840" cy="1129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4" h="3138" extrusionOk="0">
                      <a:moveTo>
                        <a:pt x="802" y="8"/>
                      </a:moveTo>
                      <a:cubicBezTo>
                        <a:pt x="940" y="-62"/>
                        <a:pt x="2738" y="361"/>
                        <a:pt x="2787" y="452"/>
                      </a:cubicBezTo>
                      <a:cubicBezTo>
                        <a:pt x="2873" y="613"/>
                        <a:pt x="2137" y="3102"/>
                        <a:pt x="2071" y="3136"/>
                      </a:cubicBezTo>
                      <a:cubicBezTo>
                        <a:pt x="2006" y="3169"/>
                        <a:pt x="21" y="2811"/>
                        <a:pt x="1" y="2729"/>
                      </a:cubicBezTo>
                      <a:cubicBezTo>
                        <a:pt x="-21" y="2643"/>
                        <a:pt x="654" y="82"/>
                        <a:pt x="802" y="8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4" name="Google Shape;464;p13"/>
                <p:cNvSpPr/>
                <p:nvPr/>
              </p:nvSpPr>
              <p:spPr>
                <a:xfrm>
                  <a:off x="2789590" y="1401555"/>
                  <a:ext cx="1062720" cy="11923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2" h="3312" extrusionOk="0">
                      <a:moveTo>
                        <a:pt x="858" y="8"/>
                      </a:moveTo>
                      <a:cubicBezTo>
                        <a:pt x="1000" y="-65"/>
                        <a:pt x="2897" y="390"/>
                        <a:pt x="2945" y="482"/>
                      </a:cubicBezTo>
                      <a:cubicBezTo>
                        <a:pt x="3030" y="645"/>
                        <a:pt x="2244" y="3274"/>
                        <a:pt x="2177" y="3310"/>
                      </a:cubicBezTo>
                      <a:cubicBezTo>
                        <a:pt x="2110" y="3345"/>
                        <a:pt x="21" y="2998"/>
                        <a:pt x="1" y="2915"/>
                      </a:cubicBezTo>
                      <a:cubicBezTo>
                        <a:pt x="-19" y="2829"/>
                        <a:pt x="706" y="86"/>
                        <a:pt x="858" y="8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dk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800" tIns="46800" rIns="91800" bIns="468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5" name="Google Shape;465;p13"/>
                <p:cNvSpPr/>
                <p:nvPr/>
              </p:nvSpPr>
              <p:spPr>
                <a:xfrm>
                  <a:off x="3046630" y="1319835"/>
                  <a:ext cx="47160" cy="66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" h="185" fill="none" extrusionOk="0">
                      <a:moveTo>
                        <a:pt x="0" y="0"/>
                      </a:moveTo>
                      <a:cubicBezTo>
                        <a:pt x="51" y="56"/>
                        <a:pt x="95" y="118"/>
                        <a:pt x="131" y="185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dk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800" tIns="19800" rIns="91800" bIns="198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6" name="Google Shape;466;p13"/>
                <p:cNvSpPr/>
                <p:nvPr/>
              </p:nvSpPr>
              <p:spPr>
                <a:xfrm>
                  <a:off x="3580870" y="2608995"/>
                  <a:ext cx="37440" cy="705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" h="196" fill="none" extrusionOk="0">
                      <a:moveTo>
                        <a:pt x="0" y="0"/>
                      </a:moveTo>
                      <a:cubicBezTo>
                        <a:pt x="42" y="61"/>
                        <a:pt x="76" y="127"/>
                        <a:pt x="104" y="196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dk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800" tIns="23750" rIns="91800" bIns="2375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7" name="Google Shape;467;p13"/>
                <p:cNvSpPr/>
                <p:nvPr/>
              </p:nvSpPr>
              <p:spPr>
                <a:xfrm>
                  <a:off x="2707870" y="2456715"/>
                  <a:ext cx="71640" cy="424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" h="118" fill="none" extrusionOk="0">
                      <a:moveTo>
                        <a:pt x="0" y="118"/>
                      </a:moveTo>
                      <a:cubicBezTo>
                        <a:pt x="66" y="79"/>
                        <a:pt x="133" y="39"/>
                        <a:pt x="199" y="0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dk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800" tIns="0" rIns="918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8" name="Google Shape;468;p13"/>
                <p:cNvSpPr/>
                <p:nvPr/>
              </p:nvSpPr>
              <p:spPr>
                <a:xfrm>
                  <a:off x="3019990" y="1518195"/>
                  <a:ext cx="213480" cy="9003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3" h="2501" fill="none" extrusionOk="0">
                      <a:moveTo>
                        <a:pt x="593" y="0"/>
                      </a:moveTo>
                      <a:cubicBezTo>
                        <a:pt x="395" y="833"/>
                        <a:pt x="198" y="1667"/>
                        <a:pt x="0" y="2501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lt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800" tIns="46800" rIns="91800" bIns="468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9" name="Google Shape;469;p13"/>
                <p:cNvSpPr/>
                <p:nvPr/>
              </p:nvSpPr>
              <p:spPr>
                <a:xfrm>
                  <a:off x="3446950" y="1617195"/>
                  <a:ext cx="230040" cy="869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9" h="2416" fill="none" extrusionOk="0">
                      <a:moveTo>
                        <a:pt x="639" y="0"/>
                      </a:moveTo>
                      <a:cubicBezTo>
                        <a:pt x="426" y="805"/>
                        <a:pt x="213" y="1611"/>
                        <a:pt x="0" y="2416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lt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800" tIns="46800" rIns="91800" bIns="468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70" name="Google Shape;470;p13"/>
                <p:cNvSpPr/>
                <p:nvPr/>
              </p:nvSpPr>
              <p:spPr>
                <a:xfrm>
                  <a:off x="3225910" y="1580115"/>
                  <a:ext cx="219240" cy="8643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9" h="2401" fill="none" extrusionOk="0">
                      <a:moveTo>
                        <a:pt x="609" y="0"/>
                      </a:moveTo>
                      <a:cubicBezTo>
                        <a:pt x="357" y="787"/>
                        <a:pt x="154" y="1589"/>
                        <a:pt x="0" y="2401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lt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800" tIns="46800" rIns="91800" bIns="468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71" name="Google Shape;471;p13"/>
                <p:cNvSpPr/>
                <p:nvPr/>
              </p:nvSpPr>
              <p:spPr>
                <a:xfrm>
                  <a:off x="3127990" y="1612515"/>
                  <a:ext cx="582120" cy="1447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7" h="402" fill="none" extrusionOk="0">
                      <a:moveTo>
                        <a:pt x="0" y="0"/>
                      </a:moveTo>
                      <a:cubicBezTo>
                        <a:pt x="549" y="90"/>
                        <a:pt x="1090" y="225"/>
                        <a:pt x="1617" y="402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lt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800" tIns="46800" rIns="91800" bIns="468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cxnSp>
              <p:nvCxnSpPr>
                <p:cNvPr id="472" name="Google Shape;472;p13"/>
                <p:cNvCxnSpPr/>
                <p:nvPr/>
              </p:nvCxnSpPr>
              <p:spPr>
                <a:xfrm>
                  <a:off x="3388630" y="1559955"/>
                  <a:ext cx="356100" cy="82500"/>
                </a:xfrm>
                <a:prstGeom prst="straightConnector1">
                  <a:avLst/>
                </a:prstGeom>
                <a:noFill/>
                <a:ln w="9525" cap="rnd" cmpd="sng">
                  <a:solidFill>
                    <a:schemeClr val="lt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</p:cxnSp>
            <p:sp>
              <p:nvSpPr>
                <p:cNvPr id="473" name="Google Shape;473;p13"/>
                <p:cNvSpPr/>
                <p:nvPr/>
              </p:nvSpPr>
              <p:spPr>
                <a:xfrm>
                  <a:off x="3059950" y="1776675"/>
                  <a:ext cx="592560" cy="129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6" h="361" fill="none" extrusionOk="0">
                      <a:moveTo>
                        <a:pt x="0" y="0"/>
                      </a:moveTo>
                      <a:cubicBezTo>
                        <a:pt x="549" y="120"/>
                        <a:pt x="1097" y="240"/>
                        <a:pt x="1646" y="361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lt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800" tIns="46800" rIns="91800" bIns="468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74" name="Google Shape;474;p13"/>
                <p:cNvSpPr/>
                <p:nvPr/>
              </p:nvSpPr>
              <p:spPr>
                <a:xfrm>
                  <a:off x="3199270" y="1946235"/>
                  <a:ext cx="241200" cy="532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148" fill="none" extrusionOk="0">
                      <a:moveTo>
                        <a:pt x="0" y="0"/>
                      </a:moveTo>
                      <a:cubicBezTo>
                        <a:pt x="220" y="64"/>
                        <a:pt x="443" y="113"/>
                        <a:pt x="670" y="148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lt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800" tIns="6475" rIns="91800" bIns="6475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75" name="Google Shape;475;p13"/>
                <p:cNvSpPr/>
                <p:nvPr/>
              </p:nvSpPr>
              <p:spPr>
                <a:xfrm>
                  <a:off x="3004870" y="2052435"/>
                  <a:ext cx="629280" cy="138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48" h="385" fill="none" extrusionOk="0">
                      <a:moveTo>
                        <a:pt x="0" y="0"/>
                      </a:moveTo>
                      <a:cubicBezTo>
                        <a:pt x="578" y="116"/>
                        <a:pt x="1155" y="238"/>
                        <a:pt x="1731" y="366"/>
                      </a:cubicBezTo>
                      <a:cubicBezTo>
                        <a:pt x="1738" y="367"/>
                        <a:pt x="1746" y="370"/>
                        <a:pt x="1747" y="377"/>
                      </a:cubicBezTo>
                      <a:cubicBezTo>
                        <a:pt x="1749" y="383"/>
                        <a:pt x="1737" y="389"/>
                        <a:pt x="1736" y="382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lt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800" tIns="46800" rIns="91800" bIns="468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76" name="Google Shape;476;p13"/>
                <p:cNvSpPr/>
                <p:nvPr/>
              </p:nvSpPr>
              <p:spPr>
                <a:xfrm>
                  <a:off x="3323470" y="2280675"/>
                  <a:ext cx="242640" cy="532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" h="148" fill="none" extrusionOk="0">
                      <a:moveTo>
                        <a:pt x="0" y="0"/>
                      </a:moveTo>
                      <a:cubicBezTo>
                        <a:pt x="132" y="19"/>
                        <a:pt x="259" y="63"/>
                        <a:pt x="389" y="96"/>
                      </a:cubicBezTo>
                      <a:cubicBezTo>
                        <a:pt x="478" y="118"/>
                        <a:pt x="567" y="135"/>
                        <a:pt x="657" y="148"/>
                      </a:cubicBezTo>
                      <a:cubicBezTo>
                        <a:pt x="663" y="149"/>
                        <a:pt x="671" y="148"/>
                        <a:pt x="673" y="142"/>
                      </a:cubicBezTo>
                      <a:cubicBezTo>
                        <a:pt x="674" y="136"/>
                        <a:pt x="661" y="139"/>
                        <a:pt x="666" y="142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lt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800" tIns="6475" rIns="91800" bIns="6475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77" name="Google Shape;477;p13"/>
                <p:cNvSpPr/>
                <p:nvPr/>
              </p:nvSpPr>
              <p:spPr>
                <a:xfrm>
                  <a:off x="2971750" y="2206515"/>
                  <a:ext cx="143640" cy="2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9" h="81" fill="none" extrusionOk="0">
                      <a:moveTo>
                        <a:pt x="0" y="0"/>
                      </a:moveTo>
                      <a:cubicBezTo>
                        <a:pt x="135" y="9"/>
                        <a:pt x="270" y="36"/>
                        <a:pt x="399" y="81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lt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800" tIns="0" rIns="918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78" name="Google Shape;478;p13"/>
                <p:cNvSpPr/>
                <p:nvPr/>
              </p:nvSpPr>
              <p:spPr>
                <a:xfrm>
                  <a:off x="2886430" y="2323155"/>
                  <a:ext cx="649440" cy="158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4" h="441" fill="none" extrusionOk="0">
                      <a:moveTo>
                        <a:pt x="0" y="0"/>
                      </a:moveTo>
                      <a:cubicBezTo>
                        <a:pt x="603" y="143"/>
                        <a:pt x="1204" y="290"/>
                        <a:pt x="1804" y="441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lt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800" tIns="46800" rIns="91800" bIns="468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79" name="Google Shape;479;p13"/>
                <p:cNvSpPr/>
                <p:nvPr/>
              </p:nvSpPr>
              <p:spPr>
                <a:xfrm>
                  <a:off x="2695270" y="1529715"/>
                  <a:ext cx="1227600" cy="1146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10" h="3185" extrusionOk="0">
                      <a:moveTo>
                        <a:pt x="3404" y="4"/>
                      </a:moveTo>
                      <a:cubicBezTo>
                        <a:pt x="3357" y="-83"/>
                        <a:pt x="2865" y="1478"/>
                        <a:pt x="1544" y="2232"/>
                      </a:cubicBezTo>
                      <a:cubicBezTo>
                        <a:pt x="1072" y="2501"/>
                        <a:pt x="-5" y="2712"/>
                        <a:pt x="0" y="2716"/>
                      </a:cubicBezTo>
                      <a:cubicBezTo>
                        <a:pt x="30" y="2744"/>
                        <a:pt x="2496" y="3218"/>
                        <a:pt x="2561" y="3184"/>
                      </a:cubicBezTo>
                      <a:cubicBezTo>
                        <a:pt x="2627" y="3151"/>
                        <a:pt x="3490" y="165"/>
                        <a:pt x="3404" y="4"/>
                      </a:cubicBezTo>
                      <a:close/>
                    </a:path>
                  </a:pathLst>
                </a:custGeom>
                <a:solidFill>
                  <a:srgbClr val="233859">
                    <a:alpha val="19620"/>
                  </a:srgbClr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480" name="Google Shape;480;p13"/>
              <p:cNvGrpSpPr/>
              <p:nvPr/>
            </p:nvGrpSpPr>
            <p:grpSpPr>
              <a:xfrm>
                <a:off x="7956835" y="142653"/>
                <a:ext cx="536040" cy="560520"/>
                <a:chOff x="2799660" y="4402278"/>
                <a:chExt cx="536040" cy="560520"/>
              </a:xfrm>
            </p:grpSpPr>
            <p:sp>
              <p:nvSpPr>
                <p:cNvPr id="481" name="Google Shape;481;p13"/>
                <p:cNvSpPr/>
                <p:nvPr/>
              </p:nvSpPr>
              <p:spPr>
                <a:xfrm>
                  <a:off x="2801100" y="4413438"/>
                  <a:ext cx="534600" cy="5493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5" h="1526" extrusionOk="0">
                      <a:moveTo>
                        <a:pt x="858" y="1526"/>
                      </a:moveTo>
                      <a:cubicBezTo>
                        <a:pt x="544" y="1217"/>
                        <a:pt x="257" y="880"/>
                        <a:pt x="0" y="522"/>
                      </a:cubicBezTo>
                      <a:cubicBezTo>
                        <a:pt x="89" y="576"/>
                        <a:pt x="199" y="507"/>
                        <a:pt x="280" y="441"/>
                      </a:cubicBezTo>
                      <a:cubicBezTo>
                        <a:pt x="426" y="321"/>
                        <a:pt x="582" y="186"/>
                        <a:pt x="622" y="0"/>
                      </a:cubicBezTo>
                      <a:cubicBezTo>
                        <a:pt x="850" y="264"/>
                        <a:pt x="975" y="373"/>
                        <a:pt x="1224" y="661"/>
                      </a:cubicBezTo>
                      <a:cubicBezTo>
                        <a:pt x="1282" y="723"/>
                        <a:pt x="1427" y="909"/>
                        <a:pt x="1485" y="970"/>
                      </a:cubicBezTo>
                      <a:cubicBezTo>
                        <a:pt x="1490" y="1042"/>
                        <a:pt x="1458" y="1139"/>
                        <a:pt x="1408" y="1192"/>
                      </a:cubicBezTo>
                      <a:cubicBezTo>
                        <a:pt x="1260" y="1350"/>
                        <a:pt x="1071" y="1470"/>
                        <a:pt x="858" y="1526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82" name="Google Shape;482;p13"/>
                <p:cNvSpPr/>
                <p:nvPr/>
              </p:nvSpPr>
              <p:spPr>
                <a:xfrm>
                  <a:off x="3005220" y="4413438"/>
                  <a:ext cx="330480" cy="41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" h="1150" extrusionOk="0">
                      <a:moveTo>
                        <a:pt x="0" y="140"/>
                      </a:moveTo>
                      <a:cubicBezTo>
                        <a:pt x="10" y="150"/>
                        <a:pt x="19" y="160"/>
                        <a:pt x="28" y="173"/>
                      </a:cubicBezTo>
                      <a:cubicBezTo>
                        <a:pt x="153" y="344"/>
                        <a:pt x="281" y="515"/>
                        <a:pt x="417" y="678"/>
                      </a:cubicBezTo>
                      <a:cubicBezTo>
                        <a:pt x="556" y="829"/>
                        <a:pt x="697" y="976"/>
                        <a:pt x="843" y="1119"/>
                      </a:cubicBezTo>
                      <a:cubicBezTo>
                        <a:pt x="853" y="1129"/>
                        <a:pt x="862" y="1139"/>
                        <a:pt x="871" y="1150"/>
                      </a:cubicBezTo>
                      <a:cubicBezTo>
                        <a:pt x="903" y="1097"/>
                        <a:pt x="922" y="1026"/>
                        <a:pt x="918" y="970"/>
                      </a:cubicBezTo>
                      <a:cubicBezTo>
                        <a:pt x="860" y="909"/>
                        <a:pt x="715" y="723"/>
                        <a:pt x="657" y="661"/>
                      </a:cubicBezTo>
                      <a:cubicBezTo>
                        <a:pt x="408" y="373"/>
                        <a:pt x="283" y="264"/>
                        <a:pt x="55" y="0"/>
                      </a:cubicBezTo>
                      <a:cubicBezTo>
                        <a:pt x="44" y="50"/>
                        <a:pt x="25" y="96"/>
                        <a:pt x="0" y="140"/>
                      </a:cubicBezTo>
                      <a:close/>
                    </a:path>
                  </a:pathLst>
                </a:custGeom>
                <a:solidFill>
                  <a:srgbClr val="233859">
                    <a:alpha val="19620"/>
                  </a:srgbClr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83" name="Google Shape;483;p13"/>
                <p:cNvSpPr/>
                <p:nvPr/>
              </p:nvSpPr>
              <p:spPr>
                <a:xfrm>
                  <a:off x="2891100" y="4517118"/>
                  <a:ext cx="351000" cy="336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5" h="936" extrusionOk="0">
                      <a:moveTo>
                        <a:pt x="349" y="936"/>
                      </a:moveTo>
                      <a:cubicBezTo>
                        <a:pt x="407" y="915"/>
                        <a:pt x="464" y="894"/>
                        <a:pt x="521" y="871"/>
                      </a:cubicBezTo>
                      <a:cubicBezTo>
                        <a:pt x="597" y="819"/>
                        <a:pt x="675" y="776"/>
                        <a:pt x="745" y="723"/>
                      </a:cubicBezTo>
                      <a:cubicBezTo>
                        <a:pt x="767" y="701"/>
                        <a:pt x="788" y="679"/>
                        <a:pt x="808" y="655"/>
                      </a:cubicBezTo>
                      <a:cubicBezTo>
                        <a:pt x="847" y="597"/>
                        <a:pt x="881" y="536"/>
                        <a:pt x="917" y="475"/>
                      </a:cubicBezTo>
                      <a:cubicBezTo>
                        <a:pt x="923" y="464"/>
                        <a:pt x="929" y="453"/>
                        <a:pt x="935" y="442"/>
                      </a:cubicBezTo>
                      <a:cubicBezTo>
                        <a:pt x="948" y="420"/>
                        <a:pt x="962" y="398"/>
                        <a:pt x="975" y="375"/>
                      </a:cubicBezTo>
                      <a:cubicBezTo>
                        <a:pt x="975" y="375"/>
                        <a:pt x="974" y="374"/>
                        <a:pt x="974" y="373"/>
                      </a:cubicBezTo>
                      <a:cubicBezTo>
                        <a:pt x="835" y="212"/>
                        <a:pt x="734" y="107"/>
                        <a:pt x="633" y="0"/>
                      </a:cubicBezTo>
                      <a:cubicBezTo>
                        <a:pt x="627" y="13"/>
                        <a:pt x="621" y="26"/>
                        <a:pt x="613" y="39"/>
                      </a:cubicBezTo>
                      <a:cubicBezTo>
                        <a:pt x="608" y="50"/>
                        <a:pt x="602" y="60"/>
                        <a:pt x="596" y="71"/>
                      </a:cubicBezTo>
                      <a:cubicBezTo>
                        <a:pt x="553" y="142"/>
                        <a:pt x="506" y="206"/>
                        <a:pt x="450" y="267"/>
                      </a:cubicBezTo>
                      <a:cubicBezTo>
                        <a:pt x="449" y="269"/>
                        <a:pt x="448" y="270"/>
                        <a:pt x="447" y="271"/>
                      </a:cubicBezTo>
                      <a:cubicBezTo>
                        <a:pt x="443" y="275"/>
                        <a:pt x="440" y="278"/>
                        <a:pt x="437" y="282"/>
                      </a:cubicBezTo>
                      <a:cubicBezTo>
                        <a:pt x="425" y="296"/>
                        <a:pt x="412" y="307"/>
                        <a:pt x="399" y="318"/>
                      </a:cubicBezTo>
                      <a:cubicBezTo>
                        <a:pt x="294" y="440"/>
                        <a:pt x="161" y="530"/>
                        <a:pt x="0" y="563"/>
                      </a:cubicBezTo>
                      <a:cubicBezTo>
                        <a:pt x="102" y="691"/>
                        <a:pt x="209" y="815"/>
                        <a:pt x="318" y="936"/>
                      </a:cubicBezTo>
                      <a:cubicBezTo>
                        <a:pt x="328" y="936"/>
                        <a:pt x="338" y="936"/>
                        <a:pt x="349" y="936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84" name="Google Shape;484;p13"/>
                <p:cNvSpPr/>
                <p:nvPr/>
              </p:nvSpPr>
              <p:spPr>
                <a:xfrm>
                  <a:off x="3086940" y="4516758"/>
                  <a:ext cx="155160" cy="1958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" h="544" extrusionOk="0">
                      <a:moveTo>
                        <a:pt x="69" y="40"/>
                      </a:moveTo>
                      <a:cubicBezTo>
                        <a:pt x="64" y="51"/>
                        <a:pt x="58" y="61"/>
                        <a:pt x="52" y="72"/>
                      </a:cubicBezTo>
                      <a:cubicBezTo>
                        <a:pt x="35" y="99"/>
                        <a:pt x="18" y="125"/>
                        <a:pt x="0" y="151"/>
                      </a:cubicBezTo>
                      <a:cubicBezTo>
                        <a:pt x="21" y="164"/>
                        <a:pt x="212" y="409"/>
                        <a:pt x="333" y="544"/>
                      </a:cubicBezTo>
                      <a:cubicBezTo>
                        <a:pt x="343" y="527"/>
                        <a:pt x="363" y="493"/>
                        <a:pt x="373" y="476"/>
                      </a:cubicBezTo>
                      <a:cubicBezTo>
                        <a:pt x="379" y="465"/>
                        <a:pt x="385" y="454"/>
                        <a:pt x="391" y="443"/>
                      </a:cubicBezTo>
                      <a:cubicBezTo>
                        <a:pt x="404" y="421"/>
                        <a:pt x="418" y="399"/>
                        <a:pt x="431" y="376"/>
                      </a:cubicBezTo>
                      <a:cubicBezTo>
                        <a:pt x="431" y="376"/>
                        <a:pt x="430" y="375"/>
                        <a:pt x="430" y="374"/>
                      </a:cubicBezTo>
                      <a:cubicBezTo>
                        <a:pt x="291" y="213"/>
                        <a:pt x="190" y="108"/>
                        <a:pt x="89" y="0"/>
                      </a:cubicBezTo>
                      <a:cubicBezTo>
                        <a:pt x="83" y="14"/>
                        <a:pt x="77" y="27"/>
                        <a:pt x="69" y="40"/>
                      </a:cubicBezTo>
                      <a:close/>
                    </a:path>
                  </a:pathLst>
                </a:custGeom>
                <a:solidFill>
                  <a:srgbClr val="233859">
                    <a:alpha val="19620"/>
                  </a:srgbClr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85" name="Google Shape;485;p13"/>
                <p:cNvSpPr/>
                <p:nvPr/>
              </p:nvSpPr>
              <p:spPr>
                <a:xfrm>
                  <a:off x="2800020" y="4403718"/>
                  <a:ext cx="223920" cy="20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2" h="580" extrusionOk="0">
                      <a:moveTo>
                        <a:pt x="0" y="519"/>
                      </a:moveTo>
                      <a:cubicBezTo>
                        <a:pt x="7" y="324"/>
                        <a:pt x="629" y="-136"/>
                        <a:pt x="622" y="39"/>
                      </a:cubicBezTo>
                      <a:cubicBezTo>
                        <a:pt x="611" y="319"/>
                        <a:pt x="-9" y="737"/>
                        <a:pt x="0" y="519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86" name="Google Shape;486;p13"/>
                <p:cNvSpPr/>
                <p:nvPr/>
              </p:nvSpPr>
              <p:spPr>
                <a:xfrm>
                  <a:off x="2799660" y="4402278"/>
                  <a:ext cx="224280" cy="20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3" h="581" extrusionOk="0">
                      <a:moveTo>
                        <a:pt x="1" y="523"/>
                      </a:moveTo>
                      <a:cubicBezTo>
                        <a:pt x="3" y="557"/>
                        <a:pt x="13" y="575"/>
                        <a:pt x="38" y="581"/>
                      </a:cubicBezTo>
                      <a:cubicBezTo>
                        <a:pt x="39" y="565"/>
                        <a:pt x="40" y="548"/>
                        <a:pt x="45" y="531"/>
                      </a:cubicBezTo>
                      <a:cubicBezTo>
                        <a:pt x="64" y="459"/>
                        <a:pt x="114" y="381"/>
                        <a:pt x="178" y="319"/>
                      </a:cubicBezTo>
                      <a:cubicBezTo>
                        <a:pt x="250" y="230"/>
                        <a:pt x="348" y="151"/>
                        <a:pt x="453" y="119"/>
                      </a:cubicBezTo>
                      <a:cubicBezTo>
                        <a:pt x="473" y="107"/>
                        <a:pt x="494" y="99"/>
                        <a:pt x="516" y="94"/>
                      </a:cubicBezTo>
                      <a:cubicBezTo>
                        <a:pt x="549" y="86"/>
                        <a:pt x="583" y="84"/>
                        <a:pt x="616" y="90"/>
                      </a:cubicBezTo>
                      <a:cubicBezTo>
                        <a:pt x="620" y="74"/>
                        <a:pt x="623" y="58"/>
                        <a:pt x="623" y="43"/>
                      </a:cubicBezTo>
                      <a:cubicBezTo>
                        <a:pt x="630" y="-132"/>
                        <a:pt x="-19" y="259"/>
                        <a:pt x="1" y="52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87" name="Google Shape;487;p13"/>
                <p:cNvSpPr/>
                <p:nvPr/>
              </p:nvSpPr>
              <p:spPr>
                <a:xfrm>
                  <a:off x="3147420" y="4814478"/>
                  <a:ext cx="177480" cy="1468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3" h="408" extrusionOk="0">
                      <a:moveTo>
                        <a:pt x="0" y="385"/>
                      </a:moveTo>
                      <a:cubicBezTo>
                        <a:pt x="39" y="424"/>
                        <a:pt x="104" y="407"/>
                        <a:pt x="154" y="383"/>
                      </a:cubicBezTo>
                      <a:cubicBezTo>
                        <a:pt x="239" y="342"/>
                        <a:pt x="318" y="288"/>
                        <a:pt x="387" y="224"/>
                      </a:cubicBezTo>
                      <a:cubicBezTo>
                        <a:pt x="450" y="165"/>
                        <a:pt x="508" y="84"/>
                        <a:pt x="490" y="0"/>
                      </a:cubicBezTo>
                      <a:cubicBezTo>
                        <a:pt x="431" y="114"/>
                        <a:pt x="316" y="187"/>
                        <a:pt x="207" y="253"/>
                      </a:cubicBezTo>
                      <a:cubicBezTo>
                        <a:pt x="135" y="297"/>
                        <a:pt x="64" y="340"/>
                        <a:pt x="0" y="385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88" name="Google Shape;488;p13"/>
                <p:cNvSpPr/>
                <p:nvPr/>
              </p:nvSpPr>
              <p:spPr>
                <a:xfrm>
                  <a:off x="3290700" y="4814477"/>
                  <a:ext cx="34200" cy="770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" h="214" extrusionOk="0">
                      <a:moveTo>
                        <a:pt x="26" y="91"/>
                      </a:moveTo>
                      <a:cubicBezTo>
                        <a:pt x="26" y="95"/>
                        <a:pt x="26" y="99"/>
                        <a:pt x="25" y="103"/>
                      </a:cubicBezTo>
                      <a:cubicBezTo>
                        <a:pt x="21" y="124"/>
                        <a:pt x="17" y="144"/>
                        <a:pt x="12" y="164"/>
                      </a:cubicBezTo>
                      <a:lnTo>
                        <a:pt x="12" y="165"/>
                      </a:lnTo>
                      <a:lnTo>
                        <a:pt x="12" y="165"/>
                      </a:lnTo>
                      <a:cubicBezTo>
                        <a:pt x="11" y="165"/>
                        <a:pt x="11" y="166"/>
                        <a:pt x="11" y="167"/>
                      </a:cubicBezTo>
                      <a:cubicBezTo>
                        <a:pt x="10" y="171"/>
                        <a:pt x="9" y="175"/>
                        <a:pt x="9" y="178"/>
                      </a:cubicBezTo>
                      <a:cubicBezTo>
                        <a:pt x="8" y="181"/>
                        <a:pt x="7" y="184"/>
                        <a:pt x="6" y="186"/>
                      </a:cubicBezTo>
                      <a:cubicBezTo>
                        <a:pt x="4" y="195"/>
                        <a:pt x="2" y="204"/>
                        <a:pt x="0" y="214"/>
                      </a:cubicBezTo>
                      <a:cubicBezTo>
                        <a:pt x="58" y="156"/>
                        <a:pt x="109" y="79"/>
                        <a:pt x="92" y="0"/>
                      </a:cubicBezTo>
                      <a:cubicBezTo>
                        <a:pt x="74" y="33"/>
                        <a:pt x="52" y="63"/>
                        <a:pt x="26" y="91"/>
                      </a:cubicBezTo>
                      <a:close/>
                    </a:path>
                  </a:pathLst>
                </a:custGeom>
                <a:solidFill>
                  <a:srgbClr val="BDE4FA"/>
                </a:solidFill>
                <a:ln>
                  <a:noFill/>
                </a:ln>
              </p:spPr>
              <p:txBody>
                <a:bodyPr spcFirstLastPara="1" wrap="square" lIns="90000" tIns="32025" rIns="90000" bIns="32025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89" name="Google Shape;489;p13"/>
                <p:cNvSpPr/>
                <p:nvPr/>
              </p:nvSpPr>
              <p:spPr>
                <a:xfrm>
                  <a:off x="3025020" y="4642398"/>
                  <a:ext cx="140400" cy="1342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" h="373" extrusionOk="0">
                      <a:moveTo>
                        <a:pt x="366" y="195"/>
                      </a:moveTo>
                      <a:cubicBezTo>
                        <a:pt x="279" y="327"/>
                        <a:pt x="145" y="433"/>
                        <a:pt x="20" y="335"/>
                      </a:cubicBezTo>
                      <a:cubicBezTo>
                        <a:pt x="-72" y="184"/>
                        <a:pt x="177" y="-18"/>
                        <a:pt x="321" y="1"/>
                      </a:cubicBezTo>
                      <a:cubicBezTo>
                        <a:pt x="362" y="14"/>
                        <a:pt x="388" y="57"/>
                        <a:pt x="390" y="99"/>
                      </a:cubicBezTo>
                      <a:cubicBezTo>
                        <a:pt x="391" y="141"/>
                        <a:pt x="384" y="167"/>
                        <a:pt x="366" y="195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90" name="Google Shape;490;p13"/>
                <p:cNvSpPr/>
                <p:nvPr/>
              </p:nvSpPr>
              <p:spPr>
                <a:xfrm>
                  <a:off x="2814780" y="4432518"/>
                  <a:ext cx="203040" cy="17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80" fill="none" extrusionOk="0">
                      <a:moveTo>
                        <a:pt x="0" y="480"/>
                      </a:moveTo>
                      <a:cubicBezTo>
                        <a:pt x="79" y="235"/>
                        <a:pt x="312" y="58"/>
                        <a:pt x="564" y="0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dk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800" tIns="46800" rIns="91800" bIns="468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91" name="Google Shape;491;p13"/>
                <p:cNvSpPr/>
                <p:nvPr/>
              </p:nvSpPr>
              <p:spPr>
                <a:xfrm>
                  <a:off x="2911260" y="4473918"/>
                  <a:ext cx="65160" cy="511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" h="142" extrusionOk="0">
                      <a:moveTo>
                        <a:pt x="167" y="50"/>
                      </a:moveTo>
                      <a:cubicBezTo>
                        <a:pt x="138" y="94"/>
                        <a:pt x="93" y="127"/>
                        <a:pt x="42" y="140"/>
                      </a:cubicBezTo>
                      <a:cubicBezTo>
                        <a:pt x="27" y="144"/>
                        <a:pt x="6" y="144"/>
                        <a:pt x="1" y="129"/>
                      </a:cubicBezTo>
                      <a:cubicBezTo>
                        <a:pt x="-1" y="120"/>
                        <a:pt x="3" y="112"/>
                        <a:pt x="7" y="104"/>
                      </a:cubicBezTo>
                      <a:cubicBezTo>
                        <a:pt x="37" y="56"/>
                        <a:pt x="85" y="19"/>
                        <a:pt x="140" y="3"/>
                      </a:cubicBezTo>
                      <a:cubicBezTo>
                        <a:pt x="151" y="0"/>
                        <a:pt x="165" y="-2"/>
                        <a:pt x="174" y="6"/>
                      </a:cubicBezTo>
                      <a:cubicBezTo>
                        <a:pt x="189" y="18"/>
                        <a:pt x="179" y="42"/>
                        <a:pt x="167" y="50"/>
                      </a:cubicBezTo>
                      <a:close/>
                    </a:path>
                  </a:pathLst>
                </a:custGeom>
                <a:noFill/>
                <a:ln w="9525" cap="rnd" cmpd="sng">
                  <a:solidFill>
                    <a:schemeClr val="dk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800" tIns="4300" rIns="91800" bIns="43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92" name="Google Shape;492;p13"/>
                <p:cNvSpPr/>
                <p:nvPr/>
              </p:nvSpPr>
              <p:spPr>
                <a:xfrm>
                  <a:off x="2892900" y="4516398"/>
                  <a:ext cx="217440" cy="1990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553" fill="none" extrusionOk="0">
                      <a:moveTo>
                        <a:pt x="0" y="553"/>
                      </a:moveTo>
                      <a:cubicBezTo>
                        <a:pt x="129" y="542"/>
                        <a:pt x="239" y="461"/>
                        <a:pt x="342" y="383"/>
                      </a:cubicBezTo>
                      <a:cubicBezTo>
                        <a:pt x="360" y="369"/>
                        <a:pt x="378" y="356"/>
                        <a:pt x="394" y="340"/>
                      </a:cubicBezTo>
                      <a:cubicBezTo>
                        <a:pt x="415" y="319"/>
                        <a:pt x="433" y="295"/>
                        <a:pt x="450" y="271"/>
                      </a:cubicBezTo>
                      <a:cubicBezTo>
                        <a:pt x="511" y="187"/>
                        <a:pt x="568" y="98"/>
                        <a:pt x="604" y="0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dk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800" tIns="46800" rIns="91800" bIns="468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93" name="Google Shape;493;p13"/>
                <p:cNvSpPr/>
                <p:nvPr/>
              </p:nvSpPr>
              <p:spPr>
                <a:xfrm>
                  <a:off x="3014580" y="4654638"/>
                  <a:ext cx="224280" cy="205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3" h="570" fill="none" extrusionOk="0">
                      <a:moveTo>
                        <a:pt x="0" y="570"/>
                      </a:moveTo>
                      <a:cubicBezTo>
                        <a:pt x="282" y="493"/>
                        <a:pt x="521" y="274"/>
                        <a:pt x="623" y="0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dk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800" tIns="46800" rIns="91800" bIns="468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94" name="Google Shape;494;p13"/>
                <p:cNvSpPr/>
                <p:nvPr/>
              </p:nvSpPr>
              <p:spPr>
                <a:xfrm>
                  <a:off x="3023220" y="4638798"/>
                  <a:ext cx="139320" cy="1425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" h="396" extrusionOk="0">
                      <a:moveTo>
                        <a:pt x="333" y="263"/>
                      </a:moveTo>
                      <a:cubicBezTo>
                        <a:pt x="292" y="310"/>
                        <a:pt x="241" y="348"/>
                        <a:pt x="185" y="374"/>
                      </a:cubicBezTo>
                      <a:cubicBezTo>
                        <a:pt x="152" y="390"/>
                        <a:pt x="115" y="401"/>
                        <a:pt x="80" y="394"/>
                      </a:cubicBezTo>
                      <a:cubicBezTo>
                        <a:pt x="45" y="386"/>
                        <a:pt x="15" y="358"/>
                        <a:pt x="5" y="324"/>
                      </a:cubicBezTo>
                      <a:cubicBezTo>
                        <a:pt x="-8" y="285"/>
                        <a:pt x="5" y="243"/>
                        <a:pt x="22" y="205"/>
                      </a:cubicBezTo>
                      <a:cubicBezTo>
                        <a:pt x="65" y="114"/>
                        <a:pt x="142" y="36"/>
                        <a:pt x="238" y="8"/>
                      </a:cubicBezTo>
                      <a:cubicBezTo>
                        <a:pt x="260" y="1"/>
                        <a:pt x="283" y="-2"/>
                        <a:pt x="305" y="2"/>
                      </a:cubicBezTo>
                      <a:cubicBezTo>
                        <a:pt x="358" y="14"/>
                        <a:pt x="390" y="74"/>
                        <a:pt x="387" y="128"/>
                      </a:cubicBezTo>
                      <a:cubicBezTo>
                        <a:pt x="384" y="183"/>
                        <a:pt x="355" y="232"/>
                        <a:pt x="333" y="263"/>
                      </a:cubicBezTo>
                      <a:close/>
                    </a:path>
                  </a:pathLst>
                </a:custGeom>
                <a:noFill/>
                <a:ln w="9525" cap="rnd" cmpd="sng">
                  <a:solidFill>
                    <a:schemeClr val="dk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800" tIns="46800" rIns="91800" bIns="468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95" name="Google Shape;495;p13"/>
                <p:cNvSpPr/>
                <p:nvPr/>
              </p:nvSpPr>
              <p:spPr>
                <a:xfrm>
                  <a:off x="3140220" y="4814478"/>
                  <a:ext cx="183600" cy="138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" h="386" fill="none" extrusionOk="0">
                      <a:moveTo>
                        <a:pt x="0" y="386"/>
                      </a:moveTo>
                      <a:cubicBezTo>
                        <a:pt x="307" y="260"/>
                        <a:pt x="406" y="109"/>
                        <a:pt x="510" y="0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dk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800" tIns="46800" rIns="91800" bIns="468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94431418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14"/>
          <p:cNvSpPr txBox="1">
            <a:spLocks noGrp="1"/>
          </p:cNvSpPr>
          <p:nvPr>
            <p:ph type="title"/>
          </p:nvPr>
        </p:nvSpPr>
        <p:spPr>
          <a:xfrm>
            <a:off x="720000" y="448056"/>
            <a:ext cx="77085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498" name="Google Shape;498;p14"/>
          <p:cNvSpPr txBox="1">
            <a:spLocks noGrp="1"/>
          </p:cNvSpPr>
          <p:nvPr>
            <p:ph type="subTitle" idx="1"/>
          </p:nvPr>
        </p:nvSpPr>
        <p:spPr>
          <a:xfrm>
            <a:off x="720000" y="1206996"/>
            <a:ext cx="7708500" cy="110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499" name="Google Shape;499;p14"/>
          <p:cNvGrpSpPr/>
          <p:nvPr/>
        </p:nvGrpSpPr>
        <p:grpSpPr>
          <a:xfrm>
            <a:off x="4" y="-231204"/>
            <a:ext cx="9143994" cy="5717759"/>
            <a:chOff x="4" y="-231204"/>
            <a:chExt cx="9143994" cy="5717759"/>
          </a:xfrm>
        </p:grpSpPr>
        <p:grpSp>
          <p:nvGrpSpPr>
            <p:cNvPr id="500" name="Google Shape;500;p14"/>
            <p:cNvGrpSpPr/>
            <p:nvPr/>
          </p:nvGrpSpPr>
          <p:grpSpPr>
            <a:xfrm rot="10800000" flipH="1">
              <a:off x="4" y="4212486"/>
              <a:ext cx="783026" cy="783026"/>
              <a:chOff x="-113171" y="-154864"/>
              <a:chExt cx="783026" cy="783026"/>
            </a:xfrm>
          </p:grpSpPr>
          <p:grpSp>
            <p:nvGrpSpPr>
              <p:cNvPr id="501" name="Google Shape;501;p14"/>
              <p:cNvGrpSpPr/>
              <p:nvPr/>
            </p:nvGrpSpPr>
            <p:grpSpPr>
              <a:xfrm rot="-8100000">
                <a:off x="62127" y="-100819"/>
                <a:ext cx="432429" cy="674937"/>
                <a:chOff x="8088745" y="4280780"/>
                <a:chExt cx="609840" cy="951840"/>
              </a:xfrm>
            </p:grpSpPr>
            <p:sp>
              <p:nvSpPr>
                <p:cNvPr id="502" name="Google Shape;502;p14"/>
                <p:cNvSpPr/>
                <p:nvPr/>
              </p:nvSpPr>
              <p:spPr>
                <a:xfrm>
                  <a:off x="8088745" y="4280780"/>
                  <a:ext cx="609840" cy="9518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4" h="2644" extrusionOk="0">
                      <a:moveTo>
                        <a:pt x="1648" y="2644"/>
                      </a:moveTo>
                      <a:cubicBezTo>
                        <a:pt x="1723" y="2190"/>
                        <a:pt x="1733" y="1692"/>
                        <a:pt x="1477" y="1310"/>
                      </a:cubicBezTo>
                      <a:cubicBezTo>
                        <a:pt x="1220" y="928"/>
                        <a:pt x="740" y="732"/>
                        <a:pt x="511" y="332"/>
                      </a:cubicBezTo>
                      <a:cubicBezTo>
                        <a:pt x="464" y="249"/>
                        <a:pt x="429" y="159"/>
                        <a:pt x="364" y="89"/>
                      </a:cubicBezTo>
                      <a:cubicBezTo>
                        <a:pt x="300" y="19"/>
                        <a:pt x="194" y="-25"/>
                        <a:pt x="109" y="16"/>
                      </a:cubicBezTo>
                      <a:cubicBezTo>
                        <a:pt x="-7" y="71"/>
                        <a:pt x="-14" y="233"/>
                        <a:pt x="14" y="358"/>
                      </a:cubicBezTo>
                      <a:cubicBezTo>
                        <a:pt x="118" y="828"/>
                        <a:pt x="451" y="1210"/>
                        <a:pt x="793" y="1548"/>
                      </a:cubicBezTo>
                      <a:cubicBezTo>
                        <a:pt x="1135" y="1886"/>
                        <a:pt x="1506" y="2214"/>
                        <a:pt x="1648" y="2644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3" name="Google Shape;503;p14"/>
                <p:cNvSpPr/>
                <p:nvPr/>
              </p:nvSpPr>
              <p:spPr>
                <a:xfrm>
                  <a:off x="8304745" y="4447460"/>
                  <a:ext cx="393840" cy="5853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4" h="1626" extrusionOk="0">
                      <a:moveTo>
                        <a:pt x="1008" y="1367"/>
                      </a:moveTo>
                      <a:cubicBezTo>
                        <a:pt x="950" y="1217"/>
                        <a:pt x="887" y="1069"/>
                        <a:pt x="799" y="934"/>
                      </a:cubicBezTo>
                      <a:cubicBezTo>
                        <a:pt x="704" y="790"/>
                        <a:pt x="586" y="668"/>
                        <a:pt x="457" y="554"/>
                      </a:cubicBezTo>
                      <a:cubicBezTo>
                        <a:pt x="274" y="391"/>
                        <a:pt x="116" y="214"/>
                        <a:pt x="0" y="0"/>
                      </a:cubicBezTo>
                      <a:cubicBezTo>
                        <a:pt x="248" y="317"/>
                        <a:pt x="650" y="509"/>
                        <a:pt x="877" y="847"/>
                      </a:cubicBezTo>
                      <a:cubicBezTo>
                        <a:pt x="1030" y="1076"/>
                        <a:pt x="1088" y="1348"/>
                        <a:pt x="1094" y="1626"/>
                      </a:cubicBezTo>
                      <a:cubicBezTo>
                        <a:pt x="1069" y="1539"/>
                        <a:pt x="1041" y="1452"/>
                        <a:pt x="1008" y="1367"/>
                      </a:cubicBezTo>
                      <a:close/>
                    </a:path>
                  </a:pathLst>
                </a:custGeom>
                <a:solidFill>
                  <a:srgbClr val="F6FBFF">
                    <a:alpha val="50000"/>
                  </a:srgbClr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4" name="Google Shape;504;p14"/>
                <p:cNvSpPr/>
                <p:nvPr/>
              </p:nvSpPr>
              <p:spPr>
                <a:xfrm>
                  <a:off x="8088745" y="4303100"/>
                  <a:ext cx="498600" cy="7588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5" h="2108" extrusionOk="0">
                      <a:moveTo>
                        <a:pt x="152" y="367"/>
                      </a:moveTo>
                      <a:cubicBezTo>
                        <a:pt x="265" y="649"/>
                        <a:pt x="435" y="907"/>
                        <a:pt x="653" y="1119"/>
                      </a:cubicBezTo>
                      <a:cubicBezTo>
                        <a:pt x="770" y="1234"/>
                        <a:pt x="900" y="1332"/>
                        <a:pt x="1007" y="1457"/>
                      </a:cubicBezTo>
                      <a:cubicBezTo>
                        <a:pt x="1109" y="1577"/>
                        <a:pt x="1190" y="1715"/>
                        <a:pt x="1264" y="1853"/>
                      </a:cubicBezTo>
                      <a:cubicBezTo>
                        <a:pt x="1309" y="1937"/>
                        <a:pt x="1349" y="2022"/>
                        <a:pt x="1385" y="2108"/>
                      </a:cubicBezTo>
                      <a:cubicBezTo>
                        <a:pt x="1214" y="1888"/>
                        <a:pt x="999" y="1689"/>
                        <a:pt x="793" y="1486"/>
                      </a:cubicBezTo>
                      <a:cubicBezTo>
                        <a:pt x="451" y="1148"/>
                        <a:pt x="118" y="766"/>
                        <a:pt x="14" y="296"/>
                      </a:cubicBezTo>
                      <a:cubicBezTo>
                        <a:pt x="-8" y="197"/>
                        <a:pt x="-8" y="74"/>
                        <a:pt x="51" y="0"/>
                      </a:cubicBezTo>
                      <a:cubicBezTo>
                        <a:pt x="72" y="126"/>
                        <a:pt x="105" y="248"/>
                        <a:pt x="152" y="367"/>
                      </a:cubicBezTo>
                      <a:close/>
                    </a:path>
                  </a:pathLst>
                </a:custGeom>
                <a:solidFill>
                  <a:srgbClr val="233859">
                    <a:alpha val="19620"/>
                  </a:srgbClr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5" name="Google Shape;505;p14"/>
                <p:cNvSpPr/>
                <p:nvPr/>
              </p:nvSpPr>
              <p:spPr>
                <a:xfrm>
                  <a:off x="8199265" y="4392020"/>
                  <a:ext cx="480960" cy="8355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6" h="2321" fill="none" extrusionOk="0">
                      <a:moveTo>
                        <a:pt x="1336" y="2321"/>
                      </a:moveTo>
                      <a:cubicBezTo>
                        <a:pt x="1153" y="1327"/>
                        <a:pt x="712" y="1045"/>
                        <a:pt x="0" y="0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dk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800" tIns="46800" rIns="91800" bIns="468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6" name="Google Shape;506;p14"/>
                <p:cNvSpPr/>
                <p:nvPr/>
              </p:nvSpPr>
              <p:spPr>
                <a:xfrm>
                  <a:off x="8305105" y="4767140"/>
                  <a:ext cx="239400" cy="1015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" h="282" fill="none" extrusionOk="0">
                      <a:moveTo>
                        <a:pt x="665" y="282"/>
                      </a:moveTo>
                      <a:cubicBezTo>
                        <a:pt x="617" y="266"/>
                        <a:pt x="35" y="11"/>
                        <a:pt x="0" y="0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dk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800" tIns="46800" rIns="91800" bIns="468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7" name="Google Shape;507;p14"/>
                <p:cNvSpPr/>
                <p:nvPr/>
              </p:nvSpPr>
              <p:spPr>
                <a:xfrm>
                  <a:off x="8601385" y="4734380"/>
                  <a:ext cx="7200" cy="23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" h="645" fill="none" extrusionOk="0">
                      <a:moveTo>
                        <a:pt x="0" y="645"/>
                      </a:moveTo>
                      <a:cubicBezTo>
                        <a:pt x="25" y="623"/>
                        <a:pt x="21" y="26"/>
                        <a:pt x="17" y="0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dk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800" tIns="46800" rIns="91800" bIns="468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508" name="Google Shape;508;p14"/>
              <p:cNvGrpSpPr/>
              <p:nvPr/>
            </p:nvGrpSpPr>
            <p:grpSpPr>
              <a:xfrm rot="1531791">
                <a:off x="461339" y="115256"/>
                <a:ext cx="124560" cy="417806"/>
                <a:chOff x="8795211" y="2347174"/>
                <a:chExt cx="124554" cy="417788"/>
              </a:xfrm>
            </p:grpSpPr>
            <p:sp>
              <p:nvSpPr>
                <p:cNvPr id="509" name="Google Shape;509;p14"/>
                <p:cNvSpPr/>
                <p:nvPr/>
              </p:nvSpPr>
              <p:spPr>
                <a:xfrm>
                  <a:off x="8795211" y="2347174"/>
                  <a:ext cx="124554" cy="3686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" h="660" extrusionOk="0">
                      <a:moveTo>
                        <a:pt x="168" y="660"/>
                      </a:moveTo>
                      <a:cubicBezTo>
                        <a:pt x="182" y="554"/>
                        <a:pt x="167" y="445"/>
                        <a:pt x="125" y="348"/>
                      </a:cubicBezTo>
                      <a:cubicBezTo>
                        <a:pt x="81" y="247"/>
                        <a:pt x="7" y="154"/>
                        <a:pt x="0" y="43"/>
                      </a:cubicBezTo>
                      <a:cubicBezTo>
                        <a:pt x="-1" y="34"/>
                        <a:pt x="-1" y="24"/>
                        <a:pt x="4" y="16"/>
                      </a:cubicBezTo>
                      <a:cubicBezTo>
                        <a:pt x="15" y="-7"/>
                        <a:pt x="51" y="-4"/>
                        <a:pt x="74" y="10"/>
                      </a:cubicBezTo>
                      <a:cubicBezTo>
                        <a:pt x="119" y="37"/>
                        <a:pt x="148" y="85"/>
                        <a:pt x="168" y="134"/>
                      </a:cubicBezTo>
                      <a:cubicBezTo>
                        <a:pt x="260" y="356"/>
                        <a:pt x="218" y="608"/>
                        <a:pt x="168" y="66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10" name="Google Shape;510;p14"/>
                <p:cNvSpPr/>
                <p:nvPr/>
              </p:nvSpPr>
              <p:spPr>
                <a:xfrm>
                  <a:off x="8803030" y="2411965"/>
                  <a:ext cx="102771" cy="3038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" h="544" extrusionOk="0">
                      <a:moveTo>
                        <a:pt x="180" y="279"/>
                      </a:moveTo>
                      <a:cubicBezTo>
                        <a:pt x="159" y="136"/>
                        <a:pt x="112" y="99"/>
                        <a:pt x="0" y="0"/>
                      </a:cubicBezTo>
                      <a:cubicBezTo>
                        <a:pt x="72" y="173"/>
                        <a:pt x="193" y="344"/>
                        <a:pt x="154" y="544"/>
                      </a:cubicBezTo>
                      <a:cubicBezTo>
                        <a:pt x="175" y="522"/>
                        <a:pt x="192" y="356"/>
                        <a:pt x="180" y="279"/>
                      </a:cubicBezTo>
                      <a:close/>
                    </a:path>
                  </a:pathLst>
                </a:custGeom>
                <a:solidFill>
                  <a:srgbClr val="233859">
                    <a:alpha val="19620"/>
                  </a:srgbClr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11" name="Google Shape;511;p14"/>
                <p:cNvSpPr/>
                <p:nvPr/>
              </p:nvSpPr>
              <p:spPr>
                <a:xfrm>
                  <a:off x="8816435" y="2371192"/>
                  <a:ext cx="83781" cy="3937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" h="705" fill="none" extrusionOk="0">
                      <a:moveTo>
                        <a:pt x="0" y="0"/>
                      </a:moveTo>
                      <a:cubicBezTo>
                        <a:pt x="77" y="71"/>
                        <a:pt x="109" y="177"/>
                        <a:pt x="129" y="280"/>
                      </a:cubicBezTo>
                      <a:cubicBezTo>
                        <a:pt x="139" y="332"/>
                        <a:pt x="147" y="384"/>
                        <a:pt x="149" y="437"/>
                      </a:cubicBezTo>
                      <a:cubicBezTo>
                        <a:pt x="153" y="528"/>
                        <a:pt x="140" y="619"/>
                        <a:pt x="112" y="705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dk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800" tIns="46800" rIns="91800" bIns="468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512" name="Google Shape;512;p14"/>
            <p:cNvGrpSpPr/>
            <p:nvPr/>
          </p:nvGrpSpPr>
          <p:grpSpPr>
            <a:xfrm>
              <a:off x="8253681" y="-231204"/>
              <a:ext cx="472701" cy="841438"/>
              <a:chOff x="5431531" y="790721"/>
              <a:chExt cx="472701" cy="841438"/>
            </a:xfrm>
          </p:grpSpPr>
          <p:sp>
            <p:nvSpPr>
              <p:cNvPr id="513" name="Google Shape;513;p14"/>
              <p:cNvSpPr/>
              <p:nvPr/>
            </p:nvSpPr>
            <p:spPr>
              <a:xfrm>
                <a:off x="5431531" y="974066"/>
                <a:ext cx="472701" cy="658093"/>
              </a:xfrm>
              <a:custGeom>
                <a:avLst/>
                <a:gdLst/>
                <a:ahLst/>
                <a:cxnLst/>
                <a:rect l="l" t="t" r="r" b="b"/>
                <a:pathLst>
                  <a:path w="1846" h="2570" extrusionOk="0">
                    <a:moveTo>
                      <a:pt x="265" y="2570"/>
                    </a:moveTo>
                    <a:cubicBezTo>
                      <a:pt x="475" y="2572"/>
                      <a:pt x="685" y="2514"/>
                      <a:pt x="864" y="2409"/>
                    </a:cubicBezTo>
                    <a:cubicBezTo>
                      <a:pt x="748" y="2398"/>
                      <a:pt x="691" y="2240"/>
                      <a:pt x="745" y="2136"/>
                    </a:cubicBezTo>
                    <a:cubicBezTo>
                      <a:pt x="790" y="2052"/>
                      <a:pt x="901" y="2001"/>
                      <a:pt x="986" y="2043"/>
                    </a:cubicBezTo>
                    <a:cubicBezTo>
                      <a:pt x="1072" y="2085"/>
                      <a:pt x="1089" y="2228"/>
                      <a:pt x="1012" y="2285"/>
                    </a:cubicBezTo>
                    <a:cubicBezTo>
                      <a:pt x="1149" y="2232"/>
                      <a:pt x="1279" y="2161"/>
                      <a:pt x="1397" y="2072"/>
                    </a:cubicBezTo>
                    <a:cubicBezTo>
                      <a:pt x="1290" y="2090"/>
                      <a:pt x="1177" y="2013"/>
                      <a:pt x="1155" y="1907"/>
                    </a:cubicBezTo>
                    <a:cubicBezTo>
                      <a:pt x="1133" y="1802"/>
                      <a:pt x="1206" y="1685"/>
                      <a:pt x="1310" y="1659"/>
                    </a:cubicBezTo>
                    <a:cubicBezTo>
                      <a:pt x="1415" y="1633"/>
                      <a:pt x="1534" y="1701"/>
                      <a:pt x="1569" y="1802"/>
                    </a:cubicBezTo>
                    <a:cubicBezTo>
                      <a:pt x="1682" y="1691"/>
                      <a:pt x="1751" y="1536"/>
                      <a:pt x="1761" y="1378"/>
                    </a:cubicBezTo>
                    <a:cubicBezTo>
                      <a:pt x="1711" y="1452"/>
                      <a:pt x="1597" y="1467"/>
                      <a:pt x="1523" y="1418"/>
                    </a:cubicBezTo>
                    <a:cubicBezTo>
                      <a:pt x="1449" y="1368"/>
                      <a:pt x="1418" y="1268"/>
                      <a:pt x="1438" y="1181"/>
                    </a:cubicBezTo>
                    <a:cubicBezTo>
                      <a:pt x="1470" y="1042"/>
                      <a:pt x="1633" y="948"/>
                      <a:pt x="1846" y="1046"/>
                    </a:cubicBezTo>
                    <a:cubicBezTo>
                      <a:pt x="1848" y="824"/>
                      <a:pt x="1798" y="601"/>
                      <a:pt x="1703" y="400"/>
                    </a:cubicBezTo>
                    <a:cubicBezTo>
                      <a:pt x="1637" y="262"/>
                      <a:pt x="1544" y="130"/>
                      <a:pt x="1409" y="60"/>
                    </a:cubicBezTo>
                    <a:cubicBezTo>
                      <a:pt x="1233" y="-31"/>
                      <a:pt x="1021" y="-2"/>
                      <a:pt x="829" y="43"/>
                    </a:cubicBezTo>
                    <a:cubicBezTo>
                      <a:pt x="644" y="87"/>
                      <a:pt x="443" y="161"/>
                      <a:pt x="359" y="331"/>
                    </a:cubicBezTo>
                    <a:cubicBezTo>
                      <a:pt x="469" y="368"/>
                      <a:pt x="557" y="466"/>
                      <a:pt x="583" y="579"/>
                    </a:cubicBezTo>
                    <a:cubicBezTo>
                      <a:pt x="595" y="633"/>
                      <a:pt x="592" y="694"/>
                      <a:pt x="555" y="735"/>
                    </a:cubicBezTo>
                    <a:cubicBezTo>
                      <a:pt x="505" y="792"/>
                      <a:pt x="410" y="784"/>
                      <a:pt x="348" y="740"/>
                    </a:cubicBezTo>
                    <a:cubicBezTo>
                      <a:pt x="287" y="696"/>
                      <a:pt x="251" y="625"/>
                      <a:pt x="218" y="557"/>
                    </a:cubicBezTo>
                    <a:cubicBezTo>
                      <a:pt x="76" y="671"/>
                      <a:pt x="-3" y="860"/>
                      <a:pt x="16" y="1041"/>
                    </a:cubicBezTo>
                    <a:cubicBezTo>
                      <a:pt x="87" y="973"/>
                      <a:pt x="214" y="977"/>
                      <a:pt x="281" y="1050"/>
                    </a:cubicBezTo>
                    <a:cubicBezTo>
                      <a:pt x="347" y="1122"/>
                      <a:pt x="340" y="1249"/>
                      <a:pt x="267" y="1314"/>
                    </a:cubicBezTo>
                    <a:cubicBezTo>
                      <a:pt x="193" y="1379"/>
                      <a:pt x="66" y="1370"/>
                      <a:pt x="2" y="1294"/>
                    </a:cubicBezTo>
                    <a:cubicBezTo>
                      <a:pt x="-6" y="1435"/>
                      <a:pt x="11" y="1577"/>
                      <a:pt x="35" y="1708"/>
                    </a:cubicBezTo>
                    <a:cubicBezTo>
                      <a:pt x="117" y="1632"/>
                      <a:pt x="274" y="1679"/>
                      <a:pt x="301" y="1787"/>
                    </a:cubicBezTo>
                    <a:cubicBezTo>
                      <a:pt x="328" y="1895"/>
                      <a:pt x="211" y="2010"/>
                      <a:pt x="98" y="1988"/>
                    </a:cubicBezTo>
                    <a:cubicBezTo>
                      <a:pt x="119" y="2193"/>
                      <a:pt x="177" y="2395"/>
                      <a:pt x="265" y="2570"/>
                    </a:cubicBezTo>
                    <a:moveTo>
                      <a:pt x="1221" y="710"/>
                    </a:moveTo>
                    <a:cubicBezTo>
                      <a:pt x="1212" y="671"/>
                      <a:pt x="1229" y="630"/>
                      <a:pt x="1257" y="602"/>
                    </a:cubicBezTo>
                    <a:cubicBezTo>
                      <a:pt x="1285" y="574"/>
                      <a:pt x="1322" y="557"/>
                      <a:pt x="1359" y="544"/>
                    </a:cubicBezTo>
                    <a:cubicBezTo>
                      <a:pt x="1425" y="521"/>
                      <a:pt x="1500" y="510"/>
                      <a:pt x="1562" y="541"/>
                    </a:cubicBezTo>
                    <a:cubicBezTo>
                      <a:pt x="1625" y="572"/>
                      <a:pt x="1662" y="658"/>
                      <a:pt x="1621" y="715"/>
                    </a:cubicBezTo>
                    <a:cubicBezTo>
                      <a:pt x="1603" y="741"/>
                      <a:pt x="1573" y="756"/>
                      <a:pt x="1543" y="765"/>
                    </a:cubicBezTo>
                    <a:cubicBezTo>
                      <a:pt x="1461" y="790"/>
                      <a:pt x="1373" y="779"/>
                      <a:pt x="1287" y="768"/>
                    </a:cubicBezTo>
                    <a:cubicBezTo>
                      <a:pt x="1271" y="779"/>
                      <a:pt x="1231" y="748"/>
                      <a:pt x="1221" y="710"/>
                    </a:cubicBezTo>
                    <a:moveTo>
                      <a:pt x="866" y="1583"/>
                    </a:moveTo>
                    <a:cubicBezTo>
                      <a:pt x="882" y="1557"/>
                      <a:pt x="909" y="1539"/>
                      <a:pt x="937" y="1528"/>
                    </a:cubicBezTo>
                    <a:cubicBezTo>
                      <a:pt x="975" y="1513"/>
                      <a:pt x="1017" y="1508"/>
                      <a:pt x="1057" y="1515"/>
                    </a:cubicBezTo>
                    <a:cubicBezTo>
                      <a:pt x="1068" y="1516"/>
                      <a:pt x="1079" y="1519"/>
                      <a:pt x="1087" y="1526"/>
                    </a:cubicBezTo>
                    <a:cubicBezTo>
                      <a:pt x="1096" y="1535"/>
                      <a:pt x="1099" y="1547"/>
                      <a:pt x="1099" y="1559"/>
                    </a:cubicBezTo>
                    <a:cubicBezTo>
                      <a:pt x="1100" y="1598"/>
                      <a:pt x="1074" y="1635"/>
                      <a:pt x="1040" y="1656"/>
                    </a:cubicBezTo>
                    <a:cubicBezTo>
                      <a:pt x="1007" y="1677"/>
                      <a:pt x="967" y="1686"/>
                      <a:pt x="928" y="1692"/>
                    </a:cubicBezTo>
                    <a:cubicBezTo>
                      <a:pt x="918" y="1707"/>
                      <a:pt x="880" y="1696"/>
                      <a:pt x="863" y="1671"/>
                    </a:cubicBezTo>
                    <a:cubicBezTo>
                      <a:pt x="847" y="1645"/>
                      <a:pt x="850" y="1610"/>
                      <a:pt x="866" y="1583"/>
                    </a:cubicBezTo>
                    <a:moveTo>
                      <a:pt x="448" y="997"/>
                    </a:moveTo>
                    <a:cubicBezTo>
                      <a:pt x="457" y="974"/>
                      <a:pt x="479" y="959"/>
                      <a:pt x="501" y="951"/>
                    </a:cubicBezTo>
                    <a:cubicBezTo>
                      <a:pt x="558" y="929"/>
                      <a:pt x="623" y="940"/>
                      <a:pt x="675" y="972"/>
                    </a:cubicBezTo>
                    <a:cubicBezTo>
                      <a:pt x="726" y="1004"/>
                      <a:pt x="764" y="1055"/>
                      <a:pt x="786" y="1111"/>
                    </a:cubicBezTo>
                    <a:cubicBezTo>
                      <a:pt x="813" y="1177"/>
                      <a:pt x="814" y="1265"/>
                      <a:pt x="757" y="1306"/>
                    </a:cubicBezTo>
                    <a:cubicBezTo>
                      <a:pt x="723" y="1329"/>
                      <a:pt x="675" y="1330"/>
                      <a:pt x="641" y="1307"/>
                    </a:cubicBezTo>
                    <a:cubicBezTo>
                      <a:pt x="627" y="1297"/>
                      <a:pt x="616" y="1284"/>
                      <a:pt x="604" y="1271"/>
                    </a:cubicBezTo>
                    <a:cubicBezTo>
                      <a:pt x="571" y="1233"/>
                      <a:pt x="538" y="1194"/>
                      <a:pt x="505" y="1156"/>
                    </a:cubicBezTo>
                    <a:cubicBezTo>
                      <a:pt x="497" y="1147"/>
                      <a:pt x="479" y="1115"/>
                      <a:pt x="463" y="1081"/>
                    </a:cubicBezTo>
                    <a:cubicBezTo>
                      <a:pt x="451" y="1055"/>
                      <a:pt x="438" y="1024"/>
                      <a:pt x="448" y="997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4" name="Google Shape;514;p14"/>
              <p:cNvSpPr/>
              <p:nvPr/>
            </p:nvSpPr>
            <p:spPr>
              <a:xfrm>
                <a:off x="5431531" y="988150"/>
                <a:ext cx="215609" cy="592028"/>
              </a:xfrm>
              <a:custGeom>
                <a:avLst/>
                <a:gdLst/>
                <a:ahLst/>
                <a:cxnLst/>
                <a:rect l="l" t="t" r="r" b="b"/>
                <a:pathLst>
                  <a:path w="842" h="2312" extrusionOk="0">
                    <a:moveTo>
                      <a:pt x="98" y="1933"/>
                    </a:moveTo>
                    <a:cubicBezTo>
                      <a:pt x="211" y="1955"/>
                      <a:pt x="328" y="1840"/>
                      <a:pt x="301" y="1732"/>
                    </a:cubicBezTo>
                    <a:cubicBezTo>
                      <a:pt x="274" y="1624"/>
                      <a:pt x="117" y="1577"/>
                      <a:pt x="35" y="1653"/>
                    </a:cubicBezTo>
                    <a:cubicBezTo>
                      <a:pt x="11" y="1522"/>
                      <a:pt x="-6" y="1380"/>
                      <a:pt x="2" y="1239"/>
                    </a:cubicBezTo>
                    <a:cubicBezTo>
                      <a:pt x="66" y="1315"/>
                      <a:pt x="193" y="1324"/>
                      <a:pt x="267" y="1259"/>
                    </a:cubicBezTo>
                    <a:cubicBezTo>
                      <a:pt x="340" y="1194"/>
                      <a:pt x="347" y="1067"/>
                      <a:pt x="281" y="995"/>
                    </a:cubicBezTo>
                    <a:cubicBezTo>
                      <a:pt x="214" y="922"/>
                      <a:pt x="87" y="918"/>
                      <a:pt x="16" y="986"/>
                    </a:cubicBezTo>
                    <a:cubicBezTo>
                      <a:pt x="-3" y="805"/>
                      <a:pt x="76" y="616"/>
                      <a:pt x="218" y="502"/>
                    </a:cubicBezTo>
                    <a:cubicBezTo>
                      <a:pt x="251" y="570"/>
                      <a:pt x="287" y="641"/>
                      <a:pt x="348" y="685"/>
                    </a:cubicBezTo>
                    <a:cubicBezTo>
                      <a:pt x="410" y="729"/>
                      <a:pt x="505" y="737"/>
                      <a:pt x="555" y="680"/>
                    </a:cubicBezTo>
                    <a:cubicBezTo>
                      <a:pt x="592" y="639"/>
                      <a:pt x="595" y="578"/>
                      <a:pt x="583" y="524"/>
                    </a:cubicBezTo>
                    <a:cubicBezTo>
                      <a:pt x="557" y="411"/>
                      <a:pt x="469" y="313"/>
                      <a:pt x="359" y="276"/>
                    </a:cubicBezTo>
                    <a:cubicBezTo>
                      <a:pt x="436" y="119"/>
                      <a:pt x="612" y="45"/>
                      <a:pt x="784" y="0"/>
                    </a:cubicBezTo>
                    <a:cubicBezTo>
                      <a:pt x="786" y="4"/>
                      <a:pt x="787" y="8"/>
                      <a:pt x="789" y="12"/>
                    </a:cubicBezTo>
                    <a:cubicBezTo>
                      <a:pt x="835" y="150"/>
                      <a:pt x="843" y="299"/>
                      <a:pt x="839" y="449"/>
                    </a:cubicBezTo>
                    <a:cubicBezTo>
                      <a:pt x="839" y="461"/>
                      <a:pt x="840" y="473"/>
                      <a:pt x="842" y="484"/>
                    </a:cubicBezTo>
                    <a:cubicBezTo>
                      <a:pt x="838" y="492"/>
                      <a:pt x="835" y="499"/>
                      <a:pt x="831" y="506"/>
                    </a:cubicBezTo>
                    <a:cubicBezTo>
                      <a:pt x="780" y="604"/>
                      <a:pt x="687" y="688"/>
                      <a:pt x="617" y="779"/>
                    </a:cubicBezTo>
                    <a:cubicBezTo>
                      <a:pt x="595" y="807"/>
                      <a:pt x="576" y="835"/>
                      <a:pt x="558" y="863"/>
                    </a:cubicBezTo>
                    <a:cubicBezTo>
                      <a:pt x="531" y="866"/>
                      <a:pt x="507" y="875"/>
                      <a:pt x="487" y="893"/>
                    </a:cubicBezTo>
                    <a:cubicBezTo>
                      <a:pt x="440" y="934"/>
                      <a:pt x="433" y="998"/>
                      <a:pt x="464" y="1050"/>
                    </a:cubicBezTo>
                    <a:cubicBezTo>
                      <a:pt x="466" y="1054"/>
                      <a:pt x="469" y="1058"/>
                      <a:pt x="472" y="1061"/>
                    </a:cubicBezTo>
                    <a:lnTo>
                      <a:pt x="472" y="1062"/>
                    </a:lnTo>
                    <a:cubicBezTo>
                      <a:pt x="461" y="1109"/>
                      <a:pt x="455" y="1159"/>
                      <a:pt x="455" y="1213"/>
                    </a:cubicBezTo>
                    <a:cubicBezTo>
                      <a:pt x="453" y="1344"/>
                      <a:pt x="483" y="1485"/>
                      <a:pt x="465" y="1603"/>
                    </a:cubicBezTo>
                    <a:cubicBezTo>
                      <a:pt x="455" y="1667"/>
                      <a:pt x="440" y="1733"/>
                      <a:pt x="421" y="1797"/>
                    </a:cubicBezTo>
                    <a:cubicBezTo>
                      <a:pt x="390" y="1840"/>
                      <a:pt x="361" y="1884"/>
                      <a:pt x="334" y="1930"/>
                    </a:cubicBezTo>
                    <a:cubicBezTo>
                      <a:pt x="264" y="2049"/>
                      <a:pt x="214" y="2178"/>
                      <a:pt x="181" y="2312"/>
                    </a:cubicBezTo>
                    <a:cubicBezTo>
                      <a:pt x="140" y="2191"/>
                      <a:pt x="111" y="2063"/>
                      <a:pt x="98" y="1933"/>
                    </a:cubicBezTo>
                    <a:close/>
                  </a:path>
                </a:pathLst>
              </a:custGeom>
              <a:solidFill>
                <a:srgbClr val="F6FBFF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5" name="Google Shape;515;p14"/>
              <p:cNvSpPr/>
              <p:nvPr/>
            </p:nvSpPr>
            <p:spPr>
              <a:xfrm>
                <a:off x="5638946" y="1097747"/>
                <a:ext cx="265286" cy="461434"/>
              </a:xfrm>
              <a:custGeom>
                <a:avLst/>
                <a:gdLst/>
                <a:ahLst/>
                <a:cxnLst/>
                <a:rect l="l" t="t" r="r" b="b"/>
                <a:pathLst>
                  <a:path w="1036" h="1802" extrusionOk="0">
                    <a:moveTo>
                      <a:pt x="0" y="1582"/>
                    </a:moveTo>
                    <a:cubicBezTo>
                      <a:pt x="6" y="1563"/>
                      <a:pt x="13" y="1544"/>
                      <a:pt x="19" y="1525"/>
                    </a:cubicBezTo>
                    <a:cubicBezTo>
                      <a:pt x="55" y="1481"/>
                      <a:pt x="94" y="1439"/>
                      <a:pt x="136" y="1401"/>
                    </a:cubicBezTo>
                    <a:cubicBezTo>
                      <a:pt x="242" y="1305"/>
                      <a:pt x="356" y="1228"/>
                      <a:pt x="420" y="1095"/>
                    </a:cubicBezTo>
                    <a:cubicBezTo>
                      <a:pt x="483" y="965"/>
                      <a:pt x="475" y="824"/>
                      <a:pt x="457" y="686"/>
                    </a:cubicBezTo>
                    <a:cubicBezTo>
                      <a:pt x="444" y="580"/>
                      <a:pt x="427" y="476"/>
                      <a:pt x="470" y="375"/>
                    </a:cubicBezTo>
                    <a:cubicBezTo>
                      <a:pt x="482" y="346"/>
                      <a:pt x="497" y="319"/>
                      <a:pt x="514" y="294"/>
                    </a:cubicBezTo>
                    <a:cubicBezTo>
                      <a:pt x="538" y="305"/>
                      <a:pt x="564" y="311"/>
                      <a:pt x="590" y="310"/>
                    </a:cubicBezTo>
                    <a:cubicBezTo>
                      <a:pt x="599" y="309"/>
                      <a:pt x="608" y="307"/>
                      <a:pt x="616" y="305"/>
                    </a:cubicBezTo>
                    <a:cubicBezTo>
                      <a:pt x="620" y="305"/>
                      <a:pt x="625" y="305"/>
                      <a:pt x="628" y="304"/>
                    </a:cubicBezTo>
                    <a:cubicBezTo>
                      <a:pt x="644" y="303"/>
                      <a:pt x="660" y="300"/>
                      <a:pt x="676" y="296"/>
                    </a:cubicBezTo>
                    <a:cubicBezTo>
                      <a:pt x="677" y="295"/>
                      <a:pt x="681" y="294"/>
                      <a:pt x="685" y="293"/>
                    </a:cubicBezTo>
                    <a:cubicBezTo>
                      <a:pt x="691" y="293"/>
                      <a:pt x="697" y="292"/>
                      <a:pt x="702" y="291"/>
                    </a:cubicBezTo>
                    <a:cubicBezTo>
                      <a:pt x="703" y="291"/>
                      <a:pt x="704" y="291"/>
                      <a:pt x="705" y="291"/>
                    </a:cubicBezTo>
                    <a:cubicBezTo>
                      <a:pt x="706" y="292"/>
                      <a:pt x="708" y="292"/>
                      <a:pt x="709" y="292"/>
                    </a:cubicBezTo>
                    <a:cubicBezTo>
                      <a:pt x="777" y="292"/>
                      <a:pt x="831" y="232"/>
                      <a:pt x="836" y="168"/>
                    </a:cubicBezTo>
                    <a:cubicBezTo>
                      <a:pt x="839" y="137"/>
                      <a:pt x="831" y="109"/>
                      <a:pt x="816" y="83"/>
                    </a:cubicBezTo>
                    <a:cubicBezTo>
                      <a:pt x="812" y="76"/>
                      <a:pt x="806" y="69"/>
                      <a:pt x="799" y="62"/>
                    </a:cubicBezTo>
                    <a:cubicBezTo>
                      <a:pt x="842" y="39"/>
                      <a:pt x="886" y="19"/>
                      <a:pt x="929" y="0"/>
                    </a:cubicBezTo>
                    <a:cubicBezTo>
                      <a:pt x="1001" y="178"/>
                      <a:pt x="1038" y="371"/>
                      <a:pt x="1036" y="563"/>
                    </a:cubicBezTo>
                    <a:cubicBezTo>
                      <a:pt x="823" y="465"/>
                      <a:pt x="660" y="559"/>
                      <a:pt x="628" y="698"/>
                    </a:cubicBezTo>
                    <a:cubicBezTo>
                      <a:pt x="608" y="785"/>
                      <a:pt x="639" y="885"/>
                      <a:pt x="713" y="935"/>
                    </a:cubicBezTo>
                    <a:cubicBezTo>
                      <a:pt x="787" y="984"/>
                      <a:pt x="901" y="969"/>
                      <a:pt x="951" y="895"/>
                    </a:cubicBezTo>
                    <a:cubicBezTo>
                      <a:pt x="941" y="1053"/>
                      <a:pt x="872" y="1208"/>
                      <a:pt x="759" y="1319"/>
                    </a:cubicBezTo>
                    <a:cubicBezTo>
                      <a:pt x="724" y="1218"/>
                      <a:pt x="605" y="1150"/>
                      <a:pt x="500" y="1176"/>
                    </a:cubicBezTo>
                    <a:cubicBezTo>
                      <a:pt x="396" y="1202"/>
                      <a:pt x="323" y="1319"/>
                      <a:pt x="345" y="1424"/>
                    </a:cubicBezTo>
                    <a:cubicBezTo>
                      <a:pt x="367" y="1530"/>
                      <a:pt x="480" y="1607"/>
                      <a:pt x="587" y="1589"/>
                    </a:cubicBezTo>
                    <a:cubicBezTo>
                      <a:pt x="469" y="1678"/>
                      <a:pt x="339" y="1749"/>
                      <a:pt x="202" y="1802"/>
                    </a:cubicBezTo>
                    <a:cubicBezTo>
                      <a:pt x="279" y="1745"/>
                      <a:pt x="262" y="1602"/>
                      <a:pt x="176" y="1560"/>
                    </a:cubicBezTo>
                    <a:cubicBezTo>
                      <a:pt x="120" y="1532"/>
                      <a:pt x="52" y="1545"/>
                      <a:pt x="0" y="1582"/>
                    </a:cubicBezTo>
                    <a:close/>
                  </a:path>
                </a:pathLst>
              </a:custGeom>
              <a:solidFill>
                <a:srgbClr val="233859">
                  <a:alpha val="19620"/>
                </a:srgbClr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6" name="Google Shape;516;p14"/>
              <p:cNvSpPr/>
              <p:nvPr/>
            </p:nvSpPr>
            <p:spPr>
              <a:xfrm>
                <a:off x="5536263" y="790721"/>
                <a:ext cx="216889" cy="779982"/>
              </a:xfrm>
              <a:custGeom>
                <a:avLst/>
                <a:gdLst/>
                <a:ahLst/>
                <a:cxnLst/>
                <a:rect l="l" t="t" r="r" b="b"/>
                <a:pathLst>
                  <a:path w="847" h="3046" fill="none" extrusionOk="0">
                    <a:moveTo>
                      <a:pt x="0" y="3046"/>
                    </a:moveTo>
                    <a:cubicBezTo>
                      <a:pt x="564" y="2139"/>
                      <a:pt x="862" y="1068"/>
                      <a:pt x="846" y="0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800" tIns="46800" rIns="91800" bIns="468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17" name="Google Shape;517;p14"/>
            <p:cNvGrpSpPr/>
            <p:nvPr/>
          </p:nvGrpSpPr>
          <p:grpSpPr>
            <a:xfrm>
              <a:off x="669857" y="4531718"/>
              <a:ext cx="652022" cy="954837"/>
              <a:chOff x="95582" y="4077993"/>
              <a:chExt cx="652022" cy="954837"/>
            </a:xfrm>
          </p:grpSpPr>
          <p:sp>
            <p:nvSpPr>
              <p:cNvPr id="518" name="Google Shape;518;p14"/>
              <p:cNvSpPr/>
              <p:nvPr/>
            </p:nvSpPr>
            <p:spPr>
              <a:xfrm rot="922382">
                <a:off x="192457" y="4193562"/>
                <a:ext cx="458271" cy="792704"/>
              </a:xfrm>
              <a:custGeom>
                <a:avLst/>
                <a:gdLst/>
                <a:ahLst/>
                <a:cxnLst/>
                <a:rect l="l" t="t" r="r" b="b"/>
                <a:pathLst>
                  <a:path w="1273" h="2202" extrusionOk="0">
                    <a:moveTo>
                      <a:pt x="483" y="2173"/>
                    </a:moveTo>
                    <a:cubicBezTo>
                      <a:pt x="99" y="2122"/>
                      <a:pt x="-42" y="1928"/>
                      <a:pt x="89" y="1678"/>
                    </a:cubicBezTo>
                    <a:cubicBezTo>
                      <a:pt x="275" y="1583"/>
                      <a:pt x="102" y="1585"/>
                      <a:pt x="74" y="1487"/>
                    </a:cubicBezTo>
                    <a:cubicBezTo>
                      <a:pt x="62" y="1423"/>
                      <a:pt x="211" y="1444"/>
                      <a:pt x="156" y="1363"/>
                    </a:cubicBezTo>
                    <a:cubicBezTo>
                      <a:pt x="145" y="1308"/>
                      <a:pt x="-29" y="1305"/>
                      <a:pt x="132" y="1197"/>
                    </a:cubicBezTo>
                    <a:cubicBezTo>
                      <a:pt x="185" y="1162"/>
                      <a:pt x="254" y="1123"/>
                      <a:pt x="99" y="1062"/>
                    </a:cubicBezTo>
                    <a:cubicBezTo>
                      <a:pt x="-40" y="1009"/>
                      <a:pt x="200" y="902"/>
                      <a:pt x="135" y="849"/>
                    </a:cubicBezTo>
                    <a:cubicBezTo>
                      <a:pt x="33" y="767"/>
                      <a:pt x="-25" y="732"/>
                      <a:pt x="37" y="688"/>
                    </a:cubicBezTo>
                    <a:cubicBezTo>
                      <a:pt x="212" y="565"/>
                      <a:pt x="90" y="579"/>
                      <a:pt x="35" y="533"/>
                    </a:cubicBezTo>
                    <a:cubicBezTo>
                      <a:pt x="-70" y="445"/>
                      <a:pt x="95" y="438"/>
                      <a:pt x="99" y="418"/>
                    </a:cubicBezTo>
                    <a:cubicBezTo>
                      <a:pt x="113" y="351"/>
                      <a:pt x="133" y="276"/>
                      <a:pt x="182" y="206"/>
                    </a:cubicBezTo>
                    <a:cubicBezTo>
                      <a:pt x="479" y="-219"/>
                      <a:pt x="1235" y="72"/>
                      <a:pt x="1174" y="558"/>
                    </a:cubicBezTo>
                    <a:cubicBezTo>
                      <a:pt x="1415" y="662"/>
                      <a:pt x="1135" y="715"/>
                      <a:pt x="1191" y="747"/>
                    </a:cubicBezTo>
                    <a:cubicBezTo>
                      <a:pt x="1387" y="860"/>
                      <a:pt x="1110" y="866"/>
                      <a:pt x="1198" y="941"/>
                    </a:cubicBezTo>
                    <a:cubicBezTo>
                      <a:pt x="1341" y="1061"/>
                      <a:pt x="1055" y="1019"/>
                      <a:pt x="1183" y="1127"/>
                    </a:cubicBezTo>
                    <a:cubicBezTo>
                      <a:pt x="1286" y="1214"/>
                      <a:pt x="1054" y="1226"/>
                      <a:pt x="1139" y="1307"/>
                    </a:cubicBezTo>
                    <a:cubicBezTo>
                      <a:pt x="1247" y="1413"/>
                      <a:pt x="1142" y="1422"/>
                      <a:pt x="1121" y="1490"/>
                    </a:cubicBezTo>
                    <a:cubicBezTo>
                      <a:pt x="1106" y="1539"/>
                      <a:pt x="1329" y="1593"/>
                      <a:pt x="1124" y="1702"/>
                    </a:cubicBezTo>
                    <a:cubicBezTo>
                      <a:pt x="1292" y="1765"/>
                      <a:pt x="1277" y="2031"/>
                      <a:pt x="1155" y="2110"/>
                    </a:cubicBezTo>
                    <a:cubicBezTo>
                      <a:pt x="958" y="2237"/>
                      <a:pt x="732" y="2205"/>
                      <a:pt x="483" y="217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9" name="Google Shape;519;p14"/>
              <p:cNvSpPr/>
              <p:nvPr/>
            </p:nvSpPr>
            <p:spPr>
              <a:xfrm rot="922382">
                <a:off x="215993" y="4261898"/>
                <a:ext cx="425512" cy="727546"/>
              </a:xfrm>
              <a:custGeom>
                <a:avLst/>
                <a:gdLst/>
                <a:ahLst/>
                <a:cxnLst/>
                <a:rect l="l" t="t" r="r" b="b"/>
                <a:pathLst>
                  <a:path w="1182" h="2021" extrusionOk="0">
                    <a:moveTo>
                      <a:pt x="945" y="0"/>
                    </a:moveTo>
                    <a:cubicBezTo>
                      <a:pt x="937" y="180"/>
                      <a:pt x="872" y="359"/>
                      <a:pt x="753" y="490"/>
                    </a:cubicBezTo>
                    <a:cubicBezTo>
                      <a:pt x="592" y="670"/>
                      <a:pt x="359" y="759"/>
                      <a:pt x="118" y="753"/>
                    </a:cubicBezTo>
                    <a:cubicBezTo>
                      <a:pt x="88" y="752"/>
                      <a:pt x="56" y="749"/>
                      <a:pt x="25" y="744"/>
                    </a:cubicBezTo>
                    <a:cubicBezTo>
                      <a:pt x="17" y="753"/>
                      <a:pt x="9" y="762"/>
                      <a:pt x="0" y="772"/>
                    </a:cubicBezTo>
                    <a:cubicBezTo>
                      <a:pt x="159" y="756"/>
                      <a:pt x="322" y="804"/>
                      <a:pt x="453" y="897"/>
                    </a:cubicBezTo>
                    <a:cubicBezTo>
                      <a:pt x="645" y="1035"/>
                      <a:pt x="797" y="1259"/>
                      <a:pt x="774" y="1506"/>
                    </a:cubicBezTo>
                    <a:cubicBezTo>
                      <a:pt x="763" y="1623"/>
                      <a:pt x="721" y="1729"/>
                      <a:pt x="658" y="1828"/>
                    </a:cubicBezTo>
                    <a:cubicBezTo>
                      <a:pt x="607" y="1907"/>
                      <a:pt x="542" y="1961"/>
                      <a:pt x="468" y="2002"/>
                    </a:cubicBezTo>
                    <a:cubicBezTo>
                      <a:pt x="687" y="2029"/>
                      <a:pt x="887" y="2043"/>
                      <a:pt x="1064" y="1929"/>
                    </a:cubicBezTo>
                    <a:cubicBezTo>
                      <a:pt x="1186" y="1850"/>
                      <a:pt x="1201" y="1584"/>
                      <a:pt x="1033" y="1521"/>
                    </a:cubicBezTo>
                    <a:cubicBezTo>
                      <a:pt x="1238" y="1412"/>
                      <a:pt x="1015" y="1358"/>
                      <a:pt x="1030" y="1309"/>
                    </a:cubicBezTo>
                    <a:cubicBezTo>
                      <a:pt x="1051" y="1241"/>
                      <a:pt x="1156" y="1232"/>
                      <a:pt x="1048" y="1127"/>
                    </a:cubicBezTo>
                    <a:cubicBezTo>
                      <a:pt x="963" y="1045"/>
                      <a:pt x="1195" y="1033"/>
                      <a:pt x="1092" y="946"/>
                    </a:cubicBezTo>
                    <a:cubicBezTo>
                      <a:pt x="964" y="838"/>
                      <a:pt x="1250" y="880"/>
                      <a:pt x="1107" y="760"/>
                    </a:cubicBezTo>
                    <a:cubicBezTo>
                      <a:pt x="1019" y="686"/>
                      <a:pt x="1296" y="679"/>
                      <a:pt x="1100" y="566"/>
                    </a:cubicBezTo>
                    <a:cubicBezTo>
                      <a:pt x="1044" y="534"/>
                      <a:pt x="1324" y="481"/>
                      <a:pt x="1083" y="377"/>
                    </a:cubicBezTo>
                    <a:cubicBezTo>
                      <a:pt x="1101" y="228"/>
                      <a:pt x="1043" y="97"/>
                      <a:pt x="945" y="0"/>
                    </a:cubicBezTo>
                    <a:close/>
                  </a:path>
                </a:pathLst>
              </a:custGeom>
              <a:solidFill>
                <a:srgbClr val="233859">
                  <a:alpha val="19620"/>
                </a:srgbClr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0" name="Google Shape;520;p14"/>
              <p:cNvSpPr/>
              <p:nvPr/>
            </p:nvSpPr>
            <p:spPr>
              <a:xfrm rot="922382">
                <a:off x="480296" y="4095153"/>
                <a:ext cx="142917" cy="99718"/>
              </a:xfrm>
              <a:custGeom>
                <a:avLst/>
                <a:gdLst/>
                <a:ahLst/>
                <a:cxnLst/>
                <a:rect l="l" t="t" r="r" b="b"/>
                <a:pathLst>
                  <a:path w="397" h="277" extrusionOk="0">
                    <a:moveTo>
                      <a:pt x="42" y="229"/>
                    </a:moveTo>
                    <a:cubicBezTo>
                      <a:pt x="23" y="193"/>
                      <a:pt x="4" y="157"/>
                      <a:pt x="1" y="116"/>
                    </a:cubicBezTo>
                    <a:cubicBezTo>
                      <a:pt x="-3" y="76"/>
                      <a:pt x="14" y="30"/>
                      <a:pt x="52" y="11"/>
                    </a:cubicBezTo>
                    <a:cubicBezTo>
                      <a:pt x="77" y="-2"/>
                      <a:pt x="108" y="-1"/>
                      <a:pt x="137" y="0"/>
                    </a:cubicBezTo>
                    <a:cubicBezTo>
                      <a:pt x="198" y="3"/>
                      <a:pt x="258" y="8"/>
                      <a:pt x="319" y="15"/>
                    </a:cubicBezTo>
                    <a:cubicBezTo>
                      <a:pt x="334" y="17"/>
                      <a:pt x="351" y="19"/>
                      <a:pt x="361" y="29"/>
                    </a:cubicBezTo>
                    <a:cubicBezTo>
                      <a:pt x="371" y="38"/>
                      <a:pt x="374" y="51"/>
                      <a:pt x="377" y="63"/>
                    </a:cubicBezTo>
                    <a:cubicBezTo>
                      <a:pt x="387" y="108"/>
                      <a:pt x="394" y="154"/>
                      <a:pt x="397" y="201"/>
                    </a:cubicBezTo>
                    <a:cubicBezTo>
                      <a:pt x="398" y="216"/>
                      <a:pt x="398" y="234"/>
                      <a:pt x="387" y="246"/>
                    </a:cubicBezTo>
                    <a:cubicBezTo>
                      <a:pt x="378" y="256"/>
                      <a:pt x="365" y="260"/>
                      <a:pt x="352" y="263"/>
                    </a:cubicBezTo>
                    <a:cubicBezTo>
                      <a:pt x="241" y="289"/>
                      <a:pt x="122" y="277"/>
                      <a:pt x="42" y="22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1" name="Google Shape;521;p14"/>
              <p:cNvSpPr/>
              <p:nvPr/>
            </p:nvSpPr>
            <p:spPr>
              <a:xfrm rot="922382">
                <a:off x="366786" y="4235244"/>
                <a:ext cx="151197" cy="95038"/>
              </a:xfrm>
              <a:custGeom>
                <a:avLst/>
                <a:gdLst/>
                <a:ahLst/>
                <a:cxnLst/>
                <a:rect l="l" t="t" r="r" b="b"/>
                <a:pathLst>
                  <a:path w="420" h="264" extrusionOk="0">
                    <a:moveTo>
                      <a:pt x="290" y="1"/>
                    </a:moveTo>
                    <a:cubicBezTo>
                      <a:pt x="242" y="4"/>
                      <a:pt x="174" y="19"/>
                      <a:pt x="125" y="37"/>
                    </a:cubicBezTo>
                    <a:cubicBezTo>
                      <a:pt x="76" y="55"/>
                      <a:pt x="28" y="85"/>
                      <a:pt x="8" y="133"/>
                    </a:cubicBezTo>
                    <a:cubicBezTo>
                      <a:pt x="-12" y="181"/>
                      <a:pt x="8" y="247"/>
                      <a:pt x="58" y="261"/>
                    </a:cubicBezTo>
                    <a:cubicBezTo>
                      <a:pt x="137" y="282"/>
                      <a:pt x="191" y="173"/>
                      <a:pt x="270" y="154"/>
                    </a:cubicBezTo>
                    <a:cubicBezTo>
                      <a:pt x="309" y="145"/>
                      <a:pt x="352" y="159"/>
                      <a:pt x="390" y="144"/>
                    </a:cubicBezTo>
                    <a:cubicBezTo>
                      <a:pt x="401" y="140"/>
                      <a:pt x="412" y="133"/>
                      <a:pt x="417" y="122"/>
                    </a:cubicBezTo>
                    <a:cubicBezTo>
                      <a:pt x="422" y="110"/>
                      <a:pt x="420" y="97"/>
                      <a:pt x="415" y="85"/>
                    </a:cubicBezTo>
                    <a:cubicBezTo>
                      <a:pt x="394" y="25"/>
                      <a:pt x="370" y="-5"/>
                      <a:pt x="290" y="1"/>
                    </a:cubicBezTo>
                    <a:close/>
                  </a:path>
                </a:pathLst>
              </a:custGeom>
              <a:solidFill>
                <a:srgbClr val="F6FBFF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2" name="Google Shape;522;p14"/>
              <p:cNvSpPr/>
              <p:nvPr/>
            </p:nvSpPr>
            <p:spPr>
              <a:xfrm rot="922382">
                <a:off x="285013" y="4437067"/>
                <a:ext cx="67679" cy="166317"/>
              </a:xfrm>
              <a:custGeom>
                <a:avLst/>
                <a:gdLst/>
                <a:ahLst/>
                <a:cxnLst/>
                <a:rect l="l" t="t" r="r" b="b"/>
                <a:pathLst>
                  <a:path w="188" h="462" extrusionOk="0">
                    <a:moveTo>
                      <a:pt x="2" y="0"/>
                    </a:moveTo>
                    <a:cubicBezTo>
                      <a:pt x="-3" y="39"/>
                      <a:pt x="7" y="79"/>
                      <a:pt x="29" y="111"/>
                    </a:cubicBezTo>
                    <a:cubicBezTo>
                      <a:pt x="34" y="117"/>
                      <a:pt x="38" y="123"/>
                      <a:pt x="40" y="130"/>
                    </a:cubicBezTo>
                    <a:cubicBezTo>
                      <a:pt x="44" y="148"/>
                      <a:pt x="28" y="163"/>
                      <a:pt x="19" y="179"/>
                    </a:cubicBezTo>
                    <a:cubicBezTo>
                      <a:pt x="4" y="204"/>
                      <a:pt x="7" y="237"/>
                      <a:pt x="25" y="259"/>
                    </a:cubicBezTo>
                    <a:cubicBezTo>
                      <a:pt x="45" y="283"/>
                      <a:pt x="83" y="298"/>
                      <a:pt x="85" y="329"/>
                    </a:cubicBezTo>
                    <a:cubicBezTo>
                      <a:pt x="86" y="351"/>
                      <a:pt x="69" y="369"/>
                      <a:pt x="63" y="390"/>
                    </a:cubicBezTo>
                    <a:cubicBezTo>
                      <a:pt x="55" y="423"/>
                      <a:pt x="81" y="460"/>
                      <a:pt x="115" y="462"/>
                    </a:cubicBezTo>
                    <a:cubicBezTo>
                      <a:pt x="155" y="465"/>
                      <a:pt x="187" y="424"/>
                      <a:pt x="188" y="384"/>
                    </a:cubicBezTo>
                    <a:cubicBezTo>
                      <a:pt x="189" y="344"/>
                      <a:pt x="166" y="307"/>
                      <a:pt x="141" y="276"/>
                    </a:cubicBezTo>
                    <a:cubicBezTo>
                      <a:pt x="124" y="257"/>
                      <a:pt x="106" y="233"/>
                      <a:pt x="115" y="209"/>
                    </a:cubicBezTo>
                    <a:cubicBezTo>
                      <a:pt x="120" y="195"/>
                      <a:pt x="134" y="187"/>
                      <a:pt x="143" y="175"/>
                    </a:cubicBezTo>
                    <a:cubicBezTo>
                      <a:pt x="168" y="144"/>
                      <a:pt x="156" y="96"/>
                      <a:pt x="128" y="69"/>
                    </a:cubicBezTo>
                    <a:cubicBezTo>
                      <a:pt x="99" y="42"/>
                      <a:pt x="60" y="30"/>
                      <a:pt x="2" y="0"/>
                    </a:cubicBezTo>
                    <a:close/>
                  </a:path>
                </a:pathLst>
              </a:custGeom>
              <a:solidFill>
                <a:srgbClr val="F6FBFF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3" name="Google Shape;523;p14"/>
              <p:cNvSpPr/>
              <p:nvPr/>
            </p:nvSpPr>
            <p:spPr>
              <a:xfrm rot="922382">
                <a:off x="557507" y="4295184"/>
                <a:ext cx="71639" cy="62639"/>
              </a:xfrm>
              <a:custGeom>
                <a:avLst/>
                <a:gdLst/>
                <a:ahLst/>
                <a:cxnLst/>
                <a:rect l="l" t="t" r="r" b="b"/>
                <a:pathLst>
                  <a:path w="199" h="174" extrusionOk="0">
                    <a:moveTo>
                      <a:pt x="120" y="167"/>
                    </a:moveTo>
                    <a:cubicBezTo>
                      <a:pt x="80" y="139"/>
                      <a:pt x="42" y="135"/>
                      <a:pt x="16" y="95"/>
                    </a:cubicBezTo>
                    <a:cubicBezTo>
                      <a:pt x="3" y="76"/>
                      <a:pt x="-5" y="52"/>
                      <a:pt x="4" y="32"/>
                    </a:cubicBezTo>
                    <a:cubicBezTo>
                      <a:pt x="13" y="9"/>
                      <a:pt x="41" y="-3"/>
                      <a:pt x="66" y="0"/>
                    </a:cubicBezTo>
                    <a:cubicBezTo>
                      <a:pt x="91" y="3"/>
                      <a:pt x="113" y="16"/>
                      <a:pt x="134" y="31"/>
                    </a:cubicBezTo>
                    <a:cubicBezTo>
                      <a:pt x="154" y="45"/>
                      <a:pt x="174" y="60"/>
                      <a:pt x="187" y="81"/>
                    </a:cubicBezTo>
                    <a:cubicBezTo>
                      <a:pt x="200" y="102"/>
                      <a:pt x="204" y="130"/>
                      <a:pt x="191" y="151"/>
                    </a:cubicBezTo>
                    <a:cubicBezTo>
                      <a:pt x="178" y="173"/>
                      <a:pt x="140" y="180"/>
                      <a:pt x="120" y="167"/>
                    </a:cubicBezTo>
                    <a:close/>
                  </a:path>
                </a:pathLst>
              </a:custGeom>
              <a:solidFill>
                <a:srgbClr val="F6FBFF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0000" tIns="17625" rIns="90000" bIns="1762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4" name="Google Shape;524;p14"/>
              <p:cNvSpPr/>
              <p:nvPr/>
            </p:nvSpPr>
            <p:spPr>
              <a:xfrm rot="922382">
                <a:off x="514612" y="4094060"/>
                <a:ext cx="14400" cy="82078"/>
              </a:xfrm>
              <a:custGeom>
                <a:avLst/>
                <a:gdLst/>
                <a:ahLst/>
                <a:cxnLst/>
                <a:rect l="l" t="t" r="r" b="b"/>
                <a:pathLst>
                  <a:path w="40" h="228" fill="none" extrusionOk="0">
                    <a:moveTo>
                      <a:pt x="40" y="0"/>
                    </a:moveTo>
                    <a:cubicBezTo>
                      <a:pt x="27" y="76"/>
                      <a:pt x="13" y="152"/>
                      <a:pt x="0" y="228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800" tIns="35275" rIns="91800" bIns="3527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5" name="Google Shape;525;p14"/>
              <p:cNvSpPr/>
              <p:nvPr/>
            </p:nvSpPr>
            <p:spPr>
              <a:xfrm rot="922382">
                <a:off x="483660" y="4095247"/>
                <a:ext cx="138957" cy="104398"/>
              </a:xfrm>
              <a:custGeom>
                <a:avLst/>
                <a:gdLst/>
                <a:ahLst/>
                <a:cxnLst/>
                <a:rect l="l" t="t" r="r" b="b"/>
                <a:pathLst>
                  <a:path w="386" h="290" extrusionOk="0">
                    <a:moveTo>
                      <a:pt x="32" y="25"/>
                    </a:moveTo>
                    <a:cubicBezTo>
                      <a:pt x="18" y="62"/>
                      <a:pt x="4" y="99"/>
                      <a:pt x="1" y="138"/>
                    </a:cubicBezTo>
                    <a:cubicBezTo>
                      <a:pt x="-2" y="176"/>
                      <a:pt x="8" y="218"/>
                      <a:pt x="36" y="245"/>
                    </a:cubicBezTo>
                    <a:cubicBezTo>
                      <a:pt x="62" y="269"/>
                      <a:pt x="100" y="278"/>
                      <a:pt x="136" y="283"/>
                    </a:cubicBezTo>
                    <a:cubicBezTo>
                      <a:pt x="196" y="292"/>
                      <a:pt x="258" y="292"/>
                      <a:pt x="318" y="282"/>
                    </a:cubicBezTo>
                    <a:cubicBezTo>
                      <a:pt x="331" y="280"/>
                      <a:pt x="344" y="278"/>
                      <a:pt x="354" y="270"/>
                    </a:cubicBezTo>
                    <a:cubicBezTo>
                      <a:pt x="371" y="257"/>
                      <a:pt x="374" y="233"/>
                      <a:pt x="375" y="213"/>
                    </a:cubicBezTo>
                    <a:cubicBezTo>
                      <a:pt x="379" y="166"/>
                      <a:pt x="382" y="119"/>
                      <a:pt x="386" y="72"/>
                    </a:cubicBezTo>
                    <a:cubicBezTo>
                      <a:pt x="387" y="57"/>
                      <a:pt x="387" y="40"/>
                      <a:pt x="376" y="30"/>
                    </a:cubicBezTo>
                    <a:cubicBezTo>
                      <a:pt x="367" y="21"/>
                      <a:pt x="353" y="20"/>
                      <a:pt x="341" y="19"/>
                    </a:cubicBezTo>
                    <a:cubicBezTo>
                      <a:pt x="249" y="13"/>
                      <a:pt x="156" y="6"/>
                      <a:pt x="64" y="0"/>
                    </a:cubicBezTo>
                    <a:cubicBezTo>
                      <a:pt x="47" y="-1"/>
                      <a:pt x="42" y="0"/>
                      <a:pt x="32" y="25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800" tIns="46800" rIns="91800" bIns="468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6" name="Google Shape;526;p14"/>
              <p:cNvSpPr/>
              <p:nvPr/>
            </p:nvSpPr>
            <p:spPr>
              <a:xfrm rot="922382">
                <a:off x="566608" y="4108406"/>
                <a:ext cx="7920" cy="92518"/>
              </a:xfrm>
              <a:custGeom>
                <a:avLst/>
                <a:gdLst/>
                <a:ahLst/>
                <a:cxnLst/>
                <a:rect l="l" t="t" r="r" b="b"/>
                <a:pathLst>
                  <a:path w="22" h="257" fill="none" extrusionOk="0">
                    <a:moveTo>
                      <a:pt x="0" y="257"/>
                    </a:moveTo>
                    <a:cubicBezTo>
                      <a:pt x="8" y="171"/>
                      <a:pt x="15" y="86"/>
                      <a:pt x="22" y="0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800" tIns="45700" rIns="91800" bIns="457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7" name="Google Shape;527;p14"/>
              <p:cNvSpPr/>
              <p:nvPr/>
            </p:nvSpPr>
            <p:spPr>
              <a:xfrm rot="922382">
                <a:off x="290338" y="4340077"/>
                <a:ext cx="309594" cy="50039"/>
              </a:xfrm>
              <a:custGeom>
                <a:avLst/>
                <a:gdLst/>
                <a:ahLst/>
                <a:cxnLst/>
                <a:rect l="l" t="t" r="r" b="b"/>
                <a:pathLst>
                  <a:path w="860" h="139" fill="none" extrusionOk="0">
                    <a:moveTo>
                      <a:pt x="0" y="0"/>
                    </a:moveTo>
                    <a:cubicBezTo>
                      <a:pt x="47" y="59"/>
                      <a:pt x="126" y="84"/>
                      <a:pt x="201" y="100"/>
                    </a:cubicBezTo>
                    <a:cubicBezTo>
                      <a:pt x="416" y="146"/>
                      <a:pt x="641" y="151"/>
                      <a:pt x="860" y="115"/>
                    </a:cubicBezTo>
                  </a:path>
                </a:pathLst>
              </a:custGeom>
              <a:noFill/>
              <a:ln w="9525" cap="rnd" cmpd="sng">
                <a:solidFill>
                  <a:srgbClr val="233859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800" tIns="3225" rIns="91800" bIns="322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8" name="Google Shape;528;p14"/>
              <p:cNvSpPr/>
              <p:nvPr/>
            </p:nvSpPr>
            <p:spPr>
              <a:xfrm rot="922382">
                <a:off x="162486" y="4795363"/>
                <a:ext cx="381233" cy="54719"/>
              </a:xfrm>
              <a:custGeom>
                <a:avLst/>
                <a:gdLst/>
                <a:ahLst/>
                <a:cxnLst/>
                <a:rect l="l" t="t" r="r" b="b"/>
                <a:pathLst>
                  <a:path w="1059" h="152" fill="none" extrusionOk="0">
                    <a:moveTo>
                      <a:pt x="0" y="0"/>
                    </a:moveTo>
                    <a:cubicBezTo>
                      <a:pt x="319" y="167"/>
                      <a:pt x="712" y="199"/>
                      <a:pt x="1059" y="85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800" tIns="7900" rIns="91800" bIns="79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9" name="Google Shape;529;p14"/>
              <p:cNvSpPr/>
              <p:nvPr/>
            </p:nvSpPr>
            <p:spPr>
              <a:xfrm rot="922382">
                <a:off x="224916" y="4688742"/>
                <a:ext cx="268195" cy="15840"/>
              </a:xfrm>
              <a:custGeom>
                <a:avLst/>
                <a:gdLst/>
                <a:ahLst/>
                <a:cxnLst/>
                <a:rect l="l" t="t" r="r" b="b"/>
                <a:pathLst>
                  <a:path w="745" h="44" fill="none" extrusionOk="0">
                    <a:moveTo>
                      <a:pt x="0" y="0"/>
                    </a:moveTo>
                    <a:cubicBezTo>
                      <a:pt x="238" y="70"/>
                      <a:pt x="496" y="42"/>
                      <a:pt x="745" y="12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800" tIns="0" rIns="918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0" name="Google Shape;530;p14"/>
              <p:cNvSpPr/>
              <p:nvPr/>
            </p:nvSpPr>
            <p:spPr>
              <a:xfrm rot="922382">
                <a:off x="435210" y="4543904"/>
                <a:ext cx="195836" cy="12600"/>
              </a:xfrm>
              <a:custGeom>
                <a:avLst/>
                <a:gdLst/>
                <a:ahLst/>
                <a:cxnLst/>
                <a:rect l="l" t="t" r="r" b="b"/>
                <a:pathLst>
                  <a:path w="544" h="35" fill="none" extrusionOk="0">
                    <a:moveTo>
                      <a:pt x="544" y="0"/>
                    </a:moveTo>
                    <a:cubicBezTo>
                      <a:pt x="366" y="42"/>
                      <a:pt x="179" y="46"/>
                      <a:pt x="0" y="12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800" tIns="0" rIns="918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1" name="Google Shape;531;p14"/>
              <p:cNvSpPr/>
              <p:nvPr/>
            </p:nvSpPr>
            <p:spPr>
              <a:xfrm rot="922382">
                <a:off x="288030" y="4403458"/>
                <a:ext cx="162357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51" h="65" fill="none" extrusionOk="0">
                    <a:moveTo>
                      <a:pt x="0" y="0"/>
                    </a:moveTo>
                    <a:cubicBezTo>
                      <a:pt x="82" y="28"/>
                      <a:pt x="166" y="56"/>
                      <a:pt x="253" y="58"/>
                    </a:cubicBezTo>
                    <a:cubicBezTo>
                      <a:pt x="319" y="59"/>
                      <a:pt x="389" y="45"/>
                      <a:pt x="451" y="65"/>
                    </a:cubicBezTo>
                  </a:path>
                </a:pathLst>
              </a:custGeom>
              <a:noFill/>
              <a:ln w="9525" cap="rnd" cmpd="sng">
                <a:solidFill>
                  <a:srgbClr val="233859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800" tIns="0" rIns="918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2" name="Google Shape;532;p14"/>
              <p:cNvSpPr/>
              <p:nvPr/>
            </p:nvSpPr>
            <p:spPr>
              <a:xfrm rot="922382">
                <a:off x="529819" y="4675027"/>
                <a:ext cx="46799" cy="720"/>
              </a:xfrm>
              <a:custGeom>
                <a:avLst/>
                <a:gdLst/>
                <a:ahLst/>
                <a:cxnLst/>
                <a:rect l="l" t="t" r="r" b="b"/>
                <a:pathLst>
                  <a:path w="130" h="2" fill="none" extrusionOk="0">
                    <a:moveTo>
                      <a:pt x="0" y="1"/>
                    </a:moveTo>
                    <a:cubicBezTo>
                      <a:pt x="43" y="-1"/>
                      <a:pt x="87" y="-1"/>
                      <a:pt x="130" y="2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800" tIns="0" rIns="918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3" name="Google Shape;533;p14"/>
              <p:cNvSpPr/>
              <p:nvPr/>
            </p:nvSpPr>
            <p:spPr>
              <a:xfrm rot="922382">
                <a:off x="468126" y="4776595"/>
                <a:ext cx="78838" cy="14400"/>
              </a:xfrm>
              <a:custGeom>
                <a:avLst/>
                <a:gdLst/>
                <a:ahLst/>
                <a:cxnLst/>
                <a:rect l="l" t="t" r="r" b="b"/>
                <a:pathLst>
                  <a:path w="219" h="40" fill="none" extrusionOk="0">
                    <a:moveTo>
                      <a:pt x="0" y="40"/>
                    </a:moveTo>
                    <a:cubicBezTo>
                      <a:pt x="74" y="37"/>
                      <a:pt x="148" y="24"/>
                      <a:pt x="219" y="0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800" tIns="0" rIns="918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34" name="Google Shape;534;p14"/>
            <p:cNvGrpSpPr/>
            <p:nvPr/>
          </p:nvGrpSpPr>
          <p:grpSpPr>
            <a:xfrm>
              <a:off x="7464752" y="94748"/>
              <a:ext cx="392395" cy="302392"/>
              <a:chOff x="941110" y="1536935"/>
              <a:chExt cx="593280" cy="457200"/>
            </a:xfrm>
          </p:grpSpPr>
          <p:sp>
            <p:nvSpPr>
              <p:cNvPr id="535" name="Google Shape;535;p14"/>
              <p:cNvSpPr/>
              <p:nvPr/>
            </p:nvSpPr>
            <p:spPr>
              <a:xfrm>
                <a:off x="941110" y="1536935"/>
                <a:ext cx="591120" cy="456840"/>
              </a:xfrm>
              <a:custGeom>
                <a:avLst/>
                <a:gdLst/>
                <a:ahLst/>
                <a:cxnLst/>
                <a:rect l="l" t="t" r="r" b="b"/>
                <a:pathLst>
                  <a:path w="1642" h="1269" extrusionOk="0">
                    <a:moveTo>
                      <a:pt x="369" y="651"/>
                    </a:moveTo>
                    <a:cubicBezTo>
                      <a:pt x="-172" y="652"/>
                      <a:pt x="-84" y="250"/>
                      <a:pt x="417" y="393"/>
                    </a:cubicBezTo>
                    <a:cubicBezTo>
                      <a:pt x="233" y="105"/>
                      <a:pt x="609" y="-296"/>
                      <a:pt x="758" y="339"/>
                    </a:cubicBezTo>
                    <a:cubicBezTo>
                      <a:pt x="976" y="-20"/>
                      <a:pt x="1548" y="206"/>
                      <a:pt x="1143" y="503"/>
                    </a:cubicBezTo>
                    <a:cubicBezTo>
                      <a:pt x="1600" y="329"/>
                      <a:pt x="1924" y="1044"/>
                      <a:pt x="1286" y="809"/>
                    </a:cubicBezTo>
                    <a:cubicBezTo>
                      <a:pt x="1693" y="1054"/>
                      <a:pt x="1372" y="1616"/>
                      <a:pt x="1034" y="970"/>
                    </a:cubicBezTo>
                    <a:cubicBezTo>
                      <a:pt x="1077" y="1365"/>
                      <a:pt x="282" y="1246"/>
                      <a:pt x="662" y="876"/>
                    </a:cubicBezTo>
                    <a:cubicBezTo>
                      <a:pt x="268" y="1275"/>
                      <a:pt x="-222" y="774"/>
                      <a:pt x="369" y="65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6" name="Google Shape;536;p14"/>
              <p:cNvSpPr/>
              <p:nvPr/>
            </p:nvSpPr>
            <p:spPr>
              <a:xfrm>
                <a:off x="1145590" y="1722335"/>
                <a:ext cx="178200" cy="107280"/>
              </a:xfrm>
              <a:custGeom>
                <a:avLst/>
                <a:gdLst/>
                <a:ahLst/>
                <a:cxnLst/>
                <a:rect l="l" t="t" r="r" b="b"/>
                <a:pathLst>
                  <a:path w="495" h="298" extrusionOk="0">
                    <a:moveTo>
                      <a:pt x="377" y="70"/>
                    </a:moveTo>
                    <a:cubicBezTo>
                      <a:pt x="312" y="18"/>
                      <a:pt x="225" y="-7"/>
                      <a:pt x="141" y="2"/>
                    </a:cubicBezTo>
                    <a:cubicBezTo>
                      <a:pt x="100" y="6"/>
                      <a:pt x="58" y="20"/>
                      <a:pt x="30" y="50"/>
                    </a:cubicBezTo>
                    <a:cubicBezTo>
                      <a:pt x="1" y="80"/>
                      <a:pt x="-10" y="129"/>
                      <a:pt x="13" y="163"/>
                    </a:cubicBezTo>
                    <a:cubicBezTo>
                      <a:pt x="26" y="183"/>
                      <a:pt x="47" y="195"/>
                      <a:pt x="68" y="206"/>
                    </a:cubicBezTo>
                    <a:cubicBezTo>
                      <a:pt x="151" y="249"/>
                      <a:pt x="242" y="279"/>
                      <a:pt x="334" y="294"/>
                    </a:cubicBezTo>
                    <a:cubicBezTo>
                      <a:pt x="390" y="303"/>
                      <a:pt x="458" y="300"/>
                      <a:pt x="486" y="252"/>
                    </a:cubicBezTo>
                    <a:cubicBezTo>
                      <a:pt x="505" y="217"/>
                      <a:pt x="494" y="172"/>
                      <a:pt x="469" y="141"/>
                    </a:cubicBezTo>
                    <a:cubicBezTo>
                      <a:pt x="444" y="110"/>
                      <a:pt x="406" y="93"/>
                      <a:pt x="377" y="7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7" name="Google Shape;537;p14"/>
              <p:cNvSpPr/>
              <p:nvPr/>
            </p:nvSpPr>
            <p:spPr>
              <a:xfrm>
                <a:off x="1070710" y="1537655"/>
                <a:ext cx="463680" cy="313920"/>
              </a:xfrm>
              <a:custGeom>
                <a:avLst/>
                <a:gdLst/>
                <a:ahLst/>
                <a:cxnLst/>
                <a:rect l="l" t="t" r="r" b="b"/>
                <a:pathLst>
                  <a:path w="1288" h="872" fill="none" extrusionOk="0">
                    <a:moveTo>
                      <a:pt x="94" y="436"/>
                    </a:moveTo>
                    <a:cubicBezTo>
                      <a:pt x="-192" y="136"/>
                      <a:pt x="257" y="-322"/>
                      <a:pt x="395" y="339"/>
                    </a:cubicBezTo>
                    <a:cubicBezTo>
                      <a:pt x="597" y="-5"/>
                      <a:pt x="1169" y="163"/>
                      <a:pt x="801" y="483"/>
                    </a:cubicBezTo>
                    <a:cubicBezTo>
                      <a:pt x="1281" y="357"/>
                      <a:pt x="1547" y="1112"/>
                      <a:pt x="924" y="793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800" tIns="46800" rIns="91800" bIns="468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8" name="Google Shape;538;p14"/>
              <p:cNvSpPr/>
              <p:nvPr/>
            </p:nvSpPr>
            <p:spPr>
              <a:xfrm>
                <a:off x="972430" y="1766975"/>
                <a:ext cx="339840" cy="209880"/>
              </a:xfrm>
              <a:custGeom>
                <a:avLst/>
                <a:gdLst/>
                <a:ahLst/>
                <a:cxnLst/>
                <a:rect l="l" t="t" r="r" b="b"/>
                <a:pathLst>
                  <a:path w="944" h="583" fill="none" extrusionOk="0">
                    <a:moveTo>
                      <a:pt x="302" y="0"/>
                    </a:moveTo>
                    <a:cubicBezTo>
                      <a:pt x="-207" y="28"/>
                      <a:pt x="-43" y="646"/>
                      <a:pt x="576" y="256"/>
                    </a:cubicBezTo>
                    <a:cubicBezTo>
                      <a:pt x="172" y="567"/>
                      <a:pt x="989" y="781"/>
                      <a:pt x="942" y="305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800" tIns="46800" rIns="91800" bIns="468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9" name="Google Shape;539;p14"/>
              <p:cNvSpPr/>
              <p:nvPr/>
            </p:nvSpPr>
            <p:spPr>
              <a:xfrm>
                <a:off x="1327750" y="1886135"/>
                <a:ext cx="145800" cy="108000"/>
              </a:xfrm>
              <a:custGeom>
                <a:avLst/>
                <a:gdLst/>
                <a:ahLst/>
                <a:cxnLst/>
                <a:rect l="l" t="t" r="r" b="b"/>
                <a:pathLst>
                  <a:path w="405" h="300" fill="none" extrusionOk="0">
                    <a:moveTo>
                      <a:pt x="0" y="60"/>
                    </a:moveTo>
                    <a:cubicBezTo>
                      <a:pt x="35" y="138"/>
                      <a:pt x="92" y="207"/>
                      <a:pt x="163" y="256"/>
                    </a:cubicBezTo>
                    <a:cubicBezTo>
                      <a:pt x="208" y="287"/>
                      <a:pt x="265" y="312"/>
                      <a:pt x="317" y="294"/>
                    </a:cubicBezTo>
                    <a:cubicBezTo>
                      <a:pt x="371" y="276"/>
                      <a:pt x="404" y="217"/>
                      <a:pt x="405" y="161"/>
                    </a:cubicBezTo>
                    <a:cubicBezTo>
                      <a:pt x="407" y="104"/>
                      <a:pt x="384" y="49"/>
                      <a:pt x="356" y="0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800" tIns="46800" rIns="91800" bIns="468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0" name="Google Shape;540;p14"/>
              <p:cNvSpPr/>
              <p:nvPr/>
            </p:nvSpPr>
            <p:spPr>
              <a:xfrm>
                <a:off x="1145230" y="1723415"/>
                <a:ext cx="168120" cy="100800"/>
              </a:xfrm>
              <a:custGeom>
                <a:avLst/>
                <a:gdLst/>
                <a:ahLst/>
                <a:cxnLst/>
                <a:rect l="l" t="t" r="r" b="b"/>
                <a:pathLst>
                  <a:path w="467" h="280" fill="none" extrusionOk="0">
                    <a:moveTo>
                      <a:pt x="295" y="280"/>
                    </a:moveTo>
                    <a:cubicBezTo>
                      <a:pt x="-323" y="141"/>
                      <a:pt x="178" y="-185"/>
                      <a:pt x="467" y="140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800" tIns="46800" rIns="91800" bIns="468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1" name="Google Shape;541;p14"/>
              <p:cNvSpPr/>
              <p:nvPr/>
            </p:nvSpPr>
            <p:spPr>
              <a:xfrm>
                <a:off x="1280950" y="1804055"/>
                <a:ext cx="3888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108" h="65" fill="none" extrusionOk="0">
                    <a:moveTo>
                      <a:pt x="0" y="64"/>
                    </a:moveTo>
                    <a:cubicBezTo>
                      <a:pt x="45" y="71"/>
                      <a:pt x="92" y="43"/>
                      <a:pt x="108" y="0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800" tIns="0" rIns="918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42" name="Google Shape;542;p14"/>
            <p:cNvGrpSpPr/>
            <p:nvPr/>
          </p:nvGrpSpPr>
          <p:grpSpPr>
            <a:xfrm rot="-1127794" flipH="1">
              <a:off x="8713367" y="785473"/>
              <a:ext cx="392379" cy="302379"/>
              <a:chOff x="941110" y="1536935"/>
              <a:chExt cx="593280" cy="457200"/>
            </a:xfrm>
          </p:grpSpPr>
          <p:sp>
            <p:nvSpPr>
              <p:cNvPr id="543" name="Google Shape;543;p14"/>
              <p:cNvSpPr/>
              <p:nvPr/>
            </p:nvSpPr>
            <p:spPr>
              <a:xfrm>
                <a:off x="941110" y="1536935"/>
                <a:ext cx="591120" cy="456840"/>
              </a:xfrm>
              <a:custGeom>
                <a:avLst/>
                <a:gdLst/>
                <a:ahLst/>
                <a:cxnLst/>
                <a:rect l="l" t="t" r="r" b="b"/>
                <a:pathLst>
                  <a:path w="1642" h="1269" extrusionOk="0">
                    <a:moveTo>
                      <a:pt x="369" y="651"/>
                    </a:moveTo>
                    <a:cubicBezTo>
                      <a:pt x="-172" y="652"/>
                      <a:pt x="-84" y="250"/>
                      <a:pt x="417" y="393"/>
                    </a:cubicBezTo>
                    <a:cubicBezTo>
                      <a:pt x="233" y="105"/>
                      <a:pt x="609" y="-296"/>
                      <a:pt x="758" y="339"/>
                    </a:cubicBezTo>
                    <a:cubicBezTo>
                      <a:pt x="976" y="-20"/>
                      <a:pt x="1548" y="206"/>
                      <a:pt x="1143" y="503"/>
                    </a:cubicBezTo>
                    <a:cubicBezTo>
                      <a:pt x="1600" y="329"/>
                      <a:pt x="1924" y="1044"/>
                      <a:pt x="1286" y="809"/>
                    </a:cubicBezTo>
                    <a:cubicBezTo>
                      <a:pt x="1693" y="1054"/>
                      <a:pt x="1372" y="1616"/>
                      <a:pt x="1034" y="970"/>
                    </a:cubicBezTo>
                    <a:cubicBezTo>
                      <a:pt x="1077" y="1365"/>
                      <a:pt x="282" y="1246"/>
                      <a:pt x="662" y="876"/>
                    </a:cubicBezTo>
                    <a:cubicBezTo>
                      <a:pt x="268" y="1275"/>
                      <a:pt x="-222" y="774"/>
                      <a:pt x="369" y="65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4" name="Google Shape;544;p14"/>
              <p:cNvSpPr/>
              <p:nvPr/>
            </p:nvSpPr>
            <p:spPr>
              <a:xfrm>
                <a:off x="1145590" y="1722335"/>
                <a:ext cx="178200" cy="107280"/>
              </a:xfrm>
              <a:custGeom>
                <a:avLst/>
                <a:gdLst/>
                <a:ahLst/>
                <a:cxnLst/>
                <a:rect l="l" t="t" r="r" b="b"/>
                <a:pathLst>
                  <a:path w="495" h="298" extrusionOk="0">
                    <a:moveTo>
                      <a:pt x="377" y="70"/>
                    </a:moveTo>
                    <a:cubicBezTo>
                      <a:pt x="312" y="18"/>
                      <a:pt x="225" y="-7"/>
                      <a:pt x="141" y="2"/>
                    </a:cubicBezTo>
                    <a:cubicBezTo>
                      <a:pt x="100" y="6"/>
                      <a:pt x="58" y="20"/>
                      <a:pt x="30" y="50"/>
                    </a:cubicBezTo>
                    <a:cubicBezTo>
                      <a:pt x="1" y="80"/>
                      <a:pt x="-10" y="129"/>
                      <a:pt x="13" y="163"/>
                    </a:cubicBezTo>
                    <a:cubicBezTo>
                      <a:pt x="26" y="183"/>
                      <a:pt x="47" y="195"/>
                      <a:pt x="68" y="206"/>
                    </a:cubicBezTo>
                    <a:cubicBezTo>
                      <a:pt x="151" y="249"/>
                      <a:pt x="242" y="279"/>
                      <a:pt x="334" y="294"/>
                    </a:cubicBezTo>
                    <a:cubicBezTo>
                      <a:pt x="390" y="303"/>
                      <a:pt x="458" y="300"/>
                      <a:pt x="486" y="252"/>
                    </a:cubicBezTo>
                    <a:cubicBezTo>
                      <a:pt x="505" y="217"/>
                      <a:pt x="494" y="172"/>
                      <a:pt x="469" y="141"/>
                    </a:cubicBezTo>
                    <a:cubicBezTo>
                      <a:pt x="444" y="110"/>
                      <a:pt x="406" y="93"/>
                      <a:pt x="377" y="7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5" name="Google Shape;545;p14"/>
              <p:cNvSpPr/>
              <p:nvPr/>
            </p:nvSpPr>
            <p:spPr>
              <a:xfrm>
                <a:off x="1070710" y="1537655"/>
                <a:ext cx="463680" cy="313920"/>
              </a:xfrm>
              <a:custGeom>
                <a:avLst/>
                <a:gdLst/>
                <a:ahLst/>
                <a:cxnLst/>
                <a:rect l="l" t="t" r="r" b="b"/>
                <a:pathLst>
                  <a:path w="1288" h="872" fill="none" extrusionOk="0">
                    <a:moveTo>
                      <a:pt x="94" y="436"/>
                    </a:moveTo>
                    <a:cubicBezTo>
                      <a:pt x="-192" y="136"/>
                      <a:pt x="257" y="-322"/>
                      <a:pt x="395" y="339"/>
                    </a:cubicBezTo>
                    <a:cubicBezTo>
                      <a:pt x="597" y="-5"/>
                      <a:pt x="1169" y="163"/>
                      <a:pt x="801" y="483"/>
                    </a:cubicBezTo>
                    <a:cubicBezTo>
                      <a:pt x="1281" y="357"/>
                      <a:pt x="1547" y="1112"/>
                      <a:pt x="924" y="793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800" tIns="46800" rIns="91800" bIns="468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6" name="Google Shape;546;p14"/>
              <p:cNvSpPr/>
              <p:nvPr/>
            </p:nvSpPr>
            <p:spPr>
              <a:xfrm>
                <a:off x="972430" y="1766975"/>
                <a:ext cx="339840" cy="209880"/>
              </a:xfrm>
              <a:custGeom>
                <a:avLst/>
                <a:gdLst/>
                <a:ahLst/>
                <a:cxnLst/>
                <a:rect l="l" t="t" r="r" b="b"/>
                <a:pathLst>
                  <a:path w="944" h="583" fill="none" extrusionOk="0">
                    <a:moveTo>
                      <a:pt x="302" y="0"/>
                    </a:moveTo>
                    <a:cubicBezTo>
                      <a:pt x="-207" y="28"/>
                      <a:pt x="-43" y="646"/>
                      <a:pt x="576" y="256"/>
                    </a:cubicBezTo>
                    <a:cubicBezTo>
                      <a:pt x="172" y="567"/>
                      <a:pt x="989" y="781"/>
                      <a:pt x="942" y="305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800" tIns="46800" rIns="91800" bIns="468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7" name="Google Shape;547;p14"/>
              <p:cNvSpPr/>
              <p:nvPr/>
            </p:nvSpPr>
            <p:spPr>
              <a:xfrm>
                <a:off x="1327750" y="1886135"/>
                <a:ext cx="145800" cy="108000"/>
              </a:xfrm>
              <a:custGeom>
                <a:avLst/>
                <a:gdLst/>
                <a:ahLst/>
                <a:cxnLst/>
                <a:rect l="l" t="t" r="r" b="b"/>
                <a:pathLst>
                  <a:path w="405" h="300" fill="none" extrusionOk="0">
                    <a:moveTo>
                      <a:pt x="0" y="60"/>
                    </a:moveTo>
                    <a:cubicBezTo>
                      <a:pt x="35" y="138"/>
                      <a:pt x="92" y="207"/>
                      <a:pt x="163" y="256"/>
                    </a:cubicBezTo>
                    <a:cubicBezTo>
                      <a:pt x="208" y="287"/>
                      <a:pt x="265" y="312"/>
                      <a:pt x="317" y="294"/>
                    </a:cubicBezTo>
                    <a:cubicBezTo>
                      <a:pt x="371" y="276"/>
                      <a:pt x="404" y="217"/>
                      <a:pt x="405" y="161"/>
                    </a:cubicBezTo>
                    <a:cubicBezTo>
                      <a:pt x="407" y="104"/>
                      <a:pt x="384" y="49"/>
                      <a:pt x="356" y="0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800" tIns="46800" rIns="91800" bIns="468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8" name="Google Shape;548;p14"/>
              <p:cNvSpPr/>
              <p:nvPr/>
            </p:nvSpPr>
            <p:spPr>
              <a:xfrm>
                <a:off x="1145230" y="1723415"/>
                <a:ext cx="168120" cy="100800"/>
              </a:xfrm>
              <a:custGeom>
                <a:avLst/>
                <a:gdLst/>
                <a:ahLst/>
                <a:cxnLst/>
                <a:rect l="l" t="t" r="r" b="b"/>
                <a:pathLst>
                  <a:path w="467" h="280" fill="none" extrusionOk="0">
                    <a:moveTo>
                      <a:pt x="295" y="280"/>
                    </a:moveTo>
                    <a:cubicBezTo>
                      <a:pt x="-323" y="141"/>
                      <a:pt x="178" y="-185"/>
                      <a:pt x="467" y="140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800" tIns="46800" rIns="91800" bIns="468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9" name="Google Shape;549;p14"/>
              <p:cNvSpPr/>
              <p:nvPr/>
            </p:nvSpPr>
            <p:spPr>
              <a:xfrm>
                <a:off x="1280950" y="1804055"/>
                <a:ext cx="3888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108" h="65" fill="none" extrusionOk="0">
                    <a:moveTo>
                      <a:pt x="0" y="64"/>
                    </a:moveTo>
                    <a:cubicBezTo>
                      <a:pt x="45" y="71"/>
                      <a:pt x="92" y="43"/>
                      <a:pt x="108" y="0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800" tIns="0" rIns="918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471845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p15"/>
          <p:cNvSpPr txBox="1">
            <a:spLocks noGrp="1"/>
          </p:cNvSpPr>
          <p:nvPr>
            <p:ph type="title"/>
          </p:nvPr>
        </p:nvSpPr>
        <p:spPr>
          <a:xfrm>
            <a:off x="720000" y="448056"/>
            <a:ext cx="77085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552" name="Google Shape;552;p15"/>
          <p:cNvSpPr txBox="1">
            <a:spLocks noGrp="1"/>
          </p:cNvSpPr>
          <p:nvPr>
            <p:ph type="subTitle" idx="1"/>
          </p:nvPr>
        </p:nvSpPr>
        <p:spPr>
          <a:xfrm>
            <a:off x="720000" y="1207008"/>
            <a:ext cx="7708500" cy="3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64623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Google Shape;825;p19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grpSp>
        <p:nvGrpSpPr>
          <p:cNvPr id="826" name="Google Shape;826;p19"/>
          <p:cNvGrpSpPr/>
          <p:nvPr/>
        </p:nvGrpSpPr>
        <p:grpSpPr>
          <a:xfrm>
            <a:off x="-214984" y="153128"/>
            <a:ext cx="9406691" cy="4898460"/>
            <a:chOff x="-214985" y="153128"/>
            <a:chExt cx="9406691" cy="4898460"/>
          </a:xfrm>
        </p:grpSpPr>
        <p:grpSp>
          <p:nvGrpSpPr>
            <p:cNvPr id="827" name="Google Shape;827;p19"/>
            <p:cNvGrpSpPr/>
            <p:nvPr/>
          </p:nvGrpSpPr>
          <p:grpSpPr>
            <a:xfrm>
              <a:off x="-214985" y="713662"/>
              <a:ext cx="797391" cy="2709063"/>
              <a:chOff x="-214985" y="713662"/>
              <a:chExt cx="797391" cy="2709063"/>
            </a:xfrm>
          </p:grpSpPr>
          <p:grpSp>
            <p:nvGrpSpPr>
              <p:cNvPr id="828" name="Google Shape;828;p19"/>
              <p:cNvGrpSpPr/>
              <p:nvPr/>
            </p:nvGrpSpPr>
            <p:grpSpPr>
              <a:xfrm rot="1531791">
                <a:off x="202464" y="720106"/>
                <a:ext cx="124560" cy="417806"/>
                <a:chOff x="8795211" y="2347174"/>
                <a:chExt cx="124554" cy="417788"/>
              </a:xfrm>
            </p:grpSpPr>
            <p:sp>
              <p:nvSpPr>
                <p:cNvPr id="829" name="Google Shape;829;p19"/>
                <p:cNvSpPr/>
                <p:nvPr/>
              </p:nvSpPr>
              <p:spPr>
                <a:xfrm>
                  <a:off x="8795211" y="2347174"/>
                  <a:ext cx="124554" cy="3686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" h="660" extrusionOk="0">
                      <a:moveTo>
                        <a:pt x="168" y="660"/>
                      </a:moveTo>
                      <a:cubicBezTo>
                        <a:pt x="182" y="554"/>
                        <a:pt x="167" y="445"/>
                        <a:pt x="125" y="348"/>
                      </a:cubicBezTo>
                      <a:cubicBezTo>
                        <a:pt x="81" y="247"/>
                        <a:pt x="7" y="154"/>
                        <a:pt x="0" y="43"/>
                      </a:cubicBezTo>
                      <a:cubicBezTo>
                        <a:pt x="-1" y="34"/>
                        <a:pt x="-1" y="24"/>
                        <a:pt x="4" y="16"/>
                      </a:cubicBezTo>
                      <a:cubicBezTo>
                        <a:pt x="15" y="-7"/>
                        <a:pt x="51" y="-4"/>
                        <a:pt x="74" y="10"/>
                      </a:cubicBezTo>
                      <a:cubicBezTo>
                        <a:pt x="119" y="37"/>
                        <a:pt x="148" y="85"/>
                        <a:pt x="168" y="134"/>
                      </a:cubicBezTo>
                      <a:cubicBezTo>
                        <a:pt x="260" y="356"/>
                        <a:pt x="218" y="608"/>
                        <a:pt x="168" y="66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30" name="Google Shape;830;p19"/>
                <p:cNvSpPr/>
                <p:nvPr/>
              </p:nvSpPr>
              <p:spPr>
                <a:xfrm>
                  <a:off x="8803030" y="2411965"/>
                  <a:ext cx="102771" cy="3038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" h="544" extrusionOk="0">
                      <a:moveTo>
                        <a:pt x="180" y="279"/>
                      </a:moveTo>
                      <a:cubicBezTo>
                        <a:pt x="159" y="136"/>
                        <a:pt x="112" y="99"/>
                        <a:pt x="0" y="0"/>
                      </a:cubicBezTo>
                      <a:cubicBezTo>
                        <a:pt x="72" y="173"/>
                        <a:pt x="193" y="344"/>
                        <a:pt x="154" y="544"/>
                      </a:cubicBezTo>
                      <a:cubicBezTo>
                        <a:pt x="175" y="522"/>
                        <a:pt x="192" y="356"/>
                        <a:pt x="180" y="279"/>
                      </a:cubicBezTo>
                      <a:close/>
                    </a:path>
                  </a:pathLst>
                </a:custGeom>
                <a:solidFill>
                  <a:srgbClr val="233859">
                    <a:alpha val="19620"/>
                  </a:srgbClr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31" name="Google Shape;831;p19"/>
                <p:cNvSpPr/>
                <p:nvPr/>
              </p:nvSpPr>
              <p:spPr>
                <a:xfrm>
                  <a:off x="8816435" y="2371192"/>
                  <a:ext cx="83781" cy="3937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" h="705" fill="none" extrusionOk="0">
                      <a:moveTo>
                        <a:pt x="0" y="0"/>
                      </a:moveTo>
                      <a:cubicBezTo>
                        <a:pt x="77" y="71"/>
                        <a:pt x="109" y="177"/>
                        <a:pt x="129" y="280"/>
                      </a:cubicBezTo>
                      <a:cubicBezTo>
                        <a:pt x="139" y="332"/>
                        <a:pt x="147" y="384"/>
                        <a:pt x="149" y="437"/>
                      </a:cubicBezTo>
                      <a:cubicBezTo>
                        <a:pt x="153" y="528"/>
                        <a:pt x="140" y="619"/>
                        <a:pt x="112" y="705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dk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800" tIns="46800" rIns="91800" bIns="468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832" name="Google Shape;832;p19"/>
              <p:cNvGrpSpPr/>
              <p:nvPr/>
            </p:nvGrpSpPr>
            <p:grpSpPr>
              <a:xfrm>
                <a:off x="-214985" y="1370479"/>
                <a:ext cx="555159" cy="532930"/>
                <a:chOff x="6544853" y="3163201"/>
                <a:chExt cx="237379" cy="227884"/>
              </a:xfrm>
            </p:grpSpPr>
            <p:sp>
              <p:nvSpPr>
                <p:cNvPr id="833" name="Google Shape;833;p19"/>
                <p:cNvSpPr/>
                <p:nvPr/>
              </p:nvSpPr>
              <p:spPr>
                <a:xfrm>
                  <a:off x="6545412" y="3163201"/>
                  <a:ext cx="209453" cy="1508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270" extrusionOk="0">
                      <a:moveTo>
                        <a:pt x="211" y="270"/>
                      </a:moveTo>
                      <a:cubicBezTo>
                        <a:pt x="-46" y="254"/>
                        <a:pt x="-49" y="43"/>
                        <a:pt x="99" y="143"/>
                      </a:cubicBezTo>
                      <a:cubicBezTo>
                        <a:pt x="134" y="177"/>
                        <a:pt x="165" y="132"/>
                        <a:pt x="141" y="95"/>
                      </a:cubicBezTo>
                      <a:cubicBezTo>
                        <a:pt x="128" y="75"/>
                        <a:pt x="108" y="54"/>
                        <a:pt x="112" y="31"/>
                      </a:cubicBezTo>
                      <a:cubicBezTo>
                        <a:pt x="124" y="-17"/>
                        <a:pt x="190" y="-5"/>
                        <a:pt x="206" y="35"/>
                      </a:cubicBezTo>
                      <a:cubicBezTo>
                        <a:pt x="215" y="59"/>
                        <a:pt x="232" y="105"/>
                        <a:pt x="264" y="86"/>
                      </a:cubicBezTo>
                      <a:cubicBezTo>
                        <a:pt x="300" y="5"/>
                        <a:pt x="391" y="60"/>
                        <a:pt x="373" y="136"/>
                      </a:cubicBezTo>
                      <a:cubicBezTo>
                        <a:pt x="370" y="207"/>
                        <a:pt x="274" y="274"/>
                        <a:pt x="211" y="27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34" name="Google Shape;834;p19"/>
                <p:cNvSpPr/>
                <p:nvPr/>
              </p:nvSpPr>
              <p:spPr>
                <a:xfrm>
                  <a:off x="6544853" y="3178840"/>
                  <a:ext cx="106681" cy="120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" h="215" extrusionOk="0">
                      <a:moveTo>
                        <a:pt x="92" y="214"/>
                      </a:moveTo>
                      <a:cubicBezTo>
                        <a:pt x="93" y="140"/>
                        <a:pt x="202" y="185"/>
                        <a:pt x="191" y="128"/>
                      </a:cubicBezTo>
                      <a:cubicBezTo>
                        <a:pt x="180" y="73"/>
                        <a:pt x="142" y="24"/>
                        <a:pt x="114" y="0"/>
                      </a:cubicBezTo>
                      <a:cubicBezTo>
                        <a:pt x="114" y="1"/>
                        <a:pt x="114" y="2"/>
                        <a:pt x="113" y="3"/>
                      </a:cubicBezTo>
                      <a:cubicBezTo>
                        <a:pt x="109" y="26"/>
                        <a:pt x="129" y="47"/>
                        <a:pt x="142" y="67"/>
                      </a:cubicBezTo>
                      <a:cubicBezTo>
                        <a:pt x="166" y="104"/>
                        <a:pt x="135" y="149"/>
                        <a:pt x="100" y="115"/>
                      </a:cubicBezTo>
                      <a:cubicBezTo>
                        <a:pt x="-20" y="34"/>
                        <a:pt x="-41" y="156"/>
                        <a:pt x="92" y="215"/>
                      </a:cubicBezTo>
                      <a:cubicBezTo>
                        <a:pt x="92" y="214"/>
                        <a:pt x="92" y="214"/>
                        <a:pt x="92" y="214"/>
                      </a:cubicBezTo>
                      <a:close/>
                    </a:path>
                  </a:pathLst>
                </a:custGeom>
                <a:solidFill>
                  <a:srgbClr val="F6FBFF">
                    <a:alpha val="50000"/>
                  </a:srgbClr>
                </a:solidFill>
                <a:ln>
                  <a:noFill/>
                </a:ln>
              </p:spPr>
              <p:txBody>
                <a:bodyPr spcFirstLastPara="1" wrap="square" lIns="90000" tIns="32400" rIns="90000" bIns="324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35" name="Google Shape;835;p19"/>
                <p:cNvSpPr/>
                <p:nvPr/>
              </p:nvSpPr>
              <p:spPr>
                <a:xfrm>
                  <a:off x="6678903" y="3188894"/>
                  <a:ext cx="75961" cy="1189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" h="213" extrusionOk="0">
                      <a:moveTo>
                        <a:pt x="46" y="11"/>
                      </a:moveTo>
                      <a:cubicBezTo>
                        <a:pt x="47" y="17"/>
                        <a:pt x="49" y="24"/>
                        <a:pt x="50" y="30"/>
                      </a:cubicBezTo>
                      <a:cubicBezTo>
                        <a:pt x="55" y="69"/>
                        <a:pt x="47" y="106"/>
                        <a:pt x="27" y="139"/>
                      </a:cubicBezTo>
                      <a:cubicBezTo>
                        <a:pt x="15" y="159"/>
                        <a:pt x="-27" y="219"/>
                        <a:pt x="28" y="212"/>
                      </a:cubicBezTo>
                      <a:cubicBezTo>
                        <a:pt x="81" y="191"/>
                        <a:pt x="132" y="141"/>
                        <a:pt x="134" y="90"/>
                      </a:cubicBezTo>
                      <a:cubicBezTo>
                        <a:pt x="149" y="26"/>
                        <a:pt x="87" y="-23"/>
                        <a:pt x="46" y="11"/>
                      </a:cubicBezTo>
                      <a:close/>
                    </a:path>
                  </a:pathLst>
                </a:custGeom>
                <a:solidFill>
                  <a:srgbClr val="233859">
                    <a:alpha val="19620"/>
                  </a:srgbClr>
                </a:solidFill>
                <a:ln>
                  <a:noFill/>
                </a:ln>
              </p:spPr>
              <p:txBody>
                <a:bodyPr spcFirstLastPara="1" wrap="square" lIns="90000" tIns="31675" rIns="90000" bIns="31675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36" name="Google Shape;836;p19"/>
                <p:cNvSpPr/>
                <p:nvPr/>
              </p:nvSpPr>
              <p:spPr>
                <a:xfrm>
                  <a:off x="6634778" y="3188894"/>
                  <a:ext cx="147455" cy="2021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" h="362" fill="none" extrusionOk="0">
                      <a:moveTo>
                        <a:pt x="0" y="0"/>
                      </a:moveTo>
                      <a:cubicBezTo>
                        <a:pt x="32" y="71"/>
                        <a:pt x="49" y="150"/>
                        <a:pt x="91" y="217"/>
                      </a:cubicBezTo>
                      <a:cubicBezTo>
                        <a:pt x="107" y="242"/>
                        <a:pt x="126" y="265"/>
                        <a:pt x="147" y="285"/>
                      </a:cubicBezTo>
                      <a:cubicBezTo>
                        <a:pt x="181" y="318"/>
                        <a:pt x="221" y="344"/>
                        <a:pt x="264" y="362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dk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800" tIns="46800" rIns="91800" bIns="468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837" name="Google Shape;837;p19"/>
              <p:cNvGrpSpPr/>
              <p:nvPr/>
            </p:nvGrpSpPr>
            <p:grpSpPr>
              <a:xfrm rot="2375329">
                <a:off x="79909" y="2818092"/>
                <a:ext cx="369673" cy="549904"/>
                <a:chOff x="2964956" y="2454175"/>
                <a:chExt cx="158067" cy="235145"/>
              </a:xfrm>
            </p:grpSpPr>
            <p:sp>
              <p:nvSpPr>
                <p:cNvPr id="838" name="Google Shape;838;p19"/>
                <p:cNvSpPr/>
                <p:nvPr/>
              </p:nvSpPr>
              <p:spPr>
                <a:xfrm>
                  <a:off x="2964956" y="2454175"/>
                  <a:ext cx="145779" cy="1485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1" h="266" extrusionOk="0">
                      <a:moveTo>
                        <a:pt x="242" y="266"/>
                      </a:moveTo>
                      <a:cubicBezTo>
                        <a:pt x="278" y="198"/>
                        <a:pt x="263" y="116"/>
                        <a:pt x="207" y="76"/>
                      </a:cubicBezTo>
                      <a:cubicBezTo>
                        <a:pt x="150" y="35"/>
                        <a:pt x="64" y="40"/>
                        <a:pt x="6" y="0"/>
                      </a:cubicBezTo>
                      <a:cubicBezTo>
                        <a:pt x="-10" y="71"/>
                        <a:pt x="9" y="144"/>
                        <a:pt x="55" y="193"/>
                      </a:cubicBezTo>
                      <a:cubicBezTo>
                        <a:pt x="101" y="243"/>
                        <a:pt x="174" y="267"/>
                        <a:pt x="242" y="266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39" name="Google Shape;839;p19"/>
                <p:cNvSpPr/>
                <p:nvPr/>
              </p:nvSpPr>
              <p:spPr>
                <a:xfrm>
                  <a:off x="3025278" y="2475400"/>
                  <a:ext cx="85457" cy="938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" h="168" extrusionOk="0">
                      <a:moveTo>
                        <a:pt x="0" y="0"/>
                      </a:moveTo>
                      <a:cubicBezTo>
                        <a:pt x="88" y="13"/>
                        <a:pt x="166" y="71"/>
                        <a:pt x="152" y="168"/>
                      </a:cubicBezTo>
                      <a:cubicBezTo>
                        <a:pt x="130" y="74"/>
                        <a:pt x="24" y="15"/>
                        <a:pt x="0" y="0"/>
                      </a:cubicBezTo>
                      <a:close/>
                    </a:path>
                  </a:pathLst>
                </a:custGeom>
                <a:solidFill>
                  <a:srgbClr val="F6FBFF">
                    <a:alpha val="50000"/>
                  </a:srgbClr>
                </a:solidFill>
                <a:ln>
                  <a:noFill/>
                </a:ln>
              </p:spPr>
              <p:txBody>
                <a:bodyPr spcFirstLastPara="1" wrap="square" lIns="90000" tIns="15475" rIns="90000" bIns="15475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40" name="Google Shape;840;p19"/>
                <p:cNvSpPr/>
                <p:nvPr/>
              </p:nvSpPr>
              <p:spPr>
                <a:xfrm>
                  <a:off x="2964956" y="2480985"/>
                  <a:ext cx="123437" cy="1212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" h="217" extrusionOk="0">
                      <a:moveTo>
                        <a:pt x="7" y="9"/>
                      </a:moveTo>
                      <a:cubicBezTo>
                        <a:pt x="63" y="92"/>
                        <a:pt x="160" y="138"/>
                        <a:pt x="221" y="217"/>
                      </a:cubicBezTo>
                      <a:cubicBezTo>
                        <a:pt x="102" y="214"/>
                        <a:pt x="-4" y="124"/>
                        <a:pt x="1" y="0"/>
                      </a:cubicBezTo>
                      <a:cubicBezTo>
                        <a:pt x="3" y="3"/>
                        <a:pt x="5" y="6"/>
                        <a:pt x="7" y="9"/>
                      </a:cubicBezTo>
                      <a:close/>
                    </a:path>
                  </a:pathLst>
                </a:custGeom>
                <a:solidFill>
                  <a:srgbClr val="233859">
                    <a:alpha val="19620"/>
                  </a:srgbClr>
                </a:solidFill>
                <a:ln>
                  <a:noFill/>
                </a:ln>
              </p:spPr>
              <p:txBody>
                <a:bodyPr spcFirstLastPara="1" wrap="square" lIns="90000" tIns="33100" rIns="90000" bIns="331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41" name="Google Shape;841;p19"/>
                <p:cNvSpPr/>
                <p:nvPr/>
              </p:nvSpPr>
              <p:spPr>
                <a:xfrm>
                  <a:off x="3001261" y="2498859"/>
                  <a:ext cx="121762" cy="190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" h="341" fill="none" extrusionOk="0">
                      <a:moveTo>
                        <a:pt x="218" y="341"/>
                      </a:moveTo>
                      <a:cubicBezTo>
                        <a:pt x="215" y="271"/>
                        <a:pt x="191" y="202"/>
                        <a:pt x="152" y="144"/>
                      </a:cubicBezTo>
                      <a:cubicBezTo>
                        <a:pt x="113" y="85"/>
                        <a:pt x="60" y="37"/>
                        <a:pt x="0" y="0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dk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800" tIns="46800" rIns="91800" bIns="468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842" name="Google Shape;842;p19"/>
              <p:cNvGrpSpPr/>
              <p:nvPr/>
            </p:nvGrpSpPr>
            <p:grpSpPr>
              <a:xfrm rot="2240932" flipH="1">
                <a:off x="202456" y="2124481"/>
                <a:ext cx="124561" cy="417811"/>
                <a:chOff x="8795211" y="2347174"/>
                <a:chExt cx="124554" cy="417788"/>
              </a:xfrm>
            </p:grpSpPr>
            <p:sp>
              <p:nvSpPr>
                <p:cNvPr id="843" name="Google Shape;843;p19"/>
                <p:cNvSpPr/>
                <p:nvPr/>
              </p:nvSpPr>
              <p:spPr>
                <a:xfrm>
                  <a:off x="8795211" y="2347174"/>
                  <a:ext cx="124554" cy="3686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" h="660" extrusionOk="0">
                      <a:moveTo>
                        <a:pt x="168" y="660"/>
                      </a:moveTo>
                      <a:cubicBezTo>
                        <a:pt x="182" y="554"/>
                        <a:pt x="167" y="445"/>
                        <a:pt x="125" y="348"/>
                      </a:cubicBezTo>
                      <a:cubicBezTo>
                        <a:pt x="81" y="247"/>
                        <a:pt x="7" y="154"/>
                        <a:pt x="0" y="43"/>
                      </a:cubicBezTo>
                      <a:cubicBezTo>
                        <a:pt x="-1" y="34"/>
                        <a:pt x="-1" y="24"/>
                        <a:pt x="4" y="16"/>
                      </a:cubicBezTo>
                      <a:cubicBezTo>
                        <a:pt x="15" y="-7"/>
                        <a:pt x="51" y="-4"/>
                        <a:pt x="74" y="10"/>
                      </a:cubicBezTo>
                      <a:cubicBezTo>
                        <a:pt x="119" y="37"/>
                        <a:pt x="148" y="85"/>
                        <a:pt x="168" y="134"/>
                      </a:cubicBezTo>
                      <a:cubicBezTo>
                        <a:pt x="260" y="356"/>
                        <a:pt x="218" y="608"/>
                        <a:pt x="168" y="66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44" name="Google Shape;844;p19"/>
                <p:cNvSpPr/>
                <p:nvPr/>
              </p:nvSpPr>
              <p:spPr>
                <a:xfrm>
                  <a:off x="8803030" y="2411965"/>
                  <a:ext cx="102771" cy="3038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" h="544" extrusionOk="0">
                      <a:moveTo>
                        <a:pt x="180" y="279"/>
                      </a:moveTo>
                      <a:cubicBezTo>
                        <a:pt x="159" y="136"/>
                        <a:pt x="112" y="99"/>
                        <a:pt x="0" y="0"/>
                      </a:cubicBezTo>
                      <a:cubicBezTo>
                        <a:pt x="72" y="173"/>
                        <a:pt x="193" y="344"/>
                        <a:pt x="154" y="544"/>
                      </a:cubicBezTo>
                      <a:cubicBezTo>
                        <a:pt x="175" y="522"/>
                        <a:pt x="192" y="356"/>
                        <a:pt x="180" y="279"/>
                      </a:cubicBezTo>
                      <a:close/>
                    </a:path>
                  </a:pathLst>
                </a:custGeom>
                <a:solidFill>
                  <a:srgbClr val="233859">
                    <a:alpha val="19620"/>
                  </a:srgbClr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45" name="Google Shape;845;p19"/>
                <p:cNvSpPr/>
                <p:nvPr/>
              </p:nvSpPr>
              <p:spPr>
                <a:xfrm>
                  <a:off x="8816435" y="2371192"/>
                  <a:ext cx="83781" cy="3937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" h="705" fill="none" extrusionOk="0">
                      <a:moveTo>
                        <a:pt x="0" y="0"/>
                      </a:moveTo>
                      <a:cubicBezTo>
                        <a:pt x="77" y="71"/>
                        <a:pt x="109" y="177"/>
                        <a:pt x="129" y="280"/>
                      </a:cubicBezTo>
                      <a:cubicBezTo>
                        <a:pt x="139" y="332"/>
                        <a:pt x="147" y="384"/>
                        <a:pt x="149" y="437"/>
                      </a:cubicBezTo>
                      <a:cubicBezTo>
                        <a:pt x="153" y="528"/>
                        <a:pt x="140" y="619"/>
                        <a:pt x="112" y="705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dk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800" tIns="46800" rIns="91800" bIns="468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846" name="Google Shape;846;p19"/>
            <p:cNvGrpSpPr/>
            <p:nvPr/>
          </p:nvGrpSpPr>
          <p:grpSpPr>
            <a:xfrm flipH="1">
              <a:off x="8394315" y="2342524"/>
              <a:ext cx="797391" cy="2709063"/>
              <a:chOff x="-214985" y="713662"/>
              <a:chExt cx="797391" cy="2709063"/>
            </a:xfrm>
          </p:grpSpPr>
          <p:grpSp>
            <p:nvGrpSpPr>
              <p:cNvPr id="847" name="Google Shape;847;p19"/>
              <p:cNvGrpSpPr/>
              <p:nvPr/>
            </p:nvGrpSpPr>
            <p:grpSpPr>
              <a:xfrm rot="1531791">
                <a:off x="202464" y="720106"/>
                <a:ext cx="124560" cy="417806"/>
                <a:chOff x="8795211" y="2347174"/>
                <a:chExt cx="124554" cy="417788"/>
              </a:xfrm>
            </p:grpSpPr>
            <p:sp>
              <p:nvSpPr>
                <p:cNvPr id="848" name="Google Shape;848;p19"/>
                <p:cNvSpPr/>
                <p:nvPr/>
              </p:nvSpPr>
              <p:spPr>
                <a:xfrm>
                  <a:off x="8795211" y="2347174"/>
                  <a:ext cx="124554" cy="3686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" h="660" extrusionOk="0">
                      <a:moveTo>
                        <a:pt x="168" y="660"/>
                      </a:moveTo>
                      <a:cubicBezTo>
                        <a:pt x="182" y="554"/>
                        <a:pt x="167" y="445"/>
                        <a:pt x="125" y="348"/>
                      </a:cubicBezTo>
                      <a:cubicBezTo>
                        <a:pt x="81" y="247"/>
                        <a:pt x="7" y="154"/>
                        <a:pt x="0" y="43"/>
                      </a:cubicBezTo>
                      <a:cubicBezTo>
                        <a:pt x="-1" y="34"/>
                        <a:pt x="-1" y="24"/>
                        <a:pt x="4" y="16"/>
                      </a:cubicBezTo>
                      <a:cubicBezTo>
                        <a:pt x="15" y="-7"/>
                        <a:pt x="51" y="-4"/>
                        <a:pt x="74" y="10"/>
                      </a:cubicBezTo>
                      <a:cubicBezTo>
                        <a:pt x="119" y="37"/>
                        <a:pt x="148" y="85"/>
                        <a:pt x="168" y="134"/>
                      </a:cubicBezTo>
                      <a:cubicBezTo>
                        <a:pt x="260" y="356"/>
                        <a:pt x="218" y="608"/>
                        <a:pt x="168" y="66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49" name="Google Shape;849;p19"/>
                <p:cNvSpPr/>
                <p:nvPr/>
              </p:nvSpPr>
              <p:spPr>
                <a:xfrm>
                  <a:off x="8803030" y="2411965"/>
                  <a:ext cx="102771" cy="3038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" h="544" extrusionOk="0">
                      <a:moveTo>
                        <a:pt x="180" y="279"/>
                      </a:moveTo>
                      <a:cubicBezTo>
                        <a:pt x="159" y="136"/>
                        <a:pt x="112" y="99"/>
                        <a:pt x="0" y="0"/>
                      </a:cubicBezTo>
                      <a:cubicBezTo>
                        <a:pt x="72" y="173"/>
                        <a:pt x="193" y="344"/>
                        <a:pt x="154" y="544"/>
                      </a:cubicBezTo>
                      <a:cubicBezTo>
                        <a:pt x="175" y="522"/>
                        <a:pt x="192" y="356"/>
                        <a:pt x="180" y="279"/>
                      </a:cubicBezTo>
                      <a:close/>
                    </a:path>
                  </a:pathLst>
                </a:custGeom>
                <a:solidFill>
                  <a:srgbClr val="233859">
                    <a:alpha val="19620"/>
                  </a:srgbClr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50" name="Google Shape;850;p19"/>
                <p:cNvSpPr/>
                <p:nvPr/>
              </p:nvSpPr>
              <p:spPr>
                <a:xfrm>
                  <a:off x="8816435" y="2371192"/>
                  <a:ext cx="83781" cy="3937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" h="705" fill="none" extrusionOk="0">
                      <a:moveTo>
                        <a:pt x="0" y="0"/>
                      </a:moveTo>
                      <a:cubicBezTo>
                        <a:pt x="77" y="71"/>
                        <a:pt x="109" y="177"/>
                        <a:pt x="129" y="280"/>
                      </a:cubicBezTo>
                      <a:cubicBezTo>
                        <a:pt x="139" y="332"/>
                        <a:pt x="147" y="384"/>
                        <a:pt x="149" y="437"/>
                      </a:cubicBezTo>
                      <a:cubicBezTo>
                        <a:pt x="153" y="528"/>
                        <a:pt x="140" y="619"/>
                        <a:pt x="112" y="705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dk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800" tIns="46800" rIns="91800" bIns="468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851" name="Google Shape;851;p19"/>
              <p:cNvGrpSpPr/>
              <p:nvPr/>
            </p:nvGrpSpPr>
            <p:grpSpPr>
              <a:xfrm>
                <a:off x="-214985" y="1370479"/>
                <a:ext cx="555159" cy="532930"/>
                <a:chOff x="6544853" y="3163201"/>
                <a:chExt cx="237379" cy="227884"/>
              </a:xfrm>
            </p:grpSpPr>
            <p:sp>
              <p:nvSpPr>
                <p:cNvPr id="852" name="Google Shape;852;p19"/>
                <p:cNvSpPr/>
                <p:nvPr/>
              </p:nvSpPr>
              <p:spPr>
                <a:xfrm>
                  <a:off x="6545412" y="3163201"/>
                  <a:ext cx="209453" cy="1508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270" extrusionOk="0">
                      <a:moveTo>
                        <a:pt x="211" y="270"/>
                      </a:moveTo>
                      <a:cubicBezTo>
                        <a:pt x="-46" y="254"/>
                        <a:pt x="-49" y="43"/>
                        <a:pt x="99" y="143"/>
                      </a:cubicBezTo>
                      <a:cubicBezTo>
                        <a:pt x="134" y="177"/>
                        <a:pt x="165" y="132"/>
                        <a:pt x="141" y="95"/>
                      </a:cubicBezTo>
                      <a:cubicBezTo>
                        <a:pt x="128" y="75"/>
                        <a:pt x="108" y="54"/>
                        <a:pt x="112" y="31"/>
                      </a:cubicBezTo>
                      <a:cubicBezTo>
                        <a:pt x="124" y="-17"/>
                        <a:pt x="190" y="-5"/>
                        <a:pt x="206" y="35"/>
                      </a:cubicBezTo>
                      <a:cubicBezTo>
                        <a:pt x="215" y="59"/>
                        <a:pt x="232" y="105"/>
                        <a:pt x="264" y="86"/>
                      </a:cubicBezTo>
                      <a:cubicBezTo>
                        <a:pt x="300" y="5"/>
                        <a:pt x="391" y="60"/>
                        <a:pt x="373" y="136"/>
                      </a:cubicBezTo>
                      <a:cubicBezTo>
                        <a:pt x="370" y="207"/>
                        <a:pt x="274" y="274"/>
                        <a:pt x="211" y="27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53" name="Google Shape;853;p19"/>
                <p:cNvSpPr/>
                <p:nvPr/>
              </p:nvSpPr>
              <p:spPr>
                <a:xfrm>
                  <a:off x="6544853" y="3178840"/>
                  <a:ext cx="106681" cy="120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" h="215" extrusionOk="0">
                      <a:moveTo>
                        <a:pt x="92" y="214"/>
                      </a:moveTo>
                      <a:cubicBezTo>
                        <a:pt x="93" y="140"/>
                        <a:pt x="202" y="185"/>
                        <a:pt x="191" y="128"/>
                      </a:cubicBezTo>
                      <a:cubicBezTo>
                        <a:pt x="180" y="73"/>
                        <a:pt x="142" y="24"/>
                        <a:pt x="114" y="0"/>
                      </a:cubicBezTo>
                      <a:cubicBezTo>
                        <a:pt x="114" y="1"/>
                        <a:pt x="114" y="2"/>
                        <a:pt x="113" y="3"/>
                      </a:cubicBezTo>
                      <a:cubicBezTo>
                        <a:pt x="109" y="26"/>
                        <a:pt x="129" y="47"/>
                        <a:pt x="142" y="67"/>
                      </a:cubicBezTo>
                      <a:cubicBezTo>
                        <a:pt x="166" y="104"/>
                        <a:pt x="135" y="149"/>
                        <a:pt x="100" y="115"/>
                      </a:cubicBezTo>
                      <a:cubicBezTo>
                        <a:pt x="-20" y="34"/>
                        <a:pt x="-41" y="156"/>
                        <a:pt x="92" y="215"/>
                      </a:cubicBezTo>
                      <a:cubicBezTo>
                        <a:pt x="92" y="214"/>
                        <a:pt x="92" y="214"/>
                        <a:pt x="92" y="214"/>
                      </a:cubicBezTo>
                      <a:close/>
                    </a:path>
                  </a:pathLst>
                </a:custGeom>
                <a:solidFill>
                  <a:srgbClr val="F6FBFF">
                    <a:alpha val="50000"/>
                  </a:srgbClr>
                </a:solidFill>
                <a:ln>
                  <a:noFill/>
                </a:ln>
              </p:spPr>
              <p:txBody>
                <a:bodyPr spcFirstLastPara="1" wrap="square" lIns="90000" tIns="32400" rIns="90000" bIns="324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54" name="Google Shape;854;p19"/>
                <p:cNvSpPr/>
                <p:nvPr/>
              </p:nvSpPr>
              <p:spPr>
                <a:xfrm>
                  <a:off x="6678903" y="3188894"/>
                  <a:ext cx="75961" cy="1189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" h="213" extrusionOk="0">
                      <a:moveTo>
                        <a:pt x="46" y="11"/>
                      </a:moveTo>
                      <a:cubicBezTo>
                        <a:pt x="47" y="17"/>
                        <a:pt x="49" y="24"/>
                        <a:pt x="50" y="30"/>
                      </a:cubicBezTo>
                      <a:cubicBezTo>
                        <a:pt x="55" y="69"/>
                        <a:pt x="47" y="106"/>
                        <a:pt x="27" y="139"/>
                      </a:cubicBezTo>
                      <a:cubicBezTo>
                        <a:pt x="15" y="159"/>
                        <a:pt x="-27" y="219"/>
                        <a:pt x="28" y="212"/>
                      </a:cubicBezTo>
                      <a:cubicBezTo>
                        <a:pt x="81" y="191"/>
                        <a:pt x="132" y="141"/>
                        <a:pt x="134" y="90"/>
                      </a:cubicBezTo>
                      <a:cubicBezTo>
                        <a:pt x="149" y="26"/>
                        <a:pt x="87" y="-23"/>
                        <a:pt x="46" y="11"/>
                      </a:cubicBezTo>
                      <a:close/>
                    </a:path>
                  </a:pathLst>
                </a:custGeom>
                <a:solidFill>
                  <a:srgbClr val="233859">
                    <a:alpha val="19620"/>
                  </a:srgbClr>
                </a:solidFill>
                <a:ln>
                  <a:noFill/>
                </a:ln>
              </p:spPr>
              <p:txBody>
                <a:bodyPr spcFirstLastPara="1" wrap="square" lIns="90000" tIns="31675" rIns="90000" bIns="31675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55" name="Google Shape;855;p19"/>
                <p:cNvSpPr/>
                <p:nvPr/>
              </p:nvSpPr>
              <p:spPr>
                <a:xfrm>
                  <a:off x="6634778" y="3188894"/>
                  <a:ext cx="147455" cy="2021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" h="362" fill="none" extrusionOk="0">
                      <a:moveTo>
                        <a:pt x="0" y="0"/>
                      </a:moveTo>
                      <a:cubicBezTo>
                        <a:pt x="32" y="71"/>
                        <a:pt x="49" y="150"/>
                        <a:pt x="91" y="217"/>
                      </a:cubicBezTo>
                      <a:cubicBezTo>
                        <a:pt x="107" y="242"/>
                        <a:pt x="126" y="265"/>
                        <a:pt x="147" y="285"/>
                      </a:cubicBezTo>
                      <a:cubicBezTo>
                        <a:pt x="181" y="318"/>
                        <a:pt x="221" y="344"/>
                        <a:pt x="264" y="362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dk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800" tIns="46800" rIns="91800" bIns="468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856" name="Google Shape;856;p19"/>
              <p:cNvGrpSpPr/>
              <p:nvPr/>
            </p:nvGrpSpPr>
            <p:grpSpPr>
              <a:xfrm rot="2375329">
                <a:off x="79909" y="2818092"/>
                <a:ext cx="369673" cy="549904"/>
                <a:chOff x="2964956" y="2454175"/>
                <a:chExt cx="158067" cy="235145"/>
              </a:xfrm>
            </p:grpSpPr>
            <p:sp>
              <p:nvSpPr>
                <p:cNvPr id="857" name="Google Shape;857;p19"/>
                <p:cNvSpPr/>
                <p:nvPr/>
              </p:nvSpPr>
              <p:spPr>
                <a:xfrm>
                  <a:off x="2964956" y="2454175"/>
                  <a:ext cx="145779" cy="1485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1" h="266" extrusionOk="0">
                      <a:moveTo>
                        <a:pt x="242" y="266"/>
                      </a:moveTo>
                      <a:cubicBezTo>
                        <a:pt x="278" y="198"/>
                        <a:pt x="263" y="116"/>
                        <a:pt x="207" y="76"/>
                      </a:cubicBezTo>
                      <a:cubicBezTo>
                        <a:pt x="150" y="35"/>
                        <a:pt x="64" y="40"/>
                        <a:pt x="6" y="0"/>
                      </a:cubicBezTo>
                      <a:cubicBezTo>
                        <a:pt x="-10" y="71"/>
                        <a:pt x="9" y="144"/>
                        <a:pt x="55" y="193"/>
                      </a:cubicBezTo>
                      <a:cubicBezTo>
                        <a:pt x="101" y="243"/>
                        <a:pt x="174" y="267"/>
                        <a:pt x="242" y="266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58" name="Google Shape;858;p19"/>
                <p:cNvSpPr/>
                <p:nvPr/>
              </p:nvSpPr>
              <p:spPr>
                <a:xfrm>
                  <a:off x="3025278" y="2475400"/>
                  <a:ext cx="85457" cy="938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" h="168" extrusionOk="0">
                      <a:moveTo>
                        <a:pt x="0" y="0"/>
                      </a:moveTo>
                      <a:cubicBezTo>
                        <a:pt x="88" y="13"/>
                        <a:pt x="166" y="71"/>
                        <a:pt x="152" y="168"/>
                      </a:cubicBezTo>
                      <a:cubicBezTo>
                        <a:pt x="130" y="74"/>
                        <a:pt x="24" y="15"/>
                        <a:pt x="0" y="0"/>
                      </a:cubicBezTo>
                      <a:close/>
                    </a:path>
                  </a:pathLst>
                </a:custGeom>
                <a:solidFill>
                  <a:srgbClr val="F6FBFF">
                    <a:alpha val="50000"/>
                  </a:srgbClr>
                </a:solidFill>
                <a:ln>
                  <a:noFill/>
                </a:ln>
              </p:spPr>
              <p:txBody>
                <a:bodyPr spcFirstLastPara="1" wrap="square" lIns="90000" tIns="15475" rIns="90000" bIns="15475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59" name="Google Shape;859;p19"/>
                <p:cNvSpPr/>
                <p:nvPr/>
              </p:nvSpPr>
              <p:spPr>
                <a:xfrm>
                  <a:off x="2964956" y="2480985"/>
                  <a:ext cx="123437" cy="1212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" h="217" extrusionOk="0">
                      <a:moveTo>
                        <a:pt x="7" y="9"/>
                      </a:moveTo>
                      <a:cubicBezTo>
                        <a:pt x="63" y="92"/>
                        <a:pt x="160" y="138"/>
                        <a:pt x="221" y="217"/>
                      </a:cubicBezTo>
                      <a:cubicBezTo>
                        <a:pt x="102" y="214"/>
                        <a:pt x="-4" y="124"/>
                        <a:pt x="1" y="0"/>
                      </a:cubicBezTo>
                      <a:cubicBezTo>
                        <a:pt x="3" y="3"/>
                        <a:pt x="5" y="6"/>
                        <a:pt x="7" y="9"/>
                      </a:cubicBezTo>
                      <a:close/>
                    </a:path>
                  </a:pathLst>
                </a:custGeom>
                <a:solidFill>
                  <a:srgbClr val="233859">
                    <a:alpha val="19620"/>
                  </a:srgbClr>
                </a:solidFill>
                <a:ln>
                  <a:noFill/>
                </a:ln>
              </p:spPr>
              <p:txBody>
                <a:bodyPr spcFirstLastPara="1" wrap="square" lIns="90000" tIns="33100" rIns="90000" bIns="331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60" name="Google Shape;860;p19"/>
                <p:cNvSpPr/>
                <p:nvPr/>
              </p:nvSpPr>
              <p:spPr>
                <a:xfrm>
                  <a:off x="3001261" y="2498859"/>
                  <a:ext cx="121762" cy="190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" h="341" fill="none" extrusionOk="0">
                      <a:moveTo>
                        <a:pt x="218" y="341"/>
                      </a:moveTo>
                      <a:cubicBezTo>
                        <a:pt x="215" y="271"/>
                        <a:pt x="191" y="202"/>
                        <a:pt x="152" y="144"/>
                      </a:cubicBezTo>
                      <a:cubicBezTo>
                        <a:pt x="113" y="85"/>
                        <a:pt x="60" y="37"/>
                        <a:pt x="0" y="0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dk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800" tIns="46800" rIns="91800" bIns="468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861" name="Google Shape;861;p19"/>
              <p:cNvGrpSpPr/>
              <p:nvPr/>
            </p:nvGrpSpPr>
            <p:grpSpPr>
              <a:xfrm rot="2240932" flipH="1">
                <a:off x="202456" y="2124481"/>
                <a:ext cx="124561" cy="417811"/>
                <a:chOff x="8795211" y="2347174"/>
                <a:chExt cx="124554" cy="417788"/>
              </a:xfrm>
            </p:grpSpPr>
            <p:sp>
              <p:nvSpPr>
                <p:cNvPr id="862" name="Google Shape;862;p19"/>
                <p:cNvSpPr/>
                <p:nvPr/>
              </p:nvSpPr>
              <p:spPr>
                <a:xfrm>
                  <a:off x="8795211" y="2347174"/>
                  <a:ext cx="124554" cy="3686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" h="660" extrusionOk="0">
                      <a:moveTo>
                        <a:pt x="168" y="660"/>
                      </a:moveTo>
                      <a:cubicBezTo>
                        <a:pt x="182" y="554"/>
                        <a:pt x="167" y="445"/>
                        <a:pt x="125" y="348"/>
                      </a:cubicBezTo>
                      <a:cubicBezTo>
                        <a:pt x="81" y="247"/>
                        <a:pt x="7" y="154"/>
                        <a:pt x="0" y="43"/>
                      </a:cubicBezTo>
                      <a:cubicBezTo>
                        <a:pt x="-1" y="34"/>
                        <a:pt x="-1" y="24"/>
                        <a:pt x="4" y="16"/>
                      </a:cubicBezTo>
                      <a:cubicBezTo>
                        <a:pt x="15" y="-7"/>
                        <a:pt x="51" y="-4"/>
                        <a:pt x="74" y="10"/>
                      </a:cubicBezTo>
                      <a:cubicBezTo>
                        <a:pt x="119" y="37"/>
                        <a:pt x="148" y="85"/>
                        <a:pt x="168" y="134"/>
                      </a:cubicBezTo>
                      <a:cubicBezTo>
                        <a:pt x="260" y="356"/>
                        <a:pt x="218" y="608"/>
                        <a:pt x="168" y="66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63" name="Google Shape;863;p19"/>
                <p:cNvSpPr/>
                <p:nvPr/>
              </p:nvSpPr>
              <p:spPr>
                <a:xfrm>
                  <a:off x="8803030" y="2411965"/>
                  <a:ext cx="102771" cy="3038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" h="544" extrusionOk="0">
                      <a:moveTo>
                        <a:pt x="180" y="279"/>
                      </a:moveTo>
                      <a:cubicBezTo>
                        <a:pt x="159" y="136"/>
                        <a:pt x="112" y="99"/>
                        <a:pt x="0" y="0"/>
                      </a:cubicBezTo>
                      <a:cubicBezTo>
                        <a:pt x="72" y="173"/>
                        <a:pt x="193" y="344"/>
                        <a:pt x="154" y="544"/>
                      </a:cubicBezTo>
                      <a:cubicBezTo>
                        <a:pt x="175" y="522"/>
                        <a:pt x="192" y="356"/>
                        <a:pt x="180" y="279"/>
                      </a:cubicBezTo>
                      <a:close/>
                    </a:path>
                  </a:pathLst>
                </a:custGeom>
                <a:solidFill>
                  <a:srgbClr val="233859">
                    <a:alpha val="19620"/>
                  </a:srgbClr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64" name="Google Shape;864;p19"/>
                <p:cNvSpPr/>
                <p:nvPr/>
              </p:nvSpPr>
              <p:spPr>
                <a:xfrm>
                  <a:off x="8816435" y="2371192"/>
                  <a:ext cx="83781" cy="3937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" h="705" fill="none" extrusionOk="0">
                      <a:moveTo>
                        <a:pt x="0" y="0"/>
                      </a:moveTo>
                      <a:cubicBezTo>
                        <a:pt x="77" y="71"/>
                        <a:pt x="109" y="177"/>
                        <a:pt x="129" y="280"/>
                      </a:cubicBezTo>
                      <a:cubicBezTo>
                        <a:pt x="139" y="332"/>
                        <a:pt x="147" y="384"/>
                        <a:pt x="149" y="437"/>
                      </a:cubicBezTo>
                      <a:cubicBezTo>
                        <a:pt x="153" y="528"/>
                        <a:pt x="140" y="619"/>
                        <a:pt x="112" y="705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dk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800" tIns="46800" rIns="91800" bIns="468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865" name="Google Shape;865;p19"/>
            <p:cNvGrpSpPr/>
            <p:nvPr/>
          </p:nvGrpSpPr>
          <p:grpSpPr>
            <a:xfrm>
              <a:off x="183960" y="4491053"/>
              <a:ext cx="536040" cy="560520"/>
              <a:chOff x="2799660" y="4402278"/>
              <a:chExt cx="536040" cy="560520"/>
            </a:xfrm>
          </p:grpSpPr>
          <p:sp>
            <p:nvSpPr>
              <p:cNvPr id="866" name="Google Shape;866;p19"/>
              <p:cNvSpPr/>
              <p:nvPr/>
            </p:nvSpPr>
            <p:spPr>
              <a:xfrm>
                <a:off x="2801100" y="4413438"/>
                <a:ext cx="534600" cy="549360"/>
              </a:xfrm>
              <a:custGeom>
                <a:avLst/>
                <a:gdLst/>
                <a:ahLst/>
                <a:cxnLst/>
                <a:rect l="l" t="t" r="r" b="b"/>
                <a:pathLst>
                  <a:path w="1485" h="1526" extrusionOk="0">
                    <a:moveTo>
                      <a:pt x="858" y="1526"/>
                    </a:moveTo>
                    <a:cubicBezTo>
                      <a:pt x="544" y="1217"/>
                      <a:pt x="257" y="880"/>
                      <a:pt x="0" y="522"/>
                    </a:cubicBezTo>
                    <a:cubicBezTo>
                      <a:pt x="89" y="576"/>
                      <a:pt x="199" y="507"/>
                      <a:pt x="280" y="441"/>
                    </a:cubicBezTo>
                    <a:cubicBezTo>
                      <a:pt x="426" y="321"/>
                      <a:pt x="582" y="186"/>
                      <a:pt x="622" y="0"/>
                    </a:cubicBezTo>
                    <a:cubicBezTo>
                      <a:pt x="850" y="264"/>
                      <a:pt x="975" y="373"/>
                      <a:pt x="1224" y="661"/>
                    </a:cubicBezTo>
                    <a:cubicBezTo>
                      <a:pt x="1282" y="723"/>
                      <a:pt x="1427" y="909"/>
                      <a:pt x="1485" y="970"/>
                    </a:cubicBezTo>
                    <a:cubicBezTo>
                      <a:pt x="1490" y="1042"/>
                      <a:pt x="1458" y="1139"/>
                      <a:pt x="1408" y="1192"/>
                    </a:cubicBezTo>
                    <a:cubicBezTo>
                      <a:pt x="1260" y="1350"/>
                      <a:pt x="1071" y="1470"/>
                      <a:pt x="858" y="152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7" name="Google Shape;867;p19"/>
              <p:cNvSpPr/>
              <p:nvPr/>
            </p:nvSpPr>
            <p:spPr>
              <a:xfrm>
                <a:off x="3005220" y="4413438"/>
                <a:ext cx="330480" cy="414000"/>
              </a:xfrm>
              <a:custGeom>
                <a:avLst/>
                <a:gdLst/>
                <a:ahLst/>
                <a:cxnLst/>
                <a:rect l="l" t="t" r="r" b="b"/>
                <a:pathLst>
                  <a:path w="918" h="1150" extrusionOk="0">
                    <a:moveTo>
                      <a:pt x="0" y="140"/>
                    </a:moveTo>
                    <a:cubicBezTo>
                      <a:pt x="10" y="150"/>
                      <a:pt x="19" y="160"/>
                      <a:pt x="28" y="173"/>
                    </a:cubicBezTo>
                    <a:cubicBezTo>
                      <a:pt x="153" y="344"/>
                      <a:pt x="281" y="515"/>
                      <a:pt x="417" y="678"/>
                    </a:cubicBezTo>
                    <a:cubicBezTo>
                      <a:pt x="556" y="829"/>
                      <a:pt x="697" y="976"/>
                      <a:pt x="843" y="1119"/>
                    </a:cubicBezTo>
                    <a:cubicBezTo>
                      <a:pt x="853" y="1129"/>
                      <a:pt x="862" y="1139"/>
                      <a:pt x="871" y="1150"/>
                    </a:cubicBezTo>
                    <a:cubicBezTo>
                      <a:pt x="903" y="1097"/>
                      <a:pt x="922" y="1026"/>
                      <a:pt x="918" y="970"/>
                    </a:cubicBezTo>
                    <a:cubicBezTo>
                      <a:pt x="860" y="909"/>
                      <a:pt x="715" y="723"/>
                      <a:pt x="657" y="661"/>
                    </a:cubicBezTo>
                    <a:cubicBezTo>
                      <a:pt x="408" y="373"/>
                      <a:pt x="283" y="264"/>
                      <a:pt x="55" y="0"/>
                    </a:cubicBezTo>
                    <a:cubicBezTo>
                      <a:pt x="44" y="50"/>
                      <a:pt x="25" y="96"/>
                      <a:pt x="0" y="140"/>
                    </a:cubicBezTo>
                    <a:close/>
                  </a:path>
                </a:pathLst>
              </a:custGeom>
              <a:solidFill>
                <a:srgbClr val="233859">
                  <a:alpha val="19620"/>
                </a:srgbClr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8" name="Google Shape;868;p19"/>
              <p:cNvSpPr/>
              <p:nvPr/>
            </p:nvSpPr>
            <p:spPr>
              <a:xfrm>
                <a:off x="2891100" y="4517118"/>
                <a:ext cx="351000" cy="336960"/>
              </a:xfrm>
              <a:custGeom>
                <a:avLst/>
                <a:gdLst/>
                <a:ahLst/>
                <a:cxnLst/>
                <a:rect l="l" t="t" r="r" b="b"/>
                <a:pathLst>
                  <a:path w="975" h="936" extrusionOk="0">
                    <a:moveTo>
                      <a:pt x="349" y="936"/>
                    </a:moveTo>
                    <a:cubicBezTo>
                      <a:pt x="407" y="915"/>
                      <a:pt x="464" y="894"/>
                      <a:pt x="521" y="871"/>
                    </a:cubicBezTo>
                    <a:cubicBezTo>
                      <a:pt x="597" y="819"/>
                      <a:pt x="675" y="776"/>
                      <a:pt x="745" y="723"/>
                    </a:cubicBezTo>
                    <a:cubicBezTo>
                      <a:pt x="767" y="701"/>
                      <a:pt x="788" y="679"/>
                      <a:pt x="808" y="655"/>
                    </a:cubicBezTo>
                    <a:cubicBezTo>
                      <a:pt x="847" y="597"/>
                      <a:pt x="881" y="536"/>
                      <a:pt x="917" y="475"/>
                    </a:cubicBezTo>
                    <a:cubicBezTo>
                      <a:pt x="923" y="464"/>
                      <a:pt x="929" y="453"/>
                      <a:pt x="935" y="442"/>
                    </a:cubicBezTo>
                    <a:cubicBezTo>
                      <a:pt x="948" y="420"/>
                      <a:pt x="962" y="398"/>
                      <a:pt x="975" y="375"/>
                    </a:cubicBezTo>
                    <a:cubicBezTo>
                      <a:pt x="975" y="375"/>
                      <a:pt x="974" y="374"/>
                      <a:pt x="974" y="373"/>
                    </a:cubicBezTo>
                    <a:cubicBezTo>
                      <a:pt x="835" y="212"/>
                      <a:pt x="734" y="107"/>
                      <a:pt x="633" y="0"/>
                    </a:cubicBezTo>
                    <a:cubicBezTo>
                      <a:pt x="627" y="13"/>
                      <a:pt x="621" y="26"/>
                      <a:pt x="613" y="39"/>
                    </a:cubicBezTo>
                    <a:cubicBezTo>
                      <a:pt x="608" y="50"/>
                      <a:pt x="602" y="60"/>
                      <a:pt x="596" y="71"/>
                    </a:cubicBezTo>
                    <a:cubicBezTo>
                      <a:pt x="553" y="142"/>
                      <a:pt x="506" y="206"/>
                      <a:pt x="450" y="267"/>
                    </a:cubicBezTo>
                    <a:cubicBezTo>
                      <a:pt x="449" y="269"/>
                      <a:pt x="448" y="270"/>
                      <a:pt x="447" y="271"/>
                    </a:cubicBezTo>
                    <a:cubicBezTo>
                      <a:pt x="443" y="275"/>
                      <a:pt x="440" y="278"/>
                      <a:pt x="437" y="282"/>
                    </a:cubicBezTo>
                    <a:cubicBezTo>
                      <a:pt x="425" y="296"/>
                      <a:pt x="412" y="307"/>
                      <a:pt x="399" y="318"/>
                    </a:cubicBezTo>
                    <a:cubicBezTo>
                      <a:pt x="294" y="440"/>
                      <a:pt x="161" y="530"/>
                      <a:pt x="0" y="563"/>
                    </a:cubicBezTo>
                    <a:cubicBezTo>
                      <a:pt x="102" y="691"/>
                      <a:pt x="209" y="815"/>
                      <a:pt x="318" y="936"/>
                    </a:cubicBezTo>
                    <a:cubicBezTo>
                      <a:pt x="328" y="936"/>
                      <a:pt x="338" y="936"/>
                      <a:pt x="349" y="936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9" name="Google Shape;869;p19"/>
              <p:cNvSpPr/>
              <p:nvPr/>
            </p:nvSpPr>
            <p:spPr>
              <a:xfrm>
                <a:off x="3086940" y="4516758"/>
                <a:ext cx="155160" cy="195840"/>
              </a:xfrm>
              <a:custGeom>
                <a:avLst/>
                <a:gdLst/>
                <a:ahLst/>
                <a:cxnLst/>
                <a:rect l="l" t="t" r="r" b="b"/>
                <a:pathLst>
                  <a:path w="431" h="544" extrusionOk="0">
                    <a:moveTo>
                      <a:pt x="69" y="40"/>
                    </a:moveTo>
                    <a:cubicBezTo>
                      <a:pt x="64" y="51"/>
                      <a:pt x="58" y="61"/>
                      <a:pt x="52" y="72"/>
                    </a:cubicBezTo>
                    <a:cubicBezTo>
                      <a:pt x="35" y="99"/>
                      <a:pt x="18" y="125"/>
                      <a:pt x="0" y="151"/>
                    </a:cubicBezTo>
                    <a:cubicBezTo>
                      <a:pt x="21" y="164"/>
                      <a:pt x="212" y="409"/>
                      <a:pt x="333" y="544"/>
                    </a:cubicBezTo>
                    <a:cubicBezTo>
                      <a:pt x="343" y="527"/>
                      <a:pt x="363" y="493"/>
                      <a:pt x="373" y="476"/>
                    </a:cubicBezTo>
                    <a:cubicBezTo>
                      <a:pt x="379" y="465"/>
                      <a:pt x="385" y="454"/>
                      <a:pt x="391" y="443"/>
                    </a:cubicBezTo>
                    <a:cubicBezTo>
                      <a:pt x="404" y="421"/>
                      <a:pt x="418" y="399"/>
                      <a:pt x="431" y="376"/>
                    </a:cubicBezTo>
                    <a:cubicBezTo>
                      <a:pt x="431" y="376"/>
                      <a:pt x="430" y="375"/>
                      <a:pt x="430" y="374"/>
                    </a:cubicBezTo>
                    <a:cubicBezTo>
                      <a:pt x="291" y="213"/>
                      <a:pt x="190" y="108"/>
                      <a:pt x="89" y="0"/>
                    </a:cubicBezTo>
                    <a:cubicBezTo>
                      <a:pt x="83" y="14"/>
                      <a:pt x="77" y="27"/>
                      <a:pt x="69" y="40"/>
                    </a:cubicBezTo>
                    <a:close/>
                  </a:path>
                </a:pathLst>
              </a:custGeom>
              <a:solidFill>
                <a:srgbClr val="233859">
                  <a:alpha val="19620"/>
                </a:srgbClr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0" name="Google Shape;870;p19"/>
              <p:cNvSpPr/>
              <p:nvPr/>
            </p:nvSpPr>
            <p:spPr>
              <a:xfrm>
                <a:off x="2800020" y="4403718"/>
                <a:ext cx="223920" cy="208800"/>
              </a:xfrm>
              <a:custGeom>
                <a:avLst/>
                <a:gdLst/>
                <a:ahLst/>
                <a:cxnLst/>
                <a:rect l="l" t="t" r="r" b="b"/>
                <a:pathLst>
                  <a:path w="622" h="580" extrusionOk="0">
                    <a:moveTo>
                      <a:pt x="0" y="519"/>
                    </a:moveTo>
                    <a:cubicBezTo>
                      <a:pt x="7" y="324"/>
                      <a:pt x="629" y="-136"/>
                      <a:pt x="622" y="39"/>
                    </a:cubicBezTo>
                    <a:cubicBezTo>
                      <a:pt x="611" y="319"/>
                      <a:pt x="-9" y="737"/>
                      <a:pt x="0" y="51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1" name="Google Shape;871;p19"/>
              <p:cNvSpPr/>
              <p:nvPr/>
            </p:nvSpPr>
            <p:spPr>
              <a:xfrm>
                <a:off x="2799660" y="4402278"/>
                <a:ext cx="224280" cy="209160"/>
              </a:xfrm>
              <a:custGeom>
                <a:avLst/>
                <a:gdLst/>
                <a:ahLst/>
                <a:cxnLst/>
                <a:rect l="l" t="t" r="r" b="b"/>
                <a:pathLst>
                  <a:path w="623" h="581" extrusionOk="0">
                    <a:moveTo>
                      <a:pt x="1" y="523"/>
                    </a:moveTo>
                    <a:cubicBezTo>
                      <a:pt x="3" y="557"/>
                      <a:pt x="13" y="575"/>
                      <a:pt x="38" y="581"/>
                    </a:cubicBezTo>
                    <a:cubicBezTo>
                      <a:pt x="39" y="565"/>
                      <a:pt x="40" y="548"/>
                      <a:pt x="45" y="531"/>
                    </a:cubicBezTo>
                    <a:cubicBezTo>
                      <a:pt x="64" y="459"/>
                      <a:pt x="114" y="381"/>
                      <a:pt x="178" y="319"/>
                    </a:cubicBezTo>
                    <a:cubicBezTo>
                      <a:pt x="250" y="230"/>
                      <a:pt x="348" y="151"/>
                      <a:pt x="453" y="119"/>
                    </a:cubicBezTo>
                    <a:cubicBezTo>
                      <a:pt x="473" y="107"/>
                      <a:pt x="494" y="99"/>
                      <a:pt x="516" y="94"/>
                    </a:cubicBezTo>
                    <a:cubicBezTo>
                      <a:pt x="549" y="86"/>
                      <a:pt x="583" y="84"/>
                      <a:pt x="616" y="90"/>
                    </a:cubicBezTo>
                    <a:cubicBezTo>
                      <a:pt x="620" y="74"/>
                      <a:pt x="623" y="58"/>
                      <a:pt x="623" y="43"/>
                    </a:cubicBezTo>
                    <a:cubicBezTo>
                      <a:pt x="630" y="-132"/>
                      <a:pt x="-19" y="259"/>
                      <a:pt x="1" y="52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2" name="Google Shape;872;p19"/>
              <p:cNvSpPr/>
              <p:nvPr/>
            </p:nvSpPr>
            <p:spPr>
              <a:xfrm>
                <a:off x="3147420" y="4814478"/>
                <a:ext cx="177480" cy="146880"/>
              </a:xfrm>
              <a:custGeom>
                <a:avLst/>
                <a:gdLst/>
                <a:ahLst/>
                <a:cxnLst/>
                <a:rect l="l" t="t" r="r" b="b"/>
                <a:pathLst>
                  <a:path w="493" h="408" extrusionOk="0">
                    <a:moveTo>
                      <a:pt x="0" y="385"/>
                    </a:moveTo>
                    <a:cubicBezTo>
                      <a:pt x="39" y="424"/>
                      <a:pt x="104" y="407"/>
                      <a:pt x="154" y="383"/>
                    </a:cubicBezTo>
                    <a:cubicBezTo>
                      <a:pt x="239" y="342"/>
                      <a:pt x="318" y="288"/>
                      <a:pt x="387" y="224"/>
                    </a:cubicBezTo>
                    <a:cubicBezTo>
                      <a:pt x="450" y="165"/>
                      <a:pt x="508" y="84"/>
                      <a:pt x="490" y="0"/>
                    </a:cubicBezTo>
                    <a:cubicBezTo>
                      <a:pt x="431" y="114"/>
                      <a:pt x="316" y="187"/>
                      <a:pt x="207" y="253"/>
                    </a:cubicBezTo>
                    <a:cubicBezTo>
                      <a:pt x="135" y="297"/>
                      <a:pt x="64" y="340"/>
                      <a:pt x="0" y="38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3" name="Google Shape;873;p19"/>
              <p:cNvSpPr/>
              <p:nvPr/>
            </p:nvSpPr>
            <p:spPr>
              <a:xfrm>
                <a:off x="3290700" y="4814477"/>
                <a:ext cx="34200" cy="77040"/>
              </a:xfrm>
              <a:custGeom>
                <a:avLst/>
                <a:gdLst/>
                <a:ahLst/>
                <a:cxnLst/>
                <a:rect l="l" t="t" r="r" b="b"/>
                <a:pathLst>
                  <a:path w="95" h="214" extrusionOk="0">
                    <a:moveTo>
                      <a:pt x="26" y="91"/>
                    </a:moveTo>
                    <a:cubicBezTo>
                      <a:pt x="26" y="95"/>
                      <a:pt x="26" y="99"/>
                      <a:pt x="25" y="103"/>
                    </a:cubicBezTo>
                    <a:cubicBezTo>
                      <a:pt x="21" y="124"/>
                      <a:pt x="17" y="144"/>
                      <a:pt x="12" y="164"/>
                    </a:cubicBezTo>
                    <a:lnTo>
                      <a:pt x="12" y="165"/>
                    </a:lnTo>
                    <a:lnTo>
                      <a:pt x="12" y="165"/>
                    </a:lnTo>
                    <a:cubicBezTo>
                      <a:pt x="11" y="165"/>
                      <a:pt x="11" y="166"/>
                      <a:pt x="11" y="167"/>
                    </a:cubicBezTo>
                    <a:cubicBezTo>
                      <a:pt x="10" y="171"/>
                      <a:pt x="9" y="175"/>
                      <a:pt x="9" y="178"/>
                    </a:cubicBezTo>
                    <a:cubicBezTo>
                      <a:pt x="8" y="181"/>
                      <a:pt x="7" y="184"/>
                      <a:pt x="6" y="186"/>
                    </a:cubicBezTo>
                    <a:cubicBezTo>
                      <a:pt x="4" y="195"/>
                      <a:pt x="2" y="204"/>
                      <a:pt x="0" y="214"/>
                    </a:cubicBezTo>
                    <a:cubicBezTo>
                      <a:pt x="58" y="156"/>
                      <a:pt x="109" y="79"/>
                      <a:pt x="92" y="0"/>
                    </a:cubicBezTo>
                    <a:cubicBezTo>
                      <a:pt x="74" y="33"/>
                      <a:pt x="52" y="63"/>
                      <a:pt x="26" y="91"/>
                    </a:cubicBezTo>
                    <a:close/>
                  </a:path>
                </a:pathLst>
              </a:custGeom>
              <a:solidFill>
                <a:srgbClr val="BDE4FA"/>
              </a:solidFill>
              <a:ln>
                <a:noFill/>
              </a:ln>
            </p:spPr>
            <p:txBody>
              <a:bodyPr spcFirstLastPara="1" wrap="square" lIns="90000" tIns="32025" rIns="90000" bIns="3202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4" name="Google Shape;874;p19"/>
              <p:cNvSpPr/>
              <p:nvPr/>
            </p:nvSpPr>
            <p:spPr>
              <a:xfrm>
                <a:off x="3025020" y="4642398"/>
                <a:ext cx="140400" cy="134280"/>
              </a:xfrm>
              <a:custGeom>
                <a:avLst/>
                <a:gdLst/>
                <a:ahLst/>
                <a:cxnLst/>
                <a:rect l="l" t="t" r="r" b="b"/>
                <a:pathLst>
                  <a:path w="390" h="373" extrusionOk="0">
                    <a:moveTo>
                      <a:pt x="366" y="195"/>
                    </a:moveTo>
                    <a:cubicBezTo>
                      <a:pt x="279" y="327"/>
                      <a:pt x="145" y="433"/>
                      <a:pt x="20" y="335"/>
                    </a:cubicBezTo>
                    <a:cubicBezTo>
                      <a:pt x="-72" y="184"/>
                      <a:pt x="177" y="-18"/>
                      <a:pt x="321" y="1"/>
                    </a:cubicBezTo>
                    <a:cubicBezTo>
                      <a:pt x="362" y="14"/>
                      <a:pt x="388" y="57"/>
                      <a:pt x="390" y="99"/>
                    </a:cubicBezTo>
                    <a:cubicBezTo>
                      <a:pt x="391" y="141"/>
                      <a:pt x="384" y="167"/>
                      <a:pt x="366" y="19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5" name="Google Shape;875;p19"/>
              <p:cNvSpPr/>
              <p:nvPr/>
            </p:nvSpPr>
            <p:spPr>
              <a:xfrm>
                <a:off x="2814780" y="4432518"/>
                <a:ext cx="203040" cy="172800"/>
              </a:xfrm>
              <a:custGeom>
                <a:avLst/>
                <a:gdLst/>
                <a:ahLst/>
                <a:cxnLst/>
                <a:rect l="l" t="t" r="r" b="b"/>
                <a:pathLst>
                  <a:path w="564" h="480" fill="none" extrusionOk="0">
                    <a:moveTo>
                      <a:pt x="0" y="480"/>
                    </a:moveTo>
                    <a:cubicBezTo>
                      <a:pt x="79" y="235"/>
                      <a:pt x="312" y="58"/>
                      <a:pt x="564" y="0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800" tIns="46800" rIns="91800" bIns="468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6" name="Google Shape;876;p19"/>
              <p:cNvSpPr/>
              <p:nvPr/>
            </p:nvSpPr>
            <p:spPr>
              <a:xfrm>
                <a:off x="2911260" y="4473918"/>
                <a:ext cx="65160" cy="51120"/>
              </a:xfrm>
              <a:custGeom>
                <a:avLst/>
                <a:gdLst/>
                <a:ahLst/>
                <a:cxnLst/>
                <a:rect l="l" t="t" r="r" b="b"/>
                <a:pathLst>
                  <a:path w="181" h="142" extrusionOk="0">
                    <a:moveTo>
                      <a:pt x="167" y="50"/>
                    </a:moveTo>
                    <a:cubicBezTo>
                      <a:pt x="138" y="94"/>
                      <a:pt x="93" y="127"/>
                      <a:pt x="42" y="140"/>
                    </a:cubicBezTo>
                    <a:cubicBezTo>
                      <a:pt x="27" y="144"/>
                      <a:pt x="6" y="144"/>
                      <a:pt x="1" y="129"/>
                    </a:cubicBezTo>
                    <a:cubicBezTo>
                      <a:pt x="-1" y="120"/>
                      <a:pt x="3" y="112"/>
                      <a:pt x="7" y="104"/>
                    </a:cubicBezTo>
                    <a:cubicBezTo>
                      <a:pt x="37" y="56"/>
                      <a:pt x="85" y="19"/>
                      <a:pt x="140" y="3"/>
                    </a:cubicBezTo>
                    <a:cubicBezTo>
                      <a:pt x="151" y="0"/>
                      <a:pt x="165" y="-2"/>
                      <a:pt x="174" y="6"/>
                    </a:cubicBezTo>
                    <a:cubicBezTo>
                      <a:pt x="189" y="18"/>
                      <a:pt x="179" y="42"/>
                      <a:pt x="167" y="5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800" tIns="4300" rIns="91800" bIns="43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7" name="Google Shape;877;p19"/>
              <p:cNvSpPr/>
              <p:nvPr/>
            </p:nvSpPr>
            <p:spPr>
              <a:xfrm>
                <a:off x="2892900" y="4516398"/>
                <a:ext cx="217440" cy="199080"/>
              </a:xfrm>
              <a:custGeom>
                <a:avLst/>
                <a:gdLst/>
                <a:ahLst/>
                <a:cxnLst/>
                <a:rect l="l" t="t" r="r" b="b"/>
                <a:pathLst>
                  <a:path w="604" h="553" fill="none" extrusionOk="0">
                    <a:moveTo>
                      <a:pt x="0" y="553"/>
                    </a:moveTo>
                    <a:cubicBezTo>
                      <a:pt x="129" y="542"/>
                      <a:pt x="239" y="461"/>
                      <a:pt x="342" y="383"/>
                    </a:cubicBezTo>
                    <a:cubicBezTo>
                      <a:pt x="360" y="369"/>
                      <a:pt x="378" y="356"/>
                      <a:pt x="394" y="340"/>
                    </a:cubicBezTo>
                    <a:cubicBezTo>
                      <a:pt x="415" y="319"/>
                      <a:pt x="433" y="295"/>
                      <a:pt x="450" y="271"/>
                    </a:cubicBezTo>
                    <a:cubicBezTo>
                      <a:pt x="511" y="187"/>
                      <a:pt x="568" y="98"/>
                      <a:pt x="604" y="0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800" tIns="46800" rIns="91800" bIns="468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8" name="Google Shape;878;p19"/>
              <p:cNvSpPr/>
              <p:nvPr/>
            </p:nvSpPr>
            <p:spPr>
              <a:xfrm>
                <a:off x="3014580" y="4654638"/>
                <a:ext cx="224280" cy="205200"/>
              </a:xfrm>
              <a:custGeom>
                <a:avLst/>
                <a:gdLst/>
                <a:ahLst/>
                <a:cxnLst/>
                <a:rect l="l" t="t" r="r" b="b"/>
                <a:pathLst>
                  <a:path w="623" h="570" fill="none" extrusionOk="0">
                    <a:moveTo>
                      <a:pt x="0" y="570"/>
                    </a:moveTo>
                    <a:cubicBezTo>
                      <a:pt x="282" y="493"/>
                      <a:pt x="521" y="274"/>
                      <a:pt x="623" y="0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800" tIns="46800" rIns="91800" bIns="468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9" name="Google Shape;879;p19"/>
              <p:cNvSpPr/>
              <p:nvPr/>
            </p:nvSpPr>
            <p:spPr>
              <a:xfrm>
                <a:off x="3023220" y="4638798"/>
                <a:ext cx="139320" cy="142560"/>
              </a:xfrm>
              <a:custGeom>
                <a:avLst/>
                <a:gdLst/>
                <a:ahLst/>
                <a:cxnLst/>
                <a:rect l="l" t="t" r="r" b="b"/>
                <a:pathLst>
                  <a:path w="387" h="396" extrusionOk="0">
                    <a:moveTo>
                      <a:pt x="333" y="263"/>
                    </a:moveTo>
                    <a:cubicBezTo>
                      <a:pt x="292" y="310"/>
                      <a:pt x="241" y="348"/>
                      <a:pt x="185" y="374"/>
                    </a:cubicBezTo>
                    <a:cubicBezTo>
                      <a:pt x="152" y="390"/>
                      <a:pt x="115" y="401"/>
                      <a:pt x="80" y="394"/>
                    </a:cubicBezTo>
                    <a:cubicBezTo>
                      <a:pt x="45" y="386"/>
                      <a:pt x="15" y="358"/>
                      <a:pt x="5" y="324"/>
                    </a:cubicBezTo>
                    <a:cubicBezTo>
                      <a:pt x="-8" y="285"/>
                      <a:pt x="5" y="243"/>
                      <a:pt x="22" y="205"/>
                    </a:cubicBezTo>
                    <a:cubicBezTo>
                      <a:pt x="65" y="114"/>
                      <a:pt x="142" y="36"/>
                      <a:pt x="238" y="8"/>
                    </a:cubicBezTo>
                    <a:cubicBezTo>
                      <a:pt x="260" y="1"/>
                      <a:pt x="283" y="-2"/>
                      <a:pt x="305" y="2"/>
                    </a:cubicBezTo>
                    <a:cubicBezTo>
                      <a:pt x="358" y="14"/>
                      <a:pt x="390" y="74"/>
                      <a:pt x="387" y="128"/>
                    </a:cubicBezTo>
                    <a:cubicBezTo>
                      <a:pt x="384" y="183"/>
                      <a:pt x="355" y="232"/>
                      <a:pt x="333" y="263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800" tIns="46800" rIns="91800" bIns="468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0" name="Google Shape;880;p19"/>
              <p:cNvSpPr/>
              <p:nvPr/>
            </p:nvSpPr>
            <p:spPr>
              <a:xfrm>
                <a:off x="3140220" y="4814478"/>
                <a:ext cx="183600" cy="138960"/>
              </a:xfrm>
              <a:custGeom>
                <a:avLst/>
                <a:gdLst/>
                <a:ahLst/>
                <a:cxnLst/>
                <a:rect l="l" t="t" r="r" b="b"/>
                <a:pathLst>
                  <a:path w="510" h="386" fill="none" extrusionOk="0">
                    <a:moveTo>
                      <a:pt x="0" y="386"/>
                    </a:moveTo>
                    <a:cubicBezTo>
                      <a:pt x="307" y="260"/>
                      <a:pt x="406" y="109"/>
                      <a:pt x="510" y="0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800" tIns="46800" rIns="91800" bIns="468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81" name="Google Shape;881;p19"/>
            <p:cNvGrpSpPr/>
            <p:nvPr/>
          </p:nvGrpSpPr>
          <p:grpSpPr>
            <a:xfrm>
              <a:off x="8524998" y="153128"/>
              <a:ext cx="536040" cy="560520"/>
              <a:chOff x="2799660" y="4402278"/>
              <a:chExt cx="536040" cy="560520"/>
            </a:xfrm>
          </p:grpSpPr>
          <p:sp>
            <p:nvSpPr>
              <p:cNvPr id="882" name="Google Shape;882;p19"/>
              <p:cNvSpPr/>
              <p:nvPr/>
            </p:nvSpPr>
            <p:spPr>
              <a:xfrm>
                <a:off x="2801100" y="4413438"/>
                <a:ext cx="534600" cy="549360"/>
              </a:xfrm>
              <a:custGeom>
                <a:avLst/>
                <a:gdLst/>
                <a:ahLst/>
                <a:cxnLst/>
                <a:rect l="l" t="t" r="r" b="b"/>
                <a:pathLst>
                  <a:path w="1485" h="1526" extrusionOk="0">
                    <a:moveTo>
                      <a:pt x="858" y="1526"/>
                    </a:moveTo>
                    <a:cubicBezTo>
                      <a:pt x="544" y="1217"/>
                      <a:pt x="257" y="880"/>
                      <a:pt x="0" y="522"/>
                    </a:cubicBezTo>
                    <a:cubicBezTo>
                      <a:pt x="89" y="576"/>
                      <a:pt x="199" y="507"/>
                      <a:pt x="280" y="441"/>
                    </a:cubicBezTo>
                    <a:cubicBezTo>
                      <a:pt x="426" y="321"/>
                      <a:pt x="582" y="186"/>
                      <a:pt x="622" y="0"/>
                    </a:cubicBezTo>
                    <a:cubicBezTo>
                      <a:pt x="850" y="264"/>
                      <a:pt x="975" y="373"/>
                      <a:pt x="1224" y="661"/>
                    </a:cubicBezTo>
                    <a:cubicBezTo>
                      <a:pt x="1282" y="723"/>
                      <a:pt x="1427" y="909"/>
                      <a:pt x="1485" y="970"/>
                    </a:cubicBezTo>
                    <a:cubicBezTo>
                      <a:pt x="1490" y="1042"/>
                      <a:pt x="1458" y="1139"/>
                      <a:pt x="1408" y="1192"/>
                    </a:cubicBezTo>
                    <a:cubicBezTo>
                      <a:pt x="1260" y="1350"/>
                      <a:pt x="1071" y="1470"/>
                      <a:pt x="858" y="152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3" name="Google Shape;883;p19"/>
              <p:cNvSpPr/>
              <p:nvPr/>
            </p:nvSpPr>
            <p:spPr>
              <a:xfrm>
                <a:off x="3005220" y="4413438"/>
                <a:ext cx="330480" cy="414000"/>
              </a:xfrm>
              <a:custGeom>
                <a:avLst/>
                <a:gdLst/>
                <a:ahLst/>
                <a:cxnLst/>
                <a:rect l="l" t="t" r="r" b="b"/>
                <a:pathLst>
                  <a:path w="918" h="1150" extrusionOk="0">
                    <a:moveTo>
                      <a:pt x="0" y="140"/>
                    </a:moveTo>
                    <a:cubicBezTo>
                      <a:pt x="10" y="150"/>
                      <a:pt x="19" y="160"/>
                      <a:pt x="28" y="173"/>
                    </a:cubicBezTo>
                    <a:cubicBezTo>
                      <a:pt x="153" y="344"/>
                      <a:pt x="281" y="515"/>
                      <a:pt x="417" y="678"/>
                    </a:cubicBezTo>
                    <a:cubicBezTo>
                      <a:pt x="556" y="829"/>
                      <a:pt x="697" y="976"/>
                      <a:pt x="843" y="1119"/>
                    </a:cubicBezTo>
                    <a:cubicBezTo>
                      <a:pt x="853" y="1129"/>
                      <a:pt x="862" y="1139"/>
                      <a:pt x="871" y="1150"/>
                    </a:cubicBezTo>
                    <a:cubicBezTo>
                      <a:pt x="903" y="1097"/>
                      <a:pt x="922" y="1026"/>
                      <a:pt x="918" y="970"/>
                    </a:cubicBezTo>
                    <a:cubicBezTo>
                      <a:pt x="860" y="909"/>
                      <a:pt x="715" y="723"/>
                      <a:pt x="657" y="661"/>
                    </a:cubicBezTo>
                    <a:cubicBezTo>
                      <a:pt x="408" y="373"/>
                      <a:pt x="283" y="264"/>
                      <a:pt x="55" y="0"/>
                    </a:cubicBezTo>
                    <a:cubicBezTo>
                      <a:pt x="44" y="50"/>
                      <a:pt x="25" y="96"/>
                      <a:pt x="0" y="140"/>
                    </a:cubicBezTo>
                    <a:close/>
                  </a:path>
                </a:pathLst>
              </a:custGeom>
              <a:solidFill>
                <a:srgbClr val="233859">
                  <a:alpha val="19620"/>
                </a:srgbClr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4" name="Google Shape;884;p19"/>
              <p:cNvSpPr/>
              <p:nvPr/>
            </p:nvSpPr>
            <p:spPr>
              <a:xfrm>
                <a:off x="2891100" y="4517118"/>
                <a:ext cx="351000" cy="336960"/>
              </a:xfrm>
              <a:custGeom>
                <a:avLst/>
                <a:gdLst/>
                <a:ahLst/>
                <a:cxnLst/>
                <a:rect l="l" t="t" r="r" b="b"/>
                <a:pathLst>
                  <a:path w="975" h="936" extrusionOk="0">
                    <a:moveTo>
                      <a:pt x="349" y="936"/>
                    </a:moveTo>
                    <a:cubicBezTo>
                      <a:pt x="407" y="915"/>
                      <a:pt x="464" y="894"/>
                      <a:pt x="521" y="871"/>
                    </a:cubicBezTo>
                    <a:cubicBezTo>
                      <a:pt x="597" y="819"/>
                      <a:pt x="675" y="776"/>
                      <a:pt x="745" y="723"/>
                    </a:cubicBezTo>
                    <a:cubicBezTo>
                      <a:pt x="767" y="701"/>
                      <a:pt x="788" y="679"/>
                      <a:pt x="808" y="655"/>
                    </a:cubicBezTo>
                    <a:cubicBezTo>
                      <a:pt x="847" y="597"/>
                      <a:pt x="881" y="536"/>
                      <a:pt x="917" y="475"/>
                    </a:cubicBezTo>
                    <a:cubicBezTo>
                      <a:pt x="923" y="464"/>
                      <a:pt x="929" y="453"/>
                      <a:pt x="935" y="442"/>
                    </a:cubicBezTo>
                    <a:cubicBezTo>
                      <a:pt x="948" y="420"/>
                      <a:pt x="962" y="398"/>
                      <a:pt x="975" y="375"/>
                    </a:cubicBezTo>
                    <a:cubicBezTo>
                      <a:pt x="975" y="375"/>
                      <a:pt x="974" y="374"/>
                      <a:pt x="974" y="373"/>
                    </a:cubicBezTo>
                    <a:cubicBezTo>
                      <a:pt x="835" y="212"/>
                      <a:pt x="734" y="107"/>
                      <a:pt x="633" y="0"/>
                    </a:cubicBezTo>
                    <a:cubicBezTo>
                      <a:pt x="627" y="13"/>
                      <a:pt x="621" y="26"/>
                      <a:pt x="613" y="39"/>
                    </a:cubicBezTo>
                    <a:cubicBezTo>
                      <a:pt x="608" y="50"/>
                      <a:pt x="602" y="60"/>
                      <a:pt x="596" y="71"/>
                    </a:cubicBezTo>
                    <a:cubicBezTo>
                      <a:pt x="553" y="142"/>
                      <a:pt x="506" y="206"/>
                      <a:pt x="450" y="267"/>
                    </a:cubicBezTo>
                    <a:cubicBezTo>
                      <a:pt x="449" y="269"/>
                      <a:pt x="448" y="270"/>
                      <a:pt x="447" y="271"/>
                    </a:cubicBezTo>
                    <a:cubicBezTo>
                      <a:pt x="443" y="275"/>
                      <a:pt x="440" y="278"/>
                      <a:pt x="437" y="282"/>
                    </a:cubicBezTo>
                    <a:cubicBezTo>
                      <a:pt x="425" y="296"/>
                      <a:pt x="412" y="307"/>
                      <a:pt x="399" y="318"/>
                    </a:cubicBezTo>
                    <a:cubicBezTo>
                      <a:pt x="294" y="440"/>
                      <a:pt x="161" y="530"/>
                      <a:pt x="0" y="563"/>
                    </a:cubicBezTo>
                    <a:cubicBezTo>
                      <a:pt x="102" y="691"/>
                      <a:pt x="209" y="815"/>
                      <a:pt x="318" y="936"/>
                    </a:cubicBezTo>
                    <a:cubicBezTo>
                      <a:pt x="328" y="936"/>
                      <a:pt x="338" y="936"/>
                      <a:pt x="349" y="93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5" name="Google Shape;885;p19"/>
              <p:cNvSpPr/>
              <p:nvPr/>
            </p:nvSpPr>
            <p:spPr>
              <a:xfrm>
                <a:off x="3086940" y="4516758"/>
                <a:ext cx="155160" cy="195840"/>
              </a:xfrm>
              <a:custGeom>
                <a:avLst/>
                <a:gdLst/>
                <a:ahLst/>
                <a:cxnLst/>
                <a:rect l="l" t="t" r="r" b="b"/>
                <a:pathLst>
                  <a:path w="431" h="544" extrusionOk="0">
                    <a:moveTo>
                      <a:pt x="69" y="40"/>
                    </a:moveTo>
                    <a:cubicBezTo>
                      <a:pt x="64" y="51"/>
                      <a:pt x="58" y="61"/>
                      <a:pt x="52" y="72"/>
                    </a:cubicBezTo>
                    <a:cubicBezTo>
                      <a:pt x="35" y="99"/>
                      <a:pt x="18" y="125"/>
                      <a:pt x="0" y="151"/>
                    </a:cubicBezTo>
                    <a:cubicBezTo>
                      <a:pt x="21" y="164"/>
                      <a:pt x="212" y="409"/>
                      <a:pt x="333" y="544"/>
                    </a:cubicBezTo>
                    <a:cubicBezTo>
                      <a:pt x="343" y="527"/>
                      <a:pt x="363" y="493"/>
                      <a:pt x="373" y="476"/>
                    </a:cubicBezTo>
                    <a:cubicBezTo>
                      <a:pt x="379" y="465"/>
                      <a:pt x="385" y="454"/>
                      <a:pt x="391" y="443"/>
                    </a:cubicBezTo>
                    <a:cubicBezTo>
                      <a:pt x="404" y="421"/>
                      <a:pt x="418" y="399"/>
                      <a:pt x="431" y="376"/>
                    </a:cubicBezTo>
                    <a:cubicBezTo>
                      <a:pt x="431" y="376"/>
                      <a:pt x="430" y="375"/>
                      <a:pt x="430" y="374"/>
                    </a:cubicBezTo>
                    <a:cubicBezTo>
                      <a:pt x="291" y="213"/>
                      <a:pt x="190" y="108"/>
                      <a:pt x="89" y="0"/>
                    </a:cubicBezTo>
                    <a:cubicBezTo>
                      <a:pt x="83" y="14"/>
                      <a:pt x="77" y="27"/>
                      <a:pt x="69" y="40"/>
                    </a:cubicBezTo>
                    <a:close/>
                  </a:path>
                </a:pathLst>
              </a:custGeom>
              <a:solidFill>
                <a:srgbClr val="233859">
                  <a:alpha val="19620"/>
                </a:srgbClr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6" name="Google Shape;886;p19"/>
              <p:cNvSpPr/>
              <p:nvPr/>
            </p:nvSpPr>
            <p:spPr>
              <a:xfrm>
                <a:off x="2800020" y="4403718"/>
                <a:ext cx="223920" cy="208800"/>
              </a:xfrm>
              <a:custGeom>
                <a:avLst/>
                <a:gdLst/>
                <a:ahLst/>
                <a:cxnLst/>
                <a:rect l="l" t="t" r="r" b="b"/>
                <a:pathLst>
                  <a:path w="622" h="580" extrusionOk="0">
                    <a:moveTo>
                      <a:pt x="0" y="519"/>
                    </a:moveTo>
                    <a:cubicBezTo>
                      <a:pt x="7" y="324"/>
                      <a:pt x="629" y="-136"/>
                      <a:pt x="622" y="39"/>
                    </a:cubicBezTo>
                    <a:cubicBezTo>
                      <a:pt x="611" y="319"/>
                      <a:pt x="-9" y="737"/>
                      <a:pt x="0" y="51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7" name="Google Shape;887;p19"/>
              <p:cNvSpPr/>
              <p:nvPr/>
            </p:nvSpPr>
            <p:spPr>
              <a:xfrm>
                <a:off x="2799660" y="4402278"/>
                <a:ext cx="224280" cy="209160"/>
              </a:xfrm>
              <a:custGeom>
                <a:avLst/>
                <a:gdLst/>
                <a:ahLst/>
                <a:cxnLst/>
                <a:rect l="l" t="t" r="r" b="b"/>
                <a:pathLst>
                  <a:path w="623" h="581" extrusionOk="0">
                    <a:moveTo>
                      <a:pt x="1" y="523"/>
                    </a:moveTo>
                    <a:cubicBezTo>
                      <a:pt x="3" y="557"/>
                      <a:pt x="13" y="575"/>
                      <a:pt x="38" y="581"/>
                    </a:cubicBezTo>
                    <a:cubicBezTo>
                      <a:pt x="39" y="565"/>
                      <a:pt x="40" y="548"/>
                      <a:pt x="45" y="531"/>
                    </a:cubicBezTo>
                    <a:cubicBezTo>
                      <a:pt x="64" y="459"/>
                      <a:pt x="114" y="381"/>
                      <a:pt x="178" y="319"/>
                    </a:cubicBezTo>
                    <a:cubicBezTo>
                      <a:pt x="250" y="230"/>
                      <a:pt x="348" y="151"/>
                      <a:pt x="453" y="119"/>
                    </a:cubicBezTo>
                    <a:cubicBezTo>
                      <a:pt x="473" y="107"/>
                      <a:pt x="494" y="99"/>
                      <a:pt x="516" y="94"/>
                    </a:cubicBezTo>
                    <a:cubicBezTo>
                      <a:pt x="549" y="86"/>
                      <a:pt x="583" y="84"/>
                      <a:pt x="616" y="90"/>
                    </a:cubicBezTo>
                    <a:cubicBezTo>
                      <a:pt x="620" y="74"/>
                      <a:pt x="623" y="58"/>
                      <a:pt x="623" y="43"/>
                    </a:cubicBezTo>
                    <a:cubicBezTo>
                      <a:pt x="630" y="-132"/>
                      <a:pt x="-19" y="259"/>
                      <a:pt x="1" y="52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8" name="Google Shape;888;p19"/>
              <p:cNvSpPr/>
              <p:nvPr/>
            </p:nvSpPr>
            <p:spPr>
              <a:xfrm>
                <a:off x="3147420" y="4814478"/>
                <a:ext cx="177480" cy="146880"/>
              </a:xfrm>
              <a:custGeom>
                <a:avLst/>
                <a:gdLst/>
                <a:ahLst/>
                <a:cxnLst/>
                <a:rect l="l" t="t" r="r" b="b"/>
                <a:pathLst>
                  <a:path w="493" h="408" extrusionOk="0">
                    <a:moveTo>
                      <a:pt x="0" y="385"/>
                    </a:moveTo>
                    <a:cubicBezTo>
                      <a:pt x="39" y="424"/>
                      <a:pt x="104" y="407"/>
                      <a:pt x="154" y="383"/>
                    </a:cubicBezTo>
                    <a:cubicBezTo>
                      <a:pt x="239" y="342"/>
                      <a:pt x="318" y="288"/>
                      <a:pt x="387" y="224"/>
                    </a:cubicBezTo>
                    <a:cubicBezTo>
                      <a:pt x="450" y="165"/>
                      <a:pt x="508" y="84"/>
                      <a:pt x="490" y="0"/>
                    </a:cubicBezTo>
                    <a:cubicBezTo>
                      <a:pt x="431" y="114"/>
                      <a:pt x="316" y="187"/>
                      <a:pt x="207" y="253"/>
                    </a:cubicBezTo>
                    <a:cubicBezTo>
                      <a:pt x="135" y="297"/>
                      <a:pt x="64" y="340"/>
                      <a:pt x="0" y="38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9" name="Google Shape;889;p19"/>
              <p:cNvSpPr/>
              <p:nvPr/>
            </p:nvSpPr>
            <p:spPr>
              <a:xfrm>
                <a:off x="3290700" y="4814477"/>
                <a:ext cx="34200" cy="77040"/>
              </a:xfrm>
              <a:custGeom>
                <a:avLst/>
                <a:gdLst/>
                <a:ahLst/>
                <a:cxnLst/>
                <a:rect l="l" t="t" r="r" b="b"/>
                <a:pathLst>
                  <a:path w="95" h="214" extrusionOk="0">
                    <a:moveTo>
                      <a:pt x="26" y="91"/>
                    </a:moveTo>
                    <a:cubicBezTo>
                      <a:pt x="26" y="95"/>
                      <a:pt x="26" y="99"/>
                      <a:pt x="25" y="103"/>
                    </a:cubicBezTo>
                    <a:cubicBezTo>
                      <a:pt x="21" y="124"/>
                      <a:pt x="17" y="144"/>
                      <a:pt x="12" y="164"/>
                    </a:cubicBezTo>
                    <a:lnTo>
                      <a:pt x="12" y="165"/>
                    </a:lnTo>
                    <a:lnTo>
                      <a:pt x="12" y="165"/>
                    </a:lnTo>
                    <a:cubicBezTo>
                      <a:pt x="11" y="165"/>
                      <a:pt x="11" y="166"/>
                      <a:pt x="11" y="167"/>
                    </a:cubicBezTo>
                    <a:cubicBezTo>
                      <a:pt x="10" y="171"/>
                      <a:pt x="9" y="175"/>
                      <a:pt x="9" y="178"/>
                    </a:cubicBezTo>
                    <a:cubicBezTo>
                      <a:pt x="8" y="181"/>
                      <a:pt x="7" y="184"/>
                      <a:pt x="6" y="186"/>
                    </a:cubicBezTo>
                    <a:cubicBezTo>
                      <a:pt x="4" y="195"/>
                      <a:pt x="2" y="204"/>
                      <a:pt x="0" y="214"/>
                    </a:cubicBezTo>
                    <a:cubicBezTo>
                      <a:pt x="58" y="156"/>
                      <a:pt x="109" y="79"/>
                      <a:pt x="92" y="0"/>
                    </a:cubicBezTo>
                    <a:cubicBezTo>
                      <a:pt x="74" y="33"/>
                      <a:pt x="52" y="63"/>
                      <a:pt x="26" y="91"/>
                    </a:cubicBezTo>
                    <a:close/>
                  </a:path>
                </a:pathLst>
              </a:custGeom>
              <a:solidFill>
                <a:srgbClr val="BDE4FA"/>
              </a:solidFill>
              <a:ln>
                <a:noFill/>
              </a:ln>
            </p:spPr>
            <p:txBody>
              <a:bodyPr spcFirstLastPara="1" wrap="square" lIns="90000" tIns="32025" rIns="90000" bIns="3202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0" name="Google Shape;890;p19"/>
              <p:cNvSpPr/>
              <p:nvPr/>
            </p:nvSpPr>
            <p:spPr>
              <a:xfrm>
                <a:off x="3025020" y="4642398"/>
                <a:ext cx="140400" cy="134280"/>
              </a:xfrm>
              <a:custGeom>
                <a:avLst/>
                <a:gdLst/>
                <a:ahLst/>
                <a:cxnLst/>
                <a:rect l="l" t="t" r="r" b="b"/>
                <a:pathLst>
                  <a:path w="390" h="373" extrusionOk="0">
                    <a:moveTo>
                      <a:pt x="366" y="195"/>
                    </a:moveTo>
                    <a:cubicBezTo>
                      <a:pt x="279" y="327"/>
                      <a:pt x="145" y="433"/>
                      <a:pt x="20" y="335"/>
                    </a:cubicBezTo>
                    <a:cubicBezTo>
                      <a:pt x="-72" y="184"/>
                      <a:pt x="177" y="-18"/>
                      <a:pt x="321" y="1"/>
                    </a:cubicBezTo>
                    <a:cubicBezTo>
                      <a:pt x="362" y="14"/>
                      <a:pt x="388" y="57"/>
                      <a:pt x="390" y="99"/>
                    </a:cubicBezTo>
                    <a:cubicBezTo>
                      <a:pt x="391" y="141"/>
                      <a:pt x="384" y="167"/>
                      <a:pt x="366" y="19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1" name="Google Shape;891;p19"/>
              <p:cNvSpPr/>
              <p:nvPr/>
            </p:nvSpPr>
            <p:spPr>
              <a:xfrm>
                <a:off x="2814780" y="4432518"/>
                <a:ext cx="203040" cy="172800"/>
              </a:xfrm>
              <a:custGeom>
                <a:avLst/>
                <a:gdLst/>
                <a:ahLst/>
                <a:cxnLst/>
                <a:rect l="l" t="t" r="r" b="b"/>
                <a:pathLst>
                  <a:path w="564" h="480" fill="none" extrusionOk="0">
                    <a:moveTo>
                      <a:pt x="0" y="480"/>
                    </a:moveTo>
                    <a:cubicBezTo>
                      <a:pt x="79" y="235"/>
                      <a:pt x="312" y="58"/>
                      <a:pt x="564" y="0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800" tIns="46800" rIns="91800" bIns="468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2" name="Google Shape;892;p19"/>
              <p:cNvSpPr/>
              <p:nvPr/>
            </p:nvSpPr>
            <p:spPr>
              <a:xfrm>
                <a:off x="2911260" y="4473918"/>
                <a:ext cx="65160" cy="51120"/>
              </a:xfrm>
              <a:custGeom>
                <a:avLst/>
                <a:gdLst/>
                <a:ahLst/>
                <a:cxnLst/>
                <a:rect l="l" t="t" r="r" b="b"/>
                <a:pathLst>
                  <a:path w="181" h="142" extrusionOk="0">
                    <a:moveTo>
                      <a:pt x="167" y="50"/>
                    </a:moveTo>
                    <a:cubicBezTo>
                      <a:pt x="138" y="94"/>
                      <a:pt x="93" y="127"/>
                      <a:pt x="42" y="140"/>
                    </a:cubicBezTo>
                    <a:cubicBezTo>
                      <a:pt x="27" y="144"/>
                      <a:pt x="6" y="144"/>
                      <a:pt x="1" y="129"/>
                    </a:cubicBezTo>
                    <a:cubicBezTo>
                      <a:pt x="-1" y="120"/>
                      <a:pt x="3" y="112"/>
                      <a:pt x="7" y="104"/>
                    </a:cubicBezTo>
                    <a:cubicBezTo>
                      <a:pt x="37" y="56"/>
                      <a:pt x="85" y="19"/>
                      <a:pt x="140" y="3"/>
                    </a:cubicBezTo>
                    <a:cubicBezTo>
                      <a:pt x="151" y="0"/>
                      <a:pt x="165" y="-2"/>
                      <a:pt x="174" y="6"/>
                    </a:cubicBezTo>
                    <a:cubicBezTo>
                      <a:pt x="189" y="18"/>
                      <a:pt x="179" y="42"/>
                      <a:pt x="167" y="5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800" tIns="4300" rIns="91800" bIns="43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3" name="Google Shape;893;p19"/>
              <p:cNvSpPr/>
              <p:nvPr/>
            </p:nvSpPr>
            <p:spPr>
              <a:xfrm>
                <a:off x="2892900" y="4516398"/>
                <a:ext cx="217440" cy="199080"/>
              </a:xfrm>
              <a:custGeom>
                <a:avLst/>
                <a:gdLst/>
                <a:ahLst/>
                <a:cxnLst/>
                <a:rect l="l" t="t" r="r" b="b"/>
                <a:pathLst>
                  <a:path w="604" h="553" fill="none" extrusionOk="0">
                    <a:moveTo>
                      <a:pt x="0" y="553"/>
                    </a:moveTo>
                    <a:cubicBezTo>
                      <a:pt x="129" y="542"/>
                      <a:pt x="239" y="461"/>
                      <a:pt x="342" y="383"/>
                    </a:cubicBezTo>
                    <a:cubicBezTo>
                      <a:pt x="360" y="369"/>
                      <a:pt x="378" y="356"/>
                      <a:pt x="394" y="340"/>
                    </a:cubicBezTo>
                    <a:cubicBezTo>
                      <a:pt x="415" y="319"/>
                      <a:pt x="433" y="295"/>
                      <a:pt x="450" y="271"/>
                    </a:cubicBezTo>
                    <a:cubicBezTo>
                      <a:pt x="511" y="187"/>
                      <a:pt x="568" y="98"/>
                      <a:pt x="604" y="0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800" tIns="46800" rIns="91800" bIns="468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4" name="Google Shape;894;p19"/>
              <p:cNvSpPr/>
              <p:nvPr/>
            </p:nvSpPr>
            <p:spPr>
              <a:xfrm>
                <a:off x="3014580" y="4654638"/>
                <a:ext cx="224280" cy="205200"/>
              </a:xfrm>
              <a:custGeom>
                <a:avLst/>
                <a:gdLst/>
                <a:ahLst/>
                <a:cxnLst/>
                <a:rect l="l" t="t" r="r" b="b"/>
                <a:pathLst>
                  <a:path w="623" h="570" fill="none" extrusionOk="0">
                    <a:moveTo>
                      <a:pt x="0" y="570"/>
                    </a:moveTo>
                    <a:cubicBezTo>
                      <a:pt x="282" y="493"/>
                      <a:pt x="521" y="274"/>
                      <a:pt x="623" y="0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800" tIns="46800" rIns="91800" bIns="468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5" name="Google Shape;895;p19"/>
              <p:cNvSpPr/>
              <p:nvPr/>
            </p:nvSpPr>
            <p:spPr>
              <a:xfrm>
                <a:off x="3023220" y="4638798"/>
                <a:ext cx="139320" cy="142560"/>
              </a:xfrm>
              <a:custGeom>
                <a:avLst/>
                <a:gdLst/>
                <a:ahLst/>
                <a:cxnLst/>
                <a:rect l="l" t="t" r="r" b="b"/>
                <a:pathLst>
                  <a:path w="387" h="396" extrusionOk="0">
                    <a:moveTo>
                      <a:pt x="333" y="263"/>
                    </a:moveTo>
                    <a:cubicBezTo>
                      <a:pt x="292" y="310"/>
                      <a:pt x="241" y="348"/>
                      <a:pt x="185" y="374"/>
                    </a:cubicBezTo>
                    <a:cubicBezTo>
                      <a:pt x="152" y="390"/>
                      <a:pt x="115" y="401"/>
                      <a:pt x="80" y="394"/>
                    </a:cubicBezTo>
                    <a:cubicBezTo>
                      <a:pt x="45" y="386"/>
                      <a:pt x="15" y="358"/>
                      <a:pt x="5" y="324"/>
                    </a:cubicBezTo>
                    <a:cubicBezTo>
                      <a:pt x="-8" y="285"/>
                      <a:pt x="5" y="243"/>
                      <a:pt x="22" y="205"/>
                    </a:cubicBezTo>
                    <a:cubicBezTo>
                      <a:pt x="65" y="114"/>
                      <a:pt x="142" y="36"/>
                      <a:pt x="238" y="8"/>
                    </a:cubicBezTo>
                    <a:cubicBezTo>
                      <a:pt x="260" y="1"/>
                      <a:pt x="283" y="-2"/>
                      <a:pt x="305" y="2"/>
                    </a:cubicBezTo>
                    <a:cubicBezTo>
                      <a:pt x="358" y="14"/>
                      <a:pt x="390" y="74"/>
                      <a:pt x="387" y="128"/>
                    </a:cubicBezTo>
                    <a:cubicBezTo>
                      <a:pt x="384" y="183"/>
                      <a:pt x="355" y="232"/>
                      <a:pt x="333" y="263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800" tIns="46800" rIns="91800" bIns="468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6" name="Google Shape;896;p19"/>
              <p:cNvSpPr/>
              <p:nvPr/>
            </p:nvSpPr>
            <p:spPr>
              <a:xfrm>
                <a:off x="3140220" y="4814478"/>
                <a:ext cx="183600" cy="138960"/>
              </a:xfrm>
              <a:custGeom>
                <a:avLst/>
                <a:gdLst/>
                <a:ahLst/>
                <a:cxnLst/>
                <a:rect l="l" t="t" r="r" b="b"/>
                <a:pathLst>
                  <a:path w="510" h="386" fill="none" extrusionOk="0">
                    <a:moveTo>
                      <a:pt x="0" y="386"/>
                    </a:moveTo>
                    <a:cubicBezTo>
                      <a:pt x="307" y="260"/>
                      <a:pt x="406" y="109"/>
                      <a:pt x="510" y="0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800" tIns="46800" rIns="91800" bIns="468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4523730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" name="Google Shape;898;p20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grpSp>
        <p:nvGrpSpPr>
          <p:cNvPr id="899" name="Google Shape;899;p20"/>
          <p:cNvGrpSpPr/>
          <p:nvPr/>
        </p:nvGrpSpPr>
        <p:grpSpPr>
          <a:xfrm>
            <a:off x="-414665" y="135879"/>
            <a:ext cx="9762216" cy="5284603"/>
            <a:chOff x="-414665" y="135878"/>
            <a:chExt cx="9762216" cy="5284603"/>
          </a:xfrm>
        </p:grpSpPr>
        <p:grpSp>
          <p:nvGrpSpPr>
            <p:cNvPr id="900" name="Google Shape;900;p20"/>
            <p:cNvGrpSpPr/>
            <p:nvPr/>
          </p:nvGrpSpPr>
          <p:grpSpPr>
            <a:xfrm rot="5400000">
              <a:off x="-357961" y="386849"/>
              <a:ext cx="1221983" cy="815941"/>
              <a:chOff x="-39886" y="4393174"/>
              <a:chExt cx="1221983" cy="815941"/>
            </a:xfrm>
          </p:grpSpPr>
          <p:grpSp>
            <p:nvGrpSpPr>
              <p:cNvPr id="901" name="Google Shape;901;p20"/>
              <p:cNvGrpSpPr/>
              <p:nvPr/>
            </p:nvGrpSpPr>
            <p:grpSpPr>
              <a:xfrm>
                <a:off x="-39886" y="4393186"/>
                <a:ext cx="392395" cy="302392"/>
                <a:chOff x="941110" y="1536935"/>
                <a:chExt cx="593280" cy="457200"/>
              </a:xfrm>
            </p:grpSpPr>
            <p:sp>
              <p:nvSpPr>
                <p:cNvPr id="902" name="Google Shape;902;p20"/>
                <p:cNvSpPr/>
                <p:nvPr/>
              </p:nvSpPr>
              <p:spPr>
                <a:xfrm>
                  <a:off x="941110" y="1536935"/>
                  <a:ext cx="591120" cy="4568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2" h="1269" extrusionOk="0">
                      <a:moveTo>
                        <a:pt x="369" y="651"/>
                      </a:moveTo>
                      <a:cubicBezTo>
                        <a:pt x="-172" y="652"/>
                        <a:pt x="-84" y="250"/>
                        <a:pt x="417" y="393"/>
                      </a:cubicBezTo>
                      <a:cubicBezTo>
                        <a:pt x="233" y="105"/>
                        <a:pt x="609" y="-296"/>
                        <a:pt x="758" y="339"/>
                      </a:cubicBezTo>
                      <a:cubicBezTo>
                        <a:pt x="976" y="-20"/>
                        <a:pt x="1548" y="206"/>
                        <a:pt x="1143" y="503"/>
                      </a:cubicBezTo>
                      <a:cubicBezTo>
                        <a:pt x="1600" y="329"/>
                        <a:pt x="1924" y="1044"/>
                        <a:pt x="1286" y="809"/>
                      </a:cubicBezTo>
                      <a:cubicBezTo>
                        <a:pt x="1693" y="1054"/>
                        <a:pt x="1372" y="1616"/>
                        <a:pt x="1034" y="970"/>
                      </a:cubicBezTo>
                      <a:cubicBezTo>
                        <a:pt x="1077" y="1365"/>
                        <a:pt x="282" y="1246"/>
                        <a:pt x="662" y="876"/>
                      </a:cubicBezTo>
                      <a:cubicBezTo>
                        <a:pt x="268" y="1275"/>
                        <a:pt x="-222" y="774"/>
                        <a:pt x="369" y="65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3" name="Google Shape;903;p20"/>
                <p:cNvSpPr/>
                <p:nvPr/>
              </p:nvSpPr>
              <p:spPr>
                <a:xfrm>
                  <a:off x="1145590" y="1722335"/>
                  <a:ext cx="178200" cy="1072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" h="298" extrusionOk="0">
                      <a:moveTo>
                        <a:pt x="377" y="70"/>
                      </a:moveTo>
                      <a:cubicBezTo>
                        <a:pt x="312" y="18"/>
                        <a:pt x="225" y="-7"/>
                        <a:pt x="141" y="2"/>
                      </a:cubicBezTo>
                      <a:cubicBezTo>
                        <a:pt x="100" y="6"/>
                        <a:pt x="58" y="20"/>
                        <a:pt x="30" y="50"/>
                      </a:cubicBezTo>
                      <a:cubicBezTo>
                        <a:pt x="1" y="80"/>
                        <a:pt x="-10" y="129"/>
                        <a:pt x="13" y="163"/>
                      </a:cubicBezTo>
                      <a:cubicBezTo>
                        <a:pt x="26" y="183"/>
                        <a:pt x="47" y="195"/>
                        <a:pt x="68" y="206"/>
                      </a:cubicBezTo>
                      <a:cubicBezTo>
                        <a:pt x="151" y="249"/>
                        <a:pt x="242" y="279"/>
                        <a:pt x="334" y="294"/>
                      </a:cubicBezTo>
                      <a:cubicBezTo>
                        <a:pt x="390" y="303"/>
                        <a:pt x="458" y="300"/>
                        <a:pt x="486" y="252"/>
                      </a:cubicBezTo>
                      <a:cubicBezTo>
                        <a:pt x="505" y="217"/>
                        <a:pt x="494" y="172"/>
                        <a:pt x="469" y="141"/>
                      </a:cubicBezTo>
                      <a:cubicBezTo>
                        <a:pt x="444" y="110"/>
                        <a:pt x="406" y="93"/>
                        <a:pt x="377" y="7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4" name="Google Shape;904;p20"/>
                <p:cNvSpPr/>
                <p:nvPr/>
              </p:nvSpPr>
              <p:spPr>
                <a:xfrm>
                  <a:off x="1070710" y="1537655"/>
                  <a:ext cx="463680" cy="3139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8" h="872" fill="none" extrusionOk="0">
                      <a:moveTo>
                        <a:pt x="94" y="436"/>
                      </a:moveTo>
                      <a:cubicBezTo>
                        <a:pt x="-192" y="136"/>
                        <a:pt x="257" y="-322"/>
                        <a:pt x="395" y="339"/>
                      </a:cubicBezTo>
                      <a:cubicBezTo>
                        <a:pt x="597" y="-5"/>
                        <a:pt x="1169" y="163"/>
                        <a:pt x="801" y="483"/>
                      </a:cubicBezTo>
                      <a:cubicBezTo>
                        <a:pt x="1281" y="357"/>
                        <a:pt x="1547" y="1112"/>
                        <a:pt x="924" y="793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800" tIns="46800" rIns="91800" bIns="468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5" name="Google Shape;905;p20"/>
                <p:cNvSpPr/>
                <p:nvPr/>
              </p:nvSpPr>
              <p:spPr>
                <a:xfrm>
                  <a:off x="972430" y="1766975"/>
                  <a:ext cx="339840" cy="2098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4" h="583" fill="none" extrusionOk="0">
                      <a:moveTo>
                        <a:pt x="302" y="0"/>
                      </a:moveTo>
                      <a:cubicBezTo>
                        <a:pt x="-207" y="28"/>
                        <a:pt x="-43" y="646"/>
                        <a:pt x="576" y="256"/>
                      </a:cubicBezTo>
                      <a:cubicBezTo>
                        <a:pt x="172" y="567"/>
                        <a:pt x="989" y="781"/>
                        <a:pt x="942" y="305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800" tIns="46800" rIns="91800" bIns="468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6" name="Google Shape;906;p20"/>
                <p:cNvSpPr/>
                <p:nvPr/>
              </p:nvSpPr>
              <p:spPr>
                <a:xfrm>
                  <a:off x="1327750" y="1886135"/>
                  <a:ext cx="145800" cy="10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5" h="300" fill="none" extrusionOk="0">
                      <a:moveTo>
                        <a:pt x="0" y="60"/>
                      </a:moveTo>
                      <a:cubicBezTo>
                        <a:pt x="35" y="138"/>
                        <a:pt x="92" y="207"/>
                        <a:pt x="163" y="256"/>
                      </a:cubicBezTo>
                      <a:cubicBezTo>
                        <a:pt x="208" y="287"/>
                        <a:pt x="265" y="312"/>
                        <a:pt x="317" y="294"/>
                      </a:cubicBezTo>
                      <a:cubicBezTo>
                        <a:pt x="371" y="276"/>
                        <a:pt x="404" y="217"/>
                        <a:pt x="405" y="161"/>
                      </a:cubicBezTo>
                      <a:cubicBezTo>
                        <a:pt x="407" y="104"/>
                        <a:pt x="384" y="49"/>
                        <a:pt x="356" y="0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800" tIns="46800" rIns="91800" bIns="468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7" name="Google Shape;907;p20"/>
                <p:cNvSpPr/>
                <p:nvPr/>
              </p:nvSpPr>
              <p:spPr>
                <a:xfrm>
                  <a:off x="1145230" y="1723415"/>
                  <a:ext cx="168120" cy="10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7" h="280" fill="none" extrusionOk="0">
                      <a:moveTo>
                        <a:pt x="295" y="280"/>
                      </a:moveTo>
                      <a:cubicBezTo>
                        <a:pt x="-323" y="141"/>
                        <a:pt x="178" y="-185"/>
                        <a:pt x="467" y="140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800" tIns="46800" rIns="91800" bIns="468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8" name="Google Shape;908;p20"/>
                <p:cNvSpPr/>
                <p:nvPr/>
              </p:nvSpPr>
              <p:spPr>
                <a:xfrm>
                  <a:off x="1280950" y="1804055"/>
                  <a:ext cx="38880" cy="2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" h="65" fill="none" extrusionOk="0">
                      <a:moveTo>
                        <a:pt x="0" y="64"/>
                      </a:moveTo>
                      <a:cubicBezTo>
                        <a:pt x="45" y="71"/>
                        <a:pt x="92" y="43"/>
                        <a:pt x="108" y="0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800" tIns="0" rIns="918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909" name="Google Shape;909;p20"/>
              <p:cNvGrpSpPr/>
              <p:nvPr/>
            </p:nvGrpSpPr>
            <p:grpSpPr>
              <a:xfrm rot="-1127794" flipH="1">
                <a:off x="751467" y="4750735"/>
                <a:ext cx="392379" cy="302379"/>
                <a:chOff x="941110" y="1536935"/>
                <a:chExt cx="593280" cy="457200"/>
              </a:xfrm>
            </p:grpSpPr>
            <p:sp>
              <p:nvSpPr>
                <p:cNvPr id="910" name="Google Shape;910;p20"/>
                <p:cNvSpPr/>
                <p:nvPr/>
              </p:nvSpPr>
              <p:spPr>
                <a:xfrm>
                  <a:off x="941110" y="1536935"/>
                  <a:ext cx="591120" cy="4568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2" h="1269" extrusionOk="0">
                      <a:moveTo>
                        <a:pt x="369" y="651"/>
                      </a:moveTo>
                      <a:cubicBezTo>
                        <a:pt x="-172" y="652"/>
                        <a:pt x="-84" y="250"/>
                        <a:pt x="417" y="393"/>
                      </a:cubicBezTo>
                      <a:cubicBezTo>
                        <a:pt x="233" y="105"/>
                        <a:pt x="609" y="-296"/>
                        <a:pt x="758" y="339"/>
                      </a:cubicBezTo>
                      <a:cubicBezTo>
                        <a:pt x="976" y="-20"/>
                        <a:pt x="1548" y="206"/>
                        <a:pt x="1143" y="503"/>
                      </a:cubicBezTo>
                      <a:cubicBezTo>
                        <a:pt x="1600" y="329"/>
                        <a:pt x="1924" y="1044"/>
                        <a:pt x="1286" y="809"/>
                      </a:cubicBezTo>
                      <a:cubicBezTo>
                        <a:pt x="1693" y="1054"/>
                        <a:pt x="1372" y="1616"/>
                        <a:pt x="1034" y="970"/>
                      </a:cubicBezTo>
                      <a:cubicBezTo>
                        <a:pt x="1077" y="1365"/>
                        <a:pt x="282" y="1246"/>
                        <a:pt x="662" y="876"/>
                      </a:cubicBezTo>
                      <a:cubicBezTo>
                        <a:pt x="268" y="1275"/>
                        <a:pt x="-222" y="774"/>
                        <a:pt x="369" y="65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1" name="Google Shape;911;p20"/>
                <p:cNvSpPr/>
                <p:nvPr/>
              </p:nvSpPr>
              <p:spPr>
                <a:xfrm>
                  <a:off x="1145590" y="1722335"/>
                  <a:ext cx="178200" cy="1072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" h="298" extrusionOk="0">
                      <a:moveTo>
                        <a:pt x="377" y="70"/>
                      </a:moveTo>
                      <a:cubicBezTo>
                        <a:pt x="312" y="18"/>
                        <a:pt x="225" y="-7"/>
                        <a:pt x="141" y="2"/>
                      </a:cubicBezTo>
                      <a:cubicBezTo>
                        <a:pt x="100" y="6"/>
                        <a:pt x="58" y="20"/>
                        <a:pt x="30" y="50"/>
                      </a:cubicBezTo>
                      <a:cubicBezTo>
                        <a:pt x="1" y="80"/>
                        <a:pt x="-10" y="129"/>
                        <a:pt x="13" y="163"/>
                      </a:cubicBezTo>
                      <a:cubicBezTo>
                        <a:pt x="26" y="183"/>
                        <a:pt x="47" y="195"/>
                        <a:pt x="68" y="206"/>
                      </a:cubicBezTo>
                      <a:cubicBezTo>
                        <a:pt x="151" y="249"/>
                        <a:pt x="242" y="279"/>
                        <a:pt x="334" y="294"/>
                      </a:cubicBezTo>
                      <a:cubicBezTo>
                        <a:pt x="390" y="303"/>
                        <a:pt x="458" y="300"/>
                        <a:pt x="486" y="252"/>
                      </a:cubicBezTo>
                      <a:cubicBezTo>
                        <a:pt x="505" y="217"/>
                        <a:pt x="494" y="172"/>
                        <a:pt x="469" y="141"/>
                      </a:cubicBezTo>
                      <a:cubicBezTo>
                        <a:pt x="444" y="110"/>
                        <a:pt x="406" y="93"/>
                        <a:pt x="377" y="7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2" name="Google Shape;912;p20"/>
                <p:cNvSpPr/>
                <p:nvPr/>
              </p:nvSpPr>
              <p:spPr>
                <a:xfrm>
                  <a:off x="1070710" y="1537655"/>
                  <a:ext cx="463680" cy="3139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8" h="872" fill="none" extrusionOk="0">
                      <a:moveTo>
                        <a:pt x="94" y="436"/>
                      </a:moveTo>
                      <a:cubicBezTo>
                        <a:pt x="-192" y="136"/>
                        <a:pt x="257" y="-322"/>
                        <a:pt x="395" y="339"/>
                      </a:cubicBezTo>
                      <a:cubicBezTo>
                        <a:pt x="597" y="-5"/>
                        <a:pt x="1169" y="163"/>
                        <a:pt x="801" y="483"/>
                      </a:cubicBezTo>
                      <a:cubicBezTo>
                        <a:pt x="1281" y="357"/>
                        <a:pt x="1547" y="1112"/>
                        <a:pt x="924" y="793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800" tIns="46800" rIns="91800" bIns="468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3" name="Google Shape;913;p20"/>
                <p:cNvSpPr/>
                <p:nvPr/>
              </p:nvSpPr>
              <p:spPr>
                <a:xfrm>
                  <a:off x="972430" y="1766975"/>
                  <a:ext cx="339840" cy="2098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4" h="583" fill="none" extrusionOk="0">
                      <a:moveTo>
                        <a:pt x="302" y="0"/>
                      </a:moveTo>
                      <a:cubicBezTo>
                        <a:pt x="-207" y="28"/>
                        <a:pt x="-43" y="646"/>
                        <a:pt x="576" y="256"/>
                      </a:cubicBezTo>
                      <a:cubicBezTo>
                        <a:pt x="172" y="567"/>
                        <a:pt x="989" y="781"/>
                        <a:pt x="942" y="305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800" tIns="46800" rIns="91800" bIns="468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4" name="Google Shape;914;p20"/>
                <p:cNvSpPr/>
                <p:nvPr/>
              </p:nvSpPr>
              <p:spPr>
                <a:xfrm>
                  <a:off x="1327750" y="1886135"/>
                  <a:ext cx="145800" cy="10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5" h="300" fill="none" extrusionOk="0">
                      <a:moveTo>
                        <a:pt x="0" y="60"/>
                      </a:moveTo>
                      <a:cubicBezTo>
                        <a:pt x="35" y="138"/>
                        <a:pt x="92" y="207"/>
                        <a:pt x="163" y="256"/>
                      </a:cubicBezTo>
                      <a:cubicBezTo>
                        <a:pt x="208" y="287"/>
                        <a:pt x="265" y="312"/>
                        <a:pt x="317" y="294"/>
                      </a:cubicBezTo>
                      <a:cubicBezTo>
                        <a:pt x="371" y="276"/>
                        <a:pt x="404" y="217"/>
                        <a:pt x="405" y="161"/>
                      </a:cubicBezTo>
                      <a:cubicBezTo>
                        <a:pt x="407" y="104"/>
                        <a:pt x="384" y="49"/>
                        <a:pt x="356" y="0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800" tIns="46800" rIns="91800" bIns="468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5" name="Google Shape;915;p20"/>
                <p:cNvSpPr/>
                <p:nvPr/>
              </p:nvSpPr>
              <p:spPr>
                <a:xfrm>
                  <a:off x="1145230" y="1723415"/>
                  <a:ext cx="168120" cy="10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7" h="280" fill="none" extrusionOk="0">
                      <a:moveTo>
                        <a:pt x="295" y="280"/>
                      </a:moveTo>
                      <a:cubicBezTo>
                        <a:pt x="-323" y="141"/>
                        <a:pt x="178" y="-185"/>
                        <a:pt x="467" y="140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800" tIns="46800" rIns="91800" bIns="468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6" name="Google Shape;916;p20"/>
                <p:cNvSpPr/>
                <p:nvPr/>
              </p:nvSpPr>
              <p:spPr>
                <a:xfrm>
                  <a:off x="1280950" y="1804055"/>
                  <a:ext cx="38880" cy="2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" h="65" fill="none" extrusionOk="0">
                      <a:moveTo>
                        <a:pt x="0" y="64"/>
                      </a:moveTo>
                      <a:cubicBezTo>
                        <a:pt x="45" y="71"/>
                        <a:pt x="92" y="43"/>
                        <a:pt x="108" y="0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800" tIns="0" rIns="918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917" name="Google Shape;917;p20"/>
              <p:cNvGrpSpPr/>
              <p:nvPr/>
            </p:nvGrpSpPr>
            <p:grpSpPr>
              <a:xfrm rot="2954931">
                <a:off x="298514" y="4439793"/>
                <a:ext cx="432454" cy="674975"/>
                <a:chOff x="8088745" y="4280780"/>
                <a:chExt cx="609840" cy="951840"/>
              </a:xfrm>
            </p:grpSpPr>
            <p:sp>
              <p:nvSpPr>
                <p:cNvPr id="918" name="Google Shape;918;p20"/>
                <p:cNvSpPr/>
                <p:nvPr/>
              </p:nvSpPr>
              <p:spPr>
                <a:xfrm>
                  <a:off x="8088745" y="4280780"/>
                  <a:ext cx="609840" cy="9518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4" h="2644" extrusionOk="0">
                      <a:moveTo>
                        <a:pt x="1648" y="2644"/>
                      </a:moveTo>
                      <a:cubicBezTo>
                        <a:pt x="1723" y="2190"/>
                        <a:pt x="1733" y="1692"/>
                        <a:pt x="1477" y="1310"/>
                      </a:cubicBezTo>
                      <a:cubicBezTo>
                        <a:pt x="1220" y="928"/>
                        <a:pt x="740" y="732"/>
                        <a:pt x="511" y="332"/>
                      </a:cubicBezTo>
                      <a:cubicBezTo>
                        <a:pt x="464" y="249"/>
                        <a:pt x="429" y="159"/>
                        <a:pt x="364" y="89"/>
                      </a:cubicBezTo>
                      <a:cubicBezTo>
                        <a:pt x="300" y="19"/>
                        <a:pt x="194" y="-25"/>
                        <a:pt x="109" y="16"/>
                      </a:cubicBezTo>
                      <a:cubicBezTo>
                        <a:pt x="-7" y="71"/>
                        <a:pt x="-14" y="233"/>
                        <a:pt x="14" y="358"/>
                      </a:cubicBezTo>
                      <a:cubicBezTo>
                        <a:pt x="118" y="828"/>
                        <a:pt x="451" y="1210"/>
                        <a:pt x="793" y="1548"/>
                      </a:cubicBezTo>
                      <a:cubicBezTo>
                        <a:pt x="1135" y="1886"/>
                        <a:pt x="1506" y="2214"/>
                        <a:pt x="1648" y="2644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9" name="Google Shape;919;p20"/>
                <p:cNvSpPr/>
                <p:nvPr/>
              </p:nvSpPr>
              <p:spPr>
                <a:xfrm>
                  <a:off x="8304745" y="4447460"/>
                  <a:ext cx="393840" cy="5853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4" h="1626" extrusionOk="0">
                      <a:moveTo>
                        <a:pt x="1008" y="1367"/>
                      </a:moveTo>
                      <a:cubicBezTo>
                        <a:pt x="950" y="1217"/>
                        <a:pt x="887" y="1069"/>
                        <a:pt x="799" y="934"/>
                      </a:cubicBezTo>
                      <a:cubicBezTo>
                        <a:pt x="704" y="790"/>
                        <a:pt x="586" y="668"/>
                        <a:pt x="457" y="554"/>
                      </a:cubicBezTo>
                      <a:cubicBezTo>
                        <a:pt x="274" y="391"/>
                        <a:pt x="116" y="214"/>
                        <a:pt x="0" y="0"/>
                      </a:cubicBezTo>
                      <a:cubicBezTo>
                        <a:pt x="248" y="317"/>
                        <a:pt x="650" y="509"/>
                        <a:pt x="877" y="847"/>
                      </a:cubicBezTo>
                      <a:cubicBezTo>
                        <a:pt x="1030" y="1076"/>
                        <a:pt x="1088" y="1348"/>
                        <a:pt x="1094" y="1626"/>
                      </a:cubicBezTo>
                      <a:cubicBezTo>
                        <a:pt x="1069" y="1539"/>
                        <a:pt x="1041" y="1452"/>
                        <a:pt x="1008" y="1367"/>
                      </a:cubicBezTo>
                      <a:close/>
                    </a:path>
                  </a:pathLst>
                </a:custGeom>
                <a:solidFill>
                  <a:srgbClr val="F6FBFF">
                    <a:alpha val="50000"/>
                  </a:srgbClr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0" name="Google Shape;920;p20"/>
                <p:cNvSpPr/>
                <p:nvPr/>
              </p:nvSpPr>
              <p:spPr>
                <a:xfrm>
                  <a:off x="8088745" y="4303100"/>
                  <a:ext cx="498600" cy="7588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5" h="2108" extrusionOk="0">
                      <a:moveTo>
                        <a:pt x="152" y="367"/>
                      </a:moveTo>
                      <a:cubicBezTo>
                        <a:pt x="265" y="649"/>
                        <a:pt x="435" y="907"/>
                        <a:pt x="653" y="1119"/>
                      </a:cubicBezTo>
                      <a:cubicBezTo>
                        <a:pt x="770" y="1234"/>
                        <a:pt x="900" y="1332"/>
                        <a:pt x="1007" y="1457"/>
                      </a:cubicBezTo>
                      <a:cubicBezTo>
                        <a:pt x="1109" y="1577"/>
                        <a:pt x="1190" y="1715"/>
                        <a:pt x="1264" y="1853"/>
                      </a:cubicBezTo>
                      <a:cubicBezTo>
                        <a:pt x="1309" y="1937"/>
                        <a:pt x="1349" y="2022"/>
                        <a:pt x="1385" y="2108"/>
                      </a:cubicBezTo>
                      <a:cubicBezTo>
                        <a:pt x="1214" y="1888"/>
                        <a:pt x="999" y="1689"/>
                        <a:pt x="793" y="1486"/>
                      </a:cubicBezTo>
                      <a:cubicBezTo>
                        <a:pt x="451" y="1148"/>
                        <a:pt x="118" y="766"/>
                        <a:pt x="14" y="296"/>
                      </a:cubicBezTo>
                      <a:cubicBezTo>
                        <a:pt x="-8" y="197"/>
                        <a:pt x="-8" y="74"/>
                        <a:pt x="51" y="0"/>
                      </a:cubicBezTo>
                      <a:cubicBezTo>
                        <a:pt x="72" y="126"/>
                        <a:pt x="105" y="248"/>
                        <a:pt x="152" y="367"/>
                      </a:cubicBezTo>
                      <a:close/>
                    </a:path>
                  </a:pathLst>
                </a:custGeom>
                <a:solidFill>
                  <a:srgbClr val="233859">
                    <a:alpha val="19620"/>
                  </a:srgbClr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1" name="Google Shape;921;p20"/>
                <p:cNvSpPr/>
                <p:nvPr/>
              </p:nvSpPr>
              <p:spPr>
                <a:xfrm>
                  <a:off x="8199265" y="4392020"/>
                  <a:ext cx="480960" cy="8355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6" h="2321" fill="none" extrusionOk="0">
                      <a:moveTo>
                        <a:pt x="1336" y="2321"/>
                      </a:moveTo>
                      <a:cubicBezTo>
                        <a:pt x="1153" y="1327"/>
                        <a:pt x="712" y="1045"/>
                        <a:pt x="0" y="0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dk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800" tIns="46800" rIns="91800" bIns="468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2" name="Google Shape;922;p20"/>
                <p:cNvSpPr/>
                <p:nvPr/>
              </p:nvSpPr>
              <p:spPr>
                <a:xfrm>
                  <a:off x="8305105" y="4767140"/>
                  <a:ext cx="239400" cy="1015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" h="282" fill="none" extrusionOk="0">
                      <a:moveTo>
                        <a:pt x="665" y="282"/>
                      </a:moveTo>
                      <a:cubicBezTo>
                        <a:pt x="617" y="266"/>
                        <a:pt x="35" y="11"/>
                        <a:pt x="0" y="0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dk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800" tIns="46800" rIns="91800" bIns="468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3" name="Google Shape;923;p20"/>
                <p:cNvSpPr/>
                <p:nvPr/>
              </p:nvSpPr>
              <p:spPr>
                <a:xfrm>
                  <a:off x="8601385" y="4734380"/>
                  <a:ext cx="7200" cy="23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" h="645" fill="none" extrusionOk="0">
                      <a:moveTo>
                        <a:pt x="0" y="645"/>
                      </a:moveTo>
                      <a:cubicBezTo>
                        <a:pt x="25" y="623"/>
                        <a:pt x="21" y="26"/>
                        <a:pt x="17" y="0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dk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800" tIns="46800" rIns="91800" bIns="468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924" name="Google Shape;924;p20"/>
              <p:cNvGrpSpPr/>
              <p:nvPr/>
            </p:nvGrpSpPr>
            <p:grpSpPr>
              <a:xfrm rot="218097">
                <a:off x="214828" y="4787794"/>
                <a:ext cx="124556" cy="417793"/>
                <a:chOff x="8795211" y="2347174"/>
                <a:chExt cx="124554" cy="417788"/>
              </a:xfrm>
            </p:grpSpPr>
            <p:sp>
              <p:nvSpPr>
                <p:cNvPr id="925" name="Google Shape;925;p20"/>
                <p:cNvSpPr/>
                <p:nvPr/>
              </p:nvSpPr>
              <p:spPr>
                <a:xfrm>
                  <a:off x="8795211" y="2347174"/>
                  <a:ext cx="124554" cy="3686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" h="660" extrusionOk="0">
                      <a:moveTo>
                        <a:pt x="168" y="660"/>
                      </a:moveTo>
                      <a:cubicBezTo>
                        <a:pt x="182" y="554"/>
                        <a:pt x="167" y="445"/>
                        <a:pt x="125" y="348"/>
                      </a:cubicBezTo>
                      <a:cubicBezTo>
                        <a:pt x="81" y="247"/>
                        <a:pt x="7" y="154"/>
                        <a:pt x="0" y="43"/>
                      </a:cubicBezTo>
                      <a:cubicBezTo>
                        <a:pt x="-1" y="34"/>
                        <a:pt x="-1" y="24"/>
                        <a:pt x="4" y="16"/>
                      </a:cubicBezTo>
                      <a:cubicBezTo>
                        <a:pt x="15" y="-7"/>
                        <a:pt x="51" y="-4"/>
                        <a:pt x="74" y="10"/>
                      </a:cubicBezTo>
                      <a:cubicBezTo>
                        <a:pt x="119" y="37"/>
                        <a:pt x="148" y="85"/>
                        <a:pt x="168" y="134"/>
                      </a:cubicBezTo>
                      <a:cubicBezTo>
                        <a:pt x="260" y="356"/>
                        <a:pt x="218" y="608"/>
                        <a:pt x="168" y="66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6" name="Google Shape;926;p20"/>
                <p:cNvSpPr/>
                <p:nvPr/>
              </p:nvSpPr>
              <p:spPr>
                <a:xfrm>
                  <a:off x="8803030" y="2411965"/>
                  <a:ext cx="102771" cy="3038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" h="544" extrusionOk="0">
                      <a:moveTo>
                        <a:pt x="180" y="279"/>
                      </a:moveTo>
                      <a:cubicBezTo>
                        <a:pt x="159" y="136"/>
                        <a:pt x="112" y="99"/>
                        <a:pt x="0" y="0"/>
                      </a:cubicBezTo>
                      <a:cubicBezTo>
                        <a:pt x="72" y="173"/>
                        <a:pt x="193" y="344"/>
                        <a:pt x="154" y="544"/>
                      </a:cubicBezTo>
                      <a:cubicBezTo>
                        <a:pt x="175" y="522"/>
                        <a:pt x="192" y="356"/>
                        <a:pt x="180" y="279"/>
                      </a:cubicBezTo>
                      <a:close/>
                    </a:path>
                  </a:pathLst>
                </a:custGeom>
                <a:solidFill>
                  <a:srgbClr val="233859">
                    <a:alpha val="19620"/>
                  </a:srgbClr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7" name="Google Shape;927;p20"/>
                <p:cNvSpPr/>
                <p:nvPr/>
              </p:nvSpPr>
              <p:spPr>
                <a:xfrm>
                  <a:off x="8816435" y="2371192"/>
                  <a:ext cx="83781" cy="3937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" h="705" fill="none" extrusionOk="0">
                      <a:moveTo>
                        <a:pt x="0" y="0"/>
                      </a:moveTo>
                      <a:cubicBezTo>
                        <a:pt x="77" y="71"/>
                        <a:pt x="109" y="177"/>
                        <a:pt x="129" y="280"/>
                      </a:cubicBezTo>
                      <a:cubicBezTo>
                        <a:pt x="139" y="332"/>
                        <a:pt x="147" y="384"/>
                        <a:pt x="149" y="437"/>
                      </a:cubicBezTo>
                      <a:cubicBezTo>
                        <a:pt x="153" y="528"/>
                        <a:pt x="140" y="619"/>
                        <a:pt x="112" y="705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dk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800" tIns="46800" rIns="91800" bIns="468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928" name="Google Shape;928;p20"/>
            <p:cNvGrpSpPr/>
            <p:nvPr/>
          </p:nvGrpSpPr>
          <p:grpSpPr>
            <a:xfrm flipH="1">
              <a:off x="-414665" y="4034120"/>
              <a:ext cx="1229760" cy="1386360"/>
              <a:chOff x="2694910" y="1293195"/>
              <a:chExt cx="1229760" cy="1386360"/>
            </a:xfrm>
          </p:grpSpPr>
          <p:sp>
            <p:nvSpPr>
              <p:cNvPr id="929" name="Google Shape;929;p20"/>
              <p:cNvSpPr/>
              <p:nvPr/>
            </p:nvSpPr>
            <p:spPr>
              <a:xfrm>
                <a:off x="2694910" y="1293195"/>
                <a:ext cx="1229760" cy="1385640"/>
              </a:xfrm>
              <a:custGeom>
                <a:avLst/>
                <a:gdLst/>
                <a:ahLst/>
                <a:cxnLst/>
                <a:rect l="l" t="t" r="r" b="b"/>
                <a:pathLst>
                  <a:path w="3416" h="3849" extrusionOk="0">
                    <a:moveTo>
                      <a:pt x="946" y="5"/>
                    </a:moveTo>
                    <a:cubicBezTo>
                      <a:pt x="1085" y="-65"/>
                      <a:pt x="3361" y="577"/>
                      <a:pt x="3410" y="668"/>
                    </a:cubicBezTo>
                    <a:cubicBezTo>
                      <a:pt x="3496" y="829"/>
                      <a:pt x="2633" y="3815"/>
                      <a:pt x="2567" y="3848"/>
                    </a:cubicBezTo>
                    <a:cubicBezTo>
                      <a:pt x="2502" y="3882"/>
                      <a:pt x="36" y="3408"/>
                      <a:pt x="6" y="3380"/>
                    </a:cubicBezTo>
                    <a:cubicBezTo>
                      <a:pt x="-74" y="3305"/>
                      <a:pt x="798" y="79"/>
                      <a:pt x="946" y="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0" name="Google Shape;930;p20"/>
              <p:cNvSpPr/>
              <p:nvPr/>
            </p:nvSpPr>
            <p:spPr>
              <a:xfrm>
                <a:off x="3777790" y="1480395"/>
                <a:ext cx="16560" cy="21600"/>
              </a:xfrm>
              <a:custGeom>
                <a:avLst/>
                <a:gdLst/>
                <a:ahLst/>
                <a:cxnLst/>
                <a:rect l="l" t="t" r="r" b="b"/>
                <a:pathLst>
                  <a:path w="46" h="60" extrusionOk="0">
                    <a:moveTo>
                      <a:pt x="6" y="40"/>
                    </a:moveTo>
                    <a:cubicBezTo>
                      <a:pt x="5" y="47"/>
                      <a:pt x="3" y="54"/>
                      <a:pt x="0" y="60"/>
                    </a:cubicBezTo>
                    <a:cubicBezTo>
                      <a:pt x="16" y="43"/>
                      <a:pt x="31" y="25"/>
                      <a:pt x="46" y="6"/>
                    </a:cubicBezTo>
                    <a:cubicBezTo>
                      <a:pt x="40" y="4"/>
                      <a:pt x="33" y="2"/>
                      <a:pt x="27" y="0"/>
                    </a:cubicBezTo>
                    <a:cubicBezTo>
                      <a:pt x="23" y="13"/>
                      <a:pt x="16" y="27"/>
                      <a:pt x="6" y="40"/>
                    </a:cubicBezTo>
                    <a:close/>
                  </a:path>
                </a:pathLst>
              </a:custGeom>
              <a:solidFill>
                <a:srgbClr val="BDE4FA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1" name="Google Shape;931;p20"/>
              <p:cNvSpPr/>
              <p:nvPr/>
            </p:nvSpPr>
            <p:spPr>
              <a:xfrm>
                <a:off x="2816950" y="1441875"/>
                <a:ext cx="1005840" cy="1129680"/>
              </a:xfrm>
              <a:custGeom>
                <a:avLst/>
                <a:gdLst/>
                <a:ahLst/>
                <a:cxnLst/>
                <a:rect l="l" t="t" r="r" b="b"/>
                <a:pathLst>
                  <a:path w="2794" h="3138" extrusionOk="0">
                    <a:moveTo>
                      <a:pt x="802" y="8"/>
                    </a:moveTo>
                    <a:cubicBezTo>
                      <a:pt x="940" y="-62"/>
                      <a:pt x="2738" y="361"/>
                      <a:pt x="2787" y="452"/>
                    </a:cubicBezTo>
                    <a:cubicBezTo>
                      <a:pt x="2873" y="613"/>
                      <a:pt x="2137" y="3102"/>
                      <a:pt x="2071" y="3136"/>
                    </a:cubicBezTo>
                    <a:cubicBezTo>
                      <a:pt x="2006" y="3169"/>
                      <a:pt x="21" y="2811"/>
                      <a:pt x="1" y="2729"/>
                    </a:cubicBezTo>
                    <a:cubicBezTo>
                      <a:pt x="-21" y="2643"/>
                      <a:pt x="654" y="82"/>
                      <a:pt x="802" y="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2" name="Google Shape;932;p20"/>
              <p:cNvSpPr/>
              <p:nvPr/>
            </p:nvSpPr>
            <p:spPr>
              <a:xfrm>
                <a:off x="2789590" y="1401555"/>
                <a:ext cx="1062720" cy="1192320"/>
              </a:xfrm>
              <a:custGeom>
                <a:avLst/>
                <a:gdLst/>
                <a:ahLst/>
                <a:cxnLst/>
                <a:rect l="l" t="t" r="r" b="b"/>
                <a:pathLst>
                  <a:path w="2952" h="3312" extrusionOk="0">
                    <a:moveTo>
                      <a:pt x="858" y="8"/>
                    </a:moveTo>
                    <a:cubicBezTo>
                      <a:pt x="1000" y="-65"/>
                      <a:pt x="2897" y="390"/>
                      <a:pt x="2945" y="482"/>
                    </a:cubicBezTo>
                    <a:cubicBezTo>
                      <a:pt x="3030" y="645"/>
                      <a:pt x="2244" y="3274"/>
                      <a:pt x="2177" y="3310"/>
                    </a:cubicBezTo>
                    <a:cubicBezTo>
                      <a:pt x="2110" y="3345"/>
                      <a:pt x="21" y="2998"/>
                      <a:pt x="1" y="2915"/>
                    </a:cubicBezTo>
                    <a:cubicBezTo>
                      <a:pt x="-19" y="2829"/>
                      <a:pt x="706" y="86"/>
                      <a:pt x="858" y="8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800" tIns="46800" rIns="91800" bIns="468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3" name="Google Shape;933;p20"/>
              <p:cNvSpPr/>
              <p:nvPr/>
            </p:nvSpPr>
            <p:spPr>
              <a:xfrm>
                <a:off x="3046630" y="1319835"/>
                <a:ext cx="47160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31" h="185" fill="none" extrusionOk="0">
                    <a:moveTo>
                      <a:pt x="0" y="0"/>
                    </a:moveTo>
                    <a:cubicBezTo>
                      <a:pt x="51" y="56"/>
                      <a:pt x="95" y="118"/>
                      <a:pt x="131" y="185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800" tIns="19800" rIns="91800" bIns="198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4" name="Google Shape;934;p20"/>
              <p:cNvSpPr/>
              <p:nvPr/>
            </p:nvSpPr>
            <p:spPr>
              <a:xfrm>
                <a:off x="3580870" y="2608995"/>
                <a:ext cx="37440" cy="70560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96" fill="none" extrusionOk="0">
                    <a:moveTo>
                      <a:pt x="0" y="0"/>
                    </a:moveTo>
                    <a:cubicBezTo>
                      <a:pt x="42" y="61"/>
                      <a:pt x="76" y="127"/>
                      <a:pt x="104" y="196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800" tIns="23750" rIns="91800" bIns="2375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5" name="Google Shape;935;p20"/>
              <p:cNvSpPr/>
              <p:nvPr/>
            </p:nvSpPr>
            <p:spPr>
              <a:xfrm>
                <a:off x="2707870" y="2456715"/>
                <a:ext cx="71640" cy="42480"/>
              </a:xfrm>
              <a:custGeom>
                <a:avLst/>
                <a:gdLst/>
                <a:ahLst/>
                <a:cxnLst/>
                <a:rect l="l" t="t" r="r" b="b"/>
                <a:pathLst>
                  <a:path w="199" h="118" fill="none" extrusionOk="0">
                    <a:moveTo>
                      <a:pt x="0" y="118"/>
                    </a:moveTo>
                    <a:cubicBezTo>
                      <a:pt x="66" y="79"/>
                      <a:pt x="133" y="39"/>
                      <a:pt x="199" y="0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800" tIns="0" rIns="918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6" name="Google Shape;936;p20"/>
              <p:cNvSpPr/>
              <p:nvPr/>
            </p:nvSpPr>
            <p:spPr>
              <a:xfrm>
                <a:off x="3019990" y="1518195"/>
                <a:ext cx="213480" cy="900360"/>
              </a:xfrm>
              <a:custGeom>
                <a:avLst/>
                <a:gdLst/>
                <a:ahLst/>
                <a:cxnLst/>
                <a:rect l="l" t="t" r="r" b="b"/>
                <a:pathLst>
                  <a:path w="593" h="2501" fill="none" extrusionOk="0">
                    <a:moveTo>
                      <a:pt x="593" y="0"/>
                    </a:moveTo>
                    <a:cubicBezTo>
                      <a:pt x="395" y="833"/>
                      <a:pt x="198" y="1667"/>
                      <a:pt x="0" y="2501"/>
                    </a:cubicBezTo>
                  </a:path>
                </a:pathLst>
              </a:custGeom>
              <a:noFill/>
              <a:ln w="9525" cap="rnd" cmpd="sng">
                <a:solidFill>
                  <a:schemeClr val="l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800" tIns="46800" rIns="91800" bIns="468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7" name="Google Shape;937;p20"/>
              <p:cNvSpPr/>
              <p:nvPr/>
            </p:nvSpPr>
            <p:spPr>
              <a:xfrm>
                <a:off x="3446950" y="1617195"/>
                <a:ext cx="230040" cy="86976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2416" fill="none" extrusionOk="0">
                    <a:moveTo>
                      <a:pt x="639" y="0"/>
                    </a:moveTo>
                    <a:cubicBezTo>
                      <a:pt x="426" y="805"/>
                      <a:pt x="213" y="1611"/>
                      <a:pt x="0" y="2416"/>
                    </a:cubicBezTo>
                  </a:path>
                </a:pathLst>
              </a:custGeom>
              <a:noFill/>
              <a:ln w="9525" cap="rnd" cmpd="sng">
                <a:solidFill>
                  <a:schemeClr val="l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800" tIns="46800" rIns="91800" bIns="468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8" name="Google Shape;938;p20"/>
              <p:cNvSpPr/>
              <p:nvPr/>
            </p:nvSpPr>
            <p:spPr>
              <a:xfrm>
                <a:off x="3225910" y="1580115"/>
                <a:ext cx="219240" cy="864360"/>
              </a:xfrm>
              <a:custGeom>
                <a:avLst/>
                <a:gdLst/>
                <a:ahLst/>
                <a:cxnLst/>
                <a:rect l="l" t="t" r="r" b="b"/>
                <a:pathLst>
                  <a:path w="609" h="2401" fill="none" extrusionOk="0">
                    <a:moveTo>
                      <a:pt x="609" y="0"/>
                    </a:moveTo>
                    <a:cubicBezTo>
                      <a:pt x="357" y="787"/>
                      <a:pt x="154" y="1589"/>
                      <a:pt x="0" y="2401"/>
                    </a:cubicBezTo>
                  </a:path>
                </a:pathLst>
              </a:custGeom>
              <a:noFill/>
              <a:ln w="9525" cap="rnd" cmpd="sng">
                <a:solidFill>
                  <a:schemeClr val="l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800" tIns="46800" rIns="91800" bIns="468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9" name="Google Shape;939;p20"/>
              <p:cNvSpPr/>
              <p:nvPr/>
            </p:nvSpPr>
            <p:spPr>
              <a:xfrm>
                <a:off x="3127990" y="1612515"/>
                <a:ext cx="582120" cy="144720"/>
              </a:xfrm>
              <a:custGeom>
                <a:avLst/>
                <a:gdLst/>
                <a:ahLst/>
                <a:cxnLst/>
                <a:rect l="l" t="t" r="r" b="b"/>
                <a:pathLst>
                  <a:path w="1617" h="402" fill="none" extrusionOk="0">
                    <a:moveTo>
                      <a:pt x="0" y="0"/>
                    </a:moveTo>
                    <a:cubicBezTo>
                      <a:pt x="549" y="90"/>
                      <a:pt x="1090" y="225"/>
                      <a:pt x="1617" y="402"/>
                    </a:cubicBezTo>
                  </a:path>
                </a:pathLst>
              </a:custGeom>
              <a:noFill/>
              <a:ln w="9525" cap="rnd" cmpd="sng">
                <a:solidFill>
                  <a:schemeClr val="l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800" tIns="46800" rIns="91800" bIns="468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940" name="Google Shape;940;p20"/>
              <p:cNvCxnSpPr/>
              <p:nvPr/>
            </p:nvCxnSpPr>
            <p:spPr>
              <a:xfrm>
                <a:off x="3388630" y="1559955"/>
                <a:ext cx="356100" cy="8250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l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</p:cxnSp>
          <p:sp>
            <p:nvSpPr>
              <p:cNvPr id="941" name="Google Shape;941;p20"/>
              <p:cNvSpPr/>
              <p:nvPr/>
            </p:nvSpPr>
            <p:spPr>
              <a:xfrm>
                <a:off x="3059950" y="1776675"/>
                <a:ext cx="592560" cy="129960"/>
              </a:xfrm>
              <a:custGeom>
                <a:avLst/>
                <a:gdLst/>
                <a:ahLst/>
                <a:cxnLst/>
                <a:rect l="l" t="t" r="r" b="b"/>
                <a:pathLst>
                  <a:path w="1646" h="361" fill="none" extrusionOk="0">
                    <a:moveTo>
                      <a:pt x="0" y="0"/>
                    </a:moveTo>
                    <a:cubicBezTo>
                      <a:pt x="549" y="120"/>
                      <a:pt x="1097" y="240"/>
                      <a:pt x="1646" y="361"/>
                    </a:cubicBezTo>
                  </a:path>
                </a:pathLst>
              </a:custGeom>
              <a:noFill/>
              <a:ln w="9525" cap="rnd" cmpd="sng">
                <a:solidFill>
                  <a:schemeClr val="l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800" tIns="46800" rIns="91800" bIns="468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2" name="Google Shape;942;p20"/>
              <p:cNvSpPr/>
              <p:nvPr/>
            </p:nvSpPr>
            <p:spPr>
              <a:xfrm>
                <a:off x="3199270" y="1946235"/>
                <a:ext cx="241200" cy="53280"/>
              </a:xfrm>
              <a:custGeom>
                <a:avLst/>
                <a:gdLst/>
                <a:ahLst/>
                <a:cxnLst/>
                <a:rect l="l" t="t" r="r" b="b"/>
                <a:pathLst>
                  <a:path w="670" h="148" fill="none" extrusionOk="0">
                    <a:moveTo>
                      <a:pt x="0" y="0"/>
                    </a:moveTo>
                    <a:cubicBezTo>
                      <a:pt x="220" y="64"/>
                      <a:pt x="443" y="113"/>
                      <a:pt x="670" y="148"/>
                    </a:cubicBezTo>
                  </a:path>
                </a:pathLst>
              </a:custGeom>
              <a:noFill/>
              <a:ln w="9525" cap="rnd" cmpd="sng">
                <a:solidFill>
                  <a:schemeClr val="l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800" tIns="6475" rIns="91800" bIns="647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3" name="Google Shape;943;p20"/>
              <p:cNvSpPr/>
              <p:nvPr/>
            </p:nvSpPr>
            <p:spPr>
              <a:xfrm>
                <a:off x="3004870" y="2052435"/>
                <a:ext cx="629280" cy="138600"/>
              </a:xfrm>
              <a:custGeom>
                <a:avLst/>
                <a:gdLst/>
                <a:ahLst/>
                <a:cxnLst/>
                <a:rect l="l" t="t" r="r" b="b"/>
                <a:pathLst>
                  <a:path w="1748" h="385" fill="none" extrusionOk="0">
                    <a:moveTo>
                      <a:pt x="0" y="0"/>
                    </a:moveTo>
                    <a:cubicBezTo>
                      <a:pt x="578" y="116"/>
                      <a:pt x="1155" y="238"/>
                      <a:pt x="1731" y="366"/>
                    </a:cubicBezTo>
                    <a:cubicBezTo>
                      <a:pt x="1738" y="367"/>
                      <a:pt x="1746" y="370"/>
                      <a:pt x="1747" y="377"/>
                    </a:cubicBezTo>
                    <a:cubicBezTo>
                      <a:pt x="1749" y="383"/>
                      <a:pt x="1737" y="389"/>
                      <a:pt x="1736" y="382"/>
                    </a:cubicBezTo>
                  </a:path>
                </a:pathLst>
              </a:custGeom>
              <a:noFill/>
              <a:ln w="9525" cap="rnd" cmpd="sng">
                <a:solidFill>
                  <a:schemeClr val="l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800" tIns="46800" rIns="91800" bIns="468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4" name="Google Shape;944;p20"/>
              <p:cNvSpPr/>
              <p:nvPr/>
            </p:nvSpPr>
            <p:spPr>
              <a:xfrm>
                <a:off x="3323470" y="2280675"/>
                <a:ext cx="242640" cy="53280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48" fill="none" extrusionOk="0">
                    <a:moveTo>
                      <a:pt x="0" y="0"/>
                    </a:moveTo>
                    <a:cubicBezTo>
                      <a:pt x="132" y="19"/>
                      <a:pt x="259" y="63"/>
                      <a:pt x="389" y="96"/>
                    </a:cubicBezTo>
                    <a:cubicBezTo>
                      <a:pt x="478" y="118"/>
                      <a:pt x="567" y="135"/>
                      <a:pt x="657" y="148"/>
                    </a:cubicBezTo>
                    <a:cubicBezTo>
                      <a:pt x="663" y="149"/>
                      <a:pt x="671" y="148"/>
                      <a:pt x="673" y="142"/>
                    </a:cubicBezTo>
                    <a:cubicBezTo>
                      <a:pt x="674" y="136"/>
                      <a:pt x="661" y="139"/>
                      <a:pt x="666" y="142"/>
                    </a:cubicBezTo>
                  </a:path>
                </a:pathLst>
              </a:custGeom>
              <a:noFill/>
              <a:ln w="9525" cap="rnd" cmpd="sng">
                <a:solidFill>
                  <a:schemeClr val="l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800" tIns="6475" rIns="91800" bIns="647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5" name="Google Shape;945;p20"/>
              <p:cNvSpPr/>
              <p:nvPr/>
            </p:nvSpPr>
            <p:spPr>
              <a:xfrm>
                <a:off x="2971750" y="2206515"/>
                <a:ext cx="143640" cy="29160"/>
              </a:xfrm>
              <a:custGeom>
                <a:avLst/>
                <a:gdLst/>
                <a:ahLst/>
                <a:cxnLst/>
                <a:rect l="l" t="t" r="r" b="b"/>
                <a:pathLst>
                  <a:path w="399" h="81" fill="none" extrusionOk="0">
                    <a:moveTo>
                      <a:pt x="0" y="0"/>
                    </a:moveTo>
                    <a:cubicBezTo>
                      <a:pt x="135" y="9"/>
                      <a:pt x="270" y="36"/>
                      <a:pt x="399" y="81"/>
                    </a:cubicBezTo>
                  </a:path>
                </a:pathLst>
              </a:custGeom>
              <a:noFill/>
              <a:ln w="9525" cap="rnd" cmpd="sng">
                <a:solidFill>
                  <a:schemeClr val="l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800" tIns="0" rIns="918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6" name="Google Shape;946;p20"/>
              <p:cNvSpPr/>
              <p:nvPr/>
            </p:nvSpPr>
            <p:spPr>
              <a:xfrm>
                <a:off x="2886430" y="2323155"/>
                <a:ext cx="649440" cy="158760"/>
              </a:xfrm>
              <a:custGeom>
                <a:avLst/>
                <a:gdLst/>
                <a:ahLst/>
                <a:cxnLst/>
                <a:rect l="l" t="t" r="r" b="b"/>
                <a:pathLst>
                  <a:path w="1804" h="441" fill="none" extrusionOk="0">
                    <a:moveTo>
                      <a:pt x="0" y="0"/>
                    </a:moveTo>
                    <a:cubicBezTo>
                      <a:pt x="603" y="143"/>
                      <a:pt x="1204" y="290"/>
                      <a:pt x="1804" y="441"/>
                    </a:cubicBezTo>
                  </a:path>
                </a:pathLst>
              </a:custGeom>
              <a:noFill/>
              <a:ln w="9525" cap="rnd" cmpd="sng">
                <a:solidFill>
                  <a:schemeClr val="l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800" tIns="46800" rIns="91800" bIns="468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7" name="Google Shape;947;p20"/>
              <p:cNvSpPr/>
              <p:nvPr/>
            </p:nvSpPr>
            <p:spPr>
              <a:xfrm>
                <a:off x="2695270" y="1529715"/>
                <a:ext cx="1227600" cy="1146600"/>
              </a:xfrm>
              <a:custGeom>
                <a:avLst/>
                <a:gdLst/>
                <a:ahLst/>
                <a:cxnLst/>
                <a:rect l="l" t="t" r="r" b="b"/>
                <a:pathLst>
                  <a:path w="3410" h="3185" extrusionOk="0">
                    <a:moveTo>
                      <a:pt x="3404" y="4"/>
                    </a:moveTo>
                    <a:cubicBezTo>
                      <a:pt x="3357" y="-83"/>
                      <a:pt x="2865" y="1478"/>
                      <a:pt x="1544" y="2232"/>
                    </a:cubicBezTo>
                    <a:cubicBezTo>
                      <a:pt x="1072" y="2501"/>
                      <a:pt x="-5" y="2712"/>
                      <a:pt x="0" y="2716"/>
                    </a:cubicBezTo>
                    <a:cubicBezTo>
                      <a:pt x="30" y="2744"/>
                      <a:pt x="2496" y="3218"/>
                      <a:pt x="2561" y="3184"/>
                    </a:cubicBezTo>
                    <a:cubicBezTo>
                      <a:pt x="2627" y="3151"/>
                      <a:pt x="3490" y="165"/>
                      <a:pt x="3404" y="4"/>
                    </a:cubicBezTo>
                    <a:close/>
                  </a:path>
                </a:pathLst>
              </a:custGeom>
              <a:solidFill>
                <a:srgbClr val="233859">
                  <a:alpha val="19620"/>
                </a:srgbClr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48" name="Google Shape;948;p20"/>
            <p:cNvGrpSpPr/>
            <p:nvPr/>
          </p:nvGrpSpPr>
          <p:grpSpPr>
            <a:xfrm>
              <a:off x="8483010" y="135878"/>
              <a:ext cx="536040" cy="560520"/>
              <a:chOff x="2799660" y="4402278"/>
              <a:chExt cx="536040" cy="560520"/>
            </a:xfrm>
          </p:grpSpPr>
          <p:sp>
            <p:nvSpPr>
              <p:cNvPr id="949" name="Google Shape;949;p20"/>
              <p:cNvSpPr/>
              <p:nvPr/>
            </p:nvSpPr>
            <p:spPr>
              <a:xfrm>
                <a:off x="2801100" y="4413438"/>
                <a:ext cx="534600" cy="549360"/>
              </a:xfrm>
              <a:custGeom>
                <a:avLst/>
                <a:gdLst/>
                <a:ahLst/>
                <a:cxnLst/>
                <a:rect l="l" t="t" r="r" b="b"/>
                <a:pathLst>
                  <a:path w="1485" h="1526" extrusionOk="0">
                    <a:moveTo>
                      <a:pt x="858" y="1526"/>
                    </a:moveTo>
                    <a:cubicBezTo>
                      <a:pt x="544" y="1217"/>
                      <a:pt x="257" y="880"/>
                      <a:pt x="0" y="522"/>
                    </a:cubicBezTo>
                    <a:cubicBezTo>
                      <a:pt x="89" y="576"/>
                      <a:pt x="199" y="507"/>
                      <a:pt x="280" y="441"/>
                    </a:cubicBezTo>
                    <a:cubicBezTo>
                      <a:pt x="426" y="321"/>
                      <a:pt x="582" y="186"/>
                      <a:pt x="622" y="0"/>
                    </a:cubicBezTo>
                    <a:cubicBezTo>
                      <a:pt x="850" y="264"/>
                      <a:pt x="975" y="373"/>
                      <a:pt x="1224" y="661"/>
                    </a:cubicBezTo>
                    <a:cubicBezTo>
                      <a:pt x="1282" y="723"/>
                      <a:pt x="1427" y="909"/>
                      <a:pt x="1485" y="970"/>
                    </a:cubicBezTo>
                    <a:cubicBezTo>
                      <a:pt x="1490" y="1042"/>
                      <a:pt x="1458" y="1139"/>
                      <a:pt x="1408" y="1192"/>
                    </a:cubicBezTo>
                    <a:cubicBezTo>
                      <a:pt x="1260" y="1350"/>
                      <a:pt x="1071" y="1470"/>
                      <a:pt x="858" y="152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0" name="Google Shape;950;p20"/>
              <p:cNvSpPr/>
              <p:nvPr/>
            </p:nvSpPr>
            <p:spPr>
              <a:xfrm>
                <a:off x="3005220" y="4413438"/>
                <a:ext cx="330480" cy="414000"/>
              </a:xfrm>
              <a:custGeom>
                <a:avLst/>
                <a:gdLst/>
                <a:ahLst/>
                <a:cxnLst/>
                <a:rect l="l" t="t" r="r" b="b"/>
                <a:pathLst>
                  <a:path w="918" h="1150" extrusionOk="0">
                    <a:moveTo>
                      <a:pt x="0" y="140"/>
                    </a:moveTo>
                    <a:cubicBezTo>
                      <a:pt x="10" y="150"/>
                      <a:pt x="19" y="160"/>
                      <a:pt x="28" y="173"/>
                    </a:cubicBezTo>
                    <a:cubicBezTo>
                      <a:pt x="153" y="344"/>
                      <a:pt x="281" y="515"/>
                      <a:pt x="417" y="678"/>
                    </a:cubicBezTo>
                    <a:cubicBezTo>
                      <a:pt x="556" y="829"/>
                      <a:pt x="697" y="976"/>
                      <a:pt x="843" y="1119"/>
                    </a:cubicBezTo>
                    <a:cubicBezTo>
                      <a:pt x="853" y="1129"/>
                      <a:pt x="862" y="1139"/>
                      <a:pt x="871" y="1150"/>
                    </a:cubicBezTo>
                    <a:cubicBezTo>
                      <a:pt x="903" y="1097"/>
                      <a:pt x="922" y="1026"/>
                      <a:pt x="918" y="970"/>
                    </a:cubicBezTo>
                    <a:cubicBezTo>
                      <a:pt x="860" y="909"/>
                      <a:pt x="715" y="723"/>
                      <a:pt x="657" y="661"/>
                    </a:cubicBezTo>
                    <a:cubicBezTo>
                      <a:pt x="408" y="373"/>
                      <a:pt x="283" y="264"/>
                      <a:pt x="55" y="0"/>
                    </a:cubicBezTo>
                    <a:cubicBezTo>
                      <a:pt x="44" y="50"/>
                      <a:pt x="25" y="96"/>
                      <a:pt x="0" y="140"/>
                    </a:cubicBezTo>
                    <a:close/>
                  </a:path>
                </a:pathLst>
              </a:custGeom>
              <a:solidFill>
                <a:srgbClr val="233859">
                  <a:alpha val="19620"/>
                </a:srgbClr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1" name="Google Shape;951;p20"/>
              <p:cNvSpPr/>
              <p:nvPr/>
            </p:nvSpPr>
            <p:spPr>
              <a:xfrm>
                <a:off x="2891100" y="4517118"/>
                <a:ext cx="351000" cy="336960"/>
              </a:xfrm>
              <a:custGeom>
                <a:avLst/>
                <a:gdLst/>
                <a:ahLst/>
                <a:cxnLst/>
                <a:rect l="l" t="t" r="r" b="b"/>
                <a:pathLst>
                  <a:path w="975" h="936" extrusionOk="0">
                    <a:moveTo>
                      <a:pt x="349" y="936"/>
                    </a:moveTo>
                    <a:cubicBezTo>
                      <a:pt x="407" y="915"/>
                      <a:pt x="464" y="894"/>
                      <a:pt x="521" y="871"/>
                    </a:cubicBezTo>
                    <a:cubicBezTo>
                      <a:pt x="597" y="819"/>
                      <a:pt x="675" y="776"/>
                      <a:pt x="745" y="723"/>
                    </a:cubicBezTo>
                    <a:cubicBezTo>
                      <a:pt x="767" y="701"/>
                      <a:pt x="788" y="679"/>
                      <a:pt x="808" y="655"/>
                    </a:cubicBezTo>
                    <a:cubicBezTo>
                      <a:pt x="847" y="597"/>
                      <a:pt x="881" y="536"/>
                      <a:pt x="917" y="475"/>
                    </a:cubicBezTo>
                    <a:cubicBezTo>
                      <a:pt x="923" y="464"/>
                      <a:pt x="929" y="453"/>
                      <a:pt x="935" y="442"/>
                    </a:cubicBezTo>
                    <a:cubicBezTo>
                      <a:pt x="948" y="420"/>
                      <a:pt x="962" y="398"/>
                      <a:pt x="975" y="375"/>
                    </a:cubicBezTo>
                    <a:cubicBezTo>
                      <a:pt x="975" y="375"/>
                      <a:pt x="974" y="374"/>
                      <a:pt x="974" y="373"/>
                    </a:cubicBezTo>
                    <a:cubicBezTo>
                      <a:pt x="835" y="212"/>
                      <a:pt x="734" y="107"/>
                      <a:pt x="633" y="0"/>
                    </a:cubicBezTo>
                    <a:cubicBezTo>
                      <a:pt x="627" y="13"/>
                      <a:pt x="621" y="26"/>
                      <a:pt x="613" y="39"/>
                    </a:cubicBezTo>
                    <a:cubicBezTo>
                      <a:pt x="608" y="50"/>
                      <a:pt x="602" y="60"/>
                      <a:pt x="596" y="71"/>
                    </a:cubicBezTo>
                    <a:cubicBezTo>
                      <a:pt x="553" y="142"/>
                      <a:pt x="506" y="206"/>
                      <a:pt x="450" y="267"/>
                    </a:cubicBezTo>
                    <a:cubicBezTo>
                      <a:pt x="449" y="269"/>
                      <a:pt x="448" y="270"/>
                      <a:pt x="447" y="271"/>
                    </a:cubicBezTo>
                    <a:cubicBezTo>
                      <a:pt x="443" y="275"/>
                      <a:pt x="440" y="278"/>
                      <a:pt x="437" y="282"/>
                    </a:cubicBezTo>
                    <a:cubicBezTo>
                      <a:pt x="425" y="296"/>
                      <a:pt x="412" y="307"/>
                      <a:pt x="399" y="318"/>
                    </a:cubicBezTo>
                    <a:cubicBezTo>
                      <a:pt x="294" y="440"/>
                      <a:pt x="161" y="530"/>
                      <a:pt x="0" y="563"/>
                    </a:cubicBezTo>
                    <a:cubicBezTo>
                      <a:pt x="102" y="691"/>
                      <a:pt x="209" y="815"/>
                      <a:pt x="318" y="936"/>
                    </a:cubicBezTo>
                    <a:cubicBezTo>
                      <a:pt x="328" y="936"/>
                      <a:pt x="338" y="936"/>
                      <a:pt x="349" y="936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2" name="Google Shape;952;p20"/>
              <p:cNvSpPr/>
              <p:nvPr/>
            </p:nvSpPr>
            <p:spPr>
              <a:xfrm>
                <a:off x="3086940" y="4516758"/>
                <a:ext cx="155160" cy="195840"/>
              </a:xfrm>
              <a:custGeom>
                <a:avLst/>
                <a:gdLst/>
                <a:ahLst/>
                <a:cxnLst/>
                <a:rect l="l" t="t" r="r" b="b"/>
                <a:pathLst>
                  <a:path w="431" h="544" extrusionOk="0">
                    <a:moveTo>
                      <a:pt x="69" y="40"/>
                    </a:moveTo>
                    <a:cubicBezTo>
                      <a:pt x="64" y="51"/>
                      <a:pt x="58" y="61"/>
                      <a:pt x="52" y="72"/>
                    </a:cubicBezTo>
                    <a:cubicBezTo>
                      <a:pt x="35" y="99"/>
                      <a:pt x="18" y="125"/>
                      <a:pt x="0" y="151"/>
                    </a:cubicBezTo>
                    <a:cubicBezTo>
                      <a:pt x="21" y="164"/>
                      <a:pt x="212" y="409"/>
                      <a:pt x="333" y="544"/>
                    </a:cubicBezTo>
                    <a:cubicBezTo>
                      <a:pt x="343" y="527"/>
                      <a:pt x="363" y="493"/>
                      <a:pt x="373" y="476"/>
                    </a:cubicBezTo>
                    <a:cubicBezTo>
                      <a:pt x="379" y="465"/>
                      <a:pt x="385" y="454"/>
                      <a:pt x="391" y="443"/>
                    </a:cubicBezTo>
                    <a:cubicBezTo>
                      <a:pt x="404" y="421"/>
                      <a:pt x="418" y="399"/>
                      <a:pt x="431" y="376"/>
                    </a:cubicBezTo>
                    <a:cubicBezTo>
                      <a:pt x="431" y="376"/>
                      <a:pt x="430" y="375"/>
                      <a:pt x="430" y="374"/>
                    </a:cubicBezTo>
                    <a:cubicBezTo>
                      <a:pt x="291" y="213"/>
                      <a:pt x="190" y="108"/>
                      <a:pt x="89" y="0"/>
                    </a:cubicBezTo>
                    <a:cubicBezTo>
                      <a:pt x="83" y="14"/>
                      <a:pt x="77" y="27"/>
                      <a:pt x="69" y="40"/>
                    </a:cubicBezTo>
                    <a:close/>
                  </a:path>
                </a:pathLst>
              </a:custGeom>
              <a:solidFill>
                <a:srgbClr val="233859">
                  <a:alpha val="19620"/>
                </a:srgbClr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3" name="Google Shape;953;p20"/>
              <p:cNvSpPr/>
              <p:nvPr/>
            </p:nvSpPr>
            <p:spPr>
              <a:xfrm>
                <a:off x="2800020" y="4403718"/>
                <a:ext cx="223920" cy="208800"/>
              </a:xfrm>
              <a:custGeom>
                <a:avLst/>
                <a:gdLst/>
                <a:ahLst/>
                <a:cxnLst/>
                <a:rect l="l" t="t" r="r" b="b"/>
                <a:pathLst>
                  <a:path w="622" h="580" extrusionOk="0">
                    <a:moveTo>
                      <a:pt x="0" y="519"/>
                    </a:moveTo>
                    <a:cubicBezTo>
                      <a:pt x="7" y="324"/>
                      <a:pt x="629" y="-136"/>
                      <a:pt x="622" y="39"/>
                    </a:cubicBezTo>
                    <a:cubicBezTo>
                      <a:pt x="611" y="319"/>
                      <a:pt x="-9" y="737"/>
                      <a:pt x="0" y="51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4" name="Google Shape;954;p20"/>
              <p:cNvSpPr/>
              <p:nvPr/>
            </p:nvSpPr>
            <p:spPr>
              <a:xfrm>
                <a:off x="2799660" y="4402278"/>
                <a:ext cx="224280" cy="209160"/>
              </a:xfrm>
              <a:custGeom>
                <a:avLst/>
                <a:gdLst/>
                <a:ahLst/>
                <a:cxnLst/>
                <a:rect l="l" t="t" r="r" b="b"/>
                <a:pathLst>
                  <a:path w="623" h="581" extrusionOk="0">
                    <a:moveTo>
                      <a:pt x="1" y="523"/>
                    </a:moveTo>
                    <a:cubicBezTo>
                      <a:pt x="3" y="557"/>
                      <a:pt x="13" y="575"/>
                      <a:pt x="38" y="581"/>
                    </a:cubicBezTo>
                    <a:cubicBezTo>
                      <a:pt x="39" y="565"/>
                      <a:pt x="40" y="548"/>
                      <a:pt x="45" y="531"/>
                    </a:cubicBezTo>
                    <a:cubicBezTo>
                      <a:pt x="64" y="459"/>
                      <a:pt x="114" y="381"/>
                      <a:pt x="178" y="319"/>
                    </a:cubicBezTo>
                    <a:cubicBezTo>
                      <a:pt x="250" y="230"/>
                      <a:pt x="348" y="151"/>
                      <a:pt x="453" y="119"/>
                    </a:cubicBezTo>
                    <a:cubicBezTo>
                      <a:pt x="473" y="107"/>
                      <a:pt x="494" y="99"/>
                      <a:pt x="516" y="94"/>
                    </a:cubicBezTo>
                    <a:cubicBezTo>
                      <a:pt x="549" y="86"/>
                      <a:pt x="583" y="84"/>
                      <a:pt x="616" y="90"/>
                    </a:cubicBezTo>
                    <a:cubicBezTo>
                      <a:pt x="620" y="74"/>
                      <a:pt x="623" y="58"/>
                      <a:pt x="623" y="43"/>
                    </a:cubicBezTo>
                    <a:cubicBezTo>
                      <a:pt x="630" y="-132"/>
                      <a:pt x="-19" y="259"/>
                      <a:pt x="1" y="52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5" name="Google Shape;955;p20"/>
              <p:cNvSpPr/>
              <p:nvPr/>
            </p:nvSpPr>
            <p:spPr>
              <a:xfrm>
                <a:off x="3147420" y="4814478"/>
                <a:ext cx="177480" cy="146880"/>
              </a:xfrm>
              <a:custGeom>
                <a:avLst/>
                <a:gdLst/>
                <a:ahLst/>
                <a:cxnLst/>
                <a:rect l="l" t="t" r="r" b="b"/>
                <a:pathLst>
                  <a:path w="493" h="408" extrusionOk="0">
                    <a:moveTo>
                      <a:pt x="0" y="385"/>
                    </a:moveTo>
                    <a:cubicBezTo>
                      <a:pt x="39" y="424"/>
                      <a:pt x="104" y="407"/>
                      <a:pt x="154" y="383"/>
                    </a:cubicBezTo>
                    <a:cubicBezTo>
                      <a:pt x="239" y="342"/>
                      <a:pt x="318" y="288"/>
                      <a:pt x="387" y="224"/>
                    </a:cubicBezTo>
                    <a:cubicBezTo>
                      <a:pt x="450" y="165"/>
                      <a:pt x="508" y="84"/>
                      <a:pt x="490" y="0"/>
                    </a:cubicBezTo>
                    <a:cubicBezTo>
                      <a:pt x="431" y="114"/>
                      <a:pt x="316" y="187"/>
                      <a:pt x="207" y="253"/>
                    </a:cubicBezTo>
                    <a:cubicBezTo>
                      <a:pt x="135" y="297"/>
                      <a:pt x="64" y="340"/>
                      <a:pt x="0" y="38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20"/>
              <p:cNvSpPr/>
              <p:nvPr/>
            </p:nvSpPr>
            <p:spPr>
              <a:xfrm>
                <a:off x="3290700" y="4814477"/>
                <a:ext cx="34200" cy="77040"/>
              </a:xfrm>
              <a:custGeom>
                <a:avLst/>
                <a:gdLst/>
                <a:ahLst/>
                <a:cxnLst/>
                <a:rect l="l" t="t" r="r" b="b"/>
                <a:pathLst>
                  <a:path w="95" h="214" extrusionOk="0">
                    <a:moveTo>
                      <a:pt x="26" y="91"/>
                    </a:moveTo>
                    <a:cubicBezTo>
                      <a:pt x="26" y="95"/>
                      <a:pt x="26" y="99"/>
                      <a:pt x="25" y="103"/>
                    </a:cubicBezTo>
                    <a:cubicBezTo>
                      <a:pt x="21" y="124"/>
                      <a:pt x="17" y="144"/>
                      <a:pt x="12" y="164"/>
                    </a:cubicBezTo>
                    <a:lnTo>
                      <a:pt x="12" y="165"/>
                    </a:lnTo>
                    <a:lnTo>
                      <a:pt x="12" y="165"/>
                    </a:lnTo>
                    <a:cubicBezTo>
                      <a:pt x="11" y="165"/>
                      <a:pt x="11" y="166"/>
                      <a:pt x="11" y="167"/>
                    </a:cubicBezTo>
                    <a:cubicBezTo>
                      <a:pt x="10" y="171"/>
                      <a:pt x="9" y="175"/>
                      <a:pt x="9" y="178"/>
                    </a:cubicBezTo>
                    <a:cubicBezTo>
                      <a:pt x="8" y="181"/>
                      <a:pt x="7" y="184"/>
                      <a:pt x="6" y="186"/>
                    </a:cubicBezTo>
                    <a:cubicBezTo>
                      <a:pt x="4" y="195"/>
                      <a:pt x="2" y="204"/>
                      <a:pt x="0" y="214"/>
                    </a:cubicBezTo>
                    <a:cubicBezTo>
                      <a:pt x="58" y="156"/>
                      <a:pt x="109" y="79"/>
                      <a:pt x="92" y="0"/>
                    </a:cubicBezTo>
                    <a:cubicBezTo>
                      <a:pt x="74" y="33"/>
                      <a:pt x="52" y="63"/>
                      <a:pt x="26" y="91"/>
                    </a:cubicBezTo>
                    <a:close/>
                  </a:path>
                </a:pathLst>
              </a:custGeom>
              <a:solidFill>
                <a:srgbClr val="BDE4FA"/>
              </a:solidFill>
              <a:ln>
                <a:noFill/>
              </a:ln>
            </p:spPr>
            <p:txBody>
              <a:bodyPr spcFirstLastPara="1" wrap="square" lIns="90000" tIns="32025" rIns="90000" bIns="3202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20"/>
              <p:cNvSpPr/>
              <p:nvPr/>
            </p:nvSpPr>
            <p:spPr>
              <a:xfrm>
                <a:off x="3025020" y="4642398"/>
                <a:ext cx="140400" cy="134280"/>
              </a:xfrm>
              <a:custGeom>
                <a:avLst/>
                <a:gdLst/>
                <a:ahLst/>
                <a:cxnLst/>
                <a:rect l="l" t="t" r="r" b="b"/>
                <a:pathLst>
                  <a:path w="390" h="373" extrusionOk="0">
                    <a:moveTo>
                      <a:pt x="366" y="195"/>
                    </a:moveTo>
                    <a:cubicBezTo>
                      <a:pt x="279" y="327"/>
                      <a:pt x="145" y="433"/>
                      <a:pt x="20" y="335"/>
                    </a:cubicBezTo>
                    <a:cubicBezTo>
                      <a:pt x="-72" y="184"/>
                      <a:pt x="177" y="-18"/>
                      <a:pt x="321" y="1"/>
                    </a:cubicBezTo>
                    <a:cubicBezTo>
                      <a:pt x="362" y="14"/>
                      <a:pt x="388" y="57"/>
                      <a:pt x="390" y="99"/>
                    </a:cubicBezTo>
                    <a:cubicBezTo>
                      <a:pt x="391" y="141"/>
                      <a:pt x="384" y="167"/>
                      <a:pt x="366" y="19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8" name="Google Shape;958;p20"/>
              <p:cNvSpPr/>
              <p:nvPr/>
            </p:nvSpPr>
            <p:spPr>
              <a:xfrm>
                <a:off x="2814780" y="4432518"/>
                <a:ext cx="203040" cy="172800"/>
              </a:xfrm>
              <a:custGeom>
                <a:avLst/>
                <a:gdLst/>
                <a:ahLst/>
                <a:cxnLst/>
                <a:rect l="l" t="t" r="r" b="b"/>
                <a:pathLst>
                  <a:path w="564" h="480" fill="none" extrusionOk="0">
                    <a:moveTo>
                      <a:pt x="0" y="480"/>
                    </a:moveTo>
                    <a:cubicBezTo>
                      <a:pt x="79" y="235"/>
                      <a:pt x="312" y="58"/>
                      <a:pt x="564" y="0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800" tIns="46800" rIns="91800" bIns="468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9" name="Google Shape;959;p20"/>
              <p:cNvSpPr/>
              <p:nvPr/>
            </p:nvSpPr>
            <p:spPr>
              <a:xfrm>
                <a:off x="2911260" y="4473918"/>
                <a:ext cx="65160" cy="51120"/>
              </a:xfrm>
              <a:custGeom>
                <a:avLst/>
                <a:gdLst/>
                <a:ahLst/>
                <a:cxnLst/>
                <a:rect l="l" t="t" r="r" b="b"/>
                <a:pathLst>
                  <a:path w="181" h="142" extrusionOk="0">
                    <a:moveTo>
                      <a:pt x="167" y="50"/>
                    </a:moveTo>
                    <a:cubicBezTo>
                      <a:pt x="138" y="94"/>
                      <a:pt x="93" y="127"/>
                      <a:pt x="42" y="140"/>
                    </a:cubicBezTo>
                    <a:cubicBezTo>
                      <a:pt x="27" y="144"/>
                      <a:pt x="6" y="144"/>
                      <a:pt x="1" y="129"/>
                    </a:cubicBezTo>
                    <a:cubicBezTo>
                      <a:pt x="-1" y="120"/>
                      <a:pt x="3" y="112"/>
                      <a:pt x="7" y="104"/>
                    </a:cubicBezTo>
                    <a:cubicBezTo>
                      <a:pt x="37" y="56"/>
                      <a:pt x="85" y="19"/>
                      <a:pt x="140" y="3"/>
                    </a:cubicBezTo>
                    <a:cubicBezTo>
                      <a:pt x="151" y="0"/>
                      <a:pt x="165" y="-2"/>
                      <a:pt x="174" y="6"/>
                    </a:cubicBezTo>
                    <a:cubicBezTo>
                      <a:pt x="189" y="18"/>
                      <a:pt x="179" y="42"/>
                      <a:pt x="167" y="5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800" tIns="4300" rIns="91800" bIns="43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20"/>
              <p:cNvSpPr/>
              <p:nvPr/>
            </p:nvSpPr>
            <p:spPr>
              <a:xfrm>
                <a:off x="2892900" y="4516398"/>
                <a:ext cx="217440" cy="199080"/>
              </a:xfrm>
              <a:custGeom>
                <a:avLst/>
                <a:gdLst/>
                <a:ahLst/>
                <a:cxnLst/>
                <a:rect l="l" t="t" r="r" b="b"/>
                <a:pathLst>
                  <a:path w="604" h="553" fill="none" extrusionOk="0">
                    <a:moveTo>
                      <a:pt x="0" y="553"/>
                    </a:moveTo>
                    <a:cubicBezTo>
                      <a:pt x="129" y="542"/>
                      <a:pt x="239" y="461"/>
                      <a:pt x="342" y="383"/>
                    </a:cubicBezTo>
                    <a:cubicBezTo>
                      <a:pt x="360" y="369"/>
                      <a:pt x="378" y="356"/>
                      <a:pt x="394" y="340"/>
                    </a:cubicBezTo>
                    <a:cubicBezTo>
                      <a:pt x="415" y="319"/>
                      <a:pt x="433" y="295"/>
                      <a:pt x="450" y="271"/>
                    </a:cubicBezTo>
                    <a:cubicBezTo>
                      <a:pt x="511" y="187"/>
                      <a:pt x="568" y="98"/>
                      <a:pt x="604" y="0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800" tIns="46800" rIns="91800" bIns="468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20"/>
              <p:cNvSpPr/>
              <p:nvPr/>
            </p:nvSpPr>
            <p:spPr>
              <a:xfrm>
                <a:off x="3014580" y="4654638"/>
                <a:ext cx="224280" cy="205200"/>
              </a:xfrm>
              <a:custGeom>
                <a:avLst/>
                <a:gdLst/>
                <a:ahLst/>
                <a:cxnLst/>
                <a:rect l="l" t="t" r="r" b="b"/>
                <a:pathLst>
                  <a:path w="623" h="570" fill="none" extrusionOk="0">
                    <a:moveTo>
                      <a:pt x="0" y="570"/>
                    </a:moveTo>
                    <a:cubicBezTo>
                      <a:pt x="282" y="493"/>
                      <a:pt x="521" y="274"/>
                      <a:pt x="623" y="0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800" tIns="46800" rIns="91800" bIns="468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2" name="Google Shape;962;p20"/>
              <p:cNvSpPr/>
              <p:nvPr/>
            </p:nvSpPr>
            <p:spPr>
              <a:xfrm>
                <a:off x="3023220" y="4638798"/>
                <a:ext cx="139320" cy="142560"/>
              </a:xfrm>
              <a:custGeom>
                <a:avLst/>
                <a:gdLst/>
                <a:ahLst/>
                <a:cxnLst/>
                <a:rect l="l" t="t" r="r" b="b"/>
                <a:pathLst>
                  <a:path w="387" h="396" extrusionOk="0">
                    <a:moveTo>
                      <a:pt x="333" y="263"/>
                    </a:moveTo>
                    <a:cubicBezTo>
                      <a:pt x="292" y="310"/>
                      <a:pt x="241" y="348"/>
                      <a:pt x="185" y="374"/>
                    </a:cubicBezTo>
                    <a:cubicBezTo>
                      <a:pt x="152" y="390"/>
                      <a:pt x="115" y="401"/>
                      <a:pt x="80" y="394"/>
                    </a:cubicBezTo>
                    <a:cubicBezTo>
                      <a:pt x="45" y="386"/>
                      <a:pt x="15" y="358"/>
                      <a:pt x="5" y="324"/>
                    </a:cubicBezTo>
                    <a:cubicBezTo>
                      <a:pt x="-8" y="285"/>
                      <a:pt x="5" y="243"/>
                      <a:pt x="22" y="205"/>
                    </a:cubicBezTo>
                    <a:cubicBezTo>
                      <a:pt x="65" y="114"/>
                      <a:pt x="142" y="36"/>
                      <a:pt x="238" y="8"/>
                    </a:cubicBezTo>
                    <a:cubicBezTo>
                      <a:pt x="260" y="1"/>
                      <a:pt x="283" y="-2"/>
                      <a:pt x="305" y="2"/>
                    </a:cubicBezTo>
                    <a:cubicBezTo>
                      <a:pt x="358" y="14"/>
                      <a:pt x="390" y="74"/>
                      <a:pt x="387" y="128"/>
                    </a:cubicBezTo>
                    <a:cubicBezTo>
                      <a:pt x="384" y="183"/>
                      <a:pt x="355" y="232"/>
                      <a:pt x="333" y="263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800" tIns="46800" rIns="91800" bIns="468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3" name="Google Shape;963;p20"/>
              <p:cNvSpPr/>
              <p:nvPr/>
            </p:nvSpPr>
            <p:spPr>
              <a:xfrm>
                <a:off x="3140220" y="4814478"/>
                <a:ext cx="183600" cy="138960"/>
              </a:xfrm>
              <a:custGeom>
                <a:avLst/>
                <a:gdLst/>
                <a:ahLst/>
                <a:cxnLst/>
                <a:rect l="l" t="t" r="r" b="b"/>
                <a:pathLst>
                  <a:path w="510" h="386" fill="none" extrusionOk="0">
                    <a:moveTo>
                      <a:pt x="0" y="386"/>
                    </a:moveTo>
                    <a:cubicBezTo>
                      <a:pt x="307" y="260"/>
                      <a:pt x="406" y="109"/>
                      <a:pt x="510" y="0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800" tIns="46800" rIns="91800" bIns="468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64" name="Google Shape;964;p20"/>
            <p:cNvGrpSpPr/>
            <p:nvPr/>
          </p:nvGrpSpPr>
          <p:grpSpPr>
            <a:xfrm rot="-5400000" flipH="1">
              <a:off x="8328589" y="3055024"/>
              <a:ext cx="1221983" cy="815941"/>
              <a:chOff x="-39886" y="4393174"/>
              <a:chExt cx="1221983" cy="815941"/>
            </a:xfrm>
          </p:grpSpPr>
          <p:grpSp>
            <p:nvGrpSpPr>
              <p:cNvPr id="965" name="Google Shape;965;p20"/>
              <p:cNvGrpSpPr/>
              <p:nvPr/>
            </p:nvGrpSpPr>
            <p:grpSpPr>
              <a:xfrm>
                <a:off x="-39886" y="4393186"/>
                <a:ext cx="392395" cy="302392"/>
                <a:chOff x="941110" y="1536935"/>
                <a:chExt cx="593280" cy="457200"/>
              </a:xfrm>
            </p:grpSpPr>
            <p:sp>
              <p:nvSpPr>
                <p:cNvPr id="966" name="Google Shape;966;p20"/>
                <p:cNvSpPr/>
                <p:nvPr/>
              </p:nvSpPr>
              <p:spPr>
                <a:xfrm>
                  <a:off x="941110" y="1536935"/>
                  <a:ext cx="591120" cy="4568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2" h="1269" extrusionOk="0">
                      <a:moveTo>
                        <a:pt x="369" y="651"/>
                      </a:moveTo>
                      <a:cubicBezTo>
                        <a:pt x="-172" y="652"/>
                        <a:pt x="-84" y="250"/>
                        <a:pt x="417" y="393"/>
                      </a:cubicBezTo>
                      <a:cubicBezTo>
                        <a:pt x="233" y="105"/>
                        <a:pt x="609" y="-296"/>
                        <a:pt x="758" y="339"/>
                      </a:cubicBezTo>
                      <a:cubicBezTo>
                        <a:pt x="976" y="-20"/>
                        <a:pt x="1548" y="206"/>
                        <a:pt x="1143" y="503"/>
                      </a:cubicBezTo>
                      <a:cubicBezTo>
                        <a:pt x="1600" y="329"/>
                        <a:pt x="1924" y="1044"/>
                        <a:pt x="1286" y="809"/>
                      </a:cubicBezTo>
                      <a:cubicBezTo>
                        <a:pt x="1693" y="1054"/>
                        <a:pt x="1372" y="1616"/>
                        <a:pt x="1034" y="970"/>
                      </a:cubicBezTo>
                      <a:cubicBezTo>
                        <a:pt x="1077" y="1365"/>
                        <a:pt x="282" y="1246"/>
                        <a:pt x="662" y="876"/>
                      </a:cubicBezTo>
                      <a:cubicBezTo>
                        <a:pt x="268" y="1275"/>
                        <a:pt x="-222" y="774"/>
                        <a:pt x="369" y="65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67" name="Google Shape;967;p20"/>
                <p:cNvSpPr/>
                <p:nvPr/>
              </p:nvSpPr>
              <p:spPr>
                <a:xfrm>
                  <a:off x="1145590" y="1722335"/>
                  <a:ext cx="178200" cy="1072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" h="298" extrusionOk="0">
                      <a:moveTo>
                        <a:pt x="377" y="70"/>
                      </a:moveTo>
                      <a:cubicBezTo>
                        <a:pt x="312" y="18"/>
                        <a:pt x="225" y="-7"/>
                        <a:pt x="141" y="2"/>
                      </a:cubicBezTo>
                      <a:cubicBezTo>
                        <a:pt x="100" y="6"/>
                        <a:pt x="58" y="20"/>
                        <a:pt x="30" y="50"/>
                      </a:cubicBezTo>
                      <a:cubicBezTo>
                        <a:pt x="1" y="80"/>
                        <a:pt x="-10" y="129"/>
                        <a:pt x="13" y="163"/>
                      </a:cubicBezTo>
                      <a:cubicBezTo>
                        <a:pt x="26" y="183"/>
                        <a:pt x="47" y="195"/>
                        <a:pt x="68" y="206"/>
                      </a:cubicBezTo>
                      <a:cubicBezTo>
                        <a:pt x="151" y="249"/>
                        <a:pt x="242" y="279"/>
                        <a:pt x="334" y="294"/>
                      </a:cubicBezTo>
                      <a:cubicBezTo>
                        <a:pt x="390" y="303"/>
                        <a:pt x="458" y="300"/>
                        <a:pt x="486" y="252"/>
                      </a:cubicBezTo>
                      <a:cubicBezTo>
                        <a:pt x="505" y="217"/>
                        <a:pt x="494" y="172"/>
                        <a:pt x="469" y="141"/>
                      </a:cubicBezTo>
                      <a:cubicBezTo>
                        <a:pt x="444" y="110"/>
                        <a:pt x="406" y="93"/>
                        <a:pt x="377" y="7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68" name="Google Shape;968;p20"/>
                <p:cNvSpPr/>
                <p:nvPr/>
              </p:nvSpPr>
              <p:spPr>
                <a:xfrm>
                  <a:off x="1070710" y="1537655"/>
                  <a:ext cx="463680" cy="3139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8" h="872" fill="none" extrusionOk="0">
                      <a:moveTo>
                        <a:pt x="94" y="436"/>
                      </a:moveTo>
                      <a:cubicBezTo>
                        <a:pt x="-192" y="136"/>
                        <a:pt x="257" y="-322"/>
                        <a:pt x="395" y="339"/>
                      </a:cubicBezTo>
                      <a:cubicBezTo>
                        <a:pt x="597" y="-5"/>
                        <a:pt x="1169" y="163"/>
                        <a:pt x="801" y="483"/>
                      </a:cubicBezTo>
                      <a:cubicBezTo>
                        <a:pt x="1281" y="357"/>
                        <a:pt x="1547" y="1112"/>
                        <a:pt x="924" y="793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800" tIns="46800" rIns="91800" bIns="468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69" name="Google Shape;969;p20"/>
                <p:cNvSpPr/>
                <p:nvPr/>
              </p:nvSpPr>
              <p:spPr>
                <a:xfrm>
                  <a:off x="972430" y="1766975"/>
                  <a:ext cx="339840" cy="2098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4" h="583" fill="none" extrusionOk="0">
                      <a:moveTo>
                        <a:pt x="302" y="0"/>
                      </a:moveTo>
                      <a:cubicBezTo>
                        <a:pt x="-207" y="28"/>
                        <a:pt x="-43" y="646"/>
                        <a:pt x="576" y="256"/>
                      </a:cubicBezTo>
                      <a:cubicBezTo>
                        <a:pt x="172" y="567"/>
                        <a:pt x="989" y="781"/>
                        <a:pt x="942" y="305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800" tIns="46800" rIns="91800" bIns="468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70" name="Google Shape;970;p20"/>
                <p:cNvSpPr/>
                <p:nvPr/>
              </p:nvSpPr>
              <p:spPr>
                <a:xfrm>
                  <a:off x="1327750" y="1886135"/>
                  <a:ext cx="145800" cy="10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5" h="300" fill="none" extrusionOk="0">
                      <a:moveTo>
                        <a:pt x="0" y="60"/>
                      </a:moveTo>
                      <a:cubicBezTo>
                        <a:pt x="35" y="138"/>
                        <a:pt x="92" y="207"/>
                        <a:pt x="163" y="256"/>
                      </a:cubicBezTo>
                      <a:cubicBezTo>
                        <a:pt x="208" y="287"/>
                        <a:pt x="265" y="312"/>
                        <a:pt x="317" y="294"/>
                      </a:cubicBezTo>
                      <a:cubicBezTo>
                        <a:pt x="371" y="276"/>
                        <a:pt x="404" y="217"/>
                        <a:pt x="405" y="161"/>
                      </a:cubicBezTo>
                      <a:cubicBezTo>
                        <a:pt x="407" y="104"/>
                        <a:pt x="384" y="49"/>
                        <a:pt x="356" y="0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800" tIns="46800" rIns="91800" bIns="468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71" name="Google Shape;971;p20"/>
                <p:cNvSpPr/>
                <p:nvPr/>
              </p:nvSpPr>
              <p:spPr>
                <a:xfrm>
                  <a:off x="1145230" y="1723415"/>
                  <a:ext cx="168120" cy="10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7" h="280" fill="none" extrusionOk="0">
                      <a:moveTo>
                        <a:pt x="295" y="280"/>
                      </a:moveTo>
                      <a:cubicBezTo>
                        <a:pt x="-323" y="141"/>
                        <a:pt x="178" y="-185"/>
                        <a:pt x="467" y="140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800" tIns="46800" rIns="91800" bIns="468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72" name="Google Shape;972;p20"/>
                <p:cNvSpPr/>
                <p:nvPr/>
              </p:nvSpPr>
              <p:spPr>
                <a:xfrm>
                  <a:off x="1280950" y="1804055"/>
                  <a:ext cx="38880" cy="2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" h="65" fill="none" extrusionOk="0">
                      <a:moveTo>
                        <a:pt x="0" y="64"/>
                      </a:moveTo>
                      <a:cubicBezTo>
                        <a:pt x="45" y="71"/>
                        <a:pt x="92" y="43"/>
                        <a:pt x="108" y="0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800" tIns="0" rIns="918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973" name="Google Shape;973;p20"/>
              <p:cNvGrpSpPr/>
              <p:nvPr/>
            </p:nvGrpSpPr>
            <p:grpSpPr>
              <a:xfrm rot="-1127794" flipH="1">
                <a:off x="751467" y="4750735"/>
                <a:ext cx="392379" cy="302379"/>
                <a:chOff x="941110" y="1536935"/>
                <a:chExt cx="593280" cy="457200"/>
              </a:xfrm>
            </p:grpSpPr>
            <p:sp>
              <p:nvSpPr>
                <p:cNvPr id="974" name="Google Shape;974;p20"/>
                <p:cNvSpPr/>
                <p:nvPr/>
              </p:nvSpPr>
              <p:spPr>
                <a:xfrm>
                  <a:off x="941110" y="1536935"/>
                  <a:ext cx="591120" cy="4568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2" h="1269" extrusionOk="0">
                      <a:moveTo>
                        <a:pt x="369" y="651"/>
                      </a:moveTo>
                      <a:cubicBezTo>
                        <a:pt x="-172" y="652"/>
                        <a:pt x="-84" y="250"/>
                        <a:pt x="417" y="393"/>
                      </a:cubicBezTo>
                      <a:cubicBezTo>
                        <a:pt x="233" y="105"/>
                        <a:pt x="609" y="-296"/>
                        <a:pt x="758" y="339"/>
                      </a:cubicBezTo>
                      <a:cubicBezTo>
                        <a:pt x="976" y="-20"/>
                        <a:pt x="1548" y="206"/>
                        <a:pt x="1143" y="503"/>
                      </a:cubicBezTo>
                      <a:cubicBezTo>
                        <a:pt x="1600" y="329"/>
                        <a:pt x="1924" y="1044"/>
                        <a:pt x="1286" y="809"/>
                      </a:cubicBezTo>
                      <a:cubicBezTo>
                        <a:pt x="1693" y="1054"/>
                        <a:pt x="1372" y="1616"/>
                        <a:pt x="1034" y="970"/>
                      </a:cubicBezTo>
                      <a:cubicBezTo>
                        <a:pt x="1077" y="1365"/>
                        <a:pt x="282" y="1246"/>
                        <a:pt x="662" y="876"/>
                      </a:cubicBezTo>
                      <a:cubicBezTo>
                        <a:pt x="268" y="1275"/>
                        <a:pt x="-222" y="774"/>
                        <a:pt x="369" y="65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75" name="Google Shape;975;p20"/>
                <p:cNvSpPr/>
                <p:nvPr/>
              </p:nvSpPr>
              <p:spPr>
                <a:xfrm>
                  <a:off x="1145590" y="1722335"/>
                  <a:ext cx="178200" cy="1072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" h="298" extrusionOk="0">
                      <a:moveTo>
                        <a:pt x="377" y="70"/>
                      </a:moveTo>
                      <a:cubicBezTo>
                        <a:pt x="312" y="18"/>
                        <a:pt x="225" y="-7"/>
                        <a:pt x="141" y="2"/>
                      </a:cubicBezTo>
                      <a:cubicBezTo>
                        <a:pt x="100" y="6"/>
                        <a:pt x="58" y="20"/>
                        <a:pt x="30" y="50"/>
                      </a:cubicBezTo>
                      <a:cubicBezTo>
                        <a:pt x="1" y="80"/>
                        <a:pt x="-10" y="129"/>
                        <a:pt x="13" y="163"/>
                      </a:cubicBezTo>
                      <a:cubicBezTo>
                        <a:pt x="26" y="183"/>
                        <a:pt x="47" y="195"/>
                        <a:pt x="68" y="206"/>
                      </a:cubicBezTo>
                      <a:cubicBezTo>
                        <a:pt x="151" y="249"/>
                        <a:pt x="242" y="279"/>
                        <a:pt x="334" y="294"/>
                      </a:cubicBezTo>
                      <a:cubicBezTo>
                        <a:pt x="390" y="303"/>
                        <a:pt x="458" y="300"/>
                        <a:pt x="486" y="252"/>
                      </a:cubicBezTo>
                      <a:cubicBezTo>
                        <a:pt x="505" y="217"/>
                        <a:pt x="494" y="172"/>
                        <a:pt x="469" y="141"/>
                      </a:cubicBezTo>
                      <a:cubicBezTo>
                        <a:pt x="444" y="110"/>
                        <a:pt x="406" y="93"/>
                        <a:pt x="377" y="7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76" name="Google Shape;976;p20"/>
                <p:cNvSpPr/>
                <p:nvPr/>
              </p:nvSpPr>
              <p:spPr>
                <a:xfrm>
                  <a:off x="1070710" y="1537655"/>
                  <a:ext cx="463680" cy="3139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8" h="872" fill="none" extrusionOk="0">
                      <a:moveTo>
                        <a:pt x="94" y="436"/>
                      </a:moveTo>
                      <a:cubicBezTo>
                        <a:pt x="-192" y="136"/>
                        <a:pt x="257" y="-322"/>
                        <a:pt x="395" y="339"/>
                      </a:cubicBezTo>
                      <a:cubicBezTo>
                        <a:pt x="597" y="-5"/>
                        <a:pt x="1169" y="163"/>
                        <a:pt x="801" y="483"/>
                      </a:cubicBezTo>
                      <a:cubicBezTo>
                        <a:pt x="1281" y="357"/>
                        <a:pt x="1547" y="1112"/>
                        <a:pt x="924" y="793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800" tIns="46800" rIns="91800" bIns="468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77" name="Google Shape;977;p20"/>
                <p:cNvSpPr/>
                <p:nvPr/>
              </p:nvSpPr>
              <p:spPr>
                <a:xfrm>
                  <a:off x="972430" y="1766975"/>
                  <a:ext cx="339840" cy="2098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4" h="583" fill="none" extrusionOk="0">
                      <a:moveTo>
                        <a:pt x="302" y="0"/>
                      </a:moveTo>
                      <a:cubicBezTo>
                        <a:pt x="-207" y="28"/>
                        <a:pt x="-43" y="646"/>
                        <a:pt x="576" y="256"/>
                      </a:cubicBezTo>
                      <a:cubicBezTo>
                        <a:pt x="172" y="567"/>
                        <a:pt x="989" y="781"/>
                        <a:pt x="942" y="305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800" tIns="46800" rIns="91800" bIns="468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78" name="Google Shape;978;p20"/>
                <p:cNvSpPr/>
                <p:nvPr/>
              </p:nvSpPr>
              <p:spPr>
                <a:xfrm>
                  <a:off x="1327750" y="1886135"/>
                  <a:ext cx="145800" cy="10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5" h="300" fill="none" extrusionOk="0">
                      <a:moveTo>
                        <a:pt x="0" y="60"/>
                      </a:moveTo>
                      <a:cubicBezTo>
                        <a:pt x="35" y="138"/>
                        <a:pt x="92" y="207"/>
                        <a:pt x="163" y="256"/>
                      </a:cubicBezTo>
                      <a:cubicBezTo>
                        <a:pt x="208" y="287"/>
                        <a:pt x="265" y="312"/>
                        <a:pt x="317" y="294"/>
                      </a:cubicBezTo>
                      <a:cubicBezTo>
                        <a:pt x="371" y="276"/>
                        <a:pt x="404" y="217"/>
                        <a:pt x="405" y="161"/>
                      </a:cubicBezTo>
                      <a:cubicBezTo>
                        <a:pt x="407" y="104"/>
                        <a:pt x="384" y="49"/>
                        <a:pt x="356" y="0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800" tIns="46800" rIns="91800" bIns="468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79" name="Google Shape;979;p20"/>
                <p:cNvSpPr/>
                <p:nvPr/>
              </p:nvSpPr>
              <p:spPr>
                <a:xfrm>
                  <a:off x="1145230" y="1723415"/>
                  <a:ext cx="168120" cy="10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7" h="280" fill="none" extrusionOk="0">
                      <a:moveTo>
                        <a:pt x="295" y="280"/>
                      </a:moveTo>
                      <a:cubicBezTo>
                        <a:pt x="-323" y="141"/>
                        <a:pt x="178" y="-185"/>
                        <a:pt x="467" y="140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800" tIns="46800" rIns="91800" bIns="468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0" name="Google Shape;980;p20"/>
                <p:cNvSpPr/>
                <p:nvPr/>
              </p:nvSpPr>
              <p:spPr>
                <a:xfrm>
                  <a:off x="1280950" y="1804055"/>
                  <a:ext cx="38880" cy="2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" h="65" fill="none" extrusionOk="0">
                      <a:moveTo>
                        <a:pt x="0" y="64"/>
                      </a:moveTo>
                      <a:cubicBezTo>
                        <a:pt x="45" y="71"/>
                        <a:pt x="92" y="43"/>
                        <a:pt x="108" y="0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800" tIns="0" rIns="918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981" name="Google Shape;981;p20"/>
              <p:cNvGrpSpPr/>
              <p:nvPr/>
            </p:nvGrpSpPr>
            <p:grpSpPr>
              <a:xfrm rot="2954931">
                <a:off x="298514" y="4439793"/>
                <a:ext cx="432454" cy="674975"/>
                <a:chOff x="8088745" y="4280780"/>
                <a:chExt cx="609840" cy="951840"/>
              </a:xfrm>
            </p:grpSpPr>
            <p:sp>
              <p:nvSpPr>
                <p:cNvPr id="982" name="Google Shape;982;p20"/>
                <p:cNvSpPr/>
                <p:nvPr/>
              </p:nvSpPr>
              <p:spPr>
                <a:xfrm>
                  <a:off x="8088745" y="4280780"/>
                  <a:ext cx="609840" cy="9518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4" h="2644" extrusionOk="0">
                      <a:moveTo>
                        <a:pt x="1648" y="2644"/>
                      </a:moveTo>
                      <a:cubicBezTo>
                        <a:pt x="1723" y="2190"/>
                        <a:pt x="1733" y="1692"/>
                        <a:pt x="1477" y="1310"/>
                      </a:cubicBezTo>
                      <a:cubicBezTo>
                        <a:pt x="1220" y="928"/>
                        <a:pt x="740" y="732"/>
                        <a:pt x="511" y="332"/>
                      </a:cubicBezTo>
                      <a:cubicBezTo>
                        <a:pt x="464" y="249"/>
                        <a:pt x="429" y="159"/>
                        <a:pt x="364" y="89"/>
                      </a:cubicBezTo>
                      <a:cubicBezTo>
                        <a:pt x="300" y="19"/>
                        <a:pt x="194" y="-25"/>
                        <a:pt x="109" y="16"/>
                      </a:cubicBezTo>
                      <a:cubicBezTo>
                        <a:pt x="-7" y="71"/>
                        <a:pt x="-14" y="233"/>
                        <a:pt x="14" y="358"/>
                      </a:cubicBezTo>
                      <a:cubicBezTo>
                        <a:pt x="118" y="828"/>
                        <a:pt x="451" y="1210"/>
                        <a:pt x="793" y="1548"/>
                      </a:cubicBezTo>
                      <a:cubicBezTo>
                        <a:pt x="1135" y="1886"/>
                        <a:pt x="1506" y="2214"/>
                        <a:pt x="1648" y="2644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3" name="Google Shape;983;p20"/>
                <p:cNvSpPr/>
                <p:nvPr/>
              </p:nvSpPr>
              <p:spPr>
                <a:xfrm>
                  <a:off x="8304745" y="4447460"/>
                  <a:ext cx="393840" cy="5853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4" h="1626" extrusionOk="0">
                      <a:moveTo>
                        <a:pt x="1008" y="1367"/>
                      </a:moveTo>
                      <a:cubicBezTo>
                        <a:pt x="950" y="1217"/>
                        <a:pt x="887" y="1069"/>
                        <a:pt x="799" y="934"/>
                      </a:cubicBezTo>
                      <a:cubicBezTo>
                        <a:pt x="704" y="790"/>
                        <a:pt x="586" y="668"/>
                        <a:pt x="457" y="554"/>
                      </a:cubicBezTo>
                      <a:cubicBezTo>
                        <a:pt x="274" y="391"/>
                        <a:pt x="116" y="214"/>
                        <a:pt x="0" y="0"/>
                      </a:cubicBezTo>
                      <a:cubicBezTo>
                        <a:pt x="248" y="317"/>
                        <a:pt x="650" y="509"/>
                        <a:pt x="877" y="847"/>
                      </a:cubicBezTo>
                      <a:cubicBezTo>
                        <a:pt x="1030" y="1076"/>
                        <a:pt x="1088" y="1348"/>
                        <a:pt x="1094" y="1626"/>
                      </a:cubicBezTo>
                      <a:cubicBezTo>
                        <a:pt x="1069" y="1539"/>
                        <a:pt x="1041" y="1452"/>
                        <a:pt x="1008" y="1367"/>
                      </a:cubicBezTo>
                      <a:close/>
                    </a:path>
                  </a:pathLst>
                </a:custGeom>
                <a:solidFill>
                  <a:srgbClr val="F6FBFF">
                    <a:alpha val="50000"/>
                  </a:srgbClr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4" name="Google Shape;984;p20"/>
                <p:cNvSpPr/>
                <p:nvPr/>
              </p:nvSpPr>
              <p:spPr>
                <a:xfrm>
                  <a:off x="8088745" y="4303100"/>
                  <a:ext cx="498600" cy="7588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5" h="2108" extrusionOk="0">
                      <a:moveTo>
                        <a:pt x="152" y="367"/>
                      </a:moveTo>
                      <a:cubicBezTo>
                        <a:pt x="265" y="649"/>
                        <a:pt x="435" y="907"/>
                        <a:pt x="653" y="1119"/>
                      </a:cubicBezTo>
                      <a:cubicBezTo>
                        <a:pt x="770" y="1234"/>
                        <a:pt x="900" y="1332"/>
                        <a:pt x="1007" y="1457"/>
                      </a:cubicBezTo>
                      <a:cubicBezTo>
                        <a:pt x="1109" y="1577"/>
                        <a:pt x="1190" y="1715"/>
                        <a:pt x="1264" y="1853"/>
                      </a:cubicBezTo>
                      <a:cubicBezTo>
                        <a:pt x="1309" y="1937"/>
                        <a:pt x="1349" y="2022"/>
                        <a:pt x="1385" y="2108"/>
                      </a:cubicBezTo>
                      <a:cubicBezTo>
                        <a:pt x="1214" y="1888"/>
                        <a:pt x="999" y="1689"/>
                        <a:pt x="793" y="1486"/>
                      </a:cubicBezTo>
                      <a:cubicBezTo>
                        <a:pt x="451" y="1148"/>
                        <a:pt x="118" y="766"/>
                        <a:pt x="14" y="296"/>
                      </a:cubicBezTo>
                      <a:cubicBezTo>
                        <a:pt x="-8" y="197"/>
                        <a:pt x="-8" y="74"/>
                        <a:pt x="51" y="0"/>
                      </a:cubicBezTo>
                      <a:cubicBezTo>
                        <a:pt x="72" y="126"/>
                        <a:pt x="105" y="248"/>
                        <a:pt x="152" y="367"/>
                      </a:cubicBezTo>
                      <a:close/>
                    </a:path>
                  </a:pathLst>
                </a:custGeom>
                <a:solidFill>
                  <a:srgbClr val="233859">
                    <a:alpha val="19620"/>
                  </a:srgbClr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5" name="Google Shape;985;p20"/>
                <p:cNvSpPr/>
                <p:nvPr/>
              </p:nvSpPr>
              <p:spPr>
                <a:xfrm>
                  <a:off x="8199265" y="4392020"/>
                  <a:ext cx="480960" cy="8355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6" h="2321" fill="none" extrusionOk="0">
                      <a:moveTo>
                        <a:pt x="1336" y="2321"/>
                      </a:moveTo>
                      <a:cubicBezTo>
                        <a:pt x="1153" y="1327"/>
                        <a:pt x="712" y="1045"/>
                        <a:pt x="0" y="0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dk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800" tIns="46800" rIns="91800" bIns="468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6" name="Google Shape;986;p20"/>
                <p:cNvSpPr/>
                <p:nvPr/>
              </p:nvSpPr>
              <p:spPr>
                <a:xfrm>
                  <a:off x="8305105" y="4767140"/>
                  <a:ext cx="239400" cy="1015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" h="282" fill="none" extrusionOk="0">
                      <a:moveTo>
                        <a:pt x="665" y="282"/>
                      </a:moveTo>
                      <a:cubicBezTo>
                        <a:pt x="617" y="266"/>
                        <a:pt x="35" y="11"/>
                        <a:pt x="0" y="0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dk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800" tIns="46800" rIns="91800" bIns="468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7" name="Google Shape;987;p20"/>
                <p:cNvSpPr/>
                <p:nvPr/>
              </p:nvSpPr>
              <p:spPr>
                <a:xfrm>
                  <a:off x="8601385" y="4734380"/>
                  <a:ext cx="7200" cy="23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" h="645" fill="none" extrusionOk="0">
                      <a:moveTo>
                        <a:pt x="0" y="645"/>
                      </a:moveTo>
                      <a:cubicBezTo>
                        <a:pt x="25" y="623"/>
                        <a:pt x="21" y="26"/>
                        <a:pt x="17" y="0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dk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800" tIns="46800" rIns="91800" bIns="468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988" name="Google Shape;988;p20"/>
              <p:cNvGrpSpPr/>
              <p:nvPr/>
            </p:nvGrpSpPr>
            <p:grpSpPr>
              <a:xfrm rot="218097">
                <a:off x="214828" y="4787794"/>
                <a:ext cx="124556" cy="417793"/>
                <a:chOff x="8795211" y="2347174"/>
                <a:chExt cx="124554" cy="417788"/>
              </a:xfrm>
            </p:grpSpPr>
            <p:sp>
              <p:nvSpPr>
                <p:cNvPr id="989" name="Google Shape;989;p20"/>
                <p:cNvSpPr/>
                <p:nvPr/>
              </p:nvSpPr>
              <p:spPr>
                <a:xfrm>
                  <a:off x="8795211" y="2347174"/>
                  <a:ext cx="124554" cy="3686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" h="660" extrusionOk="0">
                      <a:moveTo>
                        <a:pt x="168" y="660"/>
                      </a:moveTo>
                      <a:cubicBezTo>
                        <a:pt x="182" y="554"/>
                        <a:pt x="167" y="445"/>
                        <a:pt x="125" y="348"/>
                      </a:cubicBezTo>
                      <a:cubicBezTo>
                        <a:pt x="81" y="247"/>
                        <a:pt x="7" y="154"/>
                        <a:pt x="0" y="43"/>
                      </a:cubicBezTo>
                      <a:cubicBezTo>
                        <a:pt x="-1" y="34"/>
                        <a:pt x="-1" y="24"/>
                        <a:pt x="4" y="16"/>
                      </a:cubicBezTo>
                      <a:cubicBezTo>
                        <a:pt x="15" y="-7"/>
                        <a:pt x="51" y="-4"/>
                        <a:pt x="74" y="10"/>
                      </a:cubicBezTo>
                      <a:cubicBezTo>
                        <a:pt x="119" y="37"/>
                        <a:pt x="148" y="85"/>
                        <a:pt x="168" y="134"/>
                      </a:cubicBezTo>
                      <a:cubicBezTo>
                        <a:pt x="260" y="356"/>
                        <a:pt x="218" y="608"/>
                        <a:pt x="168" y="66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90" name="Google Shape;990;p20"/>
                <p:cNvSpPr/>
                <p:nvPr/>
              </p:nvSpPr>
              <p:spPr>
                <a:xfrm>
                  <a:off x="8803030" y="2411965"/>
                  <a:ext cx="102771" cy="3038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" h="544" extrusionOk="0">
                      <a:moveTo>
                        <a:pt x="180" y="279"/>
                      </a:moveTo>
                      <a:cubicBezTo>
                        <a:pt x="159" y="136"/>
                        <a:pt x="112" y="99"/>
                        <a:pt x="0" y="0"/>
                      </a:cubicBezTo>
                      <a:cubicBezTo>
                        <a:pt x="72" y="173"/>
                        <a:pt x="193" y="344"/>
                        <a:pt x="154" y="544"/>
                      </a:cubicBezTo>
                      <a:cubicBezTo>
                        <a:pt x="175" y="522"/>
                        <a:pt x="192" y="356"/>
                        <a:pt x="180" y="279"/>
                      </a:cubicBezTo>
                      <a:close/>
                    </a:path>
                  </a:pathLst>
                </a:custGeom>
                <a:solidFill>
                  <a:srgbClr val="233859">
                    <a:alpha val="19620"/>
                  </a:srgbClr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91" name="Google Shape;991;p20"/>
                <p:cNvSpPr/>
                <p:nvPr/>
              </p:nvSpPr>
              <p:spPr>
                <a:xfrm>
                  <a:off x="8816435" y="2371192"/>
                  <a:ext cx="83781" cy="3937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" h="705" fill="none" extrusionOk="0">
                      <a:moveTo>
                        <a:pt x="0" y="0"/>
                      </a:moveTo>
                      <a:cubicBezTo>
                        <a:pt x="77" y="71"/>
                        <a:pt x="109" y="177"/>
                        <a:pt x="129" y="280"/>
                      </a:cubicBezTo>
                      <a:cubicBezTo>
                        <a:pt x="139" y="332"/>
                        <a:pt x="147" y="384"/>
                        <a:pt x="149" y="437"/>
                      </a:cubicBezTo>
                      <a:cubicBezTo>
                        <a:pt x="153" y="528"/>
                        <a:pt x="140" y="619"/>
                        <a:pt x="112" y="705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dk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800" tIns="46800" rIns="91800" bIns="468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9003991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9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" name="Google Shape;993;p21"/>
          <p:cNvSpPr txBox="1">
            <a:spLocks noGrp="1"/>
          </p:cNvSpPr>
          <p:nvPr>
            <p:ph type="title"/>
          </p:nvPr>
        </p:nvSpPr>
        <p:spPr>
          <a:xfrm>
            <a:off x="713225" y="885975"/>
            <a:ext cx="4448100" cy="950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994" name="Google Shape;994;p21"/>
          <p:cNvSpPr txBox="1">
            <a:spLocks noGrp="1"/>
          </p:cNvSpPr>
          <p:nvPr>
            <p:ph type="subTitle" idx="1"/>
          </p:nvPr>
        </p:nvSpPr>
        <p:spPr>
          <a:xfrm>
            <a:off x="713225" y="1808175"/>
            <a:ext cx="4448100" cy="90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996" name="Google Shape;996;p21"/>
          <p:cNvGrpSpPr/>
          <p:nvPr/>
        </p:nvGrpSpPr>
        <p:grpSpPr>
          <a:xfrm>
            <a:off x="-101186" y="-148864"/>
            <a:ext cx="814417" cy="5155147"/>
            <a:chOff x="-101187" y="-148864"/>
            <a:chExt cx="814417" cy="5155147"/>
          </a:xfrm>
        </p:grpSpPr>
        <p:grpSp>
          <p:nvGrpSpPr>
            <p:cNvPr id="997" name="Google Shape;997;p21"/>
            <p:cNvGrpSpPr/>
            <p:nvPr/>
          </p:nvGrpSpPr>
          <p:grpSpPr>
            <a:xfrm rot="8100000" flipH="1">
              <a:off x="105502" y="-94819"/>
              <a:ext cx="432429" cy="674937"/>
              <a:chOff x="8088745" y="4280780"/>
              <a:chExt cx="609840" cy="951840"/>
            </a:xfrm>
          </p:grpSpPr>
          <p:sp>
            <p:nvSpPr>
              <p:cNvPr id="998" name="Google Shape;998;p21"/>
              <p:cNvSpPr/>
              <p:nvPr/>
            </p:nvSpPr>
            <p:spPr>
              <a:xfrm>
                <a:off x="8088745" y="4280780"/>
                <a:ext cx="609840" cy="951840"/>
              </a:xfrm>
              <a:custGeom>
                <a:avLst/>
                <a:gdLst/>
                <a:ahLst/>
                <a:cxnLst/>
                <a:rect l="l" t="t" r="r" b="b"/>
                <a:pathLst>
                  <a:path w="1694" h="2644" extrusionOk="0">
                    <a:moveTo>
                      <a:pt x="1648" y="2644"/>
                    </a:moveTo>
                    <a:cubicBezTo>
                      <a:pt x="1723" y="2190"/>
                      <a:pt x="1733" y="1692"/>
                      <a:pt x="1477" y="1310"/>
                    </a:cubicBezTo>
                    <a:cubicBezTo>
                      <a:pt x="1220" y="928"/>
                      <a:pt x="740" y="732"/>
                      <a:pt x="511" y="332"/>
                    </a:cubicBezTo>
                    <a:cubicBezTo>
                      <a:pt x="464" y="249"/>
                      <a:pt x="429" y="159"/>
                      <a:pt x="364" y="89"/>
                    </a:cubicBezTo>
                    <a:cubicBezTo>
                      <a:pt x="300" y="19"/>
                      <a:pt x="194" y="-25"/>
                      <a:pt x="109" y="16"/>
                    </a:cubicBezTo>
                    <a:cubicBezTo>
                      <a:pt x="-7" y="71"/>
                      <a:pt x="-14" y="233"/>
                      <a:pt x="14" y="358"/>
                    </a:cubicBezTo>
                    <a:cubicBezTo>
                      <a:pt x="118" y="828"/>
                      <a:pt x="451" y="1210"/>
                      <a:pt x="793" y="1548"/>
                    </a:cubicBezTo>
                    <a:cubicBezTo>
                      <a:pt x="1135" y="1886"/>
                      <a:pt x="1506" y="2214"/>
                      <a:pt x="1648" y="2644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9" name="Google Shape;999;p21"/>
              <p:cNvSpPr/>
              <p:nvPr/>
            </p:nvSpPr>
            <p:spPr>
              <a:xfrm>
                <a:off x="8304745" y="4447460"/>
                <a:ext cx="393840" cy="585360"/>
              </a:xfrm>
              <a:custGeom>
                <a:avLst/>
                <a:gdLst/>
                <a:ahLst/>
                <a:cxnLst/>
                <a:rect l="l" t="t" r="r" b="b"/>
                <a:pathLst>
                  <a:path w="1094" h="1626" extrusionOk="0">
                    <a:moveTo>
                      <a:pt x="1008" y="1367"/>
                    </a:moveTo>
                    <a:cubicBezTo>
                      <a:pt x="950" y="1217"/>
                      <a:pt x="887" y="1069"/>
                      <a:pt x="799" y="934"/>
                    </a:cubicBezTo>
                    <a:cubicBezTo>
                      <a:pt x="704" y="790"/>
                      <a:pt x="586" y="668"/>
                      <a:pt x="457" y="554"/>
                    </a:cubicBezTo>
                    <a:cubicBezTo>
                      <a:pt x="274" y="391"/>
                      <a:pt x="116" y="214"/>
                      <a:pt x="0" y="0"/>
                    </a:cubicBezTo>
                    <a:cubicBezTo>
                      <a:pt x="248" y="317"/>
                      <a:pt x="650" y="509"/>
                      <a:pt x="877" y="847"/>
                    </a:cubicBezTo>
                    <a:cubicBezTo>
                      <a:pt x="1030" y="1076"/>
                      <a:pt x="1088" y="1348"/>
                      <a:pt x="1094" y="1626"/>
                    </a:cubicBezTo>
                    <a:cubicBezTo>
                      <a:pt x="1069" y="1539"/>
                      <a:pt x="1041" y="1452"/>
                      <a:pt x="1008" y="1367"/>
                    </a:cubicBezTo>
                    <a:close/>
                  </a:path>
                </a:pathLst>
              </a:custGeom>
              <a:solidFill>
                <a:srgbClr val="F6FBFF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0" name="Google Shape;1000;p21"/>
              <p:cNvSpPr/>
              <p:nvPr/>
            </p:nvSpPr>
            <p:spPr>
              <a:xfrm>
                <a:off x="8088745" y="4303100"/>
                <a:ext cx="498600" cy="758880"/>
              </a:xfrm>
              <a:custGeom>
                <a:avLst/>
                <a:gdLst/>
                <a:ahLst/>
                <a:cxnLst/>
                <a:rect l="l" t="t" r="r" b="b"/>
                <a:pathLst>
                  <a:path w="1385" h="2108" extrusionOk="0">
                    <a:moveTo>
                      <a:pt x="152" y="367"/>
                    </a:moveTo>
                    <a:cubicBezTo>
                      <a:pt x="265" y="649"/>
                      <a:pt x="435" y="907"/>
                      <a:pt x="653" y="1119"/>
                    </a:cubicBezTo>
                    <a:cubicBezTo>
                      <a:pt x="770" y="1234"/>
                      <a:pt x="900" y="1332"/>
                      <a:pt x="1007" y="1457"/>
                    </a:cubicBezTo>
                    <a:cubicBezTo>
                      <a:pt x="1109" y="1577"/>
                      <a:pt x="1190" y="1715"/>
                      <a:pt x="1264" y="1853"/>
                    </a:cubicBezTo>
                    <a:cubicBezTo>
                      <a:pt x="1309" y="1937"/>
                      <a:pt x="1349" y="2022"/>
                      <a:pt x="1385" y="2108"/>
                    </a:cubicBezTo>
                    <a:cubicBezTo>
                      <a:pt x="1214" y="1888"/>
                      <a:pt x="999" y="1689"/>
                      <a:pt x="793" y="1486"/>
                    </a:cubicBezTo>
                    <a:cubicBezTo>
                      <a:pt x="451" y="1148"/>
                      <a:pt x="118" y="766"/>
                      <a:pt x="14" y="296"/>
                    </a:cubicBezTo>
                    <a:cubicBezTo>
                      <a:pt x="-8" y="197"/>
                      <a:pt x="-8" y="74"/>
                      <a:pt x="51" y="0"/>
                    </a:cubicBezTo>
                    <a:cubicBezTo>
                      <a:pt x="72" y="126"/>
                      <a:pt x="105" y="248"/>
                      <a:pt x="152" y="367"/>
                    </a:cubicBezTo>
                    <a:close/>
                  </a:path>
                </a:pathLst>
              </a:custGeom>
              <a:solidFill>
                <a:srgbClr val="233859">
                  <a:alpha val="19620"/>
                </a:srgbClr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1" name="Google Shape;1001;p21"/>
              <p:cNvSpPr/>
              <p:nvPr/>
            </p:nvSpPr>
            <p:spPr>
              <a:xfrm>
                <a:off x="8199265" y="4392020"/>
                <a:ext cx="480960" cy="835560"/>
              </a:xfrm>
              <a:custGeom>
                <a:avLst/>
                <a:gdLst/>
                <a:ahLst/>
                <a:cxnLst/>
                <a:rect l="l" t="t" r="r" b="b"/>
                <a:pathLst>
                  <a:path w="1336" h="2321" fill="none" extrusionOk="0">
                    <a:moveTo>
                      <a:pt x="1336" y="2321"/>
                    </a:moveTo>
                    <a:cubicBezTo>
                      <a:pt x="1153" y="1327"/>
                      <a:pt x="712" y="1045"/>
                      <a:pt x="0" y="0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800" tIns="46800" rIns="91800" bIns="468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2" name="Google Shape;1002;p21"/>
              <p:cNvSpPr/>
              <p:nvPr/>
            </p:nvSpPr>
            <p:spPr>
              <a:xfrm>
                <a:off x="8305105" y="4767140"/>
                <a:ext cx="239400" cy="101520"/>
              </a:xfrm>
              <a:custGeom>
                <a:avLst/>
                <a:gdLst/>
                <a:ahLst/>
                <a:cxnLst/>
                <a:rect l="l" t="t" r="r" b="b"/>
                <a:pathLst>
                  <a:path w="665" h="282" fill="none" extrusionOk="0">
                    <a:moveTo>
                      <a:pt x="665" y="282"/>
                    </a:moveTo>
                    <a:cubicBezTo>
                      <a:pt x="617" y="266"/>
                      <a:pt x="35" y="11"/>
                      <a:pt x="0" y="0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800" tIns="46800" rIns="91800" bIns="468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3" name="Google Shape;1003;p21"/>
              <p:cNvSpPr/>
              <p:nvPr/>
            </p:nvSpPr>
            <p:spPr>
              <a:xfrm>
                <a:off x="8601385" y="4734380"/>
                <a:ext cx="7200" cy="232200"/>
              </a:xfrm>
              <a:custGeom>
                <a:avLst/>
                <a:gdLst/>
                <a:ahLst/>
                <a:cxnLst/>
                <a:rect l="l" t="t" r="r" b="b"/>
                <a:pathLst>
                  <a:path w="20" h="645" fill="none" extrusionOk="0">
                    <a:moveTo>
                      <a:pt x="0" y="645"/>
                    </a:moveTo>
                    <a:cubicBezTo>
                      <a:pt x="25" y="623"/>
                      <a:pt x="21" y="26"/>
                      <a:pt x="17" y="0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800" tIns="46800" rIns="91800" bIns="468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04" name="Google Shape;1004;p21"/>
            <p:cNvGrpSpPr/>
            <p:nvPr/>
          </p:nvGrpSpPr>
          <p:grpSpPr>
            <a:xfrm rot="4413509">
              <a:off x="67466" y="4365918"/>
              <a:ext cx="432435" cy="674946"/>
              <a:chOff x="8088745" y="4280780"/>
              <a:chExt cx="609840" cy="951840"/>
            </a:xfrm>
          </p:grpSpPr>
          <p:sp>
            <p:nvSpPr>
              <p:cNvPr id="1005" name="Google Shape;1005;p21"/>
              <p:cNvSpPr/>
              <p:nvPr/>
            </p:nvSpPr>
            <p:spPr>
              <a:xfrm>
                <a:off x="8088745" y="4280780"/>
                <a:ext cx="609840" cy="951840"/>
              </a:xfrm>
              <a:custGeom>
                <a:avLst/>
                <a:gdLst/>
                <a:ahLst/>
                <a:cxnLst/>
                <a:rect l="l" t="t" r="r" b="b"/>
                <a:pathLst>
                  <a:path w="1694" h="2644" extrusionOk="0">
                    <a:moveTo>
                      <a:pt x="1648" y="2644"/>
                    </a:moveTo>
                    <a:cubicBezTo>
                      <a:pt x="1723" y="2190"/>
                      <a:pt x="1733" y="1692"/>
                      <a:pt x="1477" y="1310"/>
                    </a:cubicBezTo>
                    <a:cubicBezTo>
                      <a:pt x="1220" y="928"/>
                      <a:pt x="740" y="732"/>
                      <a:pt x="511" y="332"/>
                    </a:cubicBezTo>
                    <a:cubicBezTo>
                      <a:pt x="464" y="249"/>
                      <a:pt x="429" y="159"/>
                      <a:pt x="364" y="89"/>
                    </a:cubicBezTo>
                    <a:cubicBezTo>
                      <a:pt x="300" y="19"/>
                      <a:pt x="194" y="-25"/>
                      <a:pt x="109" y="16"/>
                    </a:cubicBezTo>
                    <a:cubicBezTo>
                      <a:pt x="-7" y="71"/>
                      <a:pt x="-14" y="233"/>
                      <a:pt x="14" y="358"/>
                    </a:cubicBezTo>
                    <a:cubicBezTo>
                      <a:pt x="118" y="828"/>
                      <a:pt x="451" y="1210"/>
                      <a:pt x="793" y="1548"/>
                    </a:cubicBezTo>
                    <a:cubicBezTo>
                      <a:pt x="1135" y="1886"/>
                      <a:pt x="1506" y="2214"/>
                      <a:pt x="1648" y="2644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6" name="Google Shape;1006;p21"/>
              <p:cNvSpPr/>
              <p:nvPr/>
            </p:nvSpPr>
            <p:spPr>
              <a:xfrm>
                <a:off x="8304745" y="4447460"/>
                <a:ext cx="393840" cy="585360"/>
              </a:xfrm>
              <a:custGeom>
                <a:avLst/>
                <a:gdLst/>
                <a:ahLst/>
                <a:cxnLst/>
                <a:rect l="l" t="t" r="r" b="b"/>
                <a:pathLst>
                  <a:path w="1094" h="1626" extrusionOk="0">
                    <a:moveTo>
                      <a:pt x="1008" y="1367"/>
                    </a:moveTo>
                    <a:cubicBezTo>
                      <a:pt x="950" y="1217"/>
                      <a:pt x="887" y="1069"/>
                      <a:pt x="799" y="934"/>
                    </a:cubicBezTo>
                    <a:cubicBezTo>
                      <a:pt x="704" y="790"/>
                      <a:pt x="586" y="668"/>
                      <a:pt x="457" y="554"/>
                    </a:cubicBezTo>
                    <a:cubicBezTo>
                      <a:pt x="274" y="391"/>
                      <a:pt x="116" y="214"/>
                      <a:pt x="0" y="0"/>
                    </a:cubicBezTo>
                    <a:cubicBezTo>
                      <a:pt x="248" y="317"/>
                      <a:pt x="650" y="509"/>
                      <a:pt x="877" y="847"/>
                    </a:cubicBezTo>
                    <a:cubicBezTo>
                      <a:pt x="1030" y="1076"/>
                      <a:pt x="1088" y="1348"/>
                      <a:pt x="1094" y="1626"/>
                    </a:cubicBezTo>
                    <a:cubicBezTo>
                      <a:pt x="1069" y="1539"/>
                      <a:pt x="1041" y="1452"/>
                      <a:pt x="1008" y="1367"/>
                    </a:cubicBezTo>
                    <a:close/>
                  </a:path>
                </a:pathLst>
              </a:custGeom>
              <a:solidFill>
                <a:srgbClr val="F6FBFF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7" name="Google Shape;1007;p21"/>
              <p:cNvSpPr/>
              <p:nvPr/>
            </p:nvSpPr>
            <p:spPr>
              <a:xfrm>
                <a:off x="8088745" y="4303100"/>
                <a:ext cx="498600" cy="758880"/>
              </a:xfrm>
              <a:custGeom>
                <a:avLst/>
                <a:gdLst/>
                <a:ahLst/>
                <a:cxnLst/>
                <a:rect l="l" t="t" r="r" b="b"/>
                <a:pathLst>
                  <a:path w="1385" h="2108" extrusionOk="0">
                    <a:moveTo>
                      <a:pt x="152" y="367"/>
                    </a:moveTo>
                    <a:cubicBezTo>
                      <a:pt x="265" y="649"/>
                      <a:pt x="435" y="907"/>
                      <a:pt x="653" y="1119"/>
                    </a:cubicBezTo>
                    <a:cubicBezTo>
                      <a:pt x="770" y="1234"/>
                      <a:pt x="900" y="1332"/>
                      <a:pt x="1007" y="1457"/>
                    </a:cubicBezTo>
                    <a:cubicBezTo>
                      <a:pt x="1109" y="1577"/>
                      <a:pt x="1190" y="1715"/>
                      <a:pt x="1264" y="1853"/>
                    </a:cubicBezTo>
                    <a:cubicBezTo>
                      <a:pt x="1309" y="1937"/>
                      <a:pt x="1349" y="2022"/>
                      <a:pt x="1385" y="2108"/>
                    </a:cubicBezTo>
                    <a:cubicBezTo>
                      <a:pt x="1214" y="1888"/>
                      <a:pt x="999" y="1689"/>
                      <a:pt x="793" y="1486"/>
                    </a:cubicBezTo>
                    <a:cubicBezTo>
                      <a:pt x="451" y="1148"/>
                      <a:pt x="118" y="766"/>
                      <a:pt x="14" y="296"/>
                    </a:cubicBezTo>
                    <a:cubicBezTo>
                      <a:pt x="-8" y="197"/>
                      <a:pt x="-8" y="74"/>
                      <a:pt x="51" y="0"/>
                    </a:cubicBezTo>
                    <a:cubicBezTo>
                      <a:pt x="72" y="126"/>
                      <a:pt x="105" y="248"/>
                      <a:pt x="152" y="367"/>
                    </a:cubicBezTo>
                    <a:close/>
                  </a:path>
                </a:pathLst>
              </a:custGeom>
              <a:solidFill>
                <a:srgbClr val="233859">
                  <a:alpha val="19620"/>
                </a:srgbClr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8" name="Google Shape;1008;p21"/>
              <p:cNvSpPr/>
              <p:nvPr/>
            </p:nvSpPr>
            <p:spPr>
              <a:xfrm>
                <a:off x="8199265" y="4392020"/>
                <a:ext cx="480960" cy="835560"/>
              </a:xfrm>
              <a:custGeom>
                <a:avLst/>
                <a:gdLst/>
                <a:ahLst/>
                <a:cxnLst/>
                <a:rect l="l" t="t" r="r" b="b"/>
                <a:pathLst>
                  <a:path w="1336" h="2321" fill="none" extrusionOk="0">
                    <a:moveTo>
                      <a:pt x="1336" y="2321"/>
                    </a:moveTo>
                    <a:cubicBezTo>
                      <a:pt x="1153" y="1327"/>
                      <a:pt x="712" y="1045"/>
                      <a:pt x="0" y="0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800" tIns="46800" rIns="91800" bIns="468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9" name="Google Shape;1009;p21"/>
              <p:cNvSpPr/>
              <p:nvPr/>
            </p:nvSpPr>
            <p:spPr>
              <a:xfrm>
                <a:off x="8305105" y="4767140"/>
                <a:ext cx="239400" cy="101520"/>
              </a:xfrm>
              <a:custGeom>
                <a:avLst/>
                <a:gdLst/>
                <a:ahLst/>
                <a:cxnLst/>
                <a:rect l="l" t="t" r="r" b="b"/>
                <a:pathLst>
                  <a:path w="665" h="282" fill="none" extrusionOk="0">
                    <a:moveTo>
                      <a:pt x="665" y="282"/>
                    </a:moveTo>
                    <a:cubicBezTo>
                      <a:pt x="617" y="266"/>
                      <a:pt x="35" y="11"/>
                      <a:pt x="0" y="0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800" tIns="46800" rIns="91800" bIns="468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0" name="Google Shape;1010;p21"/>
              <p:cNvSpPr/>
              <p:nvPr/>
            </p:nvSpPr>
            <p:spPr>
              <a:xfrm>
                <a:off x="8601385" y="4734380"/>
                <a:ext cx="7200" cy="232200"/>
              </a:xfrm>
              <a:custGeom>
                <a:avLst/>
                <a:gdLst/>
                <a:ahLst/>
                <a:cxnLst/>
                <a:rect l="l" t="t" r="r" b="b"/>
                <a:pathLst>
                  <a:path w="20" h="645" fill="none" extrusionOk="0">
                    <a:moveTo>
                      <a:pt x="0" y="645"/>
                    </a:moveTo>
                    <a:cubicBezTo>
                      <a:pt x="25" y="623"/>
                      <a:pt x="21" y="26"/>
                      <a:pt x="17" y="0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800" tIns="46800" rIns="91800" bIns="468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4875331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2" name="Google Shape;1012;p22"/>
          <p:cNvGrpSpPr/>
          <p:nvPr/>
        </p:nvGrpSpPr>
        <p:grpSpPr>
          <a:xfrm>
            <a:off x="-405343" y="111478"/>
            <a:ext cx="9513255" cy="5769332"/>
            <a:chOff x="-405343" y="111478"/>
            <a:chExt cx="9513255" cy="5769332"/>
          </a:xfrm>
        </p:grpSpPr>
        <p:grpSp>
          <p:nvGrpSpPr>
            <p:cNvPr id="1013" name="Google Shape;1013;p22"/>
            <p:cNvGrpSpPr/>
            <p:nvPr/>
          </p:nvGrpSpPr>
          <p:grpSpPr>
            <a:xfrm>
              <a:off x="-405342" y="3855090"/>
              <a:ext cx="1827402" cy="2025719"/>
              <a:chOff x="778720" y="3591127"/>
              <a:chExt cx="1827402" cy="2025719"/>
            </a:xfrm>
          </p:grpSpPr>
          <p:sp>
            <p:nvSpPr>
              <p:cNvPr id="1014" name="Google Shape;1014;p22"/>
              <p:cNvSpPr/>
              <p:nvPr/>
            </p:nvSpPr>
            <p:spPr>
              <a:xfrm rot="-446434">
                <a:off x="890687" y="3687231"/>
                <a:ext cx="1603468" cy="1833512"/>
              </a:xfrm>
              <a:custGeom>
                <a:avLst/>
                <a:gdLst/>
                <a:ahLst/>
                <a:cxnLst/>
                <a:rect l="l" t="t" r="r" b="b"/>
                <a:pathLst>
                  <a:path w="4454" h="5093" extrusionOk="0">
                    <a:moveTo>
                      <a:pt x="8" y="4559"/>
                    </a:moveTo>
                    <a:cubicBezTo>
                      <a:pt x="-10" y="3034"/>
                      <a:pt x="-129" y="662"/>
                      <a:pt x="1618" y="49"/>
                    </a:cubicBezTo>
                    <a:cubicBezTo>
                      <a:pt x="4235" y="-428"/>
                      <a:pt x="4476" y="2663"/>
                      <a:pt x="4452" y="4546"/>
                    </a:cubicBezTo>
                    <a:cubicBezTo>
                      <a:pt x="3539" y="5281"/>
                      <a:pt x="966" y="5266"/>
                      <a:pt x="8" y="455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5" name="Google Shape;1015;p22"/>
              <p:cNvSpPr/>
              <p:nvPr/>
            </p:nvSpPr>
            <p:spPr>
              <a:xfrm rot="-446434">
                <a:off x="1218800" y="4077048"/>
                <a:ext cx="1300343" cy="1422385"/>
              </a:xfrm>
              <a:custGeom>
                <a:avLst/>
                <a:gdLst/>
                <a:ahLst/>
                <a:cxnLst/>
                <a:rect l="l" t="t" r="r" b="b"/>
                <a:pathLst>
                  <a:path w="3612" h="3951" extrusionOk="0">
                    <a:moveTo>
                      <a:pt x="3061" y="0"/>
                    </a:moveTo>
                    <a:cubicBezTo>
                      <a:pt x="3074" y="127"/>
                      <a:pt x="3079" y="253"/>
                      <a:pt x="3077" y="379"/>
                    </a:cubicBezTo>
                    <a:cubicBezTo>
                      <a:pt x="3068" y="954"/>
                      <a:pt x="2917" y="1510"/>
                      <a:pt x="2662" y="2023"/>
                    </a:cubicBezTo>
                    <a:cubicBezTo>
                      <a:pt x="2410" y="2529"/>
                      <a:pt x="2075" y="2989"/>
                      <a:pt x="1594" y="3299"/>
                    </a:cubicBezTo>
                    <a:cubicBezTo>
                      <a:pt x="1120" y="3603"/>
                      <a:pt x="553" y="3723"/>
                      <a:pt x="0" y="3783"/>
                    </a:cubicBezTo>
                    <a:cubicBezTo>
                      <a:pt x="1178" y="4094"/>
                      <a:pt x="2899" y="3977"/>
                      <a:pt x="3611" y="3404"/>
                    </a:cubicBezTo>
                    <a:cubicBezTo>
                      <a:pt x="3624" y="2370"/>
                      <a:pt x="3557" y="972"/>
                      <a:pt x="3061" y="0"/>
                    </a:cubicBezTo>
                    <a:close/>
                  </a:path>
                </a:pathLst>
              </a:custGeom>
              <a:solidFill>
                <a:srgbClr val="233859">
                  <a:alpha val="19620"/>
                </a:srgbClr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6" name="Google Shape;1016;p22"/>
              <p:cNvSpPr/>
              <p:nvPr/>
            </p:nvSpPr>
            <p:spPr>
              <a:xfrm rot="-446434">
                <a:off x="1088729" y="3821826"/>
                <a:ext cx="423007" cy="520569"/>
              </a:xfrm>
              <a:custGeom>
                <a:avLst/>
                <a:gdLst/>
                <a:ahLst/>
                <a:cxnLst/>
                <a:rect l="l" t="t" r="r" b="b"/>
                <a:pathLst>
                  <a:path w="1175" h="1446" extrusionOk="0">
                    <a:moveTo>
                      <a:pt x="945" y="0"/>
                    </a:moveTo>
                    <a:cubicBezTo>
                      <a:pt x="446" y="160"/>
                      <a:pt x="62" y="631"/>
                      <a:pt x="5" y="1152"/>
                    </a:cubicBezTo>
                    <a:cubicBezTo>
                      <a:pt x="-2" y="1211"/>
                      <a:pt x="-4" y="1272"/>
                      <a:pt x="16" y="1328"/>
                    </a:cubicBezTo>
                    <a:cubicBezTo>
                      <a:pt x="35" y="1384"/>
                      <a:pt x="81" y="1434"/>
                      <a:pt x="139" y="1444"/>
                    </a:cubicBezTo>
                    <a:cubicBezTo>
                      <a:pt x="216" y="1456"/>
                      <a:pt x="289" y="1395"/>
                      <a:pt x="320" y="1324"/>
                    </a:cubicBezTo>
                    <a:cubicBezTo>
                      <a:pt x="352" y="1253"/>
                      <a:pt x="353" y="1173"/>
                      <a:pt x="362" y="1095"/>
                    </a:cubicBezTo>
                    <a:cubicBezTo>
                      <a:pt x="408" y="678"/>
                      <a:pt x="698" y="297"/>
                      <a:pt x="1087" y="142"/>
                    </a:cubicBezTo>
                    <a:cubicBezTo>
                      <a:pt x="1114" y="132"/>
                      <a:pt x="1141" y="121"/>
                      <a:pt x="1159" y="100"/>
                    </a:cubicBezTo>
                    <a:cubicBezTo>
                      <a:pt x="1178" y="78"/>
                      <a:pt x="1181" y="42"/>
                      <a:pt x="1159" y="24"/>
                    </a:cubicBezTo>
                    <a:cubicBezTo>
                      <a:pt x="1148" y="16"/>
                      <a:pt x="1134" y="14"/>
                      <a:pt x="1120" y="12"/>
                    </a:cubicBezTo>
                    <a:cubicBezTo>
                      <a:pt x="1052" y="5"/>
                      <a:pt x="983" y="8"/>
                      <a:pt x="945" y="0"/>
                    </a:cubicBezTo>
                    <a:close/>
                  </a:path>
                </a:pathLst>
              </a:custGeom>
              <a:solidFill>
                <a:srgbClr val="F6FBFF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7" name="Google Shape;1017;p22"/>
              <p:cNvSpPr/>
              <p:nvPr/>
            </p:nvSpPr>
            <p:spPr>
              <a:xfrm rot="-446434">
                <a:off x="881447" y="3713558"/>
                <a:ext cx="1206741" cy="1648469"/>
              </a:xfrm>
              <a:custGeom>
                <a:avLst/>
                <a:gdLst/>
                <a:ahLst/>
                <a:cxnLst/>
                <a:rect l="l" t="t" r="r" b="b"/>
                <a:pathLst>
                  <a:path w="3352" h="4579" fill="none" extrusionOk="0">
                    <a:moveTo>
                      <a:pt x="6" y="4579"/>
                    </a:moveTo>
                    <a:cubicBezTo>
                      <a:pt x="6" y="3379"/>
                      <a:pt x="-89" y="2143"/>
                      <a:pt x="456" y="1137"/>
                    </a:cubicBezTo>
                    <a:cubicBezTo>
                      <a:pt x="915" y="-4"/>
                      <a:pt x="2297" y="-370"/>
                      <a:pt x="3352" y="426"/>
                    </a:cubicBezTo>
                  </a:path>
                </a:pathLst>
              </a:custGeom>
              <a:noFill/>
              <a:ln w="9525" cap="rnd" cmpd="sng">
                <a:solidFill>
                  <a:srgbClr val="233859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800" tIns="46800" rIns="91800" bIns="468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8" name="Google Shape;1018;p22"/>
              <p:cNvSpPr/>
              <p:nvPr/>
            </p:nvSpPr>
            <p:spPr>
              <a:xfrm rot="-446434">
                <a:off x="1106430" y="4637221"/>
                <a:ext cx="147243" cy="318606"/>
              </a:xfrm>
              <a:custGeom>
                <a:avLst/>
                <a:gdLst/>
                <a:ahLst/>
                <a:cxnLst/>
                <a:rect l="l" t="t" r="r" b="b"/>
                <a:pathLst>
                  <a:path w="409" h="885" extrusionOk="0">
                    <a:moveTo>
                      <a:pt x="56" y="89"/>
                    </a:moveTo>
                    <a:cubicBezTo>
                      <a:pt x="19" y="280"/>
                      <a:pt x="-18" y="475"/>
                      <a:pt x="8" y="667"/>
                    </a:cubicBezTo>
                    <a:cubicBezTo>
                      <a:pt x="15" y="724"/>
                      <a:pt x="29" y="782"/>
                      <a:pt x="65" y="826"/>
                    </a:cubicBezTo>
                    <a:cubicBezTo>
                      <a:pt x="100" y="871"/>
                      <a:pt x="162" y="898"/>
                      <a:pt x="216" y="879"/>
                    </a:cubicBezTo>
                    <a:cubicBezTo>
                      <a:pt x="256" y="865"/>
                      <a:pt x="284" y="828"/>
                      <a:pt x="306" y="792"/>
                    </a:cubicBezTo>
                    <a:cubicBezTo>
                      <a:pt x="416" y="610"/>
                      <a:pt x="439" y="377"/>
                      <a:pt x="367" y="176"/>
                    </a:cubicBezTo>
                    <a:cubicBezTo>
                      <a:pt x="349" y="129"/>
                      <a:pt x="326" y="82"/>
                      <a:pt x="289" y="47"/>
                    </a:cubicBezTo>
                    <a:cubicBezTo>
                      <a:pt x="252" y="12"/>
                      <a:pt x="199" y="-8"/>
                      <a:pt x="150" y="3"/>
                    </a:cubicBezTo>
                    <a:cubicBezTo>
                      <a:pt x="100" y="15"/>
                      <a:pt x="61" y="64"/>
                      <a:pt x="56" y="89"/>
                    </a:cubicBezTo>
                    <a:close/>
                  </a:path>
                </a:pathLst>
              </a:custGeom>
              <a:solidFill>
                <a:srgbClr val="F6FBFF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9" name="Google Shape;1019;p22"/>
              <p:cNvSpPr/>
              <p:nvPr/>
            </p:nvSpPr>
            <p:spPr>
              <a:xfrm rot="-446434">
                <a:off x="1340524" y="3846768"/>
                <a:ext cx="580690" cy="574570"/>
              </a:xfrm>
              <a:custGeom>
                <a:avLst/>
                <a:gdLst/>
                <a:ahLst/>
                <a:cxnLst/>
                <a:rect l="l" t="t" r="r" b="b"/>
                <a:pathLst>
                  <a:path w="1613" h="1596" extrusionOk="0">
                    <a:moveTo>
                      <a:pt x="1123" y="46"/>
                    </a:moveTo>
                    <a:cubicBezTo>
                      <a:pt x="741" y="-90"/>
                      <a:pt x="265" y="87"/>
                      <a:pt x="82" y="433"/>
                    </a:cubicBezTo>
                    <a:cubicBezTo>
                      <a:pt x="-101" y="779"/>
                      <a:pt x="34" y="1246"/>
                      <a:pt x="377" y="1456"/>
                    </a:cubicBezTo>
                    <a:cubicBezTo>
                      <a:pt x="458" y="1505"/>
                      <a:pt x="547" y="1541"/>
                      <a:pt x="640" y="1566"/>
                    </a:cubicBezTo>
                    <a:cubicBezTo>
                      <a:pt x="718" y="1586"/>
                      <a:pt x="800" y="1599"/>
                      <a:pt x="882" y="1595"/>
                    </a:cubicBezTo>
                    <a:cubicBezTo>
                      <a:pt x="1026" y="1588"/>
                      <a:pt x="1165" y="1528"/>
                      <a:pt x="1278" y="1442"/>
                    </a:cubicBezTo>
                    <a:cubicBezTo>
                      <a:pt x="1513" y="1263"/>
                      <a:pt x="1642" y="967"/>
                      <a:pt x="1608" y="683"/>
                    </a:cubicBezTo>
                    <a:cubicBezTo>
                      <a:pt x="1575" y="399"/>
                      <a:pt x="1378" y="137"/>
                      <a:pt x="1123" y="4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0" name="Google Shape;1020;p22"/>
              <p:cNvSpPr/>
              <p:nvPr/>
            </p:nvSpPr>
            <p:spPr>
              <a:xfrm rot="-446434">
                <a:off x="1552384" y="3838392"/>
                <a:ext cx="368287" cy="569170"/>
              </a:xfrm>
              <a:custGeom>
                <a:avLst/>
                <a:gdLst/>
                <a:ahLst/>
                <a:cxnLst/>
                <a:rect l="l" t="t" r="r" b="b"/>
                <a:pathLst>
                  <a:path w="1023" h="1581" extrusionOk="0">
                    <a:moveTo>
                      <a:pt x="1018" y="668"/>
                    </a:moveTo>
                    <a:cubicBezTo>
                      <a:pt x="984" y="384"/>
                      <a:pt x="788" y="122"/>
                      <a:pt x="533" y="31"/>
                    </a:cubicBezTo>
                    <a:cubicBezTo>
                      <a:pt x="495" y="18"/>
                      <a:pt x="456" y="8"/>
                      <a:pt x="417" y="0"/>
                    </a:cubicBezTo>
                    <a:cubicBezTo>
                      <a:pt x="469" y="26"/>
                      <a:pt x="519" y="55"/>
                      <a:pt x="564" y="86"/>
                    </a:cubicBezTo>
                    <a:cubicBezTo>
                      <a:pt x="641" y="138"/>
                      <a:pt x="690" y="188"/>
                      <a:pt x="745" y="262"/>
                    </a:cubicBezTo>
                    <a:cubicBezTo>
                      <a:pt x="753" y="274"/>
                      <a:pt x="761" y="285"/>
                      <a:pt x="768" y="296"/>
                    </a:cubicBezTo>
                    <a:cubicBezTo>
                      <a:pt x="773" y="301"/>
                      <a:pt x="777" y="306"/>
                      <a:pt x="780" y="310"/>
                    </a:cubicBezTo>
                    <a:cubicBezTo>
                      <a:pt x="806" y="341"/>
                      <a:pt x="838" y="396"/>
                      <a:pt x="850" y="416"/>
                    </a:cubicBezTo>
                    <a:cubicBezTo>
                      <a:pt x="876" y="460"/>
                      <a:pt x="898" y="511"/>
                      <a:pt x="913" y="561"/>
                    </a:cubicBezTo>
                    <a:cubicBezTo>
                      <a:pt x="980" y="783"/>
                      <a:pt x="913" y="1087"/>
                      <a:pt x="730" y="1238"/>
                    </a:cubicBezTo>
                    <a:cubicBezTo>
                      <a:pt x="723" y="1243"/>
                      <a:pt x="716" y="1248"/>
                      <a:pt x="709" y="1254"/>
                    </a:cubicBezTo>
                    <a:cubicBezTo>
                      <a:pt x="685" y="1276"/>
                      <a:pt x="683" y="1276"/>
                      <a:pt x="701" y="1252"/>
                    </a:cubicBezTo>
                    <a:cubicBezTo>
                      <a:pt x="721" y="1220"/>
                      <a:pt x="716" y="1227"/>
                      <a:pt x="684" y="1271"/>
                    </a:cubicBezTo>
                    <a:cubicBezTo>
                      <a:pt x="674" y="1283"/>
                      <a:pt x="664" y="1296"/>
                      <a:pt x="655" y="1308"/>
                    </a:cubicBezTo>
                    <a:cubicBezTo>
                      <a:pt x="620" y="1348"/>
                      <a:pt x="579" y="1383"/>
                      <a:pt x="532" y="1406"/>
                    </a:cubicBezTo>
                    <a:cubicBezTo>
                      <a:pt x="520" y="1411"/>
                      <a:pt x="508" y="1416"/>
                      <a:pt x="496" y="1422"/>
                    </a:cubicBezTo>
                    <a:cubicBezTo>
                      <a:pt x="487" y="1429"/>
                      <a:pt x="458" y="1438"/>
                      <a:pt x="449" y="1442"/>
                    </a:cubicBezTo>
                    <a:cubicBezTo>
                      <a:pt x="400" y="1465"/>
                      <a:pt x="350" y="1490"/>
                      <a:pt x="299" y="1507"/>
                    </a:cubicBezTo>
                    <a:cubicBezTo>
                      <a:pt x="199" y="1541"/>
                      <a:pt x="99" y="1548"/>
                      <a:pt x="0" y="1536"/>
                    </a:cubicBezTo>
                    <a:cubicBezTo>
                      <a:pt x="17" y="1541"/>
                      <a:pt x="33" y="1546"/>
                      <a:pt x="50" y="1551"/>
                    </a:cubicBezTo>
                    <a:cubicBezTo>
                      <a:pt x="128" y="1571"/>
                      <a:pt x="210" y="1584"/>
                      <a:pt x="292" y="1580"/>
                    </a:cubicBezTo>
                    <a:cubicBezTo>
                      <a:pt x="436" y="1573"/>
                      <a:pt x="575" y="1513"/>
                      <a:pt x="688" y="1427"/>
                    </a:cubicBezTo>
                    <a:cubicBezTo>
                      <a:pt x="923" y="1248"/>
                      <a:pt x="1051" y="952"/>
                      <a:pt x="1018" y="668"/>
                    </a:cubicBezTo>
                    <a:close/>
                  </a:path>
                </a:pathLst>
              </a:custGeom>
              <a:solidFill>
                <a:srgbClr val="233859">
                  <a:alpha val="19620"/>
                </a:srgbClr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1" name="Google Shape;1021;p22"/>
              <p:cNvSpPr/>
              <p:nvPr/>
            </p:nvSpPr>
            <p:spPr>
              <a:xfrm rot="-446434">
                <a:off x="1340524" y="3846768"/>
                <a:ext cx="580690" cy="574570"/>
              </a:xfrm>
              <a:custGeom>
                <a:avLst/>
                <a:gdLst/>
                <a:ahLst/>
                <a:cxnLst/>
                <a:rect l="l" t="t" r="r" b="b"/>
                <a:pathLst>
                  <a:path w="1613" h="1596" extrusionOk="0">
                    <a:moveTo>
                      <a:pt x="1123" y="46"/>
                    </a:moveTo>
                    <a:cubicBezTo>
                      <a:pt x="741" y="-90"/>
                      <a:pt x="265" y="87"/>
                      <a:pt x="82" y="433"/>
                    </a:cubicBezTo>
                    <a:cubicBezTo>
                      <a:pt x="-101" y="779"/>
                      <a:pt x="34" y="1246"/>
                      <a:pt x="377" y="1456"/>
                    </a:cubicBezTo>
                    <a:cubicBezTo>
                      <a:pt x="458" y="1505"/>
                      <a:pt x="547" y="1541"/>
                      <a:pt x="640" y="1566"/>
                    </a:cubicBezTo>
                    <a:cubicBezTo>
                      <a:pt x="718" y="1586"/>
                      <a:pt x="800" y="1599"/>
                      <a:pt x="882" y="1595"/>
                    </a:cubicBezTo>
                    <a:cubicBezTo>
                      <a:pt x="1026" y="1588"/>
                      <a:pt x="1165" y="1528"/>
                      <a:pt x="1278" y="1442"/>
                    </a:cubicBezTo>
                    <a:cubicBezTo>
                      <a:pt x="1513" y="1263"/>
                      <a:pt x="1642" y="967"/>
                      <a:pt x="1608" y="683"/>
                    </a:cubicBezTo>
                    <a:cubicBezTo>
                      <a:pt x="1575" y="399"/>
                      <a:pt x="1378" y="137"/>
                      <a:pt x="1123" y="46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800" tIns="46800" rIns="91800" bIns="468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2" name="Google Shape;1022;p22"/>
              <p:cNvSpPr/>
              <p:nvPr/>
            </p:nvSpPr>
            <p:spPr>
              <a:xfrm rot="-446434">
                <a:off x="1372226" y="3878064"/>
                <a:ext cx="517689" cy="512289"/>
              </a:xfrm>
              <a:custGeom>
                <a:avLst/>
                <a:gdLst/>
                <a:ahLst/>
                <a:cxnLst/>
                <a:rect l="l" t="t" r="r" b="b"/>
                <a:pathLst>
                  <a:path w="1438" h="1423" extrusionOk="0">
                    <a:moveTo>
                      <a:pt x="1000" y="41"/>
                    </a:moveTo>
                    <a:cubicBezTo>
                      <a:pt x="660" y="-80"/>
                      <a:pt x="236" y="77"/>
                      <a:pt x="73" y="386"/>
                    </a:cubicBezTo>
                    <a:cubicBezTo>
                      <a:pt x="-91" y="694"/>
                      <a:pt x="29" y="1111"/>
                      <a:pt x="335" y="1297"/>
                    </a:cubicBezTo>
                    <a:cubicBezTo>
                      <a:pt x="408" y="1341"/>
                      <a:pt x="487" y="1373"/>
                      <a:pt x="570" y="1395"/>
                    </a:cubicBezTo>
                    <a:cubicBezTo>
                      <a:pt x="640" y="1414"/>
                      <a:pt x="713" y="1425"/>
                      <a:pt x="786" y="1422"/>
                    </a:cubicBezTo>
                    <a:cubicBezTo>
                      <a:pt x="915" y="1416"/>
                      <a:pt x="1038" y="1362"/>
                      <a:pt x="1139" y="1285"/>
                    </a:cubicBezTo>
                    <a:cubicBezTo>
                      <a:pt x="1348" y="1126"/>
                      <a:pt x="1464" y="862"/>
                      <a:pt x="1433" y="609"/>
                    </a:cubicBezTo>
                    <a:cubicBezTo>
                      <a:pt x="1403" y="356"/>
                      <a:pt x="1228" y="122"/>
                      <a:pt x="1000" y="41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800" tIns="46800" rIns="91800" bIns="468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3" name="Google Shape;1023;p22"/>
              <p:cNvSpPr/>
              <p:nvPr/>
            </p:nvSpPr>
            <p:spPr>
              <a:xfrm rot="-446434">
                <a:off x="1405347" y="3924505"/>
                <a:ext cx="451448" cy="419407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165" extrusionOk="0">
                    <a:moveTo>
                      <a:pt x="1108" y="207"/>
                    </a:moveTo>
                    <a:cubicBezTo>
                      <a:pt x="894" y="-14"/>
                      <a:pt x="501" y="-67"/>
                      <a:pt x="250" y="91"/>
                    </a:cubicBezTo>
                    <a:cubicBezTo>
                      <a:pt x="-2" y="250"/>
                      <a:pt x="-77" y="597"/>
                      <a:pt x="85" y="851"/>
                    </a:cubicBezTo>
                    <a:cubicBezTo>
                      <a:pt x="123" y="911"/>
                      <a:pt x="172" y="966"/>
                      <a:pt x="227" y="1014"/>
                    </a:cubicBezTo>
                    <a:cubicBezTo>
                      <a:pt x="274" y="1055"/>
                      <a:pt x="325" y="1092"/>
                      <a:pt x="383" y="1117"/>
                    </a:cubicBezTo>
                    <a:cubicBezTo>
                      <a:pt x="486" y="1164"/>
                      <a:pt x="603" y="1173"/>
                      <a:pt x="712" y="1157"/>
                    </a:cubicBezTo>
                    <a:cubicBezTo>
                      <a:pt x="939" y="1125"/>
                      <a:pt x="1135" y="979"/>
                      <a:pt x="1214" y="785"/>
                    </a:cubicBezTo>
                    <a:cubicBezTo>
                      <a:pt x="1293" y="591"/>
                      <a:pt x="1252" y="354"/>
                      <a:pt x="1108" y="20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4" name="Google Shape;1024;p22"/>
              <p:cNvSpPr/>
              <p:nvPr/>
            </p:nvSpPr>
            <p:spPr>
              <a:xfrm rot="-446434">
                <a:off x="1405347" y="3924505"/>
                <a:ext cx="451448" cy="419407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165" extrusionOk="0">
                    <a:moveTo>
                      <a:pt x="1108" y="207"/>
                    </a:moveTo>
                    <a:cubicBezTo>
                      <a:pt x="894" y="-14"/>
                      <a:pt x="501" y="-67"/>
                      <a:pt x="250" y="91"/>
                    </a:cubicBezTo>
                    <a:cubicBezTo>
                      <a:pt x="-2" y="250"/>
                      <a:pt x="-77" y="597"/>
                      <a:pt x="85" y="851"/>
                    </a:cubicBezTo>
                    <a:cubicBezTo>
                      <a:pt x="123" y="911"/>
                      <a:pt x="172" y="966"/>
                      <a:pt x="227" y="1014"/>
                    </a:cubicBezTo>
                    <a:cubicBezTo>
                      <a:pt x="274" y="1055"/>
                      <a:pt x="325" y="1092"/>
                      <a:pt x="383" y="1117"/>
                    </a:cubicBezTo>
                    <a:cubicBezTo>
                      <a:pt x="486" y="1164"/>
                      <a:pt x="603" y="1173"/>
                      <a:pt x="712" y="1157"/>
                    </a:cubicBezTo>
                    <a:cubicBezTo>
                      <a:pt x="939" y="1125"/>
                      <a:pt x="1135" y="979"/>
                      <a:pt x="1214" y="785"/>
                    </a:cubicBezTo>
                    <a:cubicBezTo>
                      <a:pt x="1293" y="591"/>
                      <a:pt x="1252" y="354"/>
                      <a:pt x="1108" y="207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800" tIns="46800" rIns="91800" bIns="468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5" name="Google Shape;1025;p22"/>
              <p:cNvSpPr/>
              <p:nvPr/>
            </p:nvSpPr>
            <p:spPr>
              <a:xfrm rot="-446434">
                <a:off x="1482924" y="4120982"/>
                <a:ext cx="321486" cy="222124"/>
              </a:xfrm>
              <a:custGeom>
                <a:avLst/>
                <a:gdLst/>
                <a:ahLst/>
                <a:cxnLst/>
                <a:rect l="l" t="t" r="r" b="b"/>
                <a:pathLst>
                  <a:path w="893" h="617" extrusionOk="0">
                    <a:moveTo>
                      <a:pt x="0" y="390"/>
                    </a:moveTo>
                    <a:cubicBezTo>
                      <a:pt x="-6" y="314"/>
                      <a:pt x="207" y="145"/>
                      <a:pt x="335" y="47"/>
                    </a:cubicBezTo>
                    <a:cubicBezTo>
                      <a:pt x="366" y="22"/>
                      <a:pt x="402" y="-2"/>
                      <a:pt x="443" y="0"/>
                    </a:cubicBezTo>
                    <a:cubicBezTo>
                      <a:pt x="469" y="1"/>
                      <a:pt x="492" y="13"/>
                      <a:pt x="514" y="26"/>
                    </a:cubicBezTo>
                    <a:cubicBezTo>
                      <a:pt x="663" y="110"/>
                      <a:pt x="790" y="230"/>
                      <a:pt x="882" y="371"/>
                    </a:cubicBezTo>
                    <a:cubicBezTo>
                      <a:pt x="887" y="380"/>
                      <a:pt x="893" y="389"/>
                      <a:pt x="893" y="400"/>
                    </a:cubicBezTo>
                    <a:cubicBezTo>
                      <a:pt x="894" y="411"/>
                      <a:pt x="887" y="422"/>
                      <a:pt x="881" y="431"/>
                    </a:cubicBezTo>
                    <a:cubicBezTo>
                      <a:pt x="779" y="576"/>
                      <a:pt x="578" y="623"/>
                      <a:pt x="396" y="616"/>
                    </a:cubicBezTo>
                    <a:cubicBezTo>
                      <a:pt x="235" y="609"/>
                      <a:pt x="7" y="485"/>
                      <a:pt x="0" y="39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6" name="Google Shape;1026;p22"/>
              <p:cNvSpPr/>
              <p:nvPr/>
            </p:nvSpPr>
            <p:spPr>
              <a:xfrm rot="-446434">
                <a:off x="1489699" y="4186422"/>
                <a:ext cx="318966" cy="156243"/>
              </a:xfrm>
              <a:custGeom>
                <a:avLst/>
                <a:gdLst/>
                <a:ahLst/>
                <a:cxnLst/>
                <a:rect l="l" t="t" r="r" b="b"/>
                <a:pathLst>
                  <a:path w="886" h="434" extrusionOk="0">
                    <a:moveTo>
                      <a:pt x="875" y="188"/>
                    </a:moveTo>
                    <a:cubicBezTo>
                      <a:pt x="830" y="119"/>
                      <a:pt x="777" y="56"/>
                      <a:pt x="718" y="0"/>
                    </a:cubicBezTo>
                    <a:cubicBezTo>
                      <a:pt x="534" y="179"/>
                      <a:pt x="253" y="282"/>
                      <a:pt x="0" y="234"/>
                    </a:cubicBezTo>
                    <a:cubicBezTo>
                      <a:pt x="43" y="324"/>
                      <a:pt x="243" y="426"/>
                      <a:pt x="389" y="433"/>
                    </a:cubicBezTo>
                    <a:cubicBezTo>
                      <a:pt x="571" y="440"/>
                      <a:pt x="772" y="393"/>
                      <a:pt x="874" y="248"/>
                    </a:cubicBezTo>
                    <a:cubicBezTo>
                      <a:pt x="880" y="239"/>
                      <a:pt x="887" y="228"/>
                      <a:pt x="886" y="217"/>
                    </a:cubicBezTo>
                    <a:cubicBezTo>
                      <a:pt x="886" y="206"/>
                      <a:pt x="880" y="197"/>
                      <a:pt x="875" y="188"/>
                    </a:cubicBezTo>
                    <a:close/>
                  </a:path>
                </a:pathLst>
              </a:custGeom>
              <a:solidFill>
                <a:srgbClr val="233859">
                  <a:alpha val="49800"/>
                </a:srgbClr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7" name="Google Shape;1027;p22"/>
              <p:cNvSpPr/>
              <p:nvPr/>
            </p:nvSpPr>
            <p:spPr>
              <a:xfrm rot="-446434">
                <a:off x="1405085" y="4015017"/>
                <a:ext cx="210964" cy="244444"/>
              </a:xfrm>
              <a:custGeom>
                <a:avLst/>
                <a:gdLst/>
                <a:ahLst/>
                <a:cxnLst/>
                <a:rect l="l" t="t" r="r" b="b"/>
                <a:pathLst>
                  <a:path w="586" h="679" extrusionOk="0">
                    <a:moveTo>
                      <a:pt x="130" y="675"/>
                    </a:moveTo>
                    <a:cubicBezTo>
                      <a:pt x="48" y="642"/>
                      <a:pt x="23" y="538"/>
                      <a:pt x="6" y="453"/>
                    </a:cubicBezTo>
                    <a:cubicBezTo>
                      <a:pt x="-2" y="412"/>
                      <a:pt x="-1" y="369"/>
                      <a:pt x="2" y="326"/>
                    </a:cubicBezTo>
                    <a:cubicBezTo>
                      <a:pt x="6" y="273"/>
                      <a:pt x="13" y="220"/>
                      <a:pt x="23" y="168"/>
                    </a:cubicBezTo>
                    <a:cubicBezTo>
                      <a:pt x="30" y="131"/>
                      <a:pt x="40" y="95"/>
                      <a:pt x="59" y="62"/>
                    </a:cubicBezTo>
                    <a:cubicBezTo>
                      <a:pt x="79" y="30"/>
                      <a:pt x="111" y="3"/>
                      <a:pt x="148" y="0"/>
                    </a:cubicBezTo>
                    <a:cubicBezTo>
                      <a:pt x="177" y="-2"/>
                      <a:pt x="205" y="10"/>
                      <a:pt x="232" y="22"/>
                    </a:cubicBezTo>
                    <a:cubicBezTo>
                      <a:pt x="323" y="63"/>
                      <a:pt x="415" y="104"/>
                      <a:pt x="507" y="145"/>
                    </a:cubicBezTo>
                    <a:cubicBezTo>
                      <a:pt x="533" y="157"/>
                      <a:pt x="561" y="170"/>
                      <a:pt x="575" y="195"/>
                    </a:cubicBezTo>
                    <a:cubicBezTo>
                      <a:pt x="591" y="222"/>
                      <a:pt x="587" y="257"/>
                      <a:pt x="574" y="287"/>
                    </a:cubicBezTo>
                    <a:cubicBezTo>
                      <a:pt x="553" y="333"/>
                      <a:pt x="515" y="369"/>
                      <a:pt x="477" y="403"/>
                    </a:cubicBezTo>
                    <a:cubicBezTo>
                      <a:pt x="396" y="476"/>
                      <a:pt x="314" y="549"/>
                      <a:pt x="233" y="622"/>
                    </a:cubicBezTo>
                    <a:cubicBezTo>
                      <a:pt x="207" y="645"/>
                      <a:pt x="172" y="693"/>
                      <a:pt x="130" y="67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8" name="Google Shape;1028;p22"/>
              <p:cNvSpPr/>
              <p:nvPr/>
            </p:nvSpPr>
            <p:spPr>
              <a:xfrm rot="-446434">
                <a:off x="1467016" y="3932025"/>
                <a:ext cx="263165" cy="165603"/>
              </a:xfrm>
              <a:custGeom>
                <a:avLst/>
                <a:gdLst/>
                <a:ahLst/>
                <a:cxnLst/>
                <a:rect l="l" t="t" r="r" b="b"/>
                <a:pathLst>
                  <a:path w="731" h="460" extrusionOk="0">
                    <a:moveTo>
                      <a:pt x="374" y="459"/>
                    </a:moveTo>
                    <a:cubicBezTo>
                      <a:pt x="216" y="319"/>
                      <a:pt x="-282" y="117"/>
                      <a:pt x="214" y="11"/>
                    </a:cubicBezTo>
                    <a:cubicBezTo>
                      <a:pt x="370" y="-22"/>
                      <a:pt x="914" y="1"/>
                      <a:pt x="667" y="265"/>
                    </a:cubicBezTo>
                    <a:cubicBezTo>
                      <a:pt x="589" y="323"/>
                      <a:pt x="465" y="472"/>
                      <a:pt x="374" y="45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9" name="Google Shape;1029;p22"/>
              <p:cNvSpPr/>
              <p:nvPr/>
            </p:nvSpPr>
            <p:spPr>
              <a:xfrm rot="-446434">
                <a:off x="1650945" y="3968367"/>
                <a:ext cx="202684" cy="283685"/>
              </a:xfrm>
              <a:custGeom>
                <a:avLst/>
                <a:gdLst/>
                <a:ahLst/>
                <a:cxnLst/>
                <a:rect l="l" t="t" r="r" b="b"/>
                <a:pathLst>
                  <a:path w="563" h="788" extrusionOk="0">
                    <a:moveTo>
                      <a:pt x="404" y="786"/>
                    </a:moveTo>
                    <a:cubicBezTo>
                      <a:pt x="322" y="753"/>
                      <a:pt x="243" y="643"/>
                      <a:pt x="175" y="559"/>
                    </a:cubicBezTo>
                    <a:cubicBezTo>
                      <a:pt x="127" y="500"/>
                      <a:pt x="78" y="441"/>
                      <a:pt x="30" y="382"/>
                    </a:cubicBezTo>
                    <a:cubicBezTo>
                      <a:pt x="20" y="370"/>
                      <a:pt x="11" y="358"/>
                      <a:pt x="5" y="344"/>
                    </a:cubicBezTo>
                    <a:cubicBezTo>
                      <a:pt x="0" y="331"/>
                      <a:pt x="-1" y="316"/>
                      <a:pt x="0" y="301"/>
                    </a:cubicBezTo>
                    <a:cubicBezTo>
                      <a:pt x="5" y="193"/>
                      <a:pt x="101" y="111"/>
                      <a:pt x="192" y="47"/>
                    </a:cubicBezTo>
                    <a:cubicBezTo>
                      <a:pt x="221" y="27"/>
                      <a:pt x="251" y="7"/>
                      <a:pt x="285" y="1"/>
                    </a:cubicBezTo>
                    <a:cubicBezTo>
                      <a:pt x="346" y="-9"/>
                      <a:pt x="405" y="28"/>
                      <a:pt x="445" y="72"/>
                    </a:cubicBezTo>
                    <a:cubicBezTo>
                      <a:pt x="542" y="177"/>
                      <a:pt x="569" y="327"/>
                      <a:pt x="562" y="468"/>
                    </a:cubicBezTo>
                    <a:cubicBezTo>
                      <a:pt x="556" y="581"/>
                      <a:pt x="458" y="808"/>
                      <a:pt x="404" y="78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0" name="Google Shape;1030;p22"/>
              <p:cNvSpPr/>
              <p:nvPr/>
            </p:nvSpPr>
            <p:spPr>
              <a:xfrm rot="-446434">
                <a:off x="1726726" y="4009880"/>
                <a:ext cx="129602" cy="237244"/>
              </a:xfrm>
              <a:custGeom>
                <a:avLst/>
                <a:gdLst/>
                <a:ahLst/>
                <a:cxnLst/>
                <a:rect l="l" t="t" r="r" b="b"/>
                <a:pathLst>
                  <a:path w="360" h="659" extrusionOk="0">
                    <a:moveTo>
                      <a:pt x="285" y="0"/>
                    </a:moveTo>
                    <a:cubicBezTo>
                      <a:pt x="282" y="70"/>
                      <a:pt x="258" y="139"/>
                      <a:pt x="226" y="202"/>
                    </a:cubicBezTo>
                    <a:cubicBezTo>
                      <a:pt x="173" y="307"/>
                      <a:pt x="93" y="392"/>
                      <a:pt x="0" y="465"/>
                    </a:cubicBezTo>
                    <a:cubicBezTo>
                      <a:pt x="61" y="542"/>
                      <a:pt x="130" y="628"/>
                      <a:pt x="201" y="657"/>
                    </a:cubicBezTo>
                    <a:cubicBezTo>
                      <a:pt x="255" y="679"/>
                      <a:pt x="353" y="452"/>
                      <a:pt x="359" y="338"/>
                    </a:cubicBezTo>
                    <a:cubicBezTo>
                      <a:pt x="365" y="222"/>
                      <a:pt x="347" y="98"/>
                      <a:pt x="285" y="0"/>
                    </a:cubicBezTo>
                    <a:close/>
                  </a:path>
                </a:pathLst>
              </a:custGeom>
              <a:solidFill>
                <a:srgbClr val="233859">
                  <a:alpha val="49800"/>
                </a:srgbClr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1" name="Google Shape;1031;p22"/>
              <p:cNvSpPr/>
              <p:nvPr/>
            </p:nvSpPr>
            <p:spPr>
              <a:xfrm rot="-446434">
                <a:off x="1706911" y="4148558"/>
                <a:ext cx="74881" cy="65881"/>
              </a:xfrm>
              <a:custGeom>
                <a:avLst/>
                <a:gdLst/>
                <a:ahLst/>
                <a:cxnLst/>
                <a:rect l="l" t="t" r="r" b="b"/>
                <a:pathLst>
                  <a:path w="208" h="183" fill="none" extrusionOk="0">
                    <a:moveTo>
                      <a:pt x="0" y="0"/>
                    </a:moveTo>
                    <a:cubicBezTo>
                      <a:pt x="61" y="69"/>
                      <a:pt x="131" y="130"/>
                      <a:pt x="208" y="183"/>
                    </a:cubicBezTo>
                  </a:path>
                </a:pathLst>
              </a:custGeom>
              <a:noFill/>
              <a:ln w="9525" cap="rnd" cmpd="sng">
                <a:solidFill>
                  <a:schemeClr val="l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0350" tIns="20500" rIns="90350" bIns="205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2" name="Google Shape;1032;p22"/>
              <p:cNvSpPr/>
              <p:nvPr/>
            </p:nvSpPr>
            <p:spPr>
              <a:xfrm rot="-446434">
                <a:off x="1649618" y="3991079"/>
                <a:ext cx="72001" cy="76321"/>
              </a:xfrm>
              <a:custGeom>
                <a:avLst/>
                <a:gdLst/>
                <a:ahLst/>
                <a:cxnLst/>
                <a:rect l="l" t="t" r="r" b="b"/>
                <a:pathLst>
                  <a:path w="200" h="212" fill="none" extrusionOk="0">
                    <a:moveTo>
                      <a:pt x="0" y="212"/>
                    </a:moveTo>
                    <a:cubicBezTo>
                      <a:pt x="54" y="132"/>
                      <a:pt x="121" y="60"/>
                      <a:pt x="200" y="0"/>
                    </a:cubicBezTo>
                  </a:path>
                </a:pathLst>
              </a:custGeom>
              <a:noFill/>
              <a:ln w="9525" cap="rnd" cmpd="sng">
                <a:solidFill>
                  <a:schemeClr val="l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0350" tIns="30950" rIns="90350" bIns="3095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3" name="Google Shape;1033;p22"/>
              <p:cNvSpPr/>
              <p:nvPr/>
            </p:nvSpPr>
            <p:spPr>
              <a:xfrm rot="-446434">
                <a:off x="1501593" y="4182416"/>
                <a:ext cx="55081" cy="52201"/>
              </a:xfrm>
              <a:custGeom>
                <a:avLst/>
                <a:gdLst/>
                <a:ahLst/>
                <a:cxnLst/>
                <a:rect l="l" t="t" r="r" b="b"/>
                <a:pathLst>
                  <a:path w="153" h="145" fill="none" extrusionOk="0">
                    <a:moveTo>
                      <a:pt x="0" y="145"/>
                    </a:moveTo>
                    <a:cubicBezTo>
                      <a:pt x="48" y="94"/>
                      <a:pt x="99" y="46"/>
                      <a:pt x="153" y="0"/>
                    </a:cubicBezTo>
                  </a:path>
                </a:pathLst>
              </a:custGeom>
              <a:noFill/>
              <a:ln w="9525" cap="rnd" cmpd="sng">
                <a:solidFill>
                  <a:schemeClr val="l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0350" tIns="6825" rIns="90350" bIns="682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4" name="Google Shape;1034;p22"/>
              <p:cNvSpPr/>
              <p:nvPr/>
            </p:nvSpPr>
            <p:spPr>
              <a:xfrm rot="-446434">
                <a:off x="1502645" y="4028078"/>
                <a:ext cx="81721" cy="58321"/>
              </a:xfrm>
              <a:custGeom>
                <a:avLst/>
                <a:gdLst/>
                <a:ahLst/>
                <a:cxnLst/>
                <a:rect l="l" t="t" r="r" b="b"/>
                <a:pathLst>
                  <a:path w="227" h="162" fill="none" extrusionOk="0">
                    <a:moveTo>
                      <a:pt x="0" y="0"/>
                    </a:moveTo>
                    <a:cubicBezTo>
                      <a:pt x="81" y="47"/>
                      <a:pt x="157" y="102"/>
                      <a:pt x="227" y="162"/>
                    </a:cubicBezTo>
                  </a:path>
                </a:pathLst>
              </a:custGeom>
              <a:noFill/>
              <a:ln w="9525" cap="rnd" cmpd="sng">
                <a:solidFill>
                  <a:schemeClr val="l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0350" tIns="12950" rIns="90350" bIns="1295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5" name="Google Shape;1035;p22"/>
              <p:cNvSpPr/>
              <p:nvPr/>
            </p:nvSpPr>
            <p:spPr>
              <a:xfrm rot="-446434">
                <a:off x="1434366" y="4057632"/>
                <a:ext cx="77761" cy="154803"/>
              </a:xfrm>
              <a:custGeom>
                <a:avLst/>
                <a:gdLst/>
                <a:ahLst/>
                <a:cxnLst/>
                <a:rect l="l" t="t" r="r" b="b"/>
                <a:pathLst>
                  <a:path w="216" h="430" extrusionOk="0">
                    <a:moveTo>
                      <a:pt x="19" y="363"/>
                    </a:moveTo>
                    <a:cubicBezTo>
                      <a:pt x="5" y="300"/>
                      <a:pt x="-7" y="236"/>
                      <a:pt x="5" y="173"/>
                    </a:cubicBezTo>
                    <a:cubicBezTo>
                      <a:pt x="16" y="110"/>
                      <a:pt x="55" y="47"/>
                      <a:pt x="123" y="13"/>
                    </a:cubicBezTo>
                    <a:cubicBezTo>
                      <a:pt x="148" y="0"/>
                      <a:pt x="186" y="-7"/>
                      <a:pt x="205" y="11"/>
                    </a:cubicBezTo>
                    <a:cubicBezTo>
                      <a:pt x="220" y="24"/>
                      <a:pt x="217" y="44"/>
                      <a:pt x="211" y="61"/>
                    </a:cubicBezTo>
                    <a:cubicBezTo>
                      <a:pt x="188" y="122"/>
                      <a:pt x="131" y="175"/>
                      <a:pt x="120" y="238"/>
                    </a:cubicBezTo>
                    <a:cubicBezTo>
                      <a:pt x="112" y="281"/>
                      <a:pt x="127" y="324"/>
                      <a:pt x="138" y="366"/>
                    </a:cubicBezTo>
                    <a:cubicBezTo>
                      <a:pt x="143" y="385"/>
                      <a:pt x="147" y="407"/>
                      <a:pt x="129" y="421"/>
                    </a:cubicBezTo>
                    <a:cubicBezTo>
                      <a:pt x="111" y="435"/>
                      <a:pt x="78" y="432"/>
                      <a:pt x="59" y="418"/>
                    </a:cubicBezTo>
                    <a:cubicBezTo>
                      <a:pt x="40" y="405"/>
                      <a:pt x="24" y="386"/>
                      <a:pt x="19" y="363"/>
                    </a:cubicBezTo>
                    <a:close/>
                  </a:path>
                </a:pathLst>
              </a:custGeom>
              <a:solidFill>
                <a:srgbClr val="F6FBFF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6" name="Google Shape;1036;p22"/>
              <p:cNvSpPr/>
              <p:nvPr/>
            </p:nvSpPr>
            <p:spPr>
              <a:xfrm rot="-446434">
                <a:off x="1514861" y="3961874"/>
                <a:ext cx="69481" cy="45001"/>
              </a:xfrm>
              <a:custGeom>
                <a:avLst/>
                <a:gdLst/>
                <a:ahLst/>
                <a:cxnLst/>
                <a:rect l="l" t="t" r="r" b="b"/>
                <a:pathLst>
                  <a:path w="193" h="125" extrusionOk="0">
                    <a:moveTo>
                      <a:pt x="122" y="106"/>
                    </a:moveTo>
                    <a:cubicBezTo>
                      <a:pt x="103" y="108"/>
                      <a:pt x="85" y="117"/>
                      <a:pt x="66" y="122"/>
                    </a:cubicBezTo>
                    <a:cubicBezTo>
                      <a:pt x="48" y="127"/>
                      <a:pt x="25" y="127"/>
                      <a:pt x="11" y="114"/>
                    </a:cubicBezTo>
                    <a:cubicBezTo>
                      <a:pt x="-3" y="102"/>
                      <a:pt x="-3" y="80"/>
                      <a:pt x="6" y="64"/>
                    </a:cubicBezTo>
                    <a:cubicBezTo>
                      <a:pt x="15" y="48"/>
                      <a:pt x="31" y="37"/>
                      <a:pt x="47" y="28"/>
                    </a:cubicBezTo>
                    <a:cubicBezTo>
                      <a:pt x="67" y="17"/>
                      <a:pt x="89" y="9"/>
                      <a:pt x="111" y="4"/>
                    </a:cubicBezTo>
                    <a:cubicBezTo>
                      <a:pt x="136" y="-3"/>
                      <a:pt x="167" y="-3"/>
                      <a:pt x="184" y="16"/>
                    </a:cubicBezTo>
                    <a:cubicBezTo>
                      <a:pt x="200" y="35"/>
                      <a:pt x="193" y="66"/>
                      <a:pt x="174" y="83"/>
                    </a:cubicBezTo>
                    <a:cubicBezTo>
                      <a:pt x="154" y="100"/>
                      <a:pt x="128" y="106"/>
                      <a:pt x="122" y="106"/>
                    </a:cubicBezTo>
                    <a:close/>
                  </a:path>
                </a:pathLst>
              </a:custGeom>
              <a:solidFill>
                <a:srgbClr val="F6FBFF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7" name="Google Shape;1037;p22"/>
              <p:cNvSpPr/>
              <p:nvPr/>
            </p:nvSpPr>
            <p:spPr>
              <a:xfrm rot="-446434">
                <a:off x="1402759" y="3924673"/>
                <a:ext cx="454328" cy="423727"/>
              </a:xfrm>
              <a:custGeom>
                <a:avLst/>
                <a:gdLst/>
                <a:ahLst/>
                <a:cxnLst/>
                <a:rect l="l" t="t" r="r" b="b"/>
                <a:pathLst>
                  <a:path w="1262" h="1177" extrusionOk="0">
                    <a:moveTo>
                      <a:pt x="827" y="38"/>
                    </a:moveTo>
                    <a:cubicBezTo>
                      <a:pt x="531" y="-65"/>
                      <a:pt x="202" y="46"/>
                      <a:pt x="60" y="309"/>
                    </a:cubicBezTo>
                    <a:cubicBezTo>
                      <a:pt x="-81" y="571"/>
                      <a:pt x="37" y="923"/>
                      <a:pt x="303" y="1082"/>
                    </a:cubicBezTo>
                    <a:cubicBezTo>
                      <a:pt x="368" y="1120"/>
                      <a:pt x="661" y="1282"/>
                      <a:pt x="1002" y="1071"/>
                    </a:cubicBezTo>
                    <a:cubicBezTo>
                      <a:pt x="1195" y="952"/>
                      <a:pt x="1283" y="711"/>
                      <a:pt x="1257" y="496"/>
                    </a:cubicBezTo>
                    <a:cubicBezTo>
                      <a:pt x="1231" y="281"/>
                      <a:pt x="1025" y="107"/>
                      <a:pt x="827" y="38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800" tIns="46800" rIns="91800" bIns="468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8" name="Google Shape;1038;p22"/>
              <p:cNvSpPr/>
              <p:nvPr/>
            </p:nvSpPr>
            <p:spPr>
              <a:xfrm rot="-446434">
                <a:off x="1500844" y="5282697"/>
                <a:ext cx="58681" cy="130682"/>
              </a:xfrm>
              <a:custGeom>
                <a:avLst/>
                <a:gdLst/>
                <a:ahLst/>
                <a:cxnLst/>
                <a:rect l="l" t="t" r="r" b="b"/>
                <a:pathLst>
                  <a:path w="163" h="363" fill="none" extrusionOk="0">
                    <a:moveTo>
                      <a:pt x="2" y="333"/>
                    </a:moveTo>
                    <a:cubicBezTo>
                      <a:pt x="-2" y="225"/>
                      <a:pt x="-1" y="117"/>
                      <a:pt x="8" y="54"/>
                    </a:cubicBezTo>
                    <a:cubicBezTo>
                      <a:pt x="24" y="33"/>
                      <a:pt x="41" y="12"/>
                      <a:pt x="66" y="3"/>
                    </a:cubicBezTo>
                    <a:cubicBezTo>
                      <a:pt x="91" y="-6"/>
                      <a:pt x="124" y="5"/>
                      <a:pt x="130" y="30"/>
                    </a:cubicBezTo>
                    <a:cubicBezTo>
                      <a:pt x="131" y="39"/>
                      <a:pt x="130" y="48"/>
                      <a:pt x="128" y="57"/>
                    </a:cubicBezTo>
                    <a:cubicBezTo>
                      <a:pt x="113" y="115"/>
                      <a:pt x="70" y="166"/>
                      <a:pt x="14" y="188"/>
                    </a:cubicBezTo>
                    <a:cubicBezTo>
                      <a:pt x="61" y="248"/>
                      <a:pt x="111" y="307"/>
                      <a:pt x="163" y="363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800" tIns="46800" rIns="91800" bIns="468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9" name="Google Shape;1039;p22"/>
              <p:cNvSpPr/>
              <p:nvPr/>
            </p:nvSpPr>
            <p:spPr>
              <a:xfrm rot="-446434">
                <a:off x="1586280" y="5285886"/>
                <a:ext cx="65881" cy="114482"/>
              </a:xfrm>
              <a:custGeom>
                <a:avLst/>
                <a:gdLst/>
                <a:ahLst/>
                <a:cxnLst/>
                <a:rect l="l" t="t" r="r" b="b"/>
                <a:pathLst>
                  <a:path w="183" h="318" fill="none" extrusionOk="0">
                    <a:moveTo>
                      <a:pt x="164" y="10"/>
                    </a:moveTo>
                    <a:cubicBezTo>
                      <a:pt x="128" y="0"/>
                      <a:pt x="82" y="-9"/>
                      <a:pt x="56" y="19"/>
                    </a:cubicBezTo>
                    <a:cubicBezTo>
                      <a:pt x="47" y="29"/>
                      <a:pt x="42" y="43"/>
                      <a:pt x="39" y="56"/>
                    </a:cubicBezTo>
                    <a:cubicBezTo>
                      <a:pt x="33" y="81"/>
                      <a:pt x="34" y="109"/>
                      <a:pt x="46" y="131"/>
                    </a:cubicBezTo>
                    <a:cubicBezTo>
                      <a:pt x="59" y="153"/>
                      <a:pt x="85" y="169"/>
                      <a:pt x="110" y="162"/>
                    </a:cubicBezTo>
                    <a:cubicBezTo>
                      <a:pt x="115" y="161"/>
                      <a:pt x="122" y="157"/>
                      <a:pt x="121" y="151"/>
                    </a:cubicBezTo>
                    <a:cubicBezTo>
                      <a:pt x="120" y="148"/>
                      <a:pt x="119" y="146"/>
                      <a:pt x="117" y="144"/>
                    </a:cubicBezTo>
                    <a:cubicBezTo>
                      <a:pt x="102" y="130"/>
                      <a:pt x="79" y="126"/>
                      <a:pt x="59" y="131"/>
                    </a:cubicBezTo>
                    <a:cubicBezTo>
                      <a:pt x="40" y="137"/>
                      <a:pt x="23" y="151"/>
                      <a:pt x="13" y="168"/>
                    </a:cubicBezTo>
                    <a:cubicBezTo>
                      <a:pt x="-14" y="213"/>
                      <a:pt x="2" y="278"/>
                      <a:pt x="46" y="305"/>
                    </a:cubicBezTo>
                    <a:cubicBezTo>
                      <a:pt x="91" y="332"/>
                      <a:pt x="156" y="316"/>
                      <a:pt x="183" y="272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800" tIns="46800" rIns="91800" bIns="468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0" name="Google Shape;1040;p22"/>
              <p:cNvSpPr/>
              <p:nvPr/>
            </p:nvSpPr>
            <p:spPr>
              <a:xfrm rot="-446434">
                <a:off x="2076041" y="5166481"/>
                <a:ext cx="86402" cy="112682"/>
              </a:xfrm>
              <a:custGeom>
                <a:avLst/>
                <a:gdLst/>
                <a:ahLst/>
                <a:cxnLst/>
                <a:rect l="l" t="t" r="r" b="b"/>
                <a:pathLst>
                  <a:path w="240" h="313" fill="none" extrusionOk="0">
                    <a:moveTo>
                      <a:pt x="89" y="0"/>
                    </a:moveTo>
                    <a:cubicBezTo>
                      <a:pt x="52" y="10"/>
                      <a:pt x="9" y="26"/>
                      <a:pt x="1" y="63"/>
                    </a:cubicBezTo>
                    <a:cubicBezTo>
                      <a:pt x="-2" y="77"/>
                      <a:pt x="1" y="91"/>
                      <a:pt x="5" y="105"/>
                    </a:cubicBezTo>
                    <a:cubicBezTo>
                      <a:pt x="13" y="129"/>
                      <a:pt x="28" y="152"/>
                      <a:pt x="50" y="165"/>
                    </a:cubicBezTo>
                    <a:cubicBezTo>
                      <a:pt x="72" y="178"/>
                      <a:pt x="103" y="177"/>
                      <a:pt x="121" y="158"/>
                    </a:cubicBezTo>
                    <a:cubicBezTo>
                      <a:pt x="125" y="154"/>
                      <a:pt x="128" y="147"/>
                      <a:pt x="124" y="143"/>
                    </a:cubicBezTo>
                    <a:cubicBezTo>
                      <a:pt x="123" y="141"/>
                      <a:pt x="120" y="140"/>
                      <a:pt x="117" y="139"/>
                    </a:cubicBezTo>
                    <a:cubicBezTo>
                      <a:pt x="97" y="135"/>
                      <a:pt x="75" y="143"/>
                      <a:pt x="61" y="158"/>
                    </a:cubicBezTo>
                    <a:cubicBezTo>
                      <a:pt x="47" y="173"/>
                      <a:pt x="41" y="193"/>
                      <a:pt x="41" y="214"/>
                    </a:cubicBezTo>
                    <a:cubicBezTo>
                      <a:pt x="41" y="266"/>
                      <a:pt x="88" y="313"/>
                      <a:pt x="140" y="313"/>
                    </a:cubicBezTo>
                    <a:cubicBezTo>
                      <a:pt x="192" y="314"/>
                      <a:pt x="240" y="267"/>
                      <a:pt x="240" y="215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800" tIns="46800" rIns="91800" bIns="468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1" name="Google Shape;1041;p22"/>
              <p:cNvSpPr/>
              <p:nvPr/>
            </p:nvSpPr>
            <p:spPr>
              <a:xfrm rot="-446434">
                <a:off x="1682863" y="5282772"/>
                <a:ext cx="70201" cy="109442"/>
              </a:xfrm>
              <a:custGeom>
                <a:avLst/>
                <a:gdLst/>
                <a:ahLst/>
                <a:cxnLst/>
                <a:rect l="l" t="t" r="r" b="b"/>
                <a:pathLst>
                  <a:path w="195" h="304" fill="none" extrusionOk="0">
                    <a:moveTo>
                      <a:pt x="161" y="2"/>
                    </a:moveTo>
                    <a:cubicBezTo>
                      <a:pt x="-84" y="-29"/>
                      <a:pt x="-30" y="397"/>
                      <a:pt x="195" y="285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800" tIns="46800" rIns="91800" bIns="468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2" name="Google Shape;1042;p22"/>
              <p:cNvSpPr/>
              <p:nvPr/>
            </p:nvSpPr>
            <p:spPr>
              <a:xfrm rot="-446434">
                <a:off x="1896069" y="5233553"/>
                <a:ext cx="70201" cy="120242"/>
              </a:xfrm>
              <a:custGeom>
                <a:avLst/>
                <a:gdLst/>
                <a:ahLst/>
                <a:cxnLst/>
                <a:rect l="l" t="t" r="r" b="b"/>
                <a:pathLst>
                  <a:path w="195" h="334" fill="none" extrusionOk="0">
                    <a:moveTo>
                      <a:pt x="161" y="2"/>
                    </a:moveTo>
                    <a:cubicBezTo>
                      <a:pt x="-84" y="-32"/>
                      <a:pt x="-30" y="436"/>
                      <a:pt x="195" y="314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800" tIns="46800" rIns="91800" bIns="468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3" name="Google Shape;1043;p22"/>
              <p:cNvSpPr/>
              <p:nvPr/>
            </p:nvSpPr>
            <p:spPr>
              <a:xfrm rot="-446434">
                <a:off x="2002241" y="5206661"/>
                <a:ext cx="79921" cy="109082"/>
              </a:xfrm>
              <a:custGeom>
                <a:avLst/>
                <a:gdLst/>
                <a:ahLst/>
                <a:cxnLst/>
                <a:rect l="l" t="t" r="r" b="b"/>
                <a:pathLst>
                  <a:path w="222" h="303" fill="none" extrusionOk="0">
                    <a:moveTo>
                      <a:pt x="0" y="0"/>
                    </a:moveTo>
                    <a:cubicBezTo>
                      <a:pt x="27" y="100"/>
                      <a:pt x="48" y="201"/>
                      <a:pt x="63" y="303"/>
                    </a:cubicBezTo>
                    <a:cubicBezTo>
                      <a:pt x="116" y="292"/>
                      <a:pt x="169" y="282"/>
                      <a:pt x="222" y="271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800" tIns="46800" rIns="91800" bIns="468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4" name="Google Shape;1044;p22"/>
              <p:cNvSpPr/>
              <p:nvPr/>
            </p:nvSpPr>
            <p:spPr>
              <a:xfrm rot="-446434">
                <a:off x="1780218" y="5260223"/>
                <a:ext cx="77401" cy="127082"/>
              </a:xfrm>
              <a:custGeom>
                <a:avLst/>
                <a:gdLst/>
                <a:ahLst/>
                <a:cxnLst/>
                <a:rect l="l" t="t" r="r" b="b"/>
                <a:pathLst>
                  <a:path w="215" h="353" fill="none" extrusionOk="0">
                    <a:moveTo>
                      <a:pt x="40" y="14"/>
                    </a:moveTo>
                    <a:cubicBezTo>
                      <a:pt x="28" y="56"/>
                      <a:pt x="24" y="196"/>
                      <a:pt x="106" y="194"/>
                    </a:cubicBezTo>
                    <a:cubicBezTo>
                      <a:pt x="170" y="193"/>
                      <a:pt x="219" y="52"/>
                      <a:pt x="215" y="0"/>
                    </a:cubicBezTo>
                    <a:cubicBezTo>
                      <a:pt x="210" y="83"/>
                      <a:pt x="204" y="114"/>
                      <a:pt x="198" y="197"/>
                    </a:cubicBezTo>
                    <a:cubicBezTo>
                      <a:pt x="185" y="400"/>
                      <a:pt x="36" y="384"/>
                      <a:pt x="0" y="267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800" tIns="46800" rIns="91800" bIns="468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5" name="Google Shape;1045;p22"/>
              <p:cNvSpPr/>
              <p:nvPr/>
            </p:nvSpPr>
            <p:spPr>
              <a:xfrm rot="-446434">
                <a:off x="1432688" y="4565117"/>
                <a:ext cx="617771" cy="608051"/>
              </a:xfrm>
              <a:custGeom>
                <a:avLst/>
                <a:gdLst/>
                <a:ahLst/>
                <a:cxnLst/>
                <a:rect l="l" t="t" r="r" b="b"/>
                <a:pathLst>
                  <a:path w="1716" h="1689" extrusionOk="0">
                    <a:moveTo>
                      <a:pt x="809" y="4"/>
                    </a:moveTo>
                    <a:cubicBezTo>
                      <a:pt x="59" y="67"/>
                      <a:pt x="-186" y="818"/>
                      <a:pt x="144" y="1320"/>
                    </a:cubicBezTo>
                    <a:cubicBezTo>
                      <a:pt x="335" y="1611"/>
                      <a:pt x="596" y="1712"/>
                      <a:pt x="925" y="1684"/>
                    </a:cubicBezTo>
                    <a:cubicBezTo>
                      <a:pt x="2043" y="1590"/>
                      <a:pt x="1949" y="-92"/>
                      <a:pt x="809" y="4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800" tIns="46800" rIns="91800" bIns="468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6" name="Google Shape;1046;p22"/>
              <p:cNvSpPr/>
              <p:nvPr/>
            </p:nvSpPr>
            <p:spPr>
              <a:xfrm rot="-446434">
                <a:off x="1375919" y="4557630"/>
                <a:ext cx="325086" cy="378727"/>
              </a:xfrm>
              <a:custGeom>
                <a:avLst/>
                <a:gdLst/>
                <a:ahLst/>
                <a:cxnLst/>
                <a:rect l="l" t="t" r="r" b="b"/>
                <a:pathLst>
                  <a:path w="903" h="1052" extrusionOk="0">
                    <a:moveTo>
                      <a:pt x="0" y="984"/>
                    </a:moveTo>
                    <a:cubicBezTo>
                      <a:pt x="-14" y="639"/>
                      <a:pt x="219" y="299"/>
                      <a:pt x="545" y="187"/>
                    </a:cubicBezTo>
                    <a:cubicBezTo>
                      <a:pt x="521" y="127"/>
                      <a:pt x="503" y="64"/>
                      <a:pt x="493" y="0"/>
                    </a:cubicBezTo>
                    <a:cubicBezTo>
                      <a:pt x="632" y="18"/>
                      <a:pt x="769" y="48"/>
                      <a:pt x="903" y="90"/>
                    </a:cubicBezTo>
                    <a:cubicBezTo>
                      <a:pt x="848" y="216"/>
                      <a:pt x="792" y="343"/>
                      <a:pt x="737" y="469"/>
                    </a:cubicBezTo>
                    <a:cubicBezTo>
                      <a:pt x="695" y="416"/>
                      <a:pt x="653" y="363"/>
                      <a:pt x="611" y="310"/>
                    </a:cubicBezTo>
                    <a:cubicBezTo>
                      <a:pt x="470" y="425"/>
                      <a:pt x="356" y="572"/>
                      <a:pt x="281" y="737"/>
                    </a:cubicBezTo>
                    <a:cubicBezTo>
                      <a:pt x="236" y="836"/>
                      <a:pt x="204" y="947"/>
                      <a:pt x="231" y="1052"/>
                    </a:cubicBezTo>
                    <a:cubicBezTo>
                      <a:pt x="162" y="1029"/>
                      <a:pt x="90" y="1014"/>
                      <a:pt x="0" y="98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7" name="Google Shape;1047;p22"/>
              <p:cNvSpPr/>
              <p:nvPr/>
            </p:nvSpPr>
            <p:spPr>
              <a:xfrm rot="-446434">
                <a:off x="1375031" y="4559818"/>
                <a:ext cx="292325" cy="362886"/>
              </a:xfrm>
              <a:custGeom>
                <a:avLst/>
                <a:gdLst/>
                <a:ahLst/>
                <a:cxnLst/>
                <a:rect l="l" t="t" r="r" b="b"/>
                <a:pathLst>
                  <a:path w="812" h="1008" extrusionOk="0">
                    <a:moveTo>
                      <a:pt x="156" y="643"/>
                    </a:moveTo>
                    <a:cubicBezTo>
                      <a:pt x="273" y="395"/>
                      <a:pt x="522" y="215"/>
                      <a:pt x="757" y="88"/>
                    </a:cubicBezTo>
                    <a:cubicBezTo>
                      <a:pt x="775" y="78"/>
                      <a:pt x="794" y="70"/>
                      <a:pt x="812" y="63"/>
                    </a:cubicBezTo>
                    <a:cubicBezTo>
                      <a:pt x="708" y="35"/>
                      <a:pt x="601" y="14"/>
                      <a:pt x="493" y="0"/>
                    </a:cubicBezTo>
                    <a:cubicBezTo>
                      <a:pt x="503" y="64"/>
                      <a:pt x="521" y="127"/>
                      <a:pt x="545" y="187"/>
                    </a:cubicBezTo>
                    <a:cubicBezTo>
                      <a:pt x="219" y="299"/>
                      <a:pt x="-14" y="639"/>
                      <a:pt x="0" y="984"/>
                    </a:cubicBezTo>
                    <a:cubicBezTo>
                      <a:pt x="27" y="993"/>
                      <a:pt x="53" y="1001"/>
                      <a:pt x="77" y="1008"/>
                    </a:cubicBezTo>
                    <a:cubicBezTo>
                      <a:pt x="66" y="884"/>
                      <a:pt x="103" y="758"/>
                      <a:pt x="156" y="643"/>
                    </a:cubicBezTo>
                    <a:close/>
                  </a:path>
                </a:pathLst>
              </a:custGeom>
              <a:solidFill>
                <a:srgbClr val="233859">
                  <a:alpha val="19620"/>
                </a:srgbClr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8" name="Google Shape;1048;p22"/>
              <p:cNvSpPr/>
              <p:nvPr/>
            </p:nvSpPr>
            <p:spPr>
              <a:xfrm rot="-446434">
                <a:off x="1807046" y="4518523"/>
                <a:ext cx="298805" cy="433448"/>
              </a:xfrm>
              <a:custGeom>
                <a:avLst/>
                <a:gdLst/>
                <a:ahLst/>
                <a:cxnLst/>
                <a:rect l="l" t="t" r="r" b="b"/>
                <a:pathLst>
                  <a:path w="830" h="1204" extrusionOk="0">
                    <a:moveTo>
                      <a:pt x="163" y="0"/>
                    </a:moveTo>
                    <a:cubicBezTo>
                      <a:pt x="478" y="139"/>
                      <a:pt x="681" y="498"/>
                      <a:pt x="639" y="840"/>
                    </a:cubicBezTo>
                    <a:cubicBezTo>
                      <a:pt x="704" y="844"/>
                      <a:pt x="768" y="856"/>
                      <a:pt x="830" y="875"/>
                    </a:cubicBezTo>
                    <a:cubicBezTo>
                      <a:pt x="753" y="992"/>
                      <a:pt x="665" y="1102"/>
                      <a:pt x="569" y="1204"/>
                    </a:cubicBezTo>
                    <a:cubicBezTo>
                      <a:pt x="480" y="1099"/>
                      <a:pt x="390" y="993"/>
                      <a:pt x="301" y="888"/>
                    </a:cubicBezTo>
                    <a:cubicBezTo>
                      <a:pt x="367" y="874"/>
                      <a:pt x="433" y="859"/>
                      <a:pt x="499" y="845"/>
                    </a:cubicBezTo>
                    <a:cubicBezTo>
                      <a:pt x="458" y="668"/>
                      <a:pt x="376" y="501"/>
                      <a:pt x="261" y="360"/>
                    </a:cubicBezTo>
                    <a:cubicBezTo>
                      <a:pt x="192" y="277"/>
                      <a:pt x="106" y="199"/>
                      <a:pt x="0" y="177"/>
                    </a:cubicBezTo>
                    <a:cubicBezTo>
                      <a:pt x="51" y="125"/>
                      <a:pt x="96" y="67"/>
                      <a:pt x="16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9" name="Google Shape;1049;p22"/>
              <p:cNvSpPr/>
              <p:nvPr/>
            </p:nvSpPr>
            <p:spPr>
              <a:xfrm rot="-446434">
                <a:off x="1846279" y="4515972"/>
                <a:ext cx="258845" cy="424807"/>
              </a:xfrm>
              <a:custGeom>
                <a:avLst/>
                <a:gdLst/>
                <a:ahLst/>
                <a:cxnLst/>
                <a:rect l="l" t="t" r="r" b="b"/>
                <a:pathLst>
                  <a:path w="719" h="1180" extrusionOk="0">
                    <a:moveTo>
                      <a:pt x="719" y="875"/>
                    </a:moveTo>
                    <a:cubicBezTo>
                      <a:pt x="657" y="856"/>
                      <a:pt x="593" y="844"/>
                      <a:pt x="528" y="840"/>
                    </a:cubicBezTo>
                    <a:cubicBezTo>
                      <a:pt x="570" y="498"/>
                      <a:pt x="367" y="139"/>
                      <a:pt x="52" y="0"/>
                    </a:cubicBezTo>
                    <a:cubicBezTo>
                      <a:pt x="33" y="19"/>
                      <a:pt x="16" y="37"/>
                      <a:pt x="0" y="55"/>
                    </a:cubicBezTo>
                    <a:cubicBezTo>
                      <a:pt x="162" y="104"/>
                      <a:pt x="576" y="530"/>
                      <a:pt x="480" y="1180"/>
                    </a:cubicBezTo>
                    <a:cubicBezTo>
                      <a:pt x="568" y="1085"/>
                      <a:pt x="648" y="983"/>
                      <a:pt x="719" y="875"/>
                    </a:cubicBezTo>
                    <a:close/>
                  </a:path>
                </a:pathLst>
              </a:custGeom>
              <a:solidFill>
                <a:srgbClr val="233859">
                  <a:alpha val="19620"/>
                </a:srgbClr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0" name="Google Shape;1050;p22"/>
              <p:cNvSpPr/>
              <p:nvPr/>
            </p:nvSpPr>
            <p:spPr>
              <a:xfrm rot="-446434">
                <a:off x="1514894" y="5031261"/>
                <a:ext cx="437408" cy="184683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13" extrusionOk="0">
                    <a:moveTo>
                      <a:pt x="1215" y="406"/>
                    </a:moveTo>
                    <a:cubicBezTo>
                      <a:pt x="917" y="581"/>
                      <a:pt x="508" y="536"/>
                      <a:pt x="255" y="302"/>
                    </a:cubicBezTo>
                    <a:cubicBezTo>
                      <a:pt x="213" y="352"/>
                      <a:pt x="166" y="397"/>
                      <a:pt x="114" y="437"/>
                    </a:cubicBezTo>
                    <a:cubicBezTo>
                      <a:pt x="64" y="306"/>
                      <a:pt x="26" y="170"/>
                      <a:pt x="0" y="33"/>
                    </a:cubicBezTo>
                    <a:cubicBezTo>
                      <a:pt x="138" y="22"/>
                      <a:pt x="275" y="11"/>
                      <a:pt x="413" y="0"/>
                    </a:cubicBezTo>
                    <a:cubicBezTo>
                      <a:pt x="386" y="62"/>
                      <a:pt x="359" y="124"/>
                      <a:pt x="332" y="186"/>
                    </a:cubicBezTo>
                    <a:cubicBezTo>
                      <a:pt x="500" y="255"/>
                      <a:pt x="684" y="286"/>
                      <a:pt x="865" y="275"/>
                    </a:cubicBezTo>
                    <a:cubicBezTo>
                      <a:pt x="973" y="268"/>
                      <a:pt x="1086" y="244"/>
                      <a:pt x="1166" y="170"/>
                    </a:cubicBezTo>
                    <a:cubicBezTo>
                      <a:pt x="1178" y="242"/>
                      <a:pt x="1199" y="313"/>
                      <a:pt x="1215" y="40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1" name="Google Shape;1051;p22"/>
              <p:cNvSpPr/>
              <p:nvPr/>
            </p:nvSpPr>
            <p:spPr>
              <a:xfrm rot="-446434">
                <a:off x="1524572" y="5074913"/>
                <a:ext cx="430568" cy="140402"/>
              </a:xfrm>
              <a:custGeom>
                <a:avLst/>
                <a:gdLst/>
                <a:ahLst/>
                <a:cxnLst/>
                <a:rect l="l" t="t" r="r" b="b"/>
                <a:pathLst>
                  <a:path w="1196" h="390" extrusionOk="0">
                    <a:moveTo>
                      <a:pt x="1096" y="287"/>
                    </a:moveTo>
                    <a:cubicBezTo>
                      <a:pt x="729" y="453"/>
                      <a:pt x="305" y="202"/>
                      <a:pt x="0" y="0"/>
                    </a:cubicBezTo>
                    <a:cubicBezTo>
                      <a:pt x="25" y="107"/>
                      <a:pt x="56" y="211"/>
                      <a:pt x="95" y="314"/>
                    </a:cubicBezTo>
                    <a:cubicBezTo>
                      <a:pt x="147" y="274"/>
                      <a:pt x="194" y="229"/>
                      <a:pt x="236" y="179"/>
                    </a:cubicBezTo>
                    <a:cubicBezTo>
                      <a:pt x="489" y="413"/>
                      <a:pt x="898" y="458"/>
                      <a:pt x="1196" y="283"/>
                    </a:cubicBezTo>
                    <a:cubicBezTo>
                      <a:pt x="1192" y="261"/>
                      <a:pt x="1188" y="241"/>
                      <a:pt x="1184" y="222"/>
                    </a:cubicBezTo>
                    <a:cubicBezTo>
                      <a:pt x="1159" y="247"/>
                      <a:pt x="1125" y="269"/>
                      <a:pt x="1096" y="287"/>
                    </a:cubicBezTo>
                    <a:close/>
                  </a:path>
                </a:pathLst>
              </a:custGeom>
              <a:solidFill>
                <a:srgbClr val="233859">
                  <a:alpha val="19620"/>
                </a:srgbClr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2" name="Google Shape;1052;p22"/>
              <p:cNvSpPr/>
              <p:nvPr/>
            </p:nvSpPr>
            <p:spPr>
              <a:xfrm rot="-446434">
                <a:off x="1812131" y="4580114"/>
                <a:ext cx="297725" cy="371527"/>
              </a:xfrm>
              <a:custGeom>
                <a:avLst/>
                <a:gdLst/>
                <a:ahLst/>
                <a:cxnLst/>
                <a:rect l="l" t="t" r="r" b="b"/>
                <a:pathLst>
                  <a:path w="827" h="1032" fill="none" extrusionOk="0">
                    <a:moveTo>
                      <a:pt x="0" y="0"/>
                    </a:moveTo>
                    <a:cubicBezTo>
                      <a:pt x="277" y="104"/>
                      <a:pt x="399" y="404"/>
                      <a:pt x="488" y="664"/>
                    </a:cubicBezTo>
                    <a:cubicBezTo>
                      <a:pt x="418" y="680"/>
                      <a:pt x="286" y="702"/>
                      <a:pt x="287" y="711"/>
                    </a:cubicBezTo>
                    <a:cubicBezTo>
                      <a:pt x="290" y="735"/>
                      <a:pt x="484" y="950"/>
                      <a:pt x="566" y="1032"/>
                    </a:cubicBezTo>
                    <a:cubicBezTo>
                      <a:pt x="644" y="958"/>
                      <a:pt x="739" y="890"/>
                      <a:pt x="827" y="703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800" tIns="46800" rIns="91800" bIns="468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3" name="Google Shape;1053;p22"/>
              <p:cNvSpPr/>
              <p:nvPr/>
            </p:nvSpPr>
            <p:spPr>
              <a:xfrm rot="-446434">
                <a:off x="1636171" y="5087837"/>
                <a:ext cx="297365" cy="36361"/>
              </a:xfrm>
              <a:custGeom>
                <a:avLst/>
                <a:gdLst/>
                <a:ahLst/>
                <a:cxnLst/>
                <a:rect l="l" t="t" r="r" b="b"/>
                <a:pathLst>
                  <a:path w="826" h="101" fill="none" extrusionOk="0">
                    <a:moveTo>
                      <a:pt x="826" y="0"/>
                    </a:moveTo>
                    <a:cubicBezTo>
                      <a:pt x="708" y="83"/>
                      <a:pt x="556" y="104"/>
                      <a:pt x="412" y="101"/>
                    </a:cubicBezTo>
                    <a:cubicBezTo>
                      <a:pt x="268" y="97"/>
                      <a:pt x="131" y="70"/>
                      <a:pt x="0" y="10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800" tIns="0" rIns="918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4" name="Google Shape;1054;p22"/>
              <p:cNvSpPr/>
              <p:nvPr/>
            </p:nvSpPr>
            <p:spPr>
              <a:xfrm rot="-446434">
                <a:off x="1513971" y="5047309"/>
                <a:ext cx="147243" cy="157323"/>
              </a:xfrm>
              <a:custGeom>
                <a:avLst/>
                <a:gdLst/>
                <a:ahLst/>
                <a:cxnLst/>
                <a:rect l="l" t="t" r="r" b="b"/>
                <a:pathLst>
                  <a:path w="409" h="437" fill="none" extrusionOk="0">
                    <a:moveTo>
                      <a:pt x="256" y="314"/>
                    </a:moveTo>
                    <a:cubicBezTo>
                      <a:pt x="211" y="357"/>
                      <a:pt x="123" y="449"/>
                      <a:pt x="115" y="436"/>
                    </a:cubicBezTo>
                    <a:cubicBezTo>
                      <a:pt x="82" y="382"/>
                      <a:pt x="-24" y="57"/>
                      <a:pt x="5" y="39"/>
                    </a:cubicBezTo>
                    <a:cubicBezTo>
                      <a:pt x="38" y="19"/>
                      <a:pt x="275" y="1"/>
                      <a:pt x="409" y="0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800" tIns="46800" rIns="91800" bIns="468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5" name="Google Shape;1055;p22"/>
              <p:cNvSpPr/>
              <p:nvPr/>
            </p:nvSpPr>
            <p:spPr>
              <a:xfrm rot="-446434">
                <a:off x="1383173" y="4680033"/>
                <a:ext cx="219244" cy="26856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746" fill="none" extrusionOk="0">
                    <a:moveTo>
                      <a:pt x="0" y="668"/>
                    </a:moveTo>
                    <a:lnTo>
                      <a:pt x="249" y="746"/>
                    </a:lnTo>
                    <a:cubicBezTo>
                      <a:pt x="215" y="617"/>
                      <a:pt x="259" y="481"/>
                      <a:pt x="319" y="362"/>
                    </a:cubicBezTo>
                    <a:cubicBezTo>
                      <a:pt x="390" y="223"/>
                      <a:pt x="485" y="95"/>
                      <a:pt x="609" y="0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800" tIns="46800" rIns="91800" bIns="468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6" name="Google Shape;1056;p22"/>
              <p:cNvSpPr/>
              <p:nvPr/>
            </p:nvSpPr>
            <p:spPr>
              <a:xfrm rot="-446434">
                <a:off x="1537094" y="4548903"/>
                <a:ext cx="144003" cy="68401"/>
              </a:xfrm>
              <a:custGeom>
                <a:avLst/>
                <a:gdLst/>
                <a:ahLst/>
                <a:cxnLst/>
                <a:rect l="l" t="t" r="r" b="b"/>
                <a:pathLst>
                  <a:path w="400" h="190" fill="none" extrusionOk="0">
                    <a:moveTo>
                      <a:pt x="38" y="190"/>
                    </a:moveTo>
                    <a:cubicBezTo>
                      <a:pt x="16" y="129"/>
                      <a:pt x="3" y="65"/>
                      <a:pt x="0" y="0"/>
                    </a:cubicBezTo>
                    <a:cubicBezTo>
                      <a:pt x="131" y="18"/>
                      <a:pt x="261" y="45"/>
                      <a:pt x="388" y="83"/>
                    </a:cubicBezTo>
                    <a:cubicBezTo>
                      <a:pt x="395" y="85"/>
                      <a:pt x="403" y="92"/>
                      <a:pt x="398" y="96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800" tIns="21600" rIns="91800" bIns="216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7" name="Google Shape;1057;p22"/>
              <p:cNvSpPr/>
              <p:nvPr/>
            </p:nvSpPr>
            <p:spPr>
              <a:xfrm rot="-446434">
                <a:off x="1612550" y="4763759"/>
                <a:ext cx="282245" cy="307085"/>
              </a:xfrm>
              <a:custGeom>
                <a:avLst/>
                <a:gdLst/>
                <a:ahLst/>
                <a:cxnLst/>
                <a:rect l="l" t="t" r="r" b="b"/>
                <a:pathLst>
                  <a:path w="784" h="853" extrusionOk="0">
                    <a:moveTo>
                      <a:pt x="567" y="818"/>
                    </a:moveTo>
                    <a:cubicBezTo>
                      <a:pt x="426" y="886"/>
                      <a:pt x="332" y="851"/>
                      <a:pt x="317" y="735"/>
                    </a:cubicBezTo>
                    <a:cubicBezTo>
                      <a:pt x="357" y="660"/>
                      <a:pt x="300" y="700"/>
                      <a:pt x="267" y="672"/>
                    </a:cubicBezTo>
                    <a:cubicBezTo>
                      <a:pt x="248" y="653"/>
                      <a:pt x="303" y="627"/>
                      <a:pt x="266" y="611"/>
                    </a:cubicBezTo>
                    <a:cubicBezTo>
                      <a:pt x="248" y="594"/>
                      <a:pt x="189" y="632"/>
                      <a:pt x="218" y="559"/>
                    </a:cubicBezTo>
                    <a:cubicBezTo>
                      <a:pt x="227" y="535"/>
                      <a:pt x="241" y="506"/>
                      <a:pt x="175" y="520"/>
                    </a:cubicBezTo>
                    <a:cubicBezTo>
                      <a:pt x="115" y="532"/>
                      <a:pt x="171" y="441"/>
                      <a:pt x="137" y="438"/>
                    </a:cubicBezTo>
                    <a:cubicBezTo>
                      <a:pt x="83" y="432"/>
                      <a:pt x="55" y="433"/>
                      <a:pt x="65" y="404"/>
                    </a:cubicBezTo>
                    <a:cubicBezTo>
                      <a:pt x="95" y="322"/>
                      <a:pt x="58" y="354"/>
                      <a:pt x="28" y="350"/>
                    </a:cubicBezTo>
                    <a:cubicBezTo>
                      <a:pt x="-28" y="343"/>
                      <a:pt x="26" y="304"/>
                      <a:pt x="22" y="296"/>
                    </a:cubicBezTo>
                    <a:cubicBezTo>
                      <a:pt x="11" y="270"/>
                      <a:pt x="0" y="240"/>
                      <a:pt x="0" y="204"/>
                    </a:cubicBezTo>
                    <a:cubicBezTo>
                      <a:pt x="0" y="-9"/>
                      <a:pt x="323" y="-77"/>
                      <a:pt x="418" y="105"/>
                    </a:cubicBezTo>
                    <a:cubicBezTo>
                      <a:pt x="524" y="87"/>
                      <a:pt x="442" y="168"/>
                      <a:pt x="468" y="167"/>
                    </a:cubicBezTo>
                    <a:cubicBezTo>
                      <a:pt x="561" y="162"/>
                      <a:pt x="469" y="226"/>
                      <a:pt x="516" y="232"/>
                    </a:cubicBezTo>
                    <a:cubicBezTo>
                      <a:pt x="593" y="242"/>
                      <a:pt x="487" y="291"/>
                      <a:pt x="556" y="300"/>
                    </a:cubicBezTo>
                    <a:cubicBezTo>
                      <a:pt x="611" y="307"/>
                      <a:pt x="536" y="363"/>
                      <a:pt x="583" y="372"/>
                    </a:cubicBezTo>
                    <a:cubicBezTo>
                      <a:pt x="645" y="385"/>
                      <a:pt x="611" y="411"/>
                      <a:pt x="621" y="440"/>
                    </a:cubicBezTo>
                    <a:cubicBezTo>
                      <a:pt x="627" y="460"/>
                      <a:pt x="715" y="428"/>
                      <a:pt x="672" y="512"/>
                    </a:cubicBezTo>
                    <a:cubicBezTo>
                      <a:pt x="743" y="497"/>
                      <a:pt x="801" y="592"/>
                      <a:pt x="779" y="646"/>
                    </a:cubicBezTo>
                    <a:cubicBezTo>
                      <a:pt x="743" y="734"/>
                      <a:pt x="659" y="774"/>
                      <a:pt x="567" y="81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8" name="Google Shape;1058;p22"/>
              <p:cNvSpPr/>
              <p:nvPr/>
            </p:nvSpPr>
            <p:spPr>
              <a:xfrm rot="-446434">
                <a:off x="1620262" y="4763258"/>
                <a:ext cx="272885" cy="282245"/>
              </a:xfrm>
              <a:custGeom>
                <a:avLst/>
                <a:gdLst/>
                <a:ahLst/>
                <a:cxnLst/>
                <a:rect l="l" t="t" r="r" b="b"/>
                <a:pathLst>
                  <a:path w="758" h="784" extrusionOk="0">
                    <a:moveTo>
                      <a:pt x="646" y="512"/>
                    </a:moveTo>
                    <a:cubicBezTo>
                      <a:pt x="689" y="428"/>
                      <a:pt x="601" y="460"/>
                      <a:pt x="595" y="440"/>
                    </a:cubicBezTo>
                    <a:cubicBezTo>
                      <a:pt x="585" y="411"/>
                      <a:pt x="619" y="385"/>
                      <a:pt x="557" y="372"/>
                    </a:cubicBezTo>
                    <a:cubicBezTo>
                      <a:pt x="510" y="363"/>
                      <a:pt x="585" y="307"/>
                      <a:pt x="530" y="300"/>
                    </a:cubicBezTo>
                    <a:cubicBezTo>
                      <a:pt x="461" y="291"/>
                      <a:pt x="567" y="242"/>
                      <a:pt x="490" y="232"/>
                    </a:cubicBezTo>
                    <a:cubicBezTo>
                      <a:pt x="443" y="226"/>
                      <a:pt x="535" y="162"/>
                      <a:pt x="442" y="167"/>
                    </a:cubicBezTo>
                    <a:cubicBezTo>
                      <a:pt x="416" y="168"/>
                      <a:pt x="498" y="87"/>
                      <a:pt x="392" y="105"/>
                    </a:cubicBezTo>
                    <a:cubicBezTo>
                      <a:pt x="314" y="-46"/>
                      <a:pt x="79" y="-25"/>
                      <a:pt x="0" y="108"/>
                    </a:cubicBezTo>
                    <a:cubicBezTo>
                      <a:pt x="87" y="107"/>
                      <a:pt x="174" y="142"/>
                      <a:pt x="235" y="202"/>
                    </a:cubicBezTo>
                    <a:cubicBezTo>
                      <a:pt x="320" y="254"/>
                      <a:pt x="382" y="339"/>
                      <a:pt x="427" y="430"/>
                    </a:cubicBezTo>
                    <a:cubicBezTo>
                      <a:pt x="430" y="436"/>
                      <a:pt x="433" y="442"/>
                      <a:pt x="436" y="449"/>
                    </a:cubicBezTo>
                    <a:cubicBezTo>
                      <a:pt x="522" y="508"/>
                      <a:pt x="581" y="596"/>
                      <a:pt x="593" y="699"/>
                    </a:cubicBezTo>
                    <a:cubicBezTo>
                      <a:pt x="601" y="727"/>
                      <a:pt x="607" y="755"/>
                      <a:pt x="611" y="784"/>
                    </a:cubicBezTo>
                    <a:cubicBezTo>
                      <a:pt x="673" y="750"/>
                      <a:pt x="726" y="712"/>
                      <a:pt x="753" y="646"/>
                    </a:cubicBezTo>
                    <a:cubicBezTo>
                      <a:pt x="775" y="592"/>
                      <a:pt x="717" y="496"/>
                      <a:pt x="646" y="512"/>
                    </a:cubicBezTo>
                    <a:close/>
                  </a:path>
                </a:pathLst>
              </a:custGeom>
              <a:solidFill>
                <a:srgbClr val="233859">
                  <a:alpha val="19620"/>
                </a:srgbClr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9" name="Google Shape;1059;p22"/>
              <p:cNvSpPr/>
              <p:nvPr/>
            </p:nvSpPr>
            <p:spPr>
              <a:xfrm rot="-446434">
                <a:off x="1585948" y="4739869"/>
                <a:ext cx="61921" cy="50761"/>
              </a:xfrm>
              <a:custGeom>
                <a:avLst/>
                <a:gdLst/>
                <a:ahLst/>
                <a:cxnLst/>
                <a:rect l="l" t="t" r="r" b="b"/>
                <a:pathLst>
                  <a:path w="172" h="141" extrusionOk="0">
                    <a:moveTo>
                      <a:pt x="52" y="141"/>
                    </a:moveTo>
                    <a:cubicBezTo>
                      <a:pt x="37" y="133"/>
                      <a:pt x="22" y="124"/>
                      <a:pt x="11" y="111"/>
                    </a:cubicBezTo>
                    <a:cubicBezTo>
                      <a:pt x="1" y="97"/>
                      <a:pt x="-4" y="78"/>
                      <a:pt x="4" y="63"/>
                    </a:cubicBezTo>
                    <a:cubicBezTo>
                      <a:pt x="9" y="53"/>
                      <a:pt x="20" y="46"/>
                      <a:pt x="30" y="40"/>
                    </a:cubicBezTo>
                    <a:cubicBezTo>
                      <a:pt x="51" y="28"/>
                      <a:pt x="73" y="16"/>
                      <a:pt x="95" y="5"/>
                    </a:cubicBezTo>
                    <a:cubicBezTo>
                      <a:pt x="100" y="2"/>
                      <a:pt x="106" y="-1"/>
                      <a:pt x="112" y="0"/>
                    </a:cubicBezTo>
                    <a:cubicBezTo>
                      <a:pt x="118" y="1"/>
                      <a:pt x="122" y="5"/>
                      <a:pt x="126" y="8"/>
                    </a:cubicBezTo>
                    <a:cubicBezTo>
                      <a:pt x="140" y="22"/>
                      <a:pt x="153" y="36"/>
                      <a:pt x="165" y="52"/>
                    </a:cubicBezTo>
                    <a:cubicBezTo>
                      <a:pt x="169" y="57"/>
                      <a:pt x="173" y="63"/>
                      <a:pt x="172" y="70"/>
                    </a:cubicBezTo>
                    <a:cubicBezTo>
                      <a:pt x="172" y="75"/>
                      <a:pt x="168" y="79"/>
                      <a:pt x="165" y="83"/>
                    </a:cubicBezTo>
                    <a:cubicBezTo>
                      <a:pt x="134" y="117"/>
                      <a:pt x="90" y="139"/>
                      <a:pt x="52" y="14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0000" tIns="5750" rIns="90000" bIns="575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0" name="Google Shape;1060;p22"/>
              <p:cNvSpPr/>
              <p:nvPr/>
            </p:nvSpPr>
            <p:spPr>
              <a:xfrm rot="-446434">
                <a:off x="1602238" y="4738810"/>
                <a:ext cx="45001" cy="42121"/>
              </a:xfrm>
              <a:custGeom>
                <a:avLst/>
                <a:gdLst/>
                <a:ahLst/>
                <a:cxnLst/>
                <a:rect l="l" t="t" r="r" b="b"/>
                <a:pathLst>
                  <a:path w="125" h="117" extrusionOk="0">
                    <a:moveTo>
                      <a:pt x="76" y="117"/>
                    </a:moveTo>
                    <a:cubicBezTo>
                      <a:pt x="91" y="108"/>
                      <a:pt x="105" y="97"/>
                      <a:pt x="118" y="83"/>
                    </a:cubicBezTo>
                    <a:cubicBezTo>
                      <a:pt x="121" y="79"/>
                      <a:pt x="125" y="75"/>
                      <a:pt x="125" y="70"/>
                    </a:cubicBezTo>
                    <a:cubicBezTo>
                      <a:pt x="126" y="63"/>
                      <a:pt x="122" y="57"/>
                      <a:pt x="118" y="52"/>
                    </a:cubicBezTo>
                    <a:cubicBezTo>
                      <a:pt x="106" y="36"/>
                      <a:pt x="93" y="22"/>
                      <a:pt x="79" y="8"/>
                    </a:cubicBezTo>
                    <a:cubicBezTo>
                      <a:pt x="75" y="5"/>
                      <a:pt x="71" y="1"/>
                      <a:pt x="65" y="0"/>
                    </a:cubicBezTo>
                    <a:cubicBezTo>
                      <a:pt x="59" y="-1"/>
                      <a:pt x="53" y="2"/>
                      <a:pt x="48" y="5"/>
                    </a:cubicBezTo>
                    <a:cubicBezTo>
                      <a:pt x="32" y="13"/>
                      <a:pt x="16" y="21"/>
                      <a:pt x="0" y="30"/>
                    </a:cubicBezTo>
                    <a:cubicBezTo>
                      <a:pt x="26" y="59"/>
                      <a:pt x="51" y="88"/>
                      <a:pt x="76" y="117"/>
                    </a:cubicBezTo>
                    <a:close/>
                  </a:path>
                </a:pathLst>
              </a:custGeom>
              <a:solidFill>
                <a:srgbClr val="233859">
                  <a:alpha val="19620"/>
                </a:srgbClr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1" name="Google Shape;1061;p22"/>
              <p:cNvSpPr/>
              <p:nvPr/>
            </p:nvSpPr>
            <p:spPr>
              <a:xfrm rot="-446434">
                <a:off x="1611795" y="4824963"/>
                <a:ext cx="114122" cy="56161"/>
              </a:xfrm>
              <a:custGeom>
                <a:avLst/>
                <a:gdLst/>
                <a:ahLst/>
                <a:cxnLst/>
                <a:rect l="l" t="t" r="r" b="b"/>
                <a:pathLst>
                  <a:path w="317" h="156" fill="none" extrusionOk="0">
                    <a:moveTo>
                      <a:pt x="0" y="152"/>
                    </a:moveTo>
                    <a:cubicBezTo>
                      <a:pt x="29" y="162"/>
                      <a:pt x="62" y="153"/>
                      <a:pt x="91" y="142"/>
                    </a:cubicBezTo>
                    <a:cubicBezTo>
                      <a:pt x="174" y="110"/>
                      <a:pt x="251" y="61"/>
                      <a:pt x="317" y="0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800" tIns="9350" rIns="91800" bIns="935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2" name="Google Shape;1062;p22"/>
              <p:cNvSpPr/>
              <p:nvPr/>
            </p:nvSpPr>
            <p:spPr>
              <a:xfrm rot="-446434">
                <a:off x="1738662" y="4949723"/>
                <a:ext cx="136082" cy="74521"/>
              </a:xfrm>
              <a:custGeom>
                <a:avLst/>
                <a:gdLst/>
                <a:ahLst/>
                <a:cxnLst/>
                <a:rect l="l" t="t" r="r" b="b"/>
                <a:pathLst>
                  <a:path w="378" h="207" fill="none" extrusionOk="0">
                    <a:moveTo>
                      <a:pt x="0" y="207"/>
                    </a:moveTo>
                    <a:cubicBezTo>
                      <a:pt x="147" y="194"/>
                      <a:pt x="287" y="117"/>
                      <a:pt x="378" y="0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800" tIns="27700" rIns="91800" bIns="277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3" name="Google Shape;1063;p22"/>
              <p:cNvSpPr/>
              <p:nvPr/>
            </p:nvSpPr>
            <p:spPr>
              <a:xfrm rot="-446434">
                <a:off x="1719762" y="4928533"/>
                <a:ext cx="91442" cy="58321"/>
              </a:xfrm>
              <a:custGeom>
                <a:avLst/>
                <a:gdLst/>
                <a:ahLst/>
                <a:cxnLst/>
                <a:rect l="l" t="t" r="r" b="b"/>
                <a:pathLst>
                  <a:path w="254" h="162" fill="none" extrusionOk="0">
                    <a:moveTo>
                      <a:pt x="0" y="162"/>
                    </a:moveTo>
                    <a:cubicBezTo>
                      <a:pt x="97" y="133"/>
                      <a:pt x="177" y="66"/>
                      <a:pt x="254" y="0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800" tIns="11500" rIns="91800" bIns="115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4" name="Google Shape;1064;p22"/>
              <p:cNvSpPr/>
              <p:nvPr/>
            </p:nvSpPr>
            <p:spPr>
              <a:xfrm rot="-446434">
                <a:off x="1720674" y="4842962"/>
                <a:ext cx="64801" cy="45001"/>
              </a:xfrm>
              <a:custGeom>
                <a:avLst/>
                <a:gdLst/>
                <a:ahLst/>
                <a:cxnLst/>
                <a:rect l="l" t="t" r="r" b="b"/>
                <a:pathLst>
                  <a:path w="180" h="125" fill="none" extrusionOk="0">
                    <a:moveTo>
                      <a:pt x="180" y="0"/>
                    </a:moveTo>
                    <a:cubicBezTo>
                      <a:pt x="130" y="54"/>
                      <a:pt x="68" y="97"/>
                      <a:pt x="0" y="125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800" tIns="0" rIns="918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5" name="Google Shape;1065;p22"/>
              <p:cNvSpPr/>
              <p:nvPr/>
            </p:nvSpPr>
            <p:spPr>
              <a:xfrm rot="-446434">
                <a:off x="1640476" y="4876882"/>
                <a:ext cx="60481" cy="28080"/>
              </a:xfrm>
              <a:custGeom>
                <a:avLst/>
                <a:gdLst/>
                <a:ahLst/>
                <a:cxnLst/>
                <a:rect l="l" t="t" r="r" b="b"/>
                <a:pathLst>
                  <a:path w="168" h="78" fill="none" extrusionOk="0">
                    <a:moveTo>
                      <a:pt x="0" y="78"/>
                    </a:moveTo>
                    <a:cubicBezTo>
                      <a:pt x="34" y="70"/>
                      <a:pt x="69" y="61"/>
                      <a:pt x="99" y="42"/>
                    </a:cubicBezTo>
                    <a:cubicBezTo>
                      <a:pt x="122" y="27"/>
                      <a:pt x="142" y="7"/>
                      <a:pt x="168" y="0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800" tIns="0" rIns="918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6" name="Google Shape;1066;p22"/>
              <p:cNvSpPr/>
              <p:nvPr/>
            </p:nvSpPr>
            <p:spPr>
              <a:xfrm rot="-446434">
                <a:off x="1794695" y="4883929"/>
                <a:ext cx="1548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43" h="28" fill="none" extrusionOk="0">
                    <a:moveTo>
                      <a:pt x="0" y="28"/>
                    </a:moveTo>
                    <a:cubicBezTo>
                      <a:pt x="14" y="18"/>
                      <a:pt x="28" y="8"/>
                      <a:pt x="43" y="0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800" tIns="0" rIns="918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7" name="Google Shape;1067;p22"/>
              <p:cNvSpPr/>
              <p:nvPr/>
            </p:nvSpPr>
            <p:spPr>
              <a:xfrm rot="-446434">
                <a:off x="1818891" y="4918087"/>
                <a:ext cx="23040" cy="22680"/>
              </a:xfrm>
              <a:custGeom>
                <a:avLst/>
                <a:gdLst/>
                <a:ahLst/>
                <a:cxnLst/>
                <a:rect l="l" t="t" r="r" b="b"/>
                <a:pathLst>
                  <a:path w="64" h="63" fill="none" extrusionOk="0">
                    <a:moveTo>
                      <a:pt x="0" y="63"/>
                    </a:moveTo>
                    <a:cubicBezTo>
                      <a:pt x="24" y="45"/>
                      <a:pt x="46" y="24"/>
                      <a:pt x="64" y="0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800" tIns="0" rIns="918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68" name="Google Shape;1068;p22"/>
            <p:cNvGrpSpPr/>
            <p:nvPr/>
          </p:nvGrpSpPr>
          <p:grpSpPr>
            <a:xfrm>
              <a:off x="-405343" y="3536568"/>
              <a:ext cx="652022" cy="954837"/>
              <a:chOff x="95582" y="4077993"/>
              <a:chExt cx="652022" cy="954837"/>
            </a:xfrm>
          </p:grpSpPr>
          <p:sp>
            <p:nvSpPr>
              <p:cNvPr id="1069" name="Google Shape;1069;p22"/>
              <p:cNvSpPr/>
              <p:nvPr/>
            </p:nvSpPr>
            <p:spPr>
              <a:xfrm rot="922382">
                <a:off x="192457" y="4193562"/>
                <a:ext cx="458271" cy="792704"/>
              </a:xfrm>
              <a:custGeom>
                <a:avLst/>
                <a:gdLst/>
                <a:ahLst/>
                <a:cxnLst/>
                <a:rect l="l" t="t" r="r" b="b"/>
                <a:pathLst>
                  <a:path w="1273" h="2202" extrusionOk="0">
                    <a:moveTo>
                      <a:pt x="483" y="2173"/>
                    </a:moveTo>
                    <a:cubicBezTo>
                      <a:pt x="99" y="2122"/>
                      <a:pt x="-42" y="1928"/>
                      <a:pt x="89" y="1678"/>
                    </a:cubicBezTo>
                    <a:cubicBezTo>
                      <a:pt x="275" y="1583"/>
                      <a:pt x="102" y="1585"/>
                      <a:pt x="74" y="1487"/>
                    </a:cubicBezTo>
                    <a:cubicBezTo>
                      <a:pt x="62" y="1423"/>
                      <a:pt x="211" y="1444"/>
                      <a:pt x="156" y="1363"/>
                    </a:cubicBezTo>
                    <a:cubicBezTo>
                      <a:pt x="145" y="1308"/>
                      <a:pt x="-29" y="1305"/>
                      <a:pt x="132" y="1197"/>
                    </a:cubicBezTo>
                    <a:cubicBezTo>
                      <a:pt x="185" y="1162"/>
                      <a:pt x="254" y="1123"/>
                      <a:pt x="99" y="1062"/>
                    </a:cubicBezTo>
                    <a:cubicBezTo>
                      <a:pt x="-40" y="1009"/>
                      <a:pt x="200" y="902"/>
                      <a:pt x="135" y="849"/>
                    </a:cubicBezTo>
                    <a:cubicBezTo>
                      <a:pt x="33" y="767"/>
                      <a:pt x="-25" y="732"/>
                      <a:pt x="37" y="688"/>
                    </a:cubicBezTo>
                    <a:cubicBezTo>
                      <a:pt x="212" y="565"/>
                      <a:pt x="90" y="579"/>
                      <a:pt x="35" y="533"/>
                    </a:cubicBezTo>
                    <a:cubicBezTo>
                      <a:pt x="-70" y="445"/>
                      <a:pt x="95" y="438"/>
                      <a:pt x="99" y="418"/>
                    </a:cubicBezTo>
                    <a:cubicBezTo>
                      <a:pt x="113" y="351"/>
                      <a:pt x="133" y="276"/>
                      <a:pt x="182" y="206"/>
                    </a:cubicBezTo>
                    <a:cubicBezTo>
                      <a:pt x="479" y="-219"/>
                      <a:pt x="1235" y="72"/>
                      <a:pt x="1174" y="558"/>
                    </a:cubicBezTo>
                    <a:cubicBezTo>
                      <a:pt x="1415" y="662"/>
                      <a:pt x="1135" y="715"/>
                      <a:pt x="1191" y="747"/>
                    </a:cubicBezTo>
                    <a:cubicBezTo>
                      <a:pt x="1387" y="860"/>
                      <a:pt x="1110" y="866"/>
                      <a:pt x="1198" y="941"/>
                    </a:cubicBezTo>
                    <a:cubicBezTo>
                      <a:pt x="1341" y="1061"/>
                      <a:pt x="1055" y="1019"/>
                      <a:pt x="1183" y="1127"/>
                    </a:cubicBezTo>
                    <a:cubicBezTo>
                      <a:pt x="1286" y="1214"/>
                      <a:pt x="1054" y="1226"/>
                      <a:pt x="1139" y="1307"/>
                    </a:cubicBezTo>
                    <a:cubicBezTo>
                      <a:pt x="1247" y="1413"/>
                      <a:pt x="1142" y="1422"/>
                      <a:pt x="1121" y="1490"/>
                    </a:cubicBezTo>
                    <a:cubicBezTo>
                      <a:pt x="1106" y="1539"/>
                      <a:pt x="1329" y="1593"/>
                      <a:pt x="1124" y="1702"/>
                    </a:cubicBezTo>
                    <a:cubicBezTo>
                      <a:pt x="1292" y="1765"/>
                      <a:pt x="1277" y="2031"/>
                      <a:pt x="1155" y="2110"/>
                    </a:cubicBezTo>
                    <a:cubicBezTo>
                      <a:pt x="958" y="2237"/>
                      <a:pt x="732" y="2205"/>
                      <a:pt x="483" y="217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0" name="Google Shape;1070;p22"/>
              <p:cNvSpPr/>
              <p:nvPr/>
            </p:nvSpPr>
            <p:spPr>
              <a:xfrm rot="922382">
                <a:off x="215993" y="4261898"/>
                <a:ext cx="425512" cy="727546"/>
              </a:xfrm>
              <a:custGeom>
                <a:avLst/>
                <a:gdLst/>
                <a:ahLst/>
                <a:cxnLst/>
                <a:rect l="l" t="t" r="r" b="b"/>
                <a:pathLst>
                  <a:path w="1182" h="2021" extrusionOk="0">
                    <a:moveTo>
                      <a:pt x="945" y="0"/>
                    </a:moveTo>
                    <a:cubicBezTo>
                      <a:pt x="937" y="180"/>
                      <a:pt x="872" y="359"/>
                      <a:pt x="753" y="490"/>
                    </a:cubicBezTo>
                    <a:cubicBezTo>
                      <a:pt x="592" y="670"/>
                      <a:pt x="359" y="759"/>
                      <a:pt x="118" y="753"/>
                    </a:cubicBezTo>
                    <a:cubicBezTo>
                      <a:pt x="88" y="752"/>
                      <a:pt x="56" y="749"/>
                      <a:pt x="25" y="744"/>
                    </a:cubicBezTo>
                    <a:cubicBezTo>
                      <a:pt x="17" y="753"/>
                      <a:pt x="9" y="762"/>
                      <a:pt x="0" y="772"/>
                    </a:cubicBezTo>
                    <a:cubicBezTo>
                      <a:pt x="159" y="756"/>
                      <a:pt x="322" y="804"/>
                      <a:pt x="453" y="897"/>
                    </a:cubicBezTo>
                    <a:cubicBezTo>
                      <a:pt x="645" y="1035"/>
                      <a:pt x="797" y="1259"/>
                      <a:pt x="774" y="1506"/>
                    </a:cubicBezTo>
                    <a:cubicBezTo>
                      <a:pt x="763" y="1623"/>
                      <a:pt x="721" y="1729"/>
                      <a:pt x="658" y="1828"/>
                    </a:cubicBezTo>
                    <a:cubicBezTo>
                      <a:pt x="607" y="1907"/>
                      <a:pt x="542" y="1961"/>
                      <a:pt x="468" y="2002"/>
                    </a:cubicBezTo>
                    <a:cubicBezTo>
                      <a:pt x="687" y="2029"/>
                      <a:pt x="887" y="2043"/>
                      <a:pt x="1064" y="1929"/>
                    </a:cubicBezTo>
                    <a:cubicBezTo>
                      <a:pt x="1186" y="1850"/>
                      <a:pt x="1201" y="1584"/>
                      <a:pt x="1033" y="1521"/>
                    </a:cubicBezTo>
                    <a:cubicBezTo>
                      <a:pt x="1238" y="1412"/>
                      <a:pt x="1015" y="1358"/>
                      <a:pt x="1030" y="1309"/>
                    </a:cubicBezTo>
                    <a:cubicBezTo>
                      <a:pt x="1051" y="1241"/>
                      <a:pt x="1156" y="1232"/>
                      <a:pt x="1048" y="1127"/>
                    </a:cubicBezTo>
                    <a:cubicBezTo>
                      <a:pt x="963" y="1045"/>
                      <a:pt x="1195" y="1033"/>
                      <a:pt x="1092" y="946"/>
                    </a:cubicBezTo>
                    <a:cubicBezTo>
                      <a:pt x="964" y="838"/>
                      <a:pt x="1250" y="880"/>
                      <a:pt x="1107" y="760"/>
                    </a:cubicBezTo>
                    <a:cubicBezTo>
                      <a:pt x="1019" y="686"/>
                      <a:pt x="1296" y="679"/>
                      <a:pt x="1100" y="566"/>
                    </a:cubicBezTo>
                    <a:cubicBezTo>
                      <a:pt x="1044" y="534"/>
                      <a:pt x="1324" y="481"/>
                      <a:pt x="1083" y="377"/>
                    </a:cubicBezTo>
                    <a:cubicBezTo>
                      <a:pt x="1101" y="228"/>
                      <a:pt x="1043" y="97"/>
                      <a:pt x="945" y="0"/>
                    </a:cubicBezTo>
                    <a:close/>
                  </a:path>
                </a:pathLst>
              </a:custGeom>
              <a:solidFill>
                <a:srgbClr val="233859">
                  <a:alpha val="19620"/>
                </a:srgbClr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1" name="Google Shape;1071;p22"/>
              <p:cNvSpPr/>
              <p:nvPr/>
            </p:nvSpPr>
            <p:spPr>
              <a:xfrm rot="922382">
                <a:off x="480296" y="4095153"/>
                <a:ext cx="142917" cy="99718"/>
              </a:xfrm>
              <a:custGeom>
                <a:avLst/>
                <a:gdLst/>
                <a:ahLst/>
                <a:cxnLst/>
                <a:rect l="l" t="t" r="r" b="b"/>
                <a:pathLst>
                  <a:path w="397" h="277" extrusionOk="0">
                    <a:moveTo>
                      <a:pt x="42" y="229"/>
                    </a:moveTo>
                    <a:cubicBezTo>
                      <a:pt x="23" y="193"/>
                      <a:pt x="4" y="157"/>
                      <a:pt x="1" y="116"/>
                    </a:cubicBezTo>
                    <a:cubicBezTo>
                      <a:pt x="-3" y="76"/>
                      <a:pt x="14" y="30"/>
                      <a:pt x="52" y="11"/>
                    </a:cubicBezTo>
                    <a:cubicBezTo>
                      <a:pt x="77" y="-2"/>
                      <a:pt x="108" y="-1"/>
                      <a:pt x="137" y="0"/>
                    </a:cubicBezTo>
                    <a:cubicBezTo>
                      <a:pt x="198" y="3"/>
                      <a:pt x="258" y="8"/>
                      <a:pt x="319" y="15"/>
                    </a:cubicBezTo>
                    <a:cubicBezTo>
                      <a:pt x="334" y="17"/>
                      <a:pt x="351" y="19"/>
                      <a:pt x="361" y="29"/>
                    </a:cubicBezTo>
                    <a:cubicBezTo>
                      <a:pt x="371" y="38"/>
                      <a:pt x="374" y="51"/>
                      <a:pt x="377" y="63"/>
                    </a:cubicBezTo>
                    <a:cubicBezTo>
                      <a:pt x="387" y="108"/>
                      <a:pt x="394" y="154"/>
                      <a:pt x="397" y="201"/>
                    </a:cubicBezTo>
                    <a:cubicBezTo>
                      <a:pt x="398" y="216"/>
                      <a:pt x="398" y="234"/>
                      <a:pt x="387" y="246"/>
                    </a:cubicBezTo>
                    <a:cubicBezTo>
                      <a:pt x="378" y="256"/>
                      <a:pt x="365" y="260"/>
                      <a:pt x="352" y="263"/>
                    </a:cubicBezTo>
                    <a:cubicBezTo>
                      <a:pt x="241" y="289"/>
                      <a:pt x="122" y="277"/>
                      <a:pt x="42" y="22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2" name="Google Shape;1072;p22"/>
              <p:cNvSpPr/>
              <p:nvPr/>
            </p:nvSpPr>
            <p:spPr>
              <a:xfrm rot="922382">
                <a:off x="366786" y="4235244"/>
                <a:ext cx="151197" cy="95038"/>
              </a:xfrm>
              <a:custGeom>
                <a:avLst/>
                <a:gdLst/>
                <a:ahLst/>
                <a:cxnLst/>
                <a:rect l="l" t="t" r="r" b="b"/>
                <a:pathLst>
                  <a:path w="420" h="264" extrusionOk="0">
                    <a:moveTo>
                      <a:pt x="290" y="1"/>
                    </a:moveTo>
                    <a:cubicBezTo>
                      <a:pt x="242" y="4"/>
                      <a:pt x="174" y="19"/>
                      <a:pt x="125" y="37"/>
                    </a:cubicBezTo>
                    <a:cubicBezTo>
                      <a:pt x="76" y="55"/>
                      <a:pt x="28" y="85"/>
                      <a:pt x="8" y="133"/>
                    </a:cubicBezTo>
                    <a:cubicBezTo>
                      <a:pt x="-12" y="181"/>
                      <a:pt x="8" y="247"/>
                      <a:pt x="58" y="261"/>
                    </a:cubicBezTo>
                    <a:cubicBezTo>
                      <a:pt x="137" y="282"/>
                      <a:pt x="191" y="173"/>
                      <a:pt x="270" y="154"/>
                    </a:cubicBezTo>
                    <a:cubicBezTo>
                      <a:pt x="309" y="145"/>
                      <a:pt x="352" y="159"/>
                      <a:pt x="390" y="144"/>
                    </a:cubicBezTo>
                    <a:cubicBezTo>
                      <a:pt x="401" y="140"/>
                      <a:pt x="412" y="133"/>
                      <a:pt x="417" y="122"/>
                    </a:cubicBezTo>
                    <a:cubicBezTo>
                      <a:pt x="422" y="110"/>
                      <a:pt x="420" y="97"/>
                      <a:pt x="415" y="85"/>
                    </a:cubicBezTo>
                    <a:cubicBezTo>
                      <a:pt x="394" y="25"/>
                      <a:pt x="370" y="-5"/>
                      <a:pt x="290" y="1"/>
                    </a:cubicBezTo>
                    <a:close/>
                  </a:path>
                </a:pathLst>
              </a:custGeom>
              <a:solidFill>
                <a:srgbClr val="F6FBFF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3" name="Google Shape;1073;p22"/>
              <p:cNvSpPr/>
              <p:nvPr/>
            </p:nvSpPr>
            <p:spPr>
              <a:xfrm rot="922382">
                <a:off x="285013" y="4437067"/>
                <a:ext cx="67679" cy="166317"/>
              </a:xfrm>
              <a:custGeom>
                <a:avLst/>
                <a:gdLst/>
                <a:ahLst/>
                <a:cxnLst/>
                <a:rect l="l" t="t" r="r" b="b"/>
                <a:pathLst>
                  <a:path w="188" h="462" extrusionOk="0">
                    <a:moveTo>
                      <a:pt x="2" y="0"/>
                    </a:moveTo>
                    <a:cubicBezTo>
                      <a:pt x="-3" y="39"/>
                      <a:pt x="7" y="79"/>
                      <a:pt x="29" y="111"/>
                    </a:cubicBezTo>
                    <a:cubicBezTo>
                      <a:pt x="34" y="117"/>
                      <a:pt x="38" y="123"/>
                      <a:pt x="40" y="130"/>
                    </a:cubicBezTo>
                    <a:cubicBezTo>
                      <a:pt x="44" y="148"/>
                      <a:pt x="28" y="163"/>
                      <a:pt x="19" y="179"/>
                    </a:cubicBezTo>
                    <a:cubicBezTo>
                      <a:pt x="4" y="204"/>
                      <a:pt x="7" y="237"/>
                      <a:pt x="25" y="259"/>
                    </a:cubicBezTo>
                    <a:cubicBezTo>
                      <a:pt x="45" y="283"/>
                      <a:pt x="83" y="298"/>
                      <a:pt x="85" y="329"/>
                    </a:cubicBezTo>
                    <a:cubicBezTo>
                      <a:pt x="86" y="351"/>
                      <a:pt x="69" y="369"/>
                      <a:pt x="63" y="390"/>
                    </a:cubicBezTo>
                    <a:cubicBezTo>
                      <a:pt x="55" y="423"/>
                      <a:pt x="81" y="460"/>
                      <a:pt x="115" y="462"/>
                    </a:cubicBezTo>
                    <a:cubicBezTo>
                      <a:pt x="155" y="465"/>
                      <a:pt x="187" y="424"/>
                      <a:pt x="188" y="384"/>
                    </a:cubicBezTo>
                    <a:cubicBezTo>
                      <a:pt x="189" y="344"/>
                      <a:pt x="166" y="307"/>
                      <a:pt x="141" y="276"/>
                    </a:cubicBezTo>
                    <a:cubicBezTo>
                      <a:pt x="124" y="257"/>
                      <a:pt x="106" y="233"/>
                      <a:pt x="115" y="209"/>
                    </a:cubicBezTo>
                    <a:cubicBezTo>
                      <a:pt x="120" y="195"/>
                      <a:pt x="134" y="187"/>
                      <a:pt x="143" y="175"/>
                    </a:cubicBezTo>
                    <a:cubicBezTo>
                      <a:pt x="168" y="144"/>
                      <a:pt x="156" y="96"/>
                      <a:pt x="128" y="69"/>
                    </a:cubicBezTo>
                    <a:cubicBezTo>
                      <a:pt x="99" y="42"/>
                      <a:pt x="60" y="30"/>
                      <a:pt x="2" y="0"/>
                    </a:cubicBezTo>
                    <a:close/>
                  </a:path>
                </a:pathLst>
              </a:custGeom>
              <a:solidFill>
                <a:srgbClr val="F6FBFF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4" name="Google Shape;1074;p22"/>
              <p:cNvSpPr/>
              <p:nvPr/>
            </p:nvSpPr>
            <p:spPr>
              <a:xfrm rot="922382">
                <a:off x="557507" y="4295184"/>
                <a:ext cx="71639" cy="62639"/>
              </a:xfrm>
              <a:custGeom>
                <a:avLst/>
                <a:gdLst/>
                <a:ahLst/>
                <a:cxnLst/>
                <a:rect l="l" t="t" r="r" b="b"/>
                <a:pathLst>
                  <a:path w="199" h="174" extrusionOk="0">
                    <a:moveTo>
                      <a:pt x="120" y="167"/>
                    </a:moveTo>
                    <a:cubicBezTo>
                      <a:pt x="80" y="139"/>
                      <a:pt x="42" y="135"/>
                      <a:pt x="16" y="95"/>
                    </a:cubicBezTo>
                    <a:cubicBezTo>
                      <a:pt x="3" y="76"/>
                      <a:pt x="-5" y="52"/>
                      <a:pt x="4" y="32"/>
                    </a:cubicBezTo>
                    <a:cubicBezTo>
                      <a:pt x="13" y="9"/>
                      <a:pt x="41" y="-3"/>
                      <a:pt x="66" y="0"/>
                    </a:cubicBezTo>
                    <a:cubicBezTo>
                      <a:pt x="91" y="3"/>
                      <a:pt x="113" y="16"/>
                      <a:pt x="134" y="31"/>
                    </a:cubicBezTo>
                    <a:cubicBezTo>
                      <a:pt x="154" y="45"/>
                      <a:pt x="174" y="60"/>
                      <a:pt x="187" y="81"/>
                    </a:cubicBezTo>
                    <a:cubicBezTo>
                      <a:pt x="200" y="102"/>
                      <a:pt x="204" y="130"/>
                      <a:pt x="191" y="151"/>
                    </a:cubicBezTo>
                    <a:cubicBezTo>
                      <a:pt x="178" y="173"/>
                      <a:pt x="140" y="180"/>
                      <a:pt x="120" y="167"/>
                    </a:cubicBezTo>
                    <a:close/>
                  </a:path>
                </a:pathLst>
              </a:custGeom>
              <a:solidFill>
                <a:srgbClr val="F6FBFF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0000" tIns="17625" rIns="90000" bIns="1762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5" name="Google Shape;1075;p22"/>
              <p:cNvSpPr/>
              <p:nvPr/>
            </p:nvSpPr>
            <p:spPr>
              <a:xfrm rot="922382">
                <a:off x="514612" y="4094060"/>
                <a:ext cx="14400" cy="82078"/>
              </a:xfrm>
              <a:custGeom>
                <a:avLst/>
                <a:gdLst/>
                <a:ahLst/>
                <a:cxnLst/>
                <a:rect l="l" t="t" r="r" b="b"/>
                <a:pathLst>
                  <a:path w="40" h="228" fill="none" extrusionOk="0">
                    <a:moveTo>
                      <a:pt x="40" y="0"/>
                    </a:moveTo>
                    <a:cubicBezTo>
                      <a:pt x="27" y="76"/>
                      <a:pt x="13" y="152"/>
                      <a:pt x="0" y="228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800" tIns="35275" rIns="91800" bIns="3527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6" name="Google Shape;1076;p22"/>
              <p:cNvSpPr/>
              <p:nvPr/>
            </p:nvSpPr>
            <p:spPr>
              <a:xfrm rot="922382">
                <a:off x="483660" y="4095247"/>
                <a:ext cx="138957" cy="104398"/>
              </a:xfrm>
              <a:custGeom>
                <a:avLst/>
                <a:gdLst/>
                <a:ahLst/>
                <a:cxnLst/>
                <a:rect l="l" t="t" r="r" b="b"/>
                <a:pathLst>
                  <a:path w="386" h="290" extrusionOk="0">
                    <a:moveTo>
                      <a:pt x="32" y="25"/>
                    </a:moveTo>
                    <a:cubicBezTo>
                      <a:pt x="18" y="62"/>
                      <a:pt x="4" y="99"/>
                      <a:pt x="1" y="138"/>
                    </a:cubicBezTo>
                    <a:cubicBezTo>
                      <a:pt x="-2" y="176"/>
                      <a:pt x="8" y="218"/>
                      <a:pt x="36" y="245"/>
                    </a:cubicBezTo>
                    <a:cubicBezTo>
                      <a:pt x="62" y="269"/>
                      <a:pt x="100" y="278"/>
                      <a:pt x="136" y="283"/>
                    </a:cubicBezTo>
                    <a:cubicBezTo>
                      <a:pt x="196" y="292"/>
                      <a:pt x="258" y="292"/>
                      <a:pt x="318" y="282"/>
                    </a:cubicBezTo>
                    <a:cubicBezTo>
                      <a:pt x="331" y="280"/>
                      <a:pt x="344" y="278"/>
                      <a:pt x="354" y="270"/>
                    </a:cubicBezTo>
                    <a:cubicBezTo>
                      <a:pt x="371" y="257"/>
                      <a:pt x="374" y="233"/>
                      <a:pt x="375" y="213"/>
                    </a:cubicBezTo>
                    <a:cubicBezTo>
                      <a:pt x="379" y="166"/>
                      <a:pt x="382" y="119"/>
                      <a:pt x="386" y="72"/>
                    </a:cubicBezTo>
                    <a:cubicBezTo>
                      <a:pt x="387" y="57"/>
                      <a:pt x="387" y="40"/>
                      <a:pt x="376" y="30"/>
                    </a:cubicBezTo>
                    <a:cubicBezTo>
                      <a:pt x="367" y="21"/>
                      <a:pt x="353" y="20"/>
                      <a:pt x="341" y="19"/>
                    </a:cubicBezTo>
                    <a:cubicBezTo>
                      <a:pt x="249" y="13"/>
                      <a:pt x="156" y="6"/>
                      <a:pt x="64" y="0"/>
                    </a:cubicBezTo>
                    <a:cubicBezTo>
                      <a:pt x="47" y="-1"/>
                      <a:pt x="42" y="0"/>
                      <a:pt x="32" y="25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800" tIns="46800" rIns="91800" bIns="468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7" name="Google Shape;1077;p22"/>
              <p:cNvSpPr/>
              <p:nvPr/>
            </p:nvSpPr>
            <p:spPr>
              <a:xfrm rot="922382">
                <a:off x="566608" y="4108406"/>
                <a:ext cx="7920" cy="92518"/>
              </a:xfrm>
              <a:custGeom>
                <a:avLst/>
                <a:gdLst/>
                <a:ahLst/>
                <a:cxnLst/>
                <a:rect l="l" t="t" r="r" b="b"/>
                <a:pathLst>
                  <a:path w="22" h="257" fill="none" extrusionOk="0">
                    <a:moveTo>
                      <a:pt x="0" y="257"/>
                    </a:moveTo>
                    <a:cubicBezTo>
                      <a:pt x="8" y="171"/>
                      <a:pt x="15" y="86"/>
                      <a:pt x="22" y="0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800" tIns="45700" rIns="91800" bIns="457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8" name="Google Shape;1078;p22"/>
              <p:cNvSpPr/>
              <p:nvPr/>
            </p:nvSpPr>
            <p:spPr>
              <a:xfrm rot="922382">
                <a:off x="290338" y="4340077"/>
                <a:ext cx="309594" cy="50039"/>
              </a:xfrm>
              <a:custGeom>
                <a:avLst/>
                <a:gdLst/>
                <a:ahLst/>
                <a:cxnLst/>
                <a:rect l="l" t="t" r="r" b="b"/>
                <a:pathLst>
                  <a:path w="860" h="139" fill="none" extrusionOk="0">
                    <a:moveTo>
                      <a:pt x="0" y="0"/>
                    </a:moveTo>
                    <a:cubicBezTo>
                      <a:pt x="47" y="59"/>
                      <a:pt x="126" y="84"/>
                      <a:pt x="201" y="100"/>
                    </a:cubicBezTo>
                    <a:cubicBezTo>
                      <a:pt x="416" y="146"/>
                      <a:pt x="641" y="151"/>
                      <a:pt x="860" y="115"/>
                    </a:cubicBezTo>
                  </a:path>
                </a:pathLst>
              </a:custGeom>
              <a:noFill/>
              <a:ln w="9525" cap="rnd" cmpd="sng">
                <a:solidFill>
                  <a:srgbClr val="233859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800" tIns="3225" rIns="91800" bIns="322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9" name="Google Shape;1079;p22"/>
              <p:cNvSpPr/>
              <p:nvPr/>
            </p:nvSpPr>
            <p:spPr>
              <a:xfrm rot="922382">
                <a:off x="162486" y="4795363"/>
                <a:ext cx="381233" cy="54719"/>
              </a:xfrm>
              <a:custGeom>
                <a:avLst/>
                <a:gdLst/>
                <a:ahLst/>
                <a:cxnLst/>
                <a:rect l="l" t="t" r="r" b="b"/>
                <a:pathLst>
                  <a:path w="1059" h="152" fill="none" extrusionOk="0">
                    <a:moveTo>
                      <a:pt x="0" y="0"/>
                    </a:moveTo>
                    <a:cubicBezTo>
                      <a:pt x="319" y="167"/>
                      <a:pt x="712" y="199"/>
                      <a:pt x="1059" y="85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800" tIns="7900" rIns="91800" bIns="79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0" name="Google Shape;1080;p22"/>
              <p:cNvSpPr/>
              <p:nvPr/>
            </p:nvSpPr>
            <p:spPr>
              <a:xfrm rot="922382">
                <a:off x="224916" y="4688742"/>
                <a:ext cx="268195" cy="15840"/>
              </a:xfrm>
              <a:custGeom>
                <a:avLst/>
                <a:gdLst/>
                <a:ahLst/>
                <a:cxnLst/>
                <a:rect l="l" t="t" r="r" b="b"/>
                <a:pathLst>
                  <a:path w="745" h="44" fill="none" extrusionOk="0">
                    <a:moveTo>
                      <a:pt x="0" y="0"/>
                    </a:moveTo>
                    <a:cubicBezTo>
                      <a:pt x="238" y="70"/>
                      <a:pt x="496" y="42"/>
                      <a:pt x="745" y="12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800" tIns="0" rIns="918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1" name="Google Shape;1081;p22"/>
              <p:cNvSpPr/>
              <p:nvPr/>
            </p:nvSpPr>
            <p:spPr>
              <a:xfrm rot="922382">
                <a:off x="435210" y="4543904"/>
                <a:ext cx="195836" cy="12600"/>
              </a:xfrm>
              <a:custGeom>
                <a:avLst/>
                <a:gdLst/>
                <a:ahLst/>
                <a:cxnLst/>
                <a:rect l="l" t="t" r="r" b="b"/>
                <a:pathLst>
                  <a:path w="544" h="35" fill="none" extrusionOk="0">
                    <a:moveTo>
                      <a:pt x="544" y="0"/>
                    </a:moveTo>
                    <a:cubicBezTo>
                      <a:pt x="366" y="42"/>
                      <a:pt x="179" y="46"/>
                      <a:pt x="0" y="12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800" tIns="0" rIns="918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2" name="Google Shape;1082;p22"/>
              <p:cNvSpPr/>
              <p:nvPr/>
            </p:nvSpPr>
            <p:spPr>
              <a:xfrm rot="922382">
                <a:off x="288030" y="4403458"/>
                <a:ext cx="162357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51" h="65" fill="none" extrusionOk="0">
                    <a:moveTo>
                      <a:pt x="0" y="0"/>
                    </a:moveTo>
                    <a:cubicBezTo>
                      <a:pt x="82" y="28"/>
                      <a:pt x="166" y="56"/>
                      <a:pt x="253" y="58"/>
                    </a:cubicBezTo>
                    <a:cubicBezTo>
                      <a:pt x="319" y="59"/>
                      <a:pt x="389" y="45"/>
                      <a:pt x="451" y="65"/>
                    </a:cubicBezTo>
                  </a:path>
                </a:pathLst>
              </a:custGeom>
              <a:noFill/>
              <a:ln w="9525" cap="rnd" cmpd="sng">
                <a:solidFill>
                  <a:srgbClr val="233859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800" tIns="0" rIns="918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3" name="Google Shape;1083;p22"/>
              <p:cNvSpPr/>
              <p:nvPr/>
            </p:nvSpPr>
            <p:spPr>
              <a:xfrm rot="922382">
                <a:off x="529819" y="4675027"/>
                <a:ext cx="46799" cy="720"/>
              </a:xfrm>
              <a:custGeom>
                <a:avLst/>
                <a:gdLst/>
                <a:ahLst/>
                <a:cxnLst/>
                <a:rect l="l" t="t" r="r" b="b"/>
                <a:pathLst>
                  <a:path w="130" h="2" fill="none" extrusionOk="0">
                    <a:moveTo>
                      <a:pt x="0" y="1"/>
                    </a:moveTo>
                    <a:cubicBezTo>
                      <a:pt x="43" y="-1"/>
                      <a:pt x="87" y="-1"/>
                      <a:pt x="130" y="2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800" tIns="0" rIns="918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4" name="Google Shape;1084;p22"/>
              <p:cNvSpPr/>
              <p:nvPr/>
            </p:nvSpPr>
            <p:spPr>
              <a:xfrm rot="922382">
                <a:off x="468126" y="4776595"/>
                <a:ext cx="78838" cy="14400"/>
              </a:xfrm>
              <a:custGeom>
                <a:avLst/>
                <a:gdLst/>
                <a:ahLst/>
                <a:cxnLst/>
                <a:rect l="l" t="t" r="r" b="b"/>
                <a:pathLst>
                  <a:path w="219" h="40" fill="none" extrusionOk="0">
                    <a:moveTo>
                      <a:pt x="0" y="40"/>
                    </a:moveTo>
                    <a:cubicBezTo>
                      <a:pt x="74" y="37"/>
                      <a:pt x="148" y="24"/>
                      <a:pt x="219" y="0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800" tIns="0" rIns="918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85" name="Google Shape;1085;p22"/>
            <p:cNvGrpSpPr/>
            <p:nvPr/>
          </p:nvGrpSpPr>
          <p:grpSpPr>
            <a:xfrm>
              <a:off x="1105610" y="4587690"/>
              <a:ext cx="536040" cy="560520"/>
              <a:chOff x="2799660" y="4402278"/>
              <a:chExt cx="536040" cy="560520"/>
            </a:xfrm>
          </p:grpSpPr>
          <p:sp>
            <p:nvSpPr>
              <p:cNvPr id="1086" name="Google Shape;1086;p22"/>
              <p:cNvSpPr/>
              <p:nvPr/>
            </p:nvSpPr>
            <p:spPr>
              <a:xfrm>
                <a:off x="2801100" y="4413438"/>
                <a:ext cx="534600" cy="549360"/>
              </a:xfrm>
              <a:custGeom>
                <a:avLst/>
                <a:gdLst/>
                <a:ahLst/>
                <a:cxnLst/>
                <a:rect l="l" t="t" r="r" b="b"/>
                <a:pathLst>
                  <a:path w="1485" h="1526" extrusionOk="0">
                    <a:moveTo>
                      <a:pt x="858" y="1526"/>
                    </a:moveTo>
                    <a:cubicBezTo>
                      <a:pt x="544" y="1217"/>
                      <a:pt x="257" y="880"/>
                      <a:pt x="0" y="522"/>
                    </a:cubicBezTo>
                    <a:cubicBezTo>
                      <a:pt x="89" y="576"/>
                      <a:pt x="199" y="507"/>
                      <a:pt x="280" y="441"/>
                    </a:cubicBezTo>
                    <a:cubicBezTo>
                      <a:pt x="426" y="321"/>
                      <a:pt x="582" y="186"/>
                      <a:pt x="622" y="0"/>
                    </a:cubicBezTo>
                    <a:cubicBezTo>
                      <a:pt x="850" y="264"/>
                      <a:pt x="975" y="373"/>
                      <a:pt x="1224" y="661"/>
                    </a:cubicBezTo>
                    <a:cubicBezTo>
                      <a:pt x="1282" y="723"/>
                      <a:pt x="1427" y="909"/>
                      <a:pt x="1485" y="970"/>
                    </a:cubicBezTo>
                    <a:cubicBezTo>
                      <a:pt x="1490" y="1042"/>
                      <a:pt x="1458" y="1139"/>
                      <a:pt x="1408" y="1192"/>
                    </a:cubicBezTo>
                    <a:cubicBezTo>
                      <a:pt x="1260" y="1350"/>
                      <a:pt x="1071" y="1470"/>
                      <a:pt x="858" y="152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7" name="Google Shape;1087;p22"/>
              <p:cNvSpPr/>
              <p:nvPr/>
            </p:nvSpPr>
            <p:spPr>
              <a:xfrm>
                <a:off x="3005220" y="4413438"/>
                <a:ext cx="330480" cy="414000"/>
              </a:xfrm>
              <a:custGeom>
                <a:avLst/>
                <a:gdLst/>
                <a:ahLst/>
                <a:cxnLst/>
                <a:rect l="l" t="t" r="r" b="b"/>
                <a:pathLst>
                  <a:path w="918" h="1150" extrusionOk="0">
                    <a:moveTo>
                      <a:pt x="0" y="140"/>
                    </a:moveTo>
                    <a:cubicBezTo>
                      <a:pt x="10" y="150"/>
                      <a:pt x="19" y="160"/>
                      <a:pt x="28" y="173"/>
                    </a:cubicBezTo>
                    <a:cubicBezTo>
                      <a:pt x="153" y="344"/>
                      <a:pt x="281" y="515"/>
                      <a:pt x="417" y="678"/>
                    </a:cubicBezTo>
                    <a:cubicBezTo>
                      <a:pt x="556" y="829"/>
                      <a:pt x="697" y="976"/>
                      <a:pt x="843" y="1119"/>
                    </a:cubicBezTo>
                    <a:cubicBezTo>
                      <a:pt x="853" y="1129"/>
                      <a:pt x="862" y="1139"/>
                      <a:pt x="871" y="1150"/>
                    </a:cubicBezTo>
                    <a:cubicBezTo>
                      <a:pt x="903" y="1097"/>
                      <a:pt x="922" y="1026"/>
                      <a:pt x="918" y="970"/>
                    </a:cubicBezTo>
                    <a:cubicBezTo>
                      <a:pt x="860" y="909"/>
                      <a:pt x="715" y="723"/>
                      <a:pt x="657" y="661"/>
                    </a:cubicBezTo>
                    <a:cubicBezTo>
                      <a:pt x="408" y="373"/>
                      <a:pt x="283" y="264"/>
                      <a:pt x="55" y="0"/>
                    </a:cubicBezTo>
                    <a:cubicBezTo>
                      <a:pt x="44" y="50"/>
                      <a:pt x="25" y="96"/>
                      <a:pt x="0" y="140"/>
                    </a:cubicBezTo>
                    <a:close/>
                  </a:path>
                </a:pathLst>
              </a:custGeom>
              <a:solidFill>
                <a:srgbClr val="233859">
                  <a:alpha val="19620"/>
                </a:srgbClr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8" name="Google Shape;1088;p22"/>
              <p:cNvSpPr/>
              <p:nvPr/>
            </p:nvSpPr>
            <p:spPr>
              <a:xfrm>
                <a:off x="2891100" y="4517118"/>
                <a:ext cx="351000" cy="336960"/>
              </a:xfrm>
              <a:custGeom>
                <a:avLst/>
                <a:gdLst/>
                <a:ahLst/>
                <a:cxnLst/>
                <a:rect l="l" t="t" r="r" b="b"/>
                <a:pathLst>
                  <a:path w="975" h="936" extrusionOk="0">
                    <a:moveTo>
                      <a:pt x="349" y="936"/>
                    </a:moveTo>
                    <a:cubicBezTo>
                      <a:pt x="407" y="915"/>
                      <a:pt x="464" y="894"/>
                      <a:pt x="521" y="871"/>
                    </a:cubicBezTo>
                    <a:cubicBezTo>
                      <a:pt x="597" y="819"/>
                      <a:pt x="675" y="776"/>
                      <a:pt x="745" y="723"/>
                    </a:cubicBezTo>
                    <a:cubicBezTo>
                      <a:pt x="767" y="701"/>
                      <a:pt x="788" y="679"/>
                      <a:pt x="808" y="655"/>
                    </a:cubicBezTo>
                    <a:cubicBezTo>
                      <a:pt x="847" y="597"/>
                      <a:pt x="881" y="536"/>
                      <a:pt x="917" y="475"/>
                    </a:cubicBezTo>
                    <a:cubicBezTo>
                      <a:pt x="923" y="464"/>
                      <a:pt x="929" y="453"/>
                      <a:pt x="935" y="442"/>
                    </a:cubicBezTo>
                    <a:cubicBezTo>
                      <a:pt x="948" y="420"/>
                      <a:pt x="962" y="398"/>
                      <a:pt x="975" y="375"/>
                    </a:cubicBezTo>
                    <a:cubicBezTo>
                      <a:pt x="975" y="375"/>
                      <a:pt x="974" y="374"/>
                      <a:pt x="974" y="373"/>
                    </a:cubicBezTo>
                    <a:cubicBezTo>
                      <a:pt x="835" y="212"/>
                      <a:pt x="734" y="107"/>
                      <a:pt x="633" y="0"/>
                    </a:cubicBezTo>
                    <a:cubicBezTo>
                      <a:pt x="627" y="13"/>
                      <a:pt x="621" y="26"/>
                      <a:pt x="613" y="39"/>
                    </a:cubicBezTo>
                    <a:cubicBezTo>
                      <a:pt x="608" y="50"/>
                      <a:pt x="602" y="60"/>
                      <a:pt x="596" y="71"/>
                    </a:cubicBezTo>
                    <a:cubicBezTo>
                      <a:pt x="553" y="142"/>
                      <a:pt x="506" y="206"/>
                      <a:pt x="450" y="267"/>
                    </a:cubicBezTo>
                    <a:cubicBezTo>
                      <a:pt x="449" y="269"/>
                      <a:pt x="448" y="270"/>
                      <a:pt x="447" y="271"/>
                    </a:cubicBezTo>
                    <a:cubicBezTo>
                      <a:pt x="443" y="275"/>
                      <a:pt x="440" y="278"/>
                      <a:pt x="437" y="282"/>
                    </a:cubicBezTo>
                    <a:cubicBezTo>
                      <a:pt x="425" y="296"/>
                      <a:pt x="412" y="307"/>
                      <a:pt x="399" y="318"/>
                    </a:cubicBezTo>
                    <a:cubicBezTo>
                      <a:pt x="294" y="440"/>
                      <a:pt x="161" y="530"/>
                      <a:pt x="0" y="563"/>
                    </a:cubicBezTo>
                    <a:cubicBezTo>
                      <a:pt x="102" y="691"/>
                      <a:pt x="209" y="815"/>
                      <a:pt x="318" y="936"/>
                    </a:cubicBezTo>
                    <a:cubicBezTo>
                      <a:pt x="328" y="936"/>
                      <a:pt x="338" y="936"/>
                      <a:pt x="349" y="936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9" name="Google Shape;1089;p22"/>
              <p:cNvSpPr/>
              <p:nvPr/>
            </p:nvSpPr>
            <p:spPr>
              <a:xfrm>
                <a:off x="3086940" y="4516758"/>
                <a:ext cx="155160" cy="195840"/>
              </a:xfrm>
              <a:custGeom>
                <a:avLst/>
                <a:gdLst/>
                <a:ahLst/>
                <a:cxnLst/>
                <a:rect l="l" t="t" r="r" b="b"/>
                <a:pathLst>
                  <a:path w="431" h="544" extrusionOk="0">
                    <a:moveTo>
                      <a:pt x="69" y="40"/>
                    </a:moveTo>
                    <a:cubicBezTo>
                      <a:pt x="64" y="51"/>
                      <a:pt x="58" y="61"/>
                      <a:pt x="52" y="72"/>
                    </a:cubicBezTo>
                    <a:cubicBezTo>
                      <a:pt x="35" y="99"/>
                      <a:pt x="18" y="125"/>
                      <a:pt x="0" y="151"/>
                    </a:cubicBezTo>
                    <a:cubicBezTo>
                      <a:pt x="21" y="164"/>
                      <a:pt x="212" y="409"/>
                      <a:pt x="333" y="544"/>
                    </a:cubicBezTo>
                    <a:cubicBezTo>
                      <a:pt x="343" y="527"/>
                      <a:pt x="363" y="493"/>
                      <a:pt x="373" y="476"/>
                    </a:cubicBezTo>
                    <a:cubicBezTo>
                      <a:pt x="379" y="465"/>
                      <a:pt x="385" y="454"/>
                      <a:pt x="391" y="443"/>
                    </a:cubicBezTo>
                    <a:cubicBezTo>
                      <a:pt x="404" y="421"/>
                      <a:pt x="418" y="399"/>
                      <a:pt x="431" y="376"/>
                    </a:cubicBezTo>
                    <a:cubicBezTo>
                      <a:pt x="431" y="376"/>
                      <a:pt x="430" y="375"/>
                      <a:pt x="430" y="374"/>
                    </a:cubicBezTo>
                    <a:cubicBezTo>
                      <a:pt x="291" y="213"/>
                      <a:pt x="190" y="108"/>
                      <a:pt x="89" y="0"/>
                    </a:cubicBezTo>
                    <a:cubicBezTo>
                      <a:pt x="83" y="14"/>
                      <a:pt x="77" y="27"/>
                      <a:pt x="69" y="40"/>
                    </a:cubicBezTo>
                    <a:close/>
                  </a:path>
                </a:pathLst>
              </a:custGeom>
              <a:solidFill>
                <a:srgbClr val="233859">
                  <a:alpha val="19620"/>
                </a:srgbClr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0" name="Google Shape;1090;p22"/>
              <p:cNvSpPr/>
              <p:nvPr/>
            </p:nvSpPr>
            <p:spPr>
              <a:xfrm>
                <a:off x="2800020" y="4403718"/>
                <a:ext cx="223920" cy="208800"/>
              </a:xfrm>
              <a:custGeom>
                <a:avLst/>
                <a:gdLst/>
                <a:ahLst/>
                <a:cxnLst/>
                <a:rect l="l" t="t" r="r" b="b"/>
                <a:pathLst>
                  <a:path w="622" h="580" extrusionOk="0">
                    <a:moveTo>
                      <a:pt x="0" y="519"/>
                    </a:moveTo>
                    <a:cubicBezTo>
                      <a:pt x="7" y="324"/>
                      <a:pt x="629" y="-136"/>
                      <a:pt x="622" y="39"/>
                    </a:cubicBezTo>
                    <a:cubicBezTo>
                      <a:pt x="611" y="319"/>
                      <a:pt x="-9" y="737"/>
                      <a:pt x="0" y="51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1" name="Google Shape;1091;p22"/>
              <p:cNvSpPr/>
              <p:nvPr/>
            </p:nvSpPr>
            <p:spPr>
              <a:xfrm>
                <a:off x="2799660" y="4402278"/>
                <a:ext cx="224280" cy="209160"/>
              </a:xfrm>
              <a:custGeom>
                <a:avLst/>
                <a:gdLst/>
                <a:ahLst/>
                <a:cxnLst/>
                <a:rect l="l" t="t" r="r" b="b"/>
                <a:pathLst>
                  <a:path w="623" h="581" extrusionOk="0">
                    <a:moveTo>
                      <a:pt x="1" y="523"/>
                    </a:moveTo>
                    <a:cubicBezTo>
                      <a:pt x="3" y="557"/>
                      <a:pt x="13" y="575"/>
                      <a:pt x="38" y="581"/>
                    </a:cubicBezTo>
                    <a:cubicBezTo>
                      <a:pt x="39" y="565"/>
                      <a:pt x="40" y="548"/>
                      <a:pt x="45" y="531"/>
                    </a:cubicBezTo>
                    <a:cubicBezTo>
                      <a:pt x="64" y="459"/>
                      <a:pt x="114" y="381"/>
                      <a:pt x="178" y="319"/>
                    </a:cubicBezTo>
                    <a:cubicBezTo>
                      <a:pt x="250" y="230"/>
                      <a:pt x="348" y="151"/>
                      <a:pt x="453" y="119"/>
                    </a:cubicBezTo>
                    <a:cubicBezTo>
                      <a:pt x="473" y="107"/>
                      <a:pt x="494" y="99"/>
                      <a:pt x="516" y="94"/>
                    </a:cubicBezTo>
                    <a:cubicBezTo>
                      <a:pt x="549" y="86"/>
                      <a:pt x="583" y="84"/>
                      <a:pt x="616" y="90"/>
                    </a:cubicBezTo>
                    <a:cubicBezTo>
                      <a:pt x="620" y="74"/>
                      <a:pt x="623" y="58"/>
                      <a:pt x="623" y="43"/>
                    </a:cubicBezTo>
                    <a:cubicBezTo>
                      <a:pt x="630" y="-132"/>
                      <a:pt x="-19" y="259"/>
                      <a:pt x="1" y="52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2" name="Google Shape;1092;p22"/>
              <p:cNvSpPr/>
              <p:nvPr/>
            </p:nvSpPr>
            <p:spPr>
              <a:xfrm>
                <a:off x="3147420" y="4814478"/>
                <a:ext cx="177480" cy="146880"/>
              </a:xfrm>
              <a:custGeom>
                <a:avLst/>
                <a:gdLst/>
                <a:ahLst/>
                <a:cxnLst/>
                <a:rect l="l" t="t" r="r" b="b"/>
                <a:pathLst>
                  <a:path w="493" h="408" extrusionOk="0">
                    <a:moveTo>
                      <a:pt x="0" y="385"/>
                    </a:moveTo>
                    <a:cubicBezTo>
                      <a:pt x="39" y="424"/>
                      <a:pt x="104" y="407"/>
                      <a:pt x="154" y="383"/>
                    </a:cubicBezTo>
                    <a:cubicBezTo>
                      <a:pt x="239" y="342"/>
                      <a:pt x="318" y="288"/>
                      <a:pt x="387" y="224"/>
                    </a:cubicBezTo>
                    <a:cubicBezTo>
                      <a:pt x="450" y="165"/>
                      <a:pt x="508" y="84"/>
                      <a:pt x="490" y="0"/>
                    </a:cubicBezTo>
                    <a:cubicBezTo>
                      <a:pt x="431" y="114"/>
                      <a:pt x="316" y="187"/>
                      <a:pt x="207" y="253"/>
                    </a:cubicBezTo>
                    <a:cubicBezTo>
                      <a:pt x="135" y="297"/>
                      <a:pt x="64" y="340"/>
                      <a:pt x="0" y="38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3" name="Google Shape;1093;p22"/>
              <p:cNvSpPr/>
              <p:nvPr/>
            </p:nvSpPr>
            <p:spPr>
              <a:xfrm>
                <a:off x="3290700" y="4814477"/>
                <a:ext cx="34200" cy="77040"/>
              </a:xfrm>
              <a:custGeom>
                <a:avLst/>
                <a:gdLst/>
                <a:ahLst/>
                <a:cxnLst/>
                <a:rect l="l" t="t" r="r" b="b"/>
                <a:pathLst>
                  <a:path w="95" h="214" extrusionOk="0">
                    <a:moveTo>
                      <a:pt x="26" y="91"/>
                    </a:moveTo>
                    <a:cubicBezTo>
                      <a:pt x="26" y="95"/>
                      <a:pt x="26" y="99"/>
                      <a:pt x="25" y="103"/>
                    </a:cubicBezTo>
                    <a:cubicBezTo>
                      <a:pt x="21" y="124"/>
                      <a:pt x="17" y="144"/>
                      <a:pt x="12" y="164"/>
                    </a:cubicBezTo>
                    <a:lnTo>
                      <a:pt x="12" y="165"/>
                    </a:lnTo>
                    <a:lnTo>
                      <a:pt x="12" y="165"/>
                    </a:lnTo>
                    <a:cubicBezTo>
                      <a:pt x="11" y="165"/>
                      <a:pt x="11" y="166"/>
                      <a:pt x="11" y="167"/>
                    </a:cubicBezTo>
                    <a:cubicBezTo>
                      <a:pt x="10" y="171"/>
                      <a:pt x="9" y="175"/>
                      <a:pt x="9" y="178"/>
                    </a:cubicBezTo>
                    <a:cubicBezTo>
                      <a:pt x="8" y="181"/>
                      <a:pt x="7" y="184"/>
                      <a:pt x="6" y="186"/>
                    </a:cubicBezTo>
                    <a:cubicBezTo>
                      <a:pt x="4" y="195"/>
                      <a:pt x="2" y="204"/>
                      <a:pt x="0" y="214"/>
                    </a:cubicBezTo>
                    <a:cubicBezTo>
                      <a:pt x="58" y="156"/>
                      <a:pt x="109" y="79"/>
                      <a:pt x="92" y="0"/>
                    </a:cubicBezTo>
                    <a:cubicBezTo>
                      <a:pt x="74" y="33"/>
                      <a:pt x="52" y="63"/>
                      <a:pt x="26" y="91"/>
                    </a:cubicBezTo>
                    <a:close/>
                  </a:path>
                </a:pathLst>
              </a:custGeom>
              <a:solidFill>
                <a:srgbClr val="BDE4FA"/>
              </a:solidFill>
              <a:ln>
                <a:noFill/>
              </a:ln>
            </p:spPr>
            <p:txBody>
              <a:bodyPr spcFirstLastPara="1" wrap="square" lIns="90000" tIns="32025" rIns="90000" bIns="3202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4" name="Google Shape;1094;p22"/>
              <p:cNvSpPr/>
              <p:nvPr/>
            </p:nvSpPr>
            <p:spPr>
              <a:xfrm>
                <a:off x="3025020" y="4642398"/>
                <a:ext cx="140400" cy="134280"/>
              </a:xfrm>
              <a:custGeom>
                <a:avLst/>
                <a:gdLst/>
                <a:ahLst/>
                <a:cxnLst/>
                <a:rect l="l" t="t" r="r" b="b"/>
                <a:pathLst>
                  <a:path w="390" h="373" extrusionOk="0">
                    <a:moveTo>
                      <a:pt x="366" y="195"/>
                    </a:moveTo>
                    <a:cubicBezTo>
                      <a:pt x="279" y="327"/>
                      <a:pt x="145" y="433"/>
                      <a:pt x="20" y="335"/>
                    </a:cubicBezTo>
                    <a:cubicBezTo>
                      <a:pt x="-72" y="184"/>
                      <a:pt x="177" y="-18"/>
                      <a:pt x="321" y="1"/>
                    </a:cubicBezTo>
                    <a:cubicBezTo>
                      <a:pt x="362" y="14"/>
                      <a:pt x="388" y="57"/>
                      <a:pt x="390" y="99"/>
                    </a:cubicBezTo>
                    <a:cubicBezTo>
                      <a:pt x="391" y="141"/>
                      <a:pt x="384" y="167"/>
                      <a:pt x="366" y="19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5" name="Google Shape;1095;p22"/>
              <p:cNvSpPr/>
              <p:nvPr/>
            </p:nvSpPr>
            <p:spPr>
              <a:xfrm>
                <a:off x="2814780" y="4432518"/>
                <a:ext cx="203040" cy="172800"/>
              </a:xfrm>
              <a:custGeom>
                <a:avLst/>
                <a:gdLst/>
                <a:ahLst/>
                <a:cxnLst/>
                <a:rect l="l" t="t" r="r" b="b"/>
                <a:pathLst>
                  <a:path w="564" h="480" fill="none" extrusionOk="0">
                    <a:moveTo>
                      <a:pt x="0" y="480"/>
                    </a:moveTo>
                    <a:cubicBezTo>
                      <a:pt x="79" y="235"/>
                      <a:pt x="312" y="58"/>
                      <a:pt x="564" y="0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800" tIns="46800" rIns="91800" bIns="468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6" name="Google Shape;1096;p22"/>
              <p:cNvSpPr/>
              <p:nvPr/>
            </p:nvSpPr>
            <p:spPr>
              <a:xfrm>
                <a:off x="2911260" y="4473918"/>
                <a:ext cx="65160" cy="51120"/>
              </a:xfrm>
              <a:custGeom>
                <a:avLst/>
                <a:gdLst/>
                <a:ahLst/>
                <a:cxnLst/>
                <a:rect l="l" t="t" r="r" b="b"/>
                <a:pathLst>
                  <a:path w="181" h="142" extrusionOk="0">
                    <a:moveTo>
                      <a:pt x="167" y="50"/>
                    </a:moveTo>
                    <a:cubicBezTo>
                      <a:pt x="138" y="94"/>
                      <a:pt x="93" y="127"/>
                      <a:pt x="42" y="140"/>
                    </a:cubicBezTo>
                    <a:cubicBezTo>
                      <a:pt x="27" y="144"/>
                      <a:pt x="6" y="144"/>
                      <a:pt x="1" y="129"/>
                    </a:cubicBezTo>
                    <a:cubicBezTo>
                      <a:pt x="-1" y="120"/>
                      <a:pt x="3" y="112"/>
                      <a:pt x="7" y="104"/>
                    </a:cubicBezTo>
                    <a:cubicBezTo>
                      <a:pt x="37" y="56"/>
                      <a:pt x="85" y="19"/>
                      <a:pt x="140" y="3"/>
                    </a:cubicBezTo>
                    <a:cubicBezTo>
                      <a:pt x="151" y="0"/>
                      <a:pt x="165" y="-2"/>
                      <a:pt x="174" y="6"/>
                    </a:cubicBezTo>
                    <a:cubicBezTo>
                      <a:pt x="189" y="18"/>
                      <a:pt x="179" y="42"/>
                      <a:pt x="167" y="5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800" tIns="4300" rIns="91800" bIns="43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7" name="Google Shape;1097;p22"/>
              <p:cNvSpPr/>
              <p:nvPr/>
            </p:nvSpPr>
            <p:spPr>
              <a:xfrm>
                <a:off x="2892900" y="4516398"/>
                <a:ext cx="217440" cy="199080"/>
              </a:xfrm>
              <a:custGeom>
                <a:avLst/>
                <a:gdLst/>
                <a:ahLst/>
                <a:cxnLst/>
                <a:rect l="l" t="t" r="r" b="b"/>
                <a:pathLst>
                  <a:path w="604" h="553" fill="none" extrusionOk="0">
                    <a:moveTo>
                      <a:pt x="0" y="553"/>
                    </a:moveTo>
                    <a:cubicBezTo>
                      <a:pt x="129" y="542"/>
                      <a:pt x="239" y="461"/>
                      <a:pt x="342" y="383"/>
                    </a:cubicBezTo>
                    <a:cubicBezTo>
                      <a:pt x="360" y="369"/>
                      <a:pt x="378" y="356"/>
                      <a:pt x="394" y="340"/>
                    </a:cubicBezTo>
                    <a:cubicBezTo>
                      <a:pt x="415" y="319"/>
                      <a:pt x="433" y="295"/>
                      <a:pt x="450" y="271"/>
                    </a:cubicBezTo>
                    <a:cubicBezTo>
                      <a:pt x="511" y="187"/>
                      <a:pt x="568" y="98"/>
                      <a:pt x="604" y="0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800" tIns="46800" rIns="91800" bIns="468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8" name="Google Shape;1098;p22"/>
              <p:cNvSpPr/>
              <p:nvPr/>
            </p:nvSpPr>
            <p:spPr>
              <a:xfrm>
                <a:off x="3014580" y="4654638"/>
                <a:ext cx="224280" cy="205200"/>
              </a:xfrm>
              <a:custGeom>
                <a:avLst/>
                <a:gdLst/>
                <a:ahLst/>
                <a:cxnLst/>
                <a:rect l="l" t="t" r="r" b="b"/>
                <a:pathLst>
                  <a:path w="623" h="570" fill="none" extrusionOk="0">
                    <a:moveTo>
                      <a:pt x="0" y="570"/>
                    </a:moveTo>
                    <a:cubicBezTo>
                      <a:pt x="282" y="493"/>
                      <a:pt x="521" y="274"/>
                      <a:pt x="623" y="0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800" tIns="46800" rIns="91800" bIns="468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9" name="Google Shape;1099;p22"/>
              <p:cNvSpPr/>
              <p:nvPr/>
            </p:nvSpPr>
            <p:spPr>
              <a:xfrm>
                <a:off x="3023220" y="4638798"/>
                <a:ext cx="139320" cy="142560"/>
              </a:xfrm>
              <a:custGeom>
                <a:avLst/>
                <a:gdLst/>
                <a:ahLst/>
                <a:cxnLst/>
                <a:rect l="l" t="t" r="r" b="b"/>
                <a:pathLst>
                  <a:path w="387" h="396" extrusionOk="0">
                    <a:moveTo>
                      <a:pt x="333" y="263"/>
                    </a:moveTo>
                    <a:cubicBezTo>
                      <a:pt x="292" y="310"/>
                      <a:pt x="241" y="348"/>
                      <a:pt x="185" y="374"/>
                    </a:cubicBezTo>
                    <a:cubicBezTo>
                      <a:pt x="152" y="390"/>
                      <a:pt x="115" y="401"/>
                      <a:pt x="80" y="394"/>
                    </a:cubicBezTo>
                    <a:cubicBezTo>
                      <a:pt x="45" y="386"/>
                      <a:pt x="15" y="358"/>
                      <a:pt x="5" y="324"/>
                    </a:cubicBezTo>
                    <a:cubicBezTo>
                      <a:pt x="-8" y="285"/>
                      <a:pt x="5" y="243"/>
                      <a:pt x="22" y="205"/>
                    </a:cubicBezTo>
                    <a:cubicBezTo>
                      <a:pt x="65" y="114"/>
                      <a:pt x="142" y="36"/>
                      <a:pt x="238" y="8"/>
                    </a:cubicBezTo>
                    <a:cubicBezTo>
                      <a:pt x="260" y="1"/>
                      <a:pt x="283" y="-2"/>
                      <a:pt x="305" y="2"/>
                    </a:cubicBezTo>
                    <a:cubicBezTo>
                      <a:pt x="358" y="14"/>
                      <a:pt x="390" y="74"/>
                      <a:pt x="387" y="128"/>
                    </a:cubicBezTo>
                    <a:cubicBezTo>
                      <a:pt x="384" y="183"/>
                      <a:pt x="355" y="232"/>
                      <a:pt x="333" y="263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800" tIns="46800" rIns="91800" bIns="468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0" name="Google Shape;1100;p22"/>
              <p:cNvSpPr/>
              <p:nvPr/>
            </p:nvSpPr>
            <p:spPr>
              <a:xfrm>
                <a:off x="3140220" y="4814478"/>
                <a:ext cx="183600" cy="138960"/>
              </a:xfrm>
              <a:custGeom>
                <a:avLst/>
                <a:gdLst/>
                <a:ahLst/>
                <a:cxnLst/>
                <a:rect l="l" t="t" r="r" b="b"/>
                <a:pathLst>
                  <a:path w="510" h="386" fill="none" extrusionOk="0">
                    <a:moveTo>
                      <a:pt x="0" y="386"/>
                    </a:moveTo>
                    <a:cubicBezTo>
                      <a:pt x="307" y="260"/>
                      <a:pt x="406" y="109"/>
                      <a:pt x="510" y="0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800" tIns="46800" rIns="91800" bIns="468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01" name="Google Shape;1101;p22"/>
            <p:cNvGrpSpPr/>
            <p:nvPr/>
          </p:nvGrpSpPr>
          <p:grpSpPr>
            <a:xfrm rot="-3009307" flipH="1">
              <a:off x="7582623" y="4753074"/>
              <a:ext cx="432410" cy="674907"/>
              <a:chOff x="8088745" y="4280780"/>
              <a:chExt cx="609840" cy="951840"/>
            </a:xfrm>
          </p:grpSpPr>
          <p:sp>
            <p:nvSpPr>
              <p:cNvPr id="1102" name="Google Shape;1102;p22"/>
              <p:cNvSpPr/>
              <p:nvPr/>
            </p:nvSpPr>
            <p:spPr>
              <a:xfrm>
                <a:off x="8088745" y="4280780"/>
                <a:ext cx="609840" cy="951840"/>
              </a:xfrm>
              <a:custGeom>
                <a:avLst/>
                <a:gdLst/>
                <a:ahLst/>
                <a:cxnLst/>
                <a:rect l="l" t="t" r="r" b="b"/>
                <a:pathLst>
                  <a:path w="1694" h="2644" extrusionOk="0">
                    <a:moveTo>
                      <a:pt x="1648" y="2644"/>
                    </a:moveTo>
                    <a:cubicBezTo>
                      <a:pt x="1723" y="2190"/>
                      <a:pt x="1733" y="1692"/>
                      <a:pt x="1477" y="1310"/>
                    </a:cubicBezTo>
                    <a:cubicBezTo>
                      <a:pt x="1220" y="928"/>
                      <a:pt x="740" y="732"/>
                      <a:pt x="511" y="332"/>
                    </a:cubicBezTo>
                    <a:cubicBezTo>
                      <a:pt x="464" y="249"/>
                      <a:pt x="429" y="159"/>
                      <a:pt x="364" y="89"/>
                    </a:cubicBezTo>
                    <a:cubicBezTo>
                      <a:pt x="300" y="19"/>
                      <a:pt x="194" y="-25"/>
                      <a:pt x="109" y="16"/>
                    </a:cubicBezTo>
                    <a:cubicBezTo>
                      <a:pt x="-7" y="71"/>
                      <a:pt x="-14" y="233"/>
                      <a:pt x="14" y="358"/>
                    </a:cubicBezTo>
                    <a:cubicBezTo>
                      <a:pt x="118" y="828"/>
                      <a:pt x="451" y="1210"/>
                      <a:pt x="793" y="1548"/>
                    </a:cubicBezTo>
                    <a:cubicBezTo>
                      <a:pt x="1135" y="1886"/>
                      <a:pt x="1506" y="2214"/>
                      <a:pt x="1648" y="2644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3" name="Google Shape;1103;p22"/>
              <p:cNvSpPr/>
              <p:nvPr/>
            </p:nvSpPr>
            <p:spPr>
              <a:xfrm>
                <a:off x="8304745" y="4447460"/>
                <a:ext cx="393840" cy="585360"/>
              </a:xfrm>
              <a:custGeom>
                <a:avLst/>
                <a:gdLst/>
                <a:ahLst/>
                <a:cxnLst/>
                <a:rect l="l" t="t" r="r" b="b"/>
                <a:pathLst>
                  <a:path w="1094" h="1626" extrusionOk="0">
                    <a:moveTo>
                      <a:pt x="1008" y="1367"/>
                    </a:moveTo>
                    <a:cubicBezTo>
                      <a:pt x="950" y="1217"/>
                      <a:pt x="887" y="1069"/>
                      <a:pt x="799" y="934"/>
                    </a:cubicBezTo>
                    <a:cubicBezTo>
                      <a:pt x="704" y="790"/>
                      <a:pt x="586" y="668"/>
                      <a:pt x="457" y="554"/>
                    </a:cubicBezTo>
                    <a:cubicBezTo>
                      <a:pt x="274" y="391"/>
                      <a:pt x="116" y="214"/>
                      <a:pt x="0" y="0"/>
                    </a:cubicBezTo>
                    <a:cubicBezTo>
                      <a:pt x="248" y="317"/>
                      <a:pt x="650" y="509"/>
                      <a:pt x="877" y="847"/>
                    </a:cubicBezTo>
                    <a:cubicBezTo>
                      <a:pt x="1030" y="1076"/>
                      <a:pt x="1088" y="1348"/>
                      <a:pt x="1094" y="1626"/>
                    </a:cubicBezTo>
                    <a:cubicBezTo>
                      <a:pt x="1069" y="1539"/>
                      <a:pt x="1041" y="1452"/>
                      <a:pt x="1008" y="1367"/>
                    </a:cubicBezTo>
                    <a:close/>
                  </a:path>
                </a:pathLst>
              </a:custGeom>
              <a:solidFill>
                <a:srgbClr val="F6FBFF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4" name="Google Shape;1104;p22"/>
              <p:cNvSpPr/>
              <p:nvPr/>
            </p:nvSpPr>
            <p:spPr>
              <a:xfrm>
                <a:off x="8088745" y="4303100"/>
                <a:ext cx="498600" cy="758880"/>
              </a:xfrm>
              <a:custGeom>
                <a:avLst/>
                <a:gdLst/>
                <a:ahLst/>
                <a:cxnLst/>
                <a:rect l="l" t="t" r="r" b="b"/>
                <a:pathLst>
                  <a:path w="1385" h="2108" extrusionOk="0">
                    <a:moveTo>
                      <a:pt x="152" y="367"/>
                    </a:moveTo>
                    <a:cubicBezTo>
                      <a:pt x="265" y="649"/>
                      <a:pt x="435" y="907"/>
                      <a:pt x="653" y="1119"/>
                    </a:cubicBezTo>
                    <a:cubicBezTo>
                      <a:pt x="770" y="1234"/>
                      <a:pt x="900" y="1332"/>
                      <a:pt x="1007" y="1457"/>
                    </a:cubicBezTo>
                    <a:cubicBezTo>
                      <a:pt x="1109" y="1577"/>
                      <a:pt x="1190" y="1715"/>
                      <a:pt x="1264" y="1853"/>
                    </a:cubicBezTo>
                    <a:cubicBezTo>
                      <a:pt x="1309" y="1937"/>
                      <a:pt x="1349" y="2022"/>
                      <a:pt x="1385" y="2108"/>
                    </a:cubicBezTo>
                    <a:cubicBezTo>
                      <a:pt x="1214" y="1888"/>
                      <a:pt x="999" y="1689"/>
                      <a:pt x="793" y="1486"/>
                    </a:cubicBezTo>
                    <a:cubicBezTo>
                      <a:pt x="451" y="1148"/>
                      <a:pt x="118" y="766"/>
                      <a:pt x="14" y="296"/>
                    </a:cubicBezTo>
                    <a:cubicBezTo>
                      <a:pt x="-8" y="197"/>
                      <a:pt x="-8" y="74"/>
                      <a:pt x="51" y="0"/>
                    </a:cubicBezTo>
                    <a:cubicBezTo>
                      <a:pt x="72" y="126"/>
                      <a:pt x="105" y="248"/>
                      <a:pt x="152" y="367"/>
                    </a:cubicBezTo>
                    <a:close/>
                  </a:path>
                </a:pathLst>
              </a:custGeom>
              <a:solidFill>
                <a:srgbClr val="233859">
                  <a:alpha val="19620"/>
                </a:srgbClr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5" name="Google Shape;1105;p22"/>
              <p:cNvSpPr/>
              <p:nvPr/>
            </p:nvSpPr>
            <p:spPr>
              <a:xfrm>
                <a:off x="8199265" y="4392020"/>
                <a:ext cx="480960" cy="835560"/>
              </a:xfrm>
              <a:custGeom>
                <a:avLst/>
                <a:gdLst/>
                <a:ahLst/>
                <a:cxnLst/>
                <a:rect l="l" t="t" r="r" b="b"/>
                <a:pathLst>
                  <a:path w="1336" h="2321" fill="none" extrusionOk="0">
                    <a:moveTo>
                      <a:pt x="1336" y="2321"/>
                    </a:moveTo>
                    <a:cubicBezTo>
                      <a:pt x="1153" y="1327"/>
                      <a:pt x="712" y="1045"/>
                      <a:pt x="0" y="0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800" tIns="46800" rIns="91800" bIns="468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6" name="Google Shape;1106;p22"/>
              <p:cNvSpPr/>
              <p:nvPr/>
            </p:nvSpPr>
            <p:spPr>
              <a:xfrm>
                <a:off x="8305105" y="4767140"/>
                <a:ext cx="239400" cy="101520"/>
              </a:xfrm>
              <a:custGeom>
                <a:avLst/>
                <a:gdLst/>
                <a:ahLst/>
                <a:cxnLst/>
                <a:rect l="l" t="t" r="r" b="b"/>
                <a:pathLst>
                  <a:path w="665" h="282" fill="none" extrusionOk="0">
                    <a:moveTo>
                      <a:pt x="665" y="282"/>
                    </a:moveTo>
                    <a:cubicBezTo>
                      <a:pt x="617" y="266"/>
                      <a:pt x="35" y="11"/>
                      <a:pt x="0" y="0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800" tIns="46800" rIns="91800" bIns="468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7" name="Google Shape;1107;p22"/>
              <p:cNvSpPr/>
              <p:nvPr/>
            </p:nvSpPr>
            <p:spPr>
              <a:xfrm>
                <a:off x="8601385" y="4734380"/>
                <a:ext cx="7200" cy="232200"/>
              </a:xfrm>
              <a:custGeom>
                <a:avLst/>
                <a:gdLst/>
                <a:ahLst/>
                <a:cxnLst/>
                <a:rect l="l" t="t" r="r" b="b"/>
                <a:pathLst>
                  <a:path w="20" h="645" fill="none" extrusionOk="0">
                    <a:moveTo>
                      <a:pt x="0" y="645"/>
                    </a:moveTo>
                    <a:cubicBezTo>
                      <a:pt x="25" y="623"/>
                      <a:pt x="21" y="26"/>
                      <a:pt x="17" y="0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800" tIns="46800" rIns="91800" bIns="468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08" name="Google Shape;1108;p22"/>
            <p:cNvGrpSpPr/>
            <p:nvPr/>
          </p:nvGrpSpPr>
          <p:grpSpPr>
            <a:xfrm rot="-8833800">
              <a:off x="8623040" y="3772256"/>
              <a:ext cx="124562" cy="417813"/>
              <a:chOff x="8795211" y="2347174"/>
              <a:chExt cx="124554" cy="417788"/>
            </a:xfrm>
          </p:grpSpPr>
          <p:sp>
            <p:nvSpPr>
              <p:cNvPr id="1109" name="Google Shape;1109;p22"/>
              <p:cNvSpPr/>
              <p:nvPr/>
            </p:nvSpPr>
            <p:spPr>
              <a:xfrm>
                <a:off x="8795211" y="2347174"/>
                <a:ext cx="124554" cy="368636"/>
              </a:xfrm>
              <a:custGeom>
                <a:avLst/>
                <a:gdLst/>
                <a:ahLst/>
                <a:cxnLst/>
                <a:rect l="l" t="t" r="r" b="b"/>
                <a:pathLst>
                  <a:path w="223" h="660" extrusionOk="0">
                    <a:moveTo>
                      <a:pt x="168" y="660"/>
                    </a:moveTo>
                    <a:cubicBezTo>
                      <a:pt x="182" y="554"/>
                      <a:pt x="167" y="445"/>
                      <a:pt x="125" y="348"/>
                    </a:cubicBezTo>
                    <a:cubicBezTo>
                      <a:pt x="81" y="247"/>
                      <a:pt x="7" y="154"/>
                      <a:pt x="0" y="43"/>
                    </a:cubicBezTo>
                    <a:cubicBezTo>
                      <a:pt x="-1" y="34"/>
                      <a:pt x="-1" y="24"/>
                      <a:pt x="4" y="16"/>
                    </a:cubicBezTo>
                    <a:cubicBezTo>
                      <a:pt x="15" y="-7"/>
                      <a:pt x="51" y="-4"/>
                      <a:pt x="74" y="10"/>
                    </a:cubicBezTo>
                    <a:cubicBezTo>
                      <a:pt x="119" y="37"/>
                      <a:pt x="148" y="85"/>
                      <a:pt x="168" y="134"/>
                    </a:cubicBezTo>
                    <a:cubicBezTo>
                      <a:pt x="260" y="356"/>
                      <a:pt x="218" y="608"/>
                      <a:pt x="168" y="66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0" name="Google Shape;1110;p22"/>
              <p:cNvSpPr/>
              <p:nvPr/>
            </p:nvSpPr>
            <p:spPr>
              <a:xfrm>
                <a:off x="8803030" y="2411965"/>
                <a:ext cx="102771" cy="303846"/>
              </a:xfrm>
              <a:custGeom>
                <a:avLst/>
                <a:gdLst/>
                <a:ahLst/>
                <a:cxnLst/>
                <a:rect l="l" t="t" r="r" b="b"/>
                <a:pathLst>
                  <a:path w="184" h="544" extrusionOk="0">
                    <a:moveTo>
                      <a:pt x="180" y="279"/>
                    </a:moveTo>
                    <a:cubicBezTo>
                      <a:pt x="159" y="136"/>
                      <a:pt x="112" y="99"/>
                      <a:pt x="0" y="0"/>
                    </a:cubicBezTo>
                    <a:cubicBezTo>
                      <a:pt x="72" y="173"/>
                      <a:pt x="193" y="344"/>
                      <a:pt x="154" y="544"/>
                    </a:cubicBezTo>
                    <a:cubicBezTo>
                      <a:pt x="175" y="522"/>
                      <a:pt x="192" y="356"/>
                      <a:pt x="180" y="279"/>
                    </a:cubicBezTo>
                    <a:close/>
                  </a:path>
                </a:pathLst>
              </a:custGeom>
              <a:solidFill>
                <a:srgbClr val="233859">
                  <a:alpha val="19620"/>
                </a:srgbClr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1" name="Google Shape;1111;p22"/>
              <p:cNvSpPr/>
              <p:nvPr/>
            </p:nvSpPr>
            <p:spPr>
              <a:xfrm>
                <a:off x="8816435" y="2371192"/>
                <a:ext cx="83781" cy="393771"/>
              </a:xfrm>
              <a:custGeom>
                <a:avLst/>
                <a:gdLst/>
                <a:ahLst/>
                <a:cxnLst/>
                <a:rect l="l" t="t" r="r" b="b"/>
                <a:pathLst>
                  <a:path w="150" h="705" fill="none" extrusionOk="0">
                    <a:moveTo>
                      <a:pt x="0" y="0"/>
                    </a:moveTo>
                    <a:cubicBezTo>
                      <a:pt x="77" y="71"/>
                      <a:pt x="109" y="177"/>
                      <a:pt x="129" y="280"/>
                    </a:cubicBezTo>
                    <a:cubicBezTo>
                      <a:pt x="139" y="332"/>
                      <a:pt x="147" y="384"/>
                      <a:pt x="149" y="437"/>
                    </a:cubicBezTo>
                    <a:cubicBezTo>
                      <a:pt x="153" y="528"/>
                      <a:pt x="140" y="619"/>
                      <a:pt x="112" y="705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800" tIns="46800" rIns="91800" bIns="468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12" name="Google Shape;1112;p22"/>
            <p:cNvGrpSpPr/>
            <p:nvPr/>
          </p:nvGrpSpPr>
          <p:grpSpPr>
            <a:xfrm rot="10322695">
              <a:off x="7991215" y="4391566"/>
              <a:ext cx="472712" cy="841458"/>
              <a:chOff x="5431531" y="790721"/>
              <a:chExt cx="472701" cy="841438"/>
            </a:xfrm>
          </p:grpSpPr>
          <p:sp>
            <p:nvSpPr>
              <p:cNvPr id="1113" name="Google Shape;1113;p22"/>
              <p:cNvSpPr/>
              <p:nvPr/>
            </p:nvSpPr>
            <p:spPr>
              <a:xfrm>
                <a:off x="5431531" y="974066"/>
                <a:ext cx="472701" cy="658093"/>
              </a:xfrm>
              <a:custGeom>
                <a:avLst/>
                <a:gdLst/>
                <a:ahLst/>
                <a:cxnLst/>
                <a:rect l="l" t="t" r="r" b="b"/>
                <a:pathLst>
                  <a:path w="1846" h="2570" extrusionOk="0">
                    <a:moveTo>
                      <a:pt x="265" y="2570"/>
                    </a:moveTo>
                    <a:cubicBezTo>
                      <a:pt x="475" y="2572"/>
                      <a:pt x="685" y="2514"/>
                      <a:pt x="864" y="2409"/>
                    </a:cubicBezTo>
                    <a:cubicBezTo>
                      <a:pt x="748" y="2398"/>
                      <a:pt x="691" y="2240"/>
                      <a:pt x="745" y="2136"/>
                    </a:cubicBezTo>
                    <a:cubicBezTo>
                      <a:pt x="790" y="2052"/>
                      <a:pt x="901" y="2001"/>
                      <a:pt x="986" y="2043"/>
                    </a:cubicBezTo>
                    <a:cubicBezTo>
                      <a:pt x="1072" y="2085"/>
                      <a:pt x="1089" y="2228"/>
                      <a:pt x="1012" y="2285"/>
                    </a:cubicBezTo>
                    <a:cubicBezTo>
                      <a:pt x="1149" y="2232"/>
                      <a:pt x="1279" y="2161"/>
                      <a:pt x="1397" y="2072"/>
                    </a:cubicBezTo>
                    <a:cubicBezTo>
                      <a:pt x="1290" y="2090"/>
                      <a:pt x="1177" y="2013"/>
                      <a:pt x="1155" y="1907"/>
                    </a:cubicBezTo>
                    <a:cubicBezTo>
                      <a:pt x="1133" y="1802"/>
                      <a:pt x="1206" y="1685"/>
                      <a:pt x="1310" y="1659"/>
                    </a:cubicBezTo>
                    <a:cubicBezTo>
                      <a:pt x="1415" y="1633"/>
                      <a:pt x="1534" y="1701"/>
                      <a:pt x="1569" y="1802"/>
                    </a:cubicBezTo>
                    <a:cubicBezTo>
                      <a:pt x="1682" y="1691"/>
                      <a:pt x="1751" y="1536"/>
                      <a:pt x="1761" y="1378"/>
                    </a:cubicBezTo>
                    <a:cubicBezTo>
                      <a:pt x="1711" y="1452"/>
                      <a:pt x="1597" y="1467"/>
                      <a:pt x="1523" y="1418"/>
                    </a:cubicBezTo>
                    <a:cubicBezTo>
                      <a:pt x="1449" y="1368"/>
                      <a:pt x="1418" y="1268"/>
                      <a:pt x="1438" y="1181"/>
                    </a:cubicBezTo>
                    <a:cubicBezTo>
                      <a:pt x="1470" y="1042"/>
                      <a:pt x="1633" y="948"/>
                      <a:pt x="1846" y="1046"/>
                    </a:cubicBezTo>
                    <a:cubicBezTo>
                      <a:pt x="1848" y="824"/>
                      <a:pt x="1798" y="601"/>
                      <a:pt x="1703" y="400"/>
                    </a:cubicBezTo>
                    <a:cubicBezTo>
                      <a:pt x="1637" y="262"/>
                      <a:pt x="1544" y="130"/>
                      <a:pt x="1409" y="60"/>
                    </a:cubicBezTo>
                    <a:cubicBezTo>
                      <a:pt x="1233" y="-31"/>
                      <a:pt x="1021" y="-2"/>
                      <a:pt x="829" y="43"/>
                    </a:cubicBezTo>
                    <a:cubicBezTo>
                      <a:pt x="644" y="87"/>
                      <a:pt x="443" y="161"/>
                      <a:pt x="359" y="331"/>
                    </a:cubicBezTo>
                    <a:cubicBezTo>
                      <a:pt x="469" y="368"/>
                      <a:pt x="557" y="466"/>
                      <a:pt x="583" y="579"/>
                    </a:cubicBezTo>
                    <a:cubicBezTo>
                      <a:pt x="595" y="633"/>
                      <a:pt x="592" y="694"/>
                      <a:pt x="555" y="735"/>
                    </a:cubicBezTo>
                    <a:cubicBezTo>
                      <a:pt x="505" y="792"/>
                      <a:pt x="410" y="784"/>
                      <a:pt x="348" y="740"/>
                    </a:cubicBezTo>
                    <a:cubicBezTo>
                      <a:pt x="287" y="696"/>
                      <a:pt x="251" y="625"/>
                      <a:pt x="218" y="557"/>
                    </a:cubicBezTo>
                    <a:cubicBezTo>
                      <a:pt x="76" y="671"/>
                      <a:pt x="-3" y="860"/>
                      <a:pt x="16" y="1041"/>
                    </a:cubicBezTo>
                    <a:cubicBezTo>
                      <a:pt x="87" y="973"/>
                      <a:pt x="214" y="977"/>
                      <a:pt x="281" y="1050"/>
                    </a:cubicBezTo>
                    <a:cubicBezTo>
                      <a:pt x="347" y="1122"/>
                      <a:pt x="340" y="1249"/>
                      <a:pt x="267" y="1314"/>
                    </a:cubicBezTo>
                    <a:cubicBezTo>
                      <a:pt x="193" y="1379"/>
                      <a:pt x="66" y="1370"/>
                      <a:pt x="2" y="1294"/>
                    </a:cubicBezTo>
                    <a:cubicBezTo>
                      <a:pt x="-6" y="1435"/>
                      <a:pt x="11" y="1577"/>
                      <a:pt x="35" y="1708"/>
                    </a:cubicBezTo>
                    <a:cubicBezTo>
                      <a:pt x="117" y="1632"/>
                      <a:pt x="274" y="1679"/>
                      <a:pt x="301" y="1787"/>
                    </a:cubicBezTo>
                    <a:cubicBezTo>
                      <a:pt x="328" y="1895"/>
                      <a:pt x="211" y="2010"/>
                      <a:pt x="98" y="1988"/>
                    </a:cubicBezTo>
                    <a:cubicBezTo>
                      <a:pt x="119" y="2193"/>
                      <a:pt x="177" y="2395"/>
                      <a:pt x="265" y="2570"/>
                    </a:cubicBezTo>
                    <a:moveTo>
                      <a:pt x="1221" y="710"/>
                    </a:moveTo>
                    <a:cubicBezTo>
                      <a:pt x="1212" y="671"/>
                      <a:pt x="1229" y="630"/>
                      <a:pt x="1257" y="602"/>
                    </a:cubicBezTo>
                    <a:cubicBezTo>
                      <a:pt x="1285" y="574"/>
                      <a:pt x="1322" y="557"/>
                      <a:pt x="1359" y="544"/>
                    </a:cubicBezTo>
                    <a:cubicBezTo>
                      <a:pt x="1425" y="521"/>
                      <a:pt x="1500" y="510"/>
                      <a:pt x="1562" y="541"/>
                    </a:cubicBezTo>
                    <a:cubicBezTo>
                      <a:pt x="1625" y="572"/>
                      <a:pt x="1662" y="658"/>
                      <a:pt x="1621" y="715"/>
                    </a:cubicBezTo>
                    <a:cubicBezTo>
                      <a:pt x="1603" y="741"/>
                      <a:pt x="1573" y="756"/>
                      <a:pt x="1543" y="765"/>
                    </a:cubicBezTo>
                    <a:cubicBezTo>
                      <a:pt x="1461" y="790"/>
                      <a:pt x="1373" y="779"/>
                      <a:pt x="1287" y="768"/>
                    </a:cubicBezTo>
                    <a:cubicBezTo>
                      <a:pt x="1271" y="779"/>
                      <a:pt x="1231" y="748"/>
                      <a:pt x="1221" y="710"/>
                    </a:cubicBezTo>
                    <a:moveTo>
                      <a:pt x="866" y="1583"/>
                    </a:moveTo>
                    <a:cubicBezTo>
                      <a:pt x="882" y="1557"/>
                      <a:pt x="909" y="1539"/>
                      <a:pt x="937" y="1528"/>
                    </a:cubicBezTo>
                    <a:cubicBezTo>
                      <a:pt x="975" y="1513"/>
                      <a:pt x="1017" y="1508"/>
                      <a:pt x="1057" y="1515"/>
                    </a:cubicBezTo>
                    <a:cubicBezTo>
                      <a:pt x="1068" y="1516"/>
                      <a:pt x="1079" y="1519"/>
                      <a:pt x="1087" y="1526"/>
                    </a:cubicBezTo>
                    <a:cubicBezTo>
                      <a:pt x="1096" y="1535"/>
                      <a:pt x="1099" y="1547"/>
                      <a:pt x="1099" y="1559"/>
                    </a:cubicBezTo>
                    <a:cubicBezTo>
                      <a:pt x="1100" y="1598"/>
                      <a:pt x="1074" y="1635"/>
                      <a:pt x="1040" y="1656"/>
                    </a:cubicBezTo>
                    <a:cubicBezTo>
                      <a:pt x="1007" y="1677"/>
                      <a:pt x="967" y="1686"/>
                      <a:pt x="928" y="1692"/>
                    </a:cubicBezTo>
                    <a:cubicBezTo>
                      <a:pt x="918" y="1707"/>
                      <a:pt x="880" y="1696"/>
                      <a:pt x="863" y="1671"/>
                    </a:cubicBezTo>
                    <a:cubicBezTo>
                      <a:pt x="847" y="1645"/>
                      <a:pt x="850" y="1610"/>
                      <a:pt x="866" y="1583"/>
                    </a:cubicBezTo>
                    <a:moveTo>
                      <a:pt x="448" y="997"/>
                    </a:moveTo>
                    <a:cubicBezTo>
                      <a:pt x="457" y="974"/>
                      <a:pt x="479" y="959"/>
                      <a:pt x="501" y="951"/>
                    </a:cubicBezTo>
                    <a:cubicBezTo>
                      <a:pt x="558" y="929"/>
                      <a:pt x="623" y="940"/>
                      <a:pt x="675" y="972"/>
                    </a:cubicBezTo>
                    <a:cubicBezTo>
                      <a:pt x="726" y="1004"/>
                      <a:pt x="764" y="1055"/>
                      <a:pt x="786" y="1111"/>
                    </a:cubicBezTo>
                    <a:cubicBezTo>
                      <a:pt x="813" y="1177"/>
                      <a:pt x="814" y="1265"/>
                      <a:pt x="757" y="1306"/>
                    </a:cubicBezTo>
                    <a:cubicBezTo>
                      <a:pt x="723" y="1329"/>
                      <a:pt x="675" y="1330"/>
                      <a:pt x="641" y="1307"/>
                    </a:cubicBezTo>
                    <a:cubicBezTo>
                      <a:pt x="627" y="1297"/>
                      <a:pt x="616" y="1284"/>
                      <a:pt x="604" y="1271"/>
                    </a:cubicBezTo>
                    <a:cubicBezTo>
                      <a:pt x="571" y="1233"/>
                      <a:pt x="538" y="1194"/>
                      <a:pt x="505" y="1156"/>
                    </a:cubicBezTo>
                    <a:cubicBezTo>
                      <a:pt x="497" y="1147"/>
                      <a:pt x="479" y="1115"/>
                      <a:pt x="463" y="1081"/>
                    </a:cubicBezTo>
                    <a:cubicBezTo>
                      <a:pt x="451" y="1055"/>
                      <a:pt x="438" y="1024"/>
                      <a:pt x="448" y="997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4" name="Google Shape;1114;p22"/>
              <p:cNvSpPr/>
              <p:nvPr/>
            </p:nvSpPr>
            <p:spPr>
              <a:xfrm>
                <a:off x="5431531" y="988150"/>
                <a:ext cx="215609" cy="592028"/>
              </a:xfrm>
              <a:custGeom>
                <a:avLst/>
                <a:gdLst/>
                <a:ahLst/>
                <a:cxnLst/>
                <a:rect l="l" t="t" r="r" b="b"/>
                <a:pathLst>
                  <a:path w="842" h="2312" extrusionOk="0">
                    <a:moveTo>
                      <a:pt x="98" y="1933"/>
                    </a:moveTo>
                    <a:cubicBezTo>
                      <a:pt x="211" y="1955"/>
                      <a:pt x="328" y="1840"/>
                      <a:pt x="301" y="1732"/>
                    </a:cubicBezTo>
                    <a:cubicBezTo>
                      <a:pt x="274" y="1624"/>
                      <a:pt x="117" y="1577"/>
                      <a:pt x="35" y="1653"/>
                    </a:cubicBezTo>
                    <a:cubicBezTo>
                      <a:pt x="11" y="1522"/>
                      <a:pt x="-6" y="1380"/>
                      <a:pt x="2" y="1239"/>
                    </a:cubicBezTo>
                    <a:cubicBezTo>
                      <a:pt x="66" y="1315"/>
                      <a:pt x="193" y="1324"/>
                      <a:pt x="267" y="1259"/>
                    </a:cubicBezTo>
                    <a:cubicBezTo>
                      <a:pt x="340" y="1194"/>
                      <a:pt x="347" y="1067"/>
                      <a:pt x="281" y="995"/>
                    </a:cubicBezTo>
                    <a:cubicBezTo>
                      <a:pt x="214" y="922"/>
                      <a:pt x="87" y="918"/>
                      <a:pt x="16" y="986"/>
                    </a:cubicBezTo>
                    <a:cubicBezTo>
                      <a:pt x="-3" y="805"/>
                      <a:pt x="76" y="616"/>
                      <a:pt x="218" y="502"/>
                    </a:cubicBezTo>
                    <a:cubicBezTo>
                      <a:pt x="251" y="570"/>
                      <a:pt x="287" y="641"/>
                      <a:pt x="348" y="685"/>
                    </a:cubicBezTo>
                    <a:cubicBezTo>
                      <a:pt x="410" y="729"/>
                      <a:pt x="505" y="737"/>
                      <a:pt x="555" y="680"/>
                    </a:cubicBezTo>
                    <a:cubicBezTo>
                      <a:pt x="592" y="639"/>
                      <a:pt x="595" y="578"/>
                      <a:pt x="583" y="524"/>
                    </a:cubicBezTo>
                    <a:cubicBezTo>
                      <a:pt x="557" y="411"/>
                      <a:pt x="469" y="313"/>
                      <a:pt x="359" y="276"/>
                    </a:cubicBezTo>
                    <a:cubicBezTo>
                      <a:pt x="436" y="119"/>
                      <a:pt x="612" y="45"/>
                      <a:pt x="784" y="0"/>
                    </a:cubicBezTo>
                    <a:cubicBezTo>
                      <a:pt x="786" y="4"/>
                      <a:pt x="787" y="8"/>
                      <a:pt x="789" y="12"/>
                    </a:cubicBezTo>
                    <a:cubicBezTo>
                      <a:pt x="835" y="150"/>
                      <a:pt x="843" y="299"/>
                      <a:pt x="839" y="449"/>
                    </a:cubicBezTo>
                    <a:cubicBezTo>
                      <a:pt x="839" y="461"/>
                      <a:pt x="840" y="473"/>
                      <a:pt x="842" y="484"/>
                    </a:cubicBezTo>
                    <a:cubicBezTo>
                      <a:pt x="838" y="492"/>
                      <a:pt x="835" y="499"/>
                      <a:pt x="831" y="506"/>
                    </a:cubicBezTo>
                    <a:cubicBezTo>
                      <a:pt x="780" y="604"/>
                      <a:pt x="687" y="688"/>
                      <a:pt x="617" y="779"/>
                    </a:cubicBezTo>
                    <a:cubicBezTo>
                      <a:pt x="595" y="807"/>
                      <a:pt x="576" y="835"/>
                      <a:pt x="558" y="863"/>
                    </a:cubicBezTo>
                    <a:cubicBezTo>
                      <a:pt x="531" y="866"/>
                      <a:pt x="507" y="875"/>
                      <a:pt x="487" y="893"/>
                    </a:cubicBezTo>
                    <a:cubicBezTo>
                      <a:pt x="440" y="934"/>
                      <a:pt x="433" y="998"/>
                      <a:pt x="464" y="1050"/>
                    </a:cubicBezTo>
                    <a:cubicBezTo>
                      <a:pt x="466" y="1054"/>
                      <a:pt x="469" y="1058"/>
                      <a:pt x="472" y="1061"/>
                    </a:cubicBezTo>
                    <a:lnTo>
                      <a:pt x="472" y="1062"/>
                    </a:lnTo>
                    <a:cubicBezTo>
                      <a:pt x="461" y="1109"/>
                      <a:pt x="455" y="1159"/>
                      <a:pt x="455" y="1213"/>
                    </a:cubicBezTo>
                    <a:cubicBezTo>
                      <a:pt x="453" y="1344"/>
                      <a:pt x="483" y="1485"/>
                      <a:pt x="465" y="1603"/>
                    </a:cubicBezTo>
                    <a:cubicBezTo>
                      <a:pt x="455" y="1667"/>
                      <a:pt x="440" y="1733"/>
                      <a:pt x="421" y="1797"/>
                    </a:cubicBezTo>
                    <a:cubicBezTo>
                      <a:pt x="390" y="1840"/>
                      <a:pt x="361" y="1884"/>
                      <a:pt x="334" y="1930"/>
                    </a:cubicBezTo>
                    <a:cubicBezTo>
                      <a:pt x="264" y="2049"/>
                      <a:pt x="214" y="2178"/>
                      <a:pt x="181" y="2312"/>
                    </a:cubicBezTo>
                    <a:cubicBezTo>
                      <a:pt x="140" y="2191"/>
                      <a:pt x="111" y="2063"/>
                      <a:pt x="98" y="1933"/>
                    </a:cubicBezTo>
                    <a:close/>
                  </a:path>
                </a:pathLst>
              </a:custGeom>
              <a:solidFill>
                <a:srgbClr val="F6FBFF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5" name="Google Shape;1115;p22"/>
              <p:cNvSpPr/>
              <p:nvPr/>
            </p:nvSpPr>
            <p:spPr>
              <a:xfrm>
                <a:off x="5638946" y="1097747"/>
                <a:ext cx="265286" cy="461434"/>
              </a:xfrm>
              <a:custGeom>
                <a:avLst/>
                <a:gdLst/>
                <a:ahLst/>
                <a:cxnLst/>
                <a:rect l="l" t="t" r="r" b="b"/>
                <a:pathLst>
                  <a:path w="1036" h="1802" extrusionOk="0">
                    <a:moveTo>
                      <a:pt x="0" y="1582"/>
                    </a:moveTo>
                    <a:cubicBezTo>
                      <a:pt x="6" y="1563"/>
                      <a:pt x="13" y="1544"/>
                      <a:pt x="19" y="1525"/>
                    </a:cubicBezTo>
                    <a:cubicBezTo>
                      <a:pt x="55" y="1481"/>
                      <a:pt x="94" y="1439"/>
                      <a:pt x="136" y="1401"/>
                    </a:cubicBezTo>
                    <a:cubicBezTo>
                      <a:pt x="242" y="1305"/>
                      <a:pt x="356" y="1228"/>
                      <a:pt x="420" y="1095"/>
                    </a:cubicBezTo>
                    <a:cubicBezTo>
                      <a:pt x="483" y="965"/>
                      <a:pt x="475" y="824"/>
                      <a:pt x="457" y="686"/>
                    </a:cubicBezTo>
                    <a:cubicBezTo>
                      <a:pt x="444" y="580"/>
                      <a:pt x="427" y="476"/>
                      <a:pt x="470" y="375"/>
                    </a:cubicBezTo>
                    <a:cubicBezTo>
                      <a:pt x="482" y="346"/>
                      <a:pt x="497" y="319"/>
                      <a:pt x="514" y="294"/>
                    </a:cubicBezTo>
                    <a:cubicBezTo>
                      <a:pt x="538" y="305"/>
                      <a:pt x="564" y="311"/>
                      <a:pt x="590" y="310"/>
                    </a:cubicBezTo>
                    <a:cubicBezTo>
                      <a:pt x="599" y="309"/>
                      <a:pt x="608" y="307"/>
                      <a:pt x="616" y="305"/>
                    </a:cubicBezTo>
                    <a:cubicBezTo>
                      <a:pt x="620" y="305"/>
                      <a:pt x="625" y="305"/>
                      <a:pt x="628" y="304"/>
                    </a:cubicBezTo>
                    <a:cubicBezTo>
                      <a:pt x="644" y="303"/>
                      <a:pt x="660" y="300"/>
                      <a:pt x="676" y="296"/>
                    </a:cubicBezTo>
                    <a:cubicBezTo>
                      <a:pt x="677" y="295"/>
                      <a:pt x="681" y="294"/>
                      <a:pt x="685" y="293"/>
                    </a:cubicBezTo>
                    <a:cubicBezTo>
                      <a:pt x="691" y="293"/>
                      <a:pt x="697" y="292"/>
                      <a:pt x="702" y="291"/>
                    </a:cubicBezTo>
                    <a:cubicBezTo>
                      <a:pt x="703" y="291"/>
                      <a:pt x="704" y="291"/>
                      <a:pt x="705" y="291"/>
                    </a:cubicBezTo>
                    <a:cubicBezTo>
                      <a:pt x="706" y="292"/>
                      <a:pt x="708" y="292"/>
                      <a:pt x="709" y="292"/>
                    </a:cubicBezTo>
                    <a:cubicBezTo>
                      <a:pt x="777" y="292"/>
                      <a:pt x="831" y="232"/>
                      <a:pt x="836" y="168"/>
                    </a:cubicBezTo>
                    <a:cubicBezTo>
                      <a:pt x="839" y="137"/>
                      <a:pt x="831" y="109"/>
                      <a:pt x="816" y="83"/>
                    </a:cubicBezTo>
                    <a:cubicBezTo>
                      <a:pt x="812" y="76"/>
                      <a:pt x="806" y="69"/>
                      <a:pt x="799" y="62"/>
                    </a:cubicBezTo>
                    <a:cubicBezTo>
                      <a:pt x="842" y="39"/>
                      <a:pt x="886" y="19"/>
                      <a:pt x="929" y="0"/>
                    </a:cubicBezTo>
                    <a:cubicBezTo>
                      <a:pt x="1001" y="178"/>
                      <a:pt x="1038" y="371"/>
                      <a:pt x="1036" y="563"/>
                    </a:cubicBezTo>
                    <a:cubicBezTo>
                      <a:pt x="823" y="465"/>
                      <a:pt x="660" y="559"/>
                      <a:pt x="628" y="698"/>
                    </a:cubicBezTo>
                    <a:cubicBezTo>
                      <a:pt x="608" y="785"/>
                      <a:pt x="639" y="885"/>
                      <a:pt x="713" y="935"/>
                    </a:cubicBezTo>
                    <a:cubicBezTo>
                      <a:pt x="787" y="984"/>
                      <a:pt x="901" y="969"/>
                      <a:pt x="951" y="895"/>
                    </a:cubicBezTo>
                    <a:cubicBezTo>
                      <a:pt x="941" y="1053"/>
                      <a:pt x="872" y="1208"/>
                      <a:pt x="759" y="1319"/>
                    </a:cubicBezTo>
                    <a:cubicBezTo>
                      <a:pt x="724" y="1218"/>
                      <a:pt x="605" y="1150"/>
                      <a:pt x="500" y="1176"/>
                    </a:cubicBezTo>
                    <a:cubicBezTo>
                      <a:pt x="396" y="1202"/>
                      <a:pt x="323" y="1319"/>
                      <a:pt x="345" y="1424"/>
                    </a:cubicBezTo>
                    <a:cubicBezTo>
                      <a:pt x="367" y="1530"/>
                      <a:pt x="480" y="1607"/>
                      <a:pt x="587" y="1589"/>
                    </a:cubicBezTo>
                    <a:cubicBezTo>
                      <a:pt x="469" y="1678"/>
                      <a:pt x="339" y="1749"/>
                      <a:pt x="202" y="1802"/>
                    </a:cubicBezTo>
                    <a:cubicBezTo>
                      <a:pt x="279" y="1745"/>
                      <a:pt x="262" y="1602"/>
                      <a:pt x="176" y="1560"/>
                    </a:cubicBezTo>
                    <a:cubicBezTo>
                      <a:pt x="120" y="1532"/>
                      <a:pt x="52" y="1545"/>
                      <a:pt x="0" y="1582"/>
                    </a:cubicBezTo>
                    <a:close/>
                  </a:path>
                </a:pathLst>
              </a:custGeom>
              <a:solidFill>
                <a:srgbClr val="233859">
                  <a:alpha val="19620"/>
                </a:srgbClr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6" name="Google Shape;1116;p22"/>
              <p:cNvSpPr/>
              <p:nvPr/>
            </p:nvSpPr>
            <p:spPr>
              <a:xfrm>
                <a:off x="5536263" y="790721"/>
                <a:ext cx="216889" cy="779982"/>
              </a:xfrm>
              <a:custGeom>
                <a:avLst/>
                <a:gdLst/>
                <a:ahLst/>
                <a:cxnLst/>
                <a:rect l="l" t="t" r="r" b="b"/>
                <a:pathLst>
                  <a:path w="847" h="3046" fill="none" extrusionOk="0">
                    <a:moveTo>
                      <a:pt x="0" y="3046"/>
                    </a:moveTo>
                    <a:cubicBezTo>
                      <a:pt x="564" y="2139"/>
                      <a:pt x="862" y="1068"/>
                      <a:pt x="846" y="0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800" tIns="46800" rIns="91800" bIns="468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17" name="Google Shape;1117;p22"/>
            <p:cNvGrpSpPr/>
            <p:nvPr/>
          </p:nvGrpSpPr>
          <p:grpSpPr>
            <a:xfrm>
              <a:off x="67613" y="111486"/>
              <a:ext cx="378478" cy="363339"/>
              <a:chOff x="6544853" y="3163201"/>
              <a:chExt cx="237379" cy="227884"/>
            </a:xfrm>
          </p:grpSpPr>
          <p:sp>
            <p:nvSpPr>
              <p:cNvPr id="1118" name="Google Shape;1118;p22"/>
              <p:cNvSpPr/>
              <p:nvPr/>
            </p:nvSpPr>
            <p:spPr>
              <a:xfrm>
                <a:off x="6545412" y="3163201"/>
                <a:ext cx="209453" cy="150806"/>
              </a:xfrm>
              <a:custGeom>
                <a:avLst/>
                <a:gdLst/>
                <a:ahLst/>
                <a:cxnLst/>
                <a:rect l="l" t="t" r="r" b="b"/>
                <a:pathLst>
                  <a:path w="375" h="270" extrusionOk="0">
                    <a:moveTo>
                      <a:pt x="211" y="270"/>
                    </a:moveTo>
                    <a:cubicBezTo>
                      <a:pt x="-46" y="254"/>
                      <a:pt x="-49" y="43"/>
                      <a:pt x="99" y="143"/>
                    </a:cubicBezTo>
                    <a:cubicBezTo>
                      <a:pt x="134" y="177"/>
                      <a:pt x="165" y="132"/>
                      <a:pt x="141" y="95"/>
                    </a:cubicBezTo>
                    <a:cubicBezTo>
                      <a:pt x="128" y="75"/>
                      <a:pt x="108" y="54"/>
                      <a:pt x="112" y="31"/>
                    </a:cubicBezTo>
                    <a:cubicBezTo>
                      <a:pt x="124" y="-17"/>
                      <a:pt x="190" y="-5"/>
                      <a:pt x="206" y="35"/>
                    </a:cubicBezTo>
                    <a:cubicBezTo>
                      <a:pt x="215" y="59"/>
                      <a:pt x="232" y="105"/>
                      <a:pt x="264" y="86"/>
                    </a:cubicBezTo>
                    <a:cubicBezTo>
                      <a:pt x="300" y="5"/>
                      <a:pt x="391" y="60"/>
                      <a:pt x="373" y="136"/>
                    </a:cubicBezTo>
                    <a:cubicBezTo>
                      <a:pt x="370" y="207"/>
                      <a:pt x="274" y="274"/>
                      <a:pt x="211" y="27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9" name="Google Shape;1119;p22"/>
              <p:cNvSpPr/>
              <p:nvPr/>
            </p:nvSpPr>
            <p:spPr>
              <a:xfrm>
                <a:off x="6544853" y="3178840"/>
                <a:ext cx="106681" cy="120086"/>
              </a:xfrm>
              <a:custGeom>
                <a:avLst/>
                <a:gdLst/>
                <a:ahLst/>
                <a:cxnLst/>
                <a:rect l="l" t="t" r="r" b="b"/>
                <a:pathLst>
                  <a:path w="191" h="215" extrusionOk="0">
                    <a:moveTo>
                      <a:pt x="92" y="214"/>
                    </a:moveTo>
                    <a:cubicBezTo>
                      <a:pt x="93" y="140"/>
                      <a:pt x="202" y="185"/>
                      <a:pt x="191" y="128"/>
                    </a:cubicBezTo>
                    <a:cubicBezTo>
                      <a:pt x="180" y="73"/>
                      <a:pt x="142" y="24"/>
                      <a:pt x="114" y="0"/>
                    </a:cubicBezTo>
                    <a:cubicBezTo>
                      <a:pt x="114" y="1"/>
                      <a:pt x="114" y="2"/>
                      <a:pt x="113" y="3"/>
                    </a:cubicBezTo>
                    <a:cubicBezTo>
                      <a:pt x="109" y="26"/>
                      <a:pt x="129" y="47"/>
                      <a:pt x="142" y="67"/>
                    </a:cubicBezTo>
                    <a:cubicBezTo>
                      <a:pt x="166" y="104"/>
                      <a:pt x="135" y="149"/>
                      <a:pt x="100" y="115"/>
                    </a:cubicBezTo>
                    <a:cubicBezTo>
                      <a:pt x="-20" y="34"/>
                      <a:pt x="-41" y="156"/>
                      <a:pt x="92" y="215"/>
                    </a:cubicBezTo>
                    <a:cubicBezTo>
                      <a:pt x="92" y="214"/>
                      <a:pt x="92" y="214"/>
                      <a:pt x="92" y="214"/>
                    </a:cubicBezTo>
                    <a:close/>
                  </a:path>
                </a:pathLst>
              </a:custGeom>
              <a:solidFill>
                <a:srgbClr val="F6FBFF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0000" tIns="32400" rIns="90000" bIns="324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0" name="Google Shape;1120;p22"/>
              <p:cNvSpPr/>
              <p:nvPr/>
            </p:nvSpPr>
            <p:spPr>
              <a:xfrm>
                <a:off x="6678903" y="3188894"/>
                <a:ext cx="75961" cy="118969"/>
              </a:xfrm>
              <a:custGeom>
                <a:avLst/>
                <a:gdLst/>
                <a:ahLst/>
                <a:cxnLst/>
                <a:rect l="l" t="t" r="r" b="b"/>
                <a:pathLst>
                  <a:path w="136" h="213" extrusionOk="0">
                    <a:moveTo>
                      <a:pt x="46" y="11"/>
                    </a:moveTo>
                    <a:cubicBezTo>
                      <a:pt x="47" y="17"/>
                      <a:pt x="49" y="24"/>
                      <a:pt x="50" y="30"/>
                    </a:cubicBezTo>
                    <a:cubicBezTo>
                      <a:pt x="55" y="69"/>
                      <a:pt x="47" y="106"/>
                      <a:pt x="27" y="139"/>
                    </a:cubicBezTo>
                    <a:cubicBezTo>
                      <a:pt x="15" y="159"/>
                      <a:pt x="-27" y="219"/>
                      <a:pt x="28" y="212"/>
                    </a:cubicBezTo>
                    <a:cubicBezTo>
                      <a:pt x="81" y="191"/>
                      <a:pt x="132" y="141"/>
                      <a:pt x="134" y="90"/>
                    </a:cubicBezTo>
                    <a:cubicBezTo>
                      <a:pt x="149" y="26"/>
                      <a:pt x="87" y="-23"/>
                      <a:pt x="46" y="11"/>
                    </a:cubicBezTo>
                    <a:close/>
                  </a:path>
                </a:pathLst>
              </a:custGeom>
              <a:solidFill>
                <a:srgbClr val="233859">
                  <a:alpha val="19620"/>
                </a:srgbClr>
              </a:solidFill>
              <a:ln>
                <a:noFill/>
              </a:ln>
            </p:spPr>
            <p:txBody>
              <a:bodyPr spcFirstLastPara="1" wrap="square" lIns="90000" tIns="31675" rIns="90000" bIns="3167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1" name="Google Shape;1121;p22"/>
              <p:cNvSpPr/>
              <p:nvPr/>
            </p:nvSpPr>
            <p:spPr>
              <a:xfrm>
                <a:off x="6634778" y="3188894"/>
                <a:ext cx="147455" cy="202191"/>
              </a:xfrm>
              <a:custGeom>
                <a:avLst/>
                <a:gdLst/>
                <a:ahLst/>
                <a:cxnLst/>
                <a:rect l="l" t="t" r="r" b="b"/>
                <a:pathLst>
                  <a:path w="264" h="362" fill="none" extrusionOk="0">
                    <a:moveTo>
                      <a:pt x="0" y="0"/>
                    </a:moveTo>
                    <a:cubicBezTo>
                      <a:pt x="32" y="71"/>
                      <a:pt x="49" y="150"/>
                      <a:pt x="91" y="217"/>
                    </a:cubicBezTo>
                    <a:cubicBezTo>
                      <a:pt x="107" y="242"/>
                      <a:pt x="126" y="265"/>
                      <a:pt x="147" y="285"/>
                    </a:cubicBezTo>
                    <a:cubicBezTo>
                      <a:pt x="181" y="318"/>
                      <a:pt x="221" y="344"/>
                      <a:pt x="264" y="362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800" tIns="46800" rIns="91800" bIns="468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22" name="Google Shape;1122;p22"/>
            <p:cNvGrpSpPr/>
            <p:nvPr/>
          </p:nvGrpSpPr>
          <p:grpSpPr>
            <a:xfrm rot="2467768">
              <a:off x="459633" y="288203"/>
              <a:ext cx="252013" cy="374903"/>
              <a:chOff x="2964956" y="2454175"/>
              <a:chExt cx="158067" cy="235145"/>
            </a:xfrm>
          </p:grpSpPr>
          <p:sp>
            <p:nvSpPr>
              <p:cNvPr id="1123" name="Google Shape;1123;p22"/>
              <p:cNvSpPr/>
              <p:nvPr/>
            </p:nvSpPr>
            <p:spPr>
              <a:xfrm>
                <a:off x="2964956" y="2454175"/>
                <a:ext cx="145779" cy="148572"/>
              </a:xfrm>
              <a:custGeom>
                <a:avLst/>
                <a:gdLst/>
                <a:ahLst/>
                <a:cxnLst/>
                <a:rect l="l" t="t" r="r" b="b"/>
                <a:pathLst>
                  <a:path w="261" h="266" extrusionOk="0">
                    <a:moveTo>
                      <a:pt x="242" y="266"/>
                    </a:moveTo>
                    <a:cubicBezTo>
                      <a:pt x="278" y="198"/>
                      <a:pt x="263" y="116"/>
                      <a:pt x="207" y="76"/>
                    </a:cubicBezTo>
                    <a:cubicBezTo>
                      <a:pt x="150" y="35"/>
                      <a:pt x="64" y="40"/>
                      <a:pt x="6" y="0"/>
                    </a:cubicBezTo>
                    <a:cubicBezTo>
                      <a:pt x="-10" y="71"/>
                      <a:pt x="9" y="144"/>
                      <a:pt x="55" y="193"/>
                    </a:cubicBezTo>
                    <a:cubicBezTo>
                      <a:pt x="101" y="243"/>
                      <a:pt x="174" y="267"/>
                      <a:pt x="242" y="266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4" name="Google Shape;1124;p22"/>
              <p:cNvSpPr/>
              <p:nvPr/>
            </p:nvSpPr>
            <p:spPr>
              <a:xfrm>
                <a:off x="3025278" y="2475400"/>
                <a:ext cx="85457" cy="93835"/>
              </a:xfrm>
              <a:custGeom>
                <a:avLst/>
                <a:gdLst/>
                <a:ahLst/>
                <a:cxnLst/>
                <a:rect l="l" t="t" r="r" b="b"/>
                <a:pathLst>
                  <a:path w="153" h="168" extrusionOk="0">
                    <a:moveTo>
                      <a:pt x="0" y="0"/>
                    </a:moveTo>
                    <a:cubicBezTo>
                      <a:pt x="88" y="13"/>
                      <a:pt x="166" y="71"/>
                      <a:pt x="152" y="168"/>
                    </a:cubicBezTo>
                    <a:cubicBezTo>
                      <a:pt x="130" y="74"/>
                      <a:pt x="24" y="15"/>
                      <a:pt x="0" y="0"/>
                    </a:cubicBezTo>
                    <a:close/>
                  </a:path>
                </a:pathLst>
              </a:custGeom>
              <a:solidFill>
                <a:srgbClr val="F6FBFF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0000" tIns="15475" rIns="90000" bIns="1547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5" name="Google Shape;1125;p22"/>
              <p:cNvSpPr/>
              <p:nvPr/>
            </p:nvSpPr>
            <p:spPr>
              <a:xfrm>
                <a:off x="2964956" y="2480985"/>
                <a:ext cx="123437" cy="121203"/>
              </a:xfrm>
              <a:custGeom>
                <a:avLst/>
                <a:gdLst/>
                <a:ahLst/>
                <a:cxnLst/>
                <a:rect l="l" t="t" r="r" b="b"/>
                <a:pathLst>
                  <a:path w="221" h="217" extrusionOk="0">
                    <a:moveTo>
                      <a:pt x="7" y="9"/>
                    </a:moveTo>
                    <a:cubicBezTo>
                      <a:pt x="63" y="92"/>
                      <a:pt x="160" y="138"/>
                      <a:pt x="221" y="217"/>
                    </a:cubicBezTo>
                    <a:cubicBezTo>
                      <a:pt x="102" y="214"/>
                      <a:pt x="-4" y="124"/>
                      <a:pt x="1" y="0"/>
                    </a:cubicBezTo>
                    <a:cubicBezTo>
                      <a:pt x="3" y="3"/>
                      <a:pt x="5" y="6"/>
                      <a:pt x="7" y="9"/>
                    </a:cubicBezTo>
                    <a:close/>
                  </a:path>
                </a:pathLst>
              </a:custGeom>
              <a:solidFill>
                <a:srgbClr val="233859">
                  <a:alpha val="19620"/>
                </a:srgbClr>
              </a:solidFill>
              <a:ln>
                <a:noFill/>
              </a:ln>
            </p:spPr>
            <p:txBody>
              <a:bodyPr spcFirstLastPara="1" wrap="square" lIns="90000" tIns="33100" rIns="90000" bIns="331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6" name="Google Shape;1126;p22"/>
              <p:cNvSpPr/>
              <p:nvPr/>
            </p:nvSpPr>
            <p:spPr>
              <a:xfrm>
                <a:off x="3001261" y="2498859"/>
                <a:ext cx="121762" cy="190462"/>
              </a:xfrm>
              <a:custGeom>
                <a:avLst/>
                <a:gdLst/>
                <a:ahLst/>
                <a:cxnLst/>
                <a:rect l="l" t="t" r="r" b="b"/>
                <a:pathLst>
                  <a:path w="218" h="341" fill="none" extrusionOk="0">
                    <a:moveTo>
                      <a:pt x="218" y="341"/>
                    </a:moveTo>
                    <a:cubicBezTo>
                      <a:pt x="215" y="271"/>
                      <a:pt x="191" y="202"/>
                      <a:pt x="152" y="144"/>
                    </a:cubicBezTo>
                    <a:cubicBezTo>
                      <a:pt x="113" y="85"/>
                      <a:pt x="60" y="37"/>
                      <a:pt x="0" y="0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800" tIns="46800" rIns="91800" bIns="468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27" name="Google Shape;1127;p22"/>
            <p:cNvGrpSpPr/>
            <p:nvPr/>
          </p:nvGrpSpPr>
          <p:grpSpPr>
            <a:xfrm rot="2700000">
              <a:off x="8500184" y="4416947"/>
              <a:ext cx="432429" cy="674937"/>
              <a:chOff x="8088745" y="4280780"/>
              <a:chExt cx="609840" cy="951840"/>
            </a:xfrm>
          </p:grpSpPr>
          <p:sp>
            <p:nvSpPr>
              <p:cNvPr id="1128" name="Google Shape;1128;p22"/>
              <p:cNvSpPr/>
              <p:nvPr/>
            </p:nvSpPr>
            <p:spPr>
              <a:xfrm>
                <a:off x="8088745" y="4280780"/>
                <a:ext cx="609840" cy="951840"/>
              </a:xfrm>
              <a:custGeom>
                <a:avLst/>
                <a:gdLst/>
                <a:ahLst/>
                <a:cxnLst/>
                <a:rect l="l" t="t" r="r" b="b"/>
                <a:pathLst>
                  <a:path w="1694" h="2644" extrusionOk="0">
                    <a:moveTo>
                      <a:pt x="1648" y="2644"/>
                    </a:moveTo>
                    <a:cubicBezTo>
                      <a:pt x="1723" y="2190"/>
                      <a:pt x="1733" y="1692"/>
                      <a:pt x="1477" y="1310"/>
                    </a:cubicBezTo>
                    <a:cubicBezTo>
                      <a:pt x="1220" y="928"/>
                      <a:pt x="740" y="732"/>
                      <a:pt x="511" y="332"/>
                    </a:cubicBezTo>
                    <a:cubicBezTo>
                      <a:pt x="464" y="249"/>
                      <a:pt x="429" y="159"/>
                      <a:pt x="364" y="89"/>
                    </a:cubicBezTo>
                    <a:cubicBezTo>
                      <a:pt x="300" y="19"/>
                      <a:pt x="194" y="-25"/>
                      <a:pt x="109" y="16"/>
                    </a:cubicBezTo>
                    <a:cubicBezTo>
                      <a:pt x="-7" y="71"/>
                      <a:pt x="-14" y="233"/>
                      <a:pt x="14" y="358"/>
                    </a:cubicBezTo>
                    <a:cubicBezTo>
                      <a:pt x="118" y="828"/>
                      <a:pt x="451" y="1210"/>
                      <a:pt x="793" y="1548"/>
                    </a:cubicBezTo>
                    <a:cubicBezTo>
                      <a:pt x="1135" y="1886"/>
                      <a:pt x="1506" y="2214"/>
                      <a:pt x="1648" y="2644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9" name="Google Shape;1129;p22"/>
              <p:cNvSpPr/>
              <p:nvPr/>
            </p:nvSpPr>
            <p:spPr>
              <a:xfrm>
                <a:off x="8304745" y="4447460"/>
                <a:ext cx="393840" cy="585360"/>
              </a:xfrm>
              <a:custGeom>
                <a:avLst/>
                <a:gdLst/>
                <a:ahLst/>
                <a:cxnLst/>
                <a:rect l="l" t="t" r="r" b="b"/>
                <a:pathLst>
                  <a:path w="1094" h="1626" extrusionOk="0">
                    <a:moveTo>
                      <a:pt x="1008" y="1367"/>
                    </a:moveTo>
                    <a:cubicBezTo>
                      <a:pt x="950" y="1217"/>
                      <a:pt x="887" y="1069"/>
                      <a:pt x="799" y="934"/>
                    </a:cubicBezTo>
                    <a:cubicBezTo>
                      <a:pt x="704" y="790"/>
                      <a:pt x="586" y="668"/>
                      <a:pt x="457" y="554"/>
                    </a:cubicBezTo>
                    <a:cubicBezTo>
                      <a:pt x="274" y="391"/>
                      <a:pt x="116" y="214"/>
                      <a:pt x="0" y="0"/>
                    </a:cubicBezTo>
                    <a:cubicBezTo>
                      <a:pt x="248" y="317"/>
                      <a:pt x="650" y="509"/>
                      <a:pt x="877" y="847"/>
                    </a:cubicBezTo>
                    <a:cubicBezTo>
                      <a:pt x="1030" y="1076"/>
                      <a:pt x="1088" y="1348"/>
                      <a:pt x="1094" y="1626"/>
                    </a:cubicBezTo>
                    <a:cubicBezTo>
                      <a:pt x="1069" y="1539"/>
                      <a:pt x="1041" y="1452"/>
                      <a:pt x="1008" y="1367"/>
                    </a:cubicBezTo>
                    <a:close/>
                  </a:path>
                </a:pathLst>
              </a:custGeom>
              <a:solidFill>
                <a:srgbClr val="F6FBFF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30" name="Google Shape;1130;p22"/>
              <p:cNvSpPr/>
              <p:nvPr/>
            </p:nvSpPr>
            <p:spPr>
              <a:xfrm>
                <a:off x="8088745" y="4303100"/>
                <a:ext cx="498600" cy="758880"/>
              </a:xfrm>
              <a:custGeom>
                <a:avLst/>
                <a:gdLst/>
                <a:ahLst/>
                <a:cxnLst/>
                <a:rect l="l" t="t" r="r" b="b"/>
                <a:pathLst>
                  <a:path w="1385" h="2108" extrusionOk="0">
                    <a:moveTo>
                      <a:pt x="152" y="367"/>
                    </a:moveTo>
                    <a:cubicBezTo>
                      <a:pt x="265" y="649"/>
                      <a:pt x="435" y="907"/>
                      <a:pt x="653" y="1119"/>
                    </a:cubicBezTo>
                    <a:cubicBezTo>
                      <a:pt x="770" y="1234"/>
                      <a:pt x="900" y="1332"/>
                      <a:pt x="1007" y="1457"/>
                    </a:cubicBezTo>
                    <a:cubicBezTo>
                      <a:pt x="1109" y="1577"/>
                      <a:pt x="1190" y="1715"/>
                      <a:pt x="1264" y="1853"/>
                    </a:cubicBezTo>
                    <a:cubicBezTo>
                      <a:pt x="1309" y="1937"/>
                      <a:pt x="1349" y="2022"/>
                      <a:pt x="1385" y="2108"/>
                    </a:cubicBezTo>
                    <a:cubicBezTo>
                      <a:pt x="1214" y="1888"/>
                      <a:pt x="999" y="1689"/>
                      <a:pt x="793" y="1486"/>
                    </a:cubicBezTo>
                    <a:cubicBezTo>
                      <a:pt x="451" y="1148"/>
                      <a:pt x="118" y="766"/>
                      <a:pt x="14" y="296"/>
                    </a:cubicBezTo>
                    <a:cubicBezTo>
                      <a:pt x="-8" y="197"/>
                      <a:pt x="-8" y="74"/>
                      <a:pt x="51" y="0"/>
                    </a:cubicBezTo>
                    <a:cubicBezTo>
                      <a:pt x="72" y="126"/>
                      <a:pt x="105" y="248"/>
                      <a:pt x="152" y="367"/>
                    </a:cubicBezTo>
                    <a:close/>
                  </a:path>
                </a:pathLst>
              </a:custGeom>
              <a:solidFill>
                <a:srgbClr val="233859">
                  <a:alpha val="19620"/>
                </a:srgbClr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31" name="Google Shape;1131;p22"/>
              <p:cNvSpPr/>
              <p:nvPr/>
            </p:nvSpPr>
            <p:spPr>
              <a:xfrm>
                <a:off x="8199265" y="4392020"/>
                <a:ext cx="480960" cy="835560"/>
              </a:xfrm>
              <a:custGeom>
                <a:avLst/>
                <a:gdLst/>
                <a:ahLst/>
                <a:cxnLst/>
                <a:rect l="l" t="t" r="r" b="b"/>
                <a:pathLst>
                  <a:path w="1336" h="2321" fill="none" extrusionOk="0">
                    <a:moveTo>
                      <a:pt x="1336" y="2321"/>
                    </a:moveTo>
                    <a:cubicBezTo>
                      <a:pt x="1153" y="1327"/>
                      <a:pt x="712" y="1045"/>
                      <a:pt x="0" y="0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800" tIns="46800" rIns="91800" bIns="468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32" name="Google Shape;1132;p22"/>
              <p:cNvSpPr/>
              <p:nvPr/>
            </p:nvSpPr>
            <p:spPr>
              <a:xfrm>
                <a:off x="8305105" y="4767140"/>
                <a:ext cx="239400" cy="101520"/>
              </a:xfrm>
              <a:custGeom>
                <a:avLst/>
                <a:gdLst/>
                <a:ahLst/>
                <a:cxnLst/>
                <a:rect l="l" t="t" r="r" b="b"/>
                <a:pathLst>
                  <a:path w="665" h="282" fill="none" extrusionOk="0">
                    <a:moveTo>
                      <a:pt x="665" y="282"/>
                    </a:moveTo>
                    <a:cubicBezTo>
                      <a:pt x="617" y="266"/>
                      <a:pt x="35" y="11"/>
                      <a:pt x="0" y="0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800" tIns="46800" rIns="91800" bIns="468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33" name="Google Shape;1133;p22"/>
              <p:cNvSpPr/>
              <p:nvPr/>
            </p:nvSpPr>
            <p:spPr>
              <a:xfrm>
                <a:off x="8601385" y="4734380"/>
                <a:ext cx="7200" cy="232200"/>
              </a:xfrm>
              <a:custGeom>
                <a:avLst/>
                <a:gdLst/>
                <a:ahLst/>
                <a:cxnLst/>
                <a:rect l="l" t="t" r="r" b="b"/>
                <a:pathLst>
                  <a:path w="20" h="645" fill="none" extrusionOk="0">
                    <a:moveTo>
                      <a:pt x="0" y="645"/>
                    </a:moveTo>
                    <a:cubicBezTo>
                      <a:pt x="25" y="623"/>
                      <a:pt x="21" y="26"/>
                      <a:pt x="17" y="0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800" tIns="46800" rIns="91800" bIns="468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34" name="Google Shape;1134;p22"/>
            <p:cNvGrpSpPr/>
            <p:nvPr/>
          </p:nvGrpSpPr>
          <p:grpSpPr>
            <a:xfrm>
              <a:off x="8519885" y="111478"/>
              <a:ext cx="536040" cy="560520"/>
              <a:chOff x="2799660" y="4402278"/>
              <a:chExt cx="536040" cy="560520"/>
            </a:xfrm>
          </p:grpSpPr>
          <p:sp>
            <p:nvSpPr>
              <p:cNvPr id="1135" name="Google Shape;1135;p22"/>
              <p:cNvSpPr/>
              <p:nvPr/>
            </p:nvSpPr>
            <p:spPr>
              <a:xfrm>
                <a:off x="2801100" y="4413438"/>
                <a:ext cx="534600" cy="549360"/>
              </a:xfrm>
              <a:custGeom>
                <a:avLst/>
                <a:gdLst/>
                <a:ahLst/>
                <a:cxnLst/>
                <a:rect l="l" t="t" r="r" b="b"/>
                <a:pathLst>
                  <a:path w="1485" h="1526" extrusionOk="0">
                    <a:moveTo>
                      <a:pt x="858" y="1526"/>
                    </a:moveTo>
                    <a:cubicBezTo>
                      <a:pt x="544" y="1217"/>
                      <a:pt x="257" y="880"/>
                      <a:pt x="0" y="522"/>
                    </a:cubicBezTo>
                    <a:cubicBezTo>
                      <a:pt x="89" y="576"/>
                      <a:pt x="199" y="507"/>
                      <a:pt x="280" y="441"/>
                    </a:cubicBezTo>
                    <a:cubicBezTo>
                      <a:pt x="426" y="321"/>
                      <a:pt x="582" y="186"/>
                      <a:pt x="622" y="0"/>
                    </a:cubicBezTo>
                    <a:cubicBezTo>
                      <a:pt x="850" y="264"/>
                      <a:pt x="975" y="373"/>
                      <a:pt x="1224" y="661"/>
                    </a:cubicBezTo>
                    <a:cubicBezTo>
                      <a:pt x="1282" y="723"/>
                      <a:pt x="1427" y="909"/>
                      <a:pt x="1485" y="970"/>
                    </a:cubicBezTo>
                    <a:cubicBezTo>
                      <a:pt x="1490" y="1042"/>
                      <a:pt x="1458" y="1139"/>
                      <a:pt x="1408" y="1192"/>
                    </a:cubicBezTo>
                    <a:cubicBezTo>
                      <a:pt x="1260" y="1350"/>
                      <a:pt x="1071" y="1470"/>
                      <a:pt x="858" y="152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36" name="Google Shape;1136;p22"/>
              <p:cNvSpPr/>
              <p:nvPr/>
            </p:nvSpPr>
            <p:spPr>
              <a:xfrm>
                <a:off x="3005220" y="4413438"/>
                <a:ext cx="330480" cy="414000"/>
              </a:xfrm>
              <a:custGeom>
                <a:avLst/>
                <a:gdLst/>
                <a:ahLst/>
                <a:cxnLst/>
                <a:rect l="l" t="t" r="r" b="b"/>
                <a:pathLst>
                  <a:path w="918" h="1150" extrusionOk="0">
                    <a:moveTo>
                      <a:pt x="0" y="140"/>
                    </a:moveTo>
                    <a:cubicBezTo>
                      <a:pt x="10" y="150"/>
                      <a:pt x="19" y="160"/>
                      <a:pt x="28" y="173"/>
                    </a:cubicBezTo>
                    <a:cubicBezTo>
                      <a:pt x="153" y="344"/>
                      <a:pt x="281" y="515"/>
                      <a:pt x="417" y="678"/>
                    </a:cubicBezTo>
                    <a:cubicBezTo>
                      <a:pt x="556" y="829"/>
                      <a:pt x="697" y="976"/>
                      <a:pt x="843" y="1119"/>
                    </a:cubicBezTo>
                    <a:cubicBezTo>
                      <a:pt x="853" y="1129"/>
                      <a:pt x="862" y="1139"/>
                      <a:pt x="871" y="1150"/>
                    </a:cubicBezTo>
                    <a:cubicBezTo>
                      <a:pt x="903" y="1097"/>
                      <a:pt x="922" y="1026"/>
                      <a:pt x="918" y="970"/>
                    </a:cubicBezTo>
                    <a:cubicBezTo>
                      <a:pt x="860" y="909"/>
                      <a:pt x="715" y="723"/>
                      <a:pt x="657" y="661"/>
                    </a:cubicBezTo>
                    <a:cubicBezTo>
                      <a:pt x="408" y="373"/>
                      <a:pt x="283" y="264"/>
                      <a:pt x="55" y="0"/>
                    </a:cubicBezTo>
                    <a:cubicBezTo>
                      <a:pt x="44" y="50"/>
                      <a:pt x="25" y="96"/>
                      <a:pt x="0" y="140"/>
                    </a:cubicBezTo>
                    <a:close/>
                  </a:path>
                </a:pathLst>
              </a:custGeom>
              <a:solidFill>
                <a:srgbClr val="233859">
                  <a:alpha val="19620"/>
                </a:srgbClr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37" name="Google Shape;1137;p22"/>
              <p:cNvSpPr/>
              <p:nvPr/>
            </p:nvSpPr>
            <p:spPr>
              <a:xfrm>
                <a:off x="2891100" y="4517118"/>
                <a:ext cx="351000" cy="336960"/>
              </a:xfrm>
              <a:custGeom>
                <a:avLst/>
                <a:gdLst/>
                <a:ahLst/>
                <a:cxnLst/>
                <a:rect l="l" t="t" r="r" b="b"/>
                <a:pathLst>
                  <a:path w="975" h="936" extrusionOk="0">
                    <a:moveTo>
                      <a:pt x="349" y="936"/>
                    </a:moveTo>
                    <a:cubicBezTo>
                      <a:pt x="407" y="915"/>
                      <a:pt x="464" y="894"/>
                      <a:pt x="521" y="871"/>
                    </a:cubicBezTo>
                    <a:cubicBezTo>
                      <a:pt x="597" y="819"/>
                      <a:pt x="675" y="776"/>
                      <a:pt x="745" y="723"/>
                    </a:cubicBezTo>
                    <a:cubicBezTo>
                      <a:pt x="767" y="701"/>
                      <a:pt x="788" y="679"/>
                      <a:pt x="808" y="655"/>
                    </a:cubicBezTo>
                    <a:cubicBezTo>
                      <a:pt x="847" y="597"/>
                      <a:pt x="881" y="536"/>
                      <a:pt x="917" y="475"/>
                    </a:cubicBezTo>
                    <a:cubicBezTo>
                      <a:pt x="923" y="464"/>
                      <a:pt x="929" y="453"/>
                      <a:pt x="935" y="442"/>
                    </a:cubicBezTo>
                    <a:cubicBezTo>
                      <a:pt x="948" y="420"/>
                      <a:pt x="962" y="398"/>
                      <a:pt x="975" y="375"/>
                    </a:cubicBezTo>
                    <a:cubicBezTo>
                      <a:pt x="975" y="375"/>
                      <a:pt x="974" y="374"/>
                      <a:pt x="974" y="373"/>
                    </a:cubicBezTo>
                    <a:cubicBezTo>
                      <a:pt x="835" y="212"/>
                      <a:pt x="734" y="107"/>
                      <a:pt x="633" y="0"/>
                    </a:cubicBezTo>
                    <a:cubicBezTo>
                      <a:pt x="627" y="13"/>
                      <a:pt x="621" y="26"/>
                      <a:pt x="613" y="39"/>
                    </a:cubicBezTo>
                    <a:cubicBezTo>
                      <a:pt x="608" y="50"/>
                      <a:pt x="602" y="60"/>
                      <a:pt x="596" y="71"/>
                    </a:cubicBezTo>
                    <a:cubicBezTo>
                      <a:pt x="553" y="142"/>
                      <a:pt x="506" y="206"/>
                      <a:pt x="450" y="267"/>
                    </a:cubicBezTo>
                    <a:cubicBezTo>
                      <a:pt x="449" y="269"/>
                      <a:pt x="448" y="270"/>
                      <a:pt x="447" y="271"/>
                    </a:cubicBezTo>
                    <a:cubicBezTo>
                      <a:pt x="443" y="275"/>
                      <a:pt x="440" y="278"/>
                      <a:pt x="437" y="282"/>
                    </a:cubicBezTo>
                    <a:cubicBezTo>
                      <a:pt x="425" y="296"/>
                      <a:pt x="412" y="307"/>
                      <a:pt x="399" y="318"/>
                    </a:cubicBezTo>
                    <a:cubicBezTo>
                      <a:pt x="294" y="440"/>
                      <a:pt x="161" y="530"/>
                      <a:pt x="0" y="563"/>
                    </a:cubicBezTo>
                    <a:cubicBezTo>
                      <a:pt x="102" y="691"/>
                      <a:pt x="209" y="815"/>
                      <a:pt x="318" y="936"/>
                    </a:cubicBezTo>
                    <a:cubicBezTo>
                      <a:pt x="328" y="936"/>
                      <a:pt x="338" y="936"/>
                      <a:pt x="349" y="93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38" name="Google Shape;1138;p22"/>
              <p:cNvSpPr/>
              <p:nvPr/>
            </p:nvSpPr>
            <p:spPr>
              <a:xfrm>
                <a:off x="3086940" y="4516758"/>
                <a:ext cx="155160" cy="195840"/>
              </a:xfrm>
              <a:custGeom>
                <a:avLst/>
                <a:gdLst/>
                <a:ahLst/>
                <a:cxnLst/>
                <a:rect l="l" t="t" r="r" b="b"/>
                <a:pathLst>
                  <a:path w="431" h="544" extrusionOk="0">
                    <a:moveTo>
                      <a:pt x="69" y="40"/>
                    </a:moveTo>
                    <a:cubicBezTo>
                      <a:pt x="64" y="51"/>
                      <a:pt x="58" y="61"/>
                      <a:pt x="52" y="72"/>
                    </a:cubicBezTo>
                    <a:cubicBezTo>
                      <a:pt x="35" y="99"/>
                      <a:pt x="18" y="125"/>
                      <a:pt x="0" y="151"/>
                    </a:cubicBezTo>
                    <a:cubicBezTo>
                      <a:pt x="21" y="164"/>
                      <a:pt x="212" y="409"/>
                      <a:pt x="333" y="544"/>
                    </a:cubicBezTo>
                    <a:cubicBezTo>
                      <a:pt x="343" y="527"/>
                      <a:pt x="363" y="493"/>
                      <a:pt x="373" y="476"/>
                    </a:cubicBezTo>
                    <a:cubicBezTo>
                      <a:pt x="379" y="465"/>
                      <a:pt x="385" y="454"/>
                      <a:pt x="391" y="443"/>
                    </a:cubicBezTo>
                    <a:cubicBezTo>
                      <a:pt x="404" y="421"/>
                      <a:pt x="418" y="399"/>
                      <a:pt x="431" y="376"/>
                    </a:cubicBezTo>
                    <a:cubicBezTo>
                      <a:pt x="431" y="376"/>
                      <a:pt x="430" y="375"/>
                      <a:pt x="430" y="374"/>
                    </a:cubicBezTo>
                    <a:cubicBezTo>
                      <a:pt x="291" y="213"/>
                      <a:pt x="190" y="108"/>
                      <a:pt x="89" y="0"/>
                    </a:cubicBezTo>
                    <a:cubicBezTo>
                      <a:pt x="83" y="14"/>
                      <a:pt x="77" y="27"/>
                      <a:pt x="69" y="40"/>
                    </a:cubicBezTo>
                    <a:close/>
                  </a:path>
                </a:pathLst>
              </a:custGeom>
              <a:solidFill>
                <a:srgbClr val="233859">
                  <a:alpha val="19620"/>
                </a:srgbClr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39" name="Google Shape;1139;p22"/>
              <p:cNvSpPr/>
              <p:nvPr/>
            </p:nvSpPr>
            <p:spPr>
              <a:xfrm>
                <a:off x="2800020" y="4403718"/>
                <a:ext cx="223920" cy="208800"/>
              </a:xfrm>
              <a:custGeom>
                <a:avLst/>
                <a:gdLst/>
                <a:ahLst/>
                <a:cxnLst/>
                <a:rect l="l" t="t" r="r" b="b"/>
                <a:pathLst>
                  <a:path w="622" h="580" extrusionOk="0">
                    <a:moveTo>
                      <a:pt x="0" y="519"/>
                    </a:moveTo>
                    <a:cubicBezTo>
                      <a:pt x="7" y="324"/>
                      <a:pt x="629" y="-136"/>
                      <a:pt x="622" y="39"/>
                    </a:cubicBezTo>
                    <a:cubicBezTo>
                      <a:pt x="611" y="319"/>
                      <a:pt x="-9" y="737"/>
                      <a:pt x="0" y="51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40" name="Google Shape;1140;p22"/>
              <p:cNvSpPr/>
              <p:nvPr/>
            </p:nvSpPr>
            <p:spPr>
              <a:xfrm>
                <a:off x="2799660" y="4402278"/>
                <a:ext cx="224280" cy="209160"/>
              </a:xfrm>
              <a:custGeom>
                <a:avLst/>
                <a:gdLst/>
                <a:ahLst/>
                <a:cxnLst/>
                <a:rect l="l" t="t" r="r" b="b"/>
                <a:pathLst>
                  <a:path w="623" h="581" extrusionOk="0">
                    <a:moveTo>
                      <a:pt x="1" y="523"/>
                    </a:moveTo>
                    <a:cubicBezTo>
                      <a:pt x="3" y="557"/>
                      <a:pt x="13" y="575"/>
                      <a:pt x="38" y="581"/>
                    </a:cubicBezTo>
                    <a:cubicBezTo>
                      <a:pt x="39" y="565"/>
                      <a:pt x="40" y="548"/>
                      <a:pt x="45" y="531"/>
                    </a:cubicBezTo>
                    <a:cubicBezTo>
                      <a:pt x="64" y="459"/>
                      <a:pt x="114" y="381"/>
                      <a:pt x="178" y="319"/>
                    </a:cubicBezTo>
                    <a:cubicBezTo>
                      <a:pt x="250" y="230"/>
                      <a:pt x="348" y="151"/>
                      <a:pt x="453" y="119"/>
                    </a:cubicBezTo>
                    <a:cubicBezTo>
                      <a:pt x="473" y="107"/>
                      <a:pt x="494" y="99"/>
                      <a:pt x="516" y="94"/>
                    </a:cubicBezTo>
                    <a:cubicBezTo>
                      <a:pt x="549" y="86"/>
                      <a:pt x="583" y="84"/>
                      <a:pt x="616" y="90"/>
                    </a:cubicBezTo>
                    <a:cubicBezTo>
                      <a:pt x="620" y="74"/>
                      <a:pt x="623" y="58"/>
                      <a:pt x="623" y="43"/>
                    </a:cubicBezTo>
                    <a:cubicBezTo>
                      <a:pt x="630" y="-132"/>
                      <a:pt x="-19" y="259"/>
                      <a:pt x="1" y="52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41" name="Google Shape;1141;p22"/>
              <p:cNvSpPr/>
              <p:nvPr/>
            </p:nvSpPr>
            <p:spPr>
              <a:xfrm>
                <a:off x="3147420" y="4814478"/>
                <a:ext cx="177480" cy="146880"/>
              </a:xfrm>
              <a:custGeom>
                <a:avLst/>
                <a:gdLst/>
                <a:ahLst/>
                <a:cxnLst/>
                <a:rect l="l" t="t" r="r" b="b"/>
                <a:pathLst>
                  <a:path w="493" h="408" extrusionOk="0">
                    <a:moveTo>
                      <a:pt x="0" y="385"/>
                    </a:moveTo>
                    <a:cubicBezTo>
                      <a:pt x="39" y="424"/>
                      <a:pt x="104" y="407"/>
                      <a:pt x="154" y="383"/>
                    </a:cubicBezTo>
                    <a:cubicBezTo>
                      <a:pt x="239" y="342"/>
                      <a:pt x="318" y="288"/>
                      <a:pt x="387" y="224"/>
                    </a:cubicBezTo>
                    <a:cubicBezTo>
                      <a:pt x="450" y="165"/>
                      <a:pt x="508" y="84"/>
                      <a:pt x="490" y="0"/>
                    </a:cubicBezTo>
                    <a:cubicBezTo>
                      <a:pt x="431" y="114"/>
                      <a:pt x="316" y="187"/>
                      <a:pt x="207" y="253"/>
                    </a:cubicBezTo>
                    <a:cubicBezTo>
                      <a:pt x="135" y="297"/>
                      <a:pt x="64" y="340"/>
                      <a:pt x="0" y="38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42" name="Google Shape;1142;p22"/>
              <p:cNvSpPr/>
              <p:nvPr/>
            </p:nvSpPr>
            <p:spPr>
              <a:xfrm>
                <a:off x="3290700" y="4814477"/>
                <a:ext cx="34200" cy="77040"/>
              </a:xfrm>
              <a:custGeom>
                <a:avLst/>
                <a:gdLst/>
                <a:ahLst/>
                <a:cxnLst/>
                <a:rect l="l" t="t" r="r" b="b"/>
                <a:pathLst>
                  <a:path w="95" h="214" extrusionOk="0">
                    <a:moveTo>
                      <a:pt x="26" y="91"/>
                    </a:moveTo>
                    <a:cubicBezTo>
                      <a:pt x="26" y="95"/>
                      <a:pt x="26" y="99"/>
                      <a:pt x="25" y="103"/>
                    </a:cubicBezTo>
                    <a:cubicBezTo>
                      <a:pt x="21" y="124"/>
                      <a:pt x="17" y="144"/>
                      <a:pt x="12" y="164"/>
                    </a:cubicBezTo>
                    <a:lnTo>
                      <a:pt x="12" y="165"/>
                    </a:lnTo>
                    <a:lnTo>
                      <a:pt x="12" y="165"/>
                    </a:lnTo>
                    <a:cubicBezTo>
                      <a:pt x="11" y="165"/>
                      <a:pt x="11" y="166"/>
                      <a:pt x="11" y="167"/>
                    </a:cubicBezTo>
                    <a:cubicBezTo>
                      <a:pt x="10" y="171"/>
                      <a:pt x="9" y="175"/>
                      <a:pt x="9" y="178"/>
                    </a:cubicBezTo>
                    <a:cubicBezTo>
                      <a:pt x="8" y="181"/>
                      <a:pt x="7" y="184"/>
                      <a:pt x="6" y="186"/>
                    </a:cubicBezTo>
                    <a:cubicBezTo>
                      <a:pt x="4" y="195"/>
                      <a:pt x="2" y="204"/>
                      <a:pt x="0" y="214"/>
                    </a:cubicBezTo>
                    <a:cubicBezTo>
                      <a:pt x="58" y="156"/>
                      <a:pt x="109" y="79"/>
                      <a:pt x="92" y="0"/>
                    </a:cubicBezTo>
                    <a:cubicBezTo>
                      <a:pt x="74" y="33"/>
                      <a:pt x="52" y="63"/>
                      <a:pt x="26" y="91"/>
                    </a:cubicBezTo>
                    <a:close/>
                  </a:path>
                </a:pathLst>
              </a:custGeom>
              <a:solidFill>
                <a:srgbClr val="BDE4FA"/>
              </a:solidFill>
              <a:ln>
                <a:noFill/>
              </a:ln>
            </p:spPr>
            <p:txBody>
              <a:bodyPr spcFirstLastPara="1" wrap="square" lIns="90000" tIns="32025" rIns="90000" bIns="3202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43" name="Google Shape;1143;p22"/>
              <p:cNvSpPr/>
              <p:nvPr/>
            </p:nvSpPr>
            <p:spPr>
              <a:xfrm>
                <a:off x="3025020" y="4642398"/>
                <a:ext cx="140400" cy="134280"/>
              </a:xfrm>
              <a:custGeom>
                <a:avLst/>
                <a:gdLst/>
                <a:ahLst/>
                <a:cxnLst/>
                <a:rect l="l" t="t" r="r" b="b"/>
                <a:pathLst>
                  <a:path w="390" h="373" extrusionOk="0">
                    <a:moveTo>
                      <a:pt x="366" y="195"/>
                    </a:moveTo>
                    <a:cubicBezTo>
                      <a:pt x="279" y="327"/>
                      <a:pt x="145" y="433"/>
                      <a:pt x="20" y="335"/>
                    </a:cubicBezTo>
                    <a:cubicBezTo>
                      <a:pt x="-72" y="184"/>
                      <a:pt x="177" y="-18"/>
                      <a:pt x="321" y="1"/>
                    </a:cubicBezTo>
                    <a:cubicBezTo>
                      <a:pt x="362" y="14"/>
                      <a:pt x="388" y="57"/>
                      <a:pt x="390" y="99"/>
                    </a:cubicBezTo>
                    <a:cubicBezTo>
                      <a:pt x="391" y="141"/>
                      <a:pt x="384" y="167"/>
                      <a:pt x="366" y="19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44" name="Google Shape;1144;p22"/>
              <p:cNvSpPr/>
              <p:nvPr/>
            </p:nvSpPr>
            <p:spPr>
              <a:xfrm>
                <a:off x="2814780" y="4432518"/>
                <a:ext cx="203040" cy="172800"/>
              </a:xfrm>
              <a:custGeom>
                <a:avLst/>
                <a:gdLst/>
                <a:ahLst/>
                <a:cxnLst/>
                <a:rect l="l" t="t" r="r" b="b"/>
                <a:pathLst>
                  <a:path w="564" h="480" fill="none" extrusionOk="0">
                    <a:moveTo>
                      <a:pt x="0" y="480"/>
                    </a:moveTo>
                    <a:cubicBezTo>
                      <a:pt x="79" y="235"/>
                      <a:pt x="312" y="58"/>
                      <a:pt x="564" y="0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800" tIns="46800" rIns="91800" bIns="468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45" name="Google Shape;1145;p22"/>
              <p:cNvSpPr/>
              <p:nvPr/>
            </p:nvSpPr>
            <p:spPr>
              <a:xfrm>
                <a:off x="2911260" y="4473918"/>
                <a:ext cx="65160" cy="51120"/>
              </a:xfrm>
              <a:custGeom>
                <a:avLst/>
                <a:gdLst/>
                <a:ahLst/>
                <a:cxnLst/>
                <a:rect l="l" t="t" r="r" b="b"/>
                <a:pathLst>
                  <a:path w="181" h="142" extrusionOk="0">
                    <a:moveTo>
                      <a:pt x="167" y="50"/>
                    </a:moveTo>
                    <a:cubicBezTo>
                      <a:pt x="138" y="94"/>
                      <a:pt x="93" y="127"/>
                      <a:pt x="42" y="140"/>
                    </a:cubicBezTo>
                    <a:cubicBezTo>
                      <a:pt x="27" y="144"/>
                      <a:pt x="6" y="144"/>
                      <a:pt x="1" y="129"/>
                    </a:cubicBezTo>
                    <a:cubicBezTo>
                      <a:pt x="-1" y="120"/>
                      <a:pt x="3" y="112"/>
                      <a:pt x="7" y="104"/>
                    </a:cubicBezTo>
                    <a:cubicBezTo>
                      <a:pt x="37" y="56"/>
                      <a:pt x="85" y="19"/>
                      <a:pt x="140" y="3"/>
                    </a:cubicBezTo>
                    <a:cubicBezTo>
                      <a:pt x="151" y="0"/>
                      <a:pt x="165" y="-2"/>
                      <a:pt x="174" y="6"/>
                    </a:cubicBezTo>
                    <a:cubicBezTo>
                      <a:pt x="189" y="18"/>
                      <a:pt x="179" y="42"/>
                      <a:pt x="167" y="5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800" tIns="4300" rIns="91800" bIns="43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46" name="Google Shape;1146;p22"/>
              <p:cNvSpPr/>
              <p:nvPr/>
            </p:nvSpPr>
            <p:spPr>
              <a:xfrm>
                <a:off x="2892900" y="4516398"/>
                <a:ext cx="217440" cy="199080"/>
              </a:xfrm>
              <a:custGeom>
                <a:avLst/>
                <a:gdLst/>
                <a:ahLst/>
                <a:cxnLst/>
                <a:rect l="l" t="t" r="r" b="b"/>
                <a:pathLst>
                  <a:path w="604" h="553" fill="none" extrusionOk="0">
                    <a:moveTo>
                      <a:pt x="0" y="553"/>
                    </a:moveTo>
                    <a:cubicBezTo>
                      <a:pt x="129" y="542"/>
                      <a:pt x="239" y="461"/>
                      <a:pt x="342" y="383"/>
                    </a:cubicBezTo>
                    <a:cubicBezTo>
                      <a:pt x="360" y="369"/>
                      <a:pt x="378" y="356"/>
                      <a:pt x="394" y="340"/>
                    </a:cubicBezTo>
                    <a:cubicBezTo>
                      <a:pt x="415" y="319"/>
                      <a:pt x="433" y="295"/>
                      <a:pt x="450" y="271"/>
                    </a:cubicBezTo>
                    <a:cubicBezTo>
                      <a:pt x="511" y="187"/>
                      <a:pt x="568" y="98"/>
                      <a:pt x="604" y="0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800" tIns="46800" rIns="91800" bIns="468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47" name="Google Shape;1147;p22"/>
              <p:cNvSpPr/>
              <p:nvPr/>
            </p:nvSpPr>
            <p:spPr>
              <a:xfrm>
                <a:off x="3014580" y="4654638"/>
                <a:ext cx="224280" cy="205200"/>
              </a:xfrm>
              <a:custGeom>
                <a:avLst/>
                <a:gdLst/>
                <a:ahLst/>
                <a:cxnLst/>
                <a:rect l="l" t="t" r="r" b="b"/>
                <a:pathLst>
                  <a:path w="623" h="570" fill="none" extrusionOk="0">
                    <a:moveTo>
                      <a:pt x="0" y="570"/>
                    </a:moveTo>
                    <a:cubicBezTo>
                      <a:pt x="282" y="493"/>
                      <a:pt x="521" y="274"/>
                      <a:pt x="623" y="0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800" tIns="46800" rIns="91800" bIns="468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48" name="Google Shape;1148;p22"/>
              <p:cNvSpPr/>
              <p:nvPr/>
            </p:nvSpPr>
            <p:spPr>
              <a:xfrm>
                <a:off x="3023220" y="4638798"/>
                <a:ext cx="139320" cy="142560"/>
              </a:xfrm>
              <a:custGeom>
                <a:avLst/>
                <a:gdLst/>
                <a:ahLst/>
                <a:cxnLst/>
                <a:rect l="l" t="t" r="r" b="b"/>
                <a:pathLst>
                  <a:path w="387" h="396" extrusionOk="0">
                    <a:moveTo>
                      <a:pt x="333" y="263"/>
                    </a:moveTo>
                    <a:cubicBezTo>
                      <a:pt x="292" y="310"/>
                      <a:pt x="241" y="348"/>
                      <a:pt x="185" y="374"/>
                    </a:cubicBezTo>
                    <a:cubicBezTo>
                      <a:pt x="152" y="390"/>
                      <a:pt x="115" y="401"/>
                      <a:pt x="80" y="394"/>
                    </a:cubicBezTo>
                    <a:cubicBezTo>
                      <a:pt x="45" y="386"/>
                      <a:pt x="15" y="358"/>
                      <a:pt x="5" y="324"/>
                    </a:cubicBezTo>
                    <a:cubicBezTo>
                      <a:pt x="-8" y="285"/>
                      <a:pt x="5" y="243"/>
                      <a:pt x="22" y="205"/>
                    </a:cubicBezTo>
                    <a:cubicBezTo>
                      <a:pt x="65" y="114"/>
                      <a:pt x="142" y="36"/>
                      <a:pt x="238" y="8"/>
                    </a:cubicBezTo>
                    <a:cubicBezTo>
                      <a:pt x="260" y="1"/>
                      <a:pt x="283" y="-2"/>
                      <a:pt x="305" y="2"/>
                    </a:cubicBezTo>
                    <a:cubicBezTo>
                      <a:pt x="358" y="14"/>
                      <a:pt x="390" y="74"/>
                      <a:pt x="387" y="128"/>
                    </a:cubicBezTo>
                    <a:cubicBezTo>
                      <a:pt x="384" y="183"/>
                      <a:pt x="355" y="232"/>
                      <a:pt x="333" y="263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800" tIns="46800" rIns="91800" bIns="468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49" name="Google Shape;1149;p22"/>
              <p:cNvSpPr/>
              <p:nvPr/>
            </p:nvSpPr>
            <p:spPr>
              <a:xfrm>
                <a:off x="3140220" y="4814478"/>
                <a:ext cx="183600" cy="138960"/>
              </a:xfrm>
              <a:custGeom>
                <a:avLst/>
                <a:gdLst/>
                <a:ahLst/>
                <a:cxnLst/>
                <a:rect l="l" t="t" r="r" b="b"/>
                <a:pathLst>
                  <a:path w="510" h="386" fill="none" extrusionOk="0">
                    <a:moveTo>
                      <a:pt x="0" y="386"/>
                    </a:moveTo>
                    <a:cubicBezTo>
                      <a:pt x="307" y="260"/>
                      <a:pt x="406" y="109"/>
                      <a:pt x="510" y="0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800" tIns="46800" rIns="91800" bIns="468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7085653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1" name="Google Shape;1151;p23"/>
          <p:cNvGrpSpPr/>
          <p:nvPr/>
        </p:nvGrpSpPr>
        <p:grpSpPr>
          <a:xfrm>
            <a:off x="-559915" y="68321"/>
            <a:ext cx="9952960" cy="5296535"/>
            <a:chOff x="-559915" y="68320"/>
            <a:chExt cx="9952960" cy="5296535"/>
          </a:xfrm>
        </p:grpSpPr>
        <p:grpSp>
          <p:nvGrpSpPr>
            <p:cNvPr id="1152" name="Google Shape;1152;p23"/>
            <p:cNvGrpSpPr/>
            <p:nvPr/>
          </p:nvGrpSpPr>
          <p:grpSpPr>
            <a:xfrm>
              <a:off x="8617494" y="1743021"/>
              <a:ext cx="472701" cy="841438"/>
              <a:chOff x="5431531" y="790721"/>
              <a:chExt cx="472701" cy="841438"/>
            </a:xfrm>
          </p:grpSpPr>
          <p:sp>
            <p:nvSpPr>
              <p:cNvPr id="1153" name="Google Shape;1153;p23"/>
              <p:cNvSpPr/>
              <p:nvPr/>
            </p:nvSpPr>
            <p:spPr>
              <a:xfrm>
                <a:off x="5431531" y="974066"/>
                <a:ext cx="472701" cy="658093"/>
              </a:xfrm>
              <a:custGeom>
                <a:avLst/>
                <a:gdLst/>
                <a:ahLst/>
                <a:cxnLst/>
                <a:rect l="l" t="t" r="r" b="b"/>
                <a:pathLst>
                  <a:path w="1846" h="2570" extrusionOk="0">
                    <a:moveTo>
                      <a:pt x="265" y="2570"/>
                    </a:moveTo>
                    <a:cubicBezTo>
                      <a:pt x="475" y="2572"/>
                      <a:pt x="685" y="2514"/>
                      <a:pt x="864" y="2409"/>
                    </a:cubicBezTo>
                    <a:cubicBezTo>
                      <a:pt x="748" y="2398"/>
                      <a:pt x="691" y="2240"/>
                      <a:pt x="745" y="2136"/>
                    </a:cubicBezTo>
                    <a:cubicBezTo>
                      <a:pt x="790" y="2052"/>
                      <a:pt x="901" y="2001"/>
                      <a:pt x="986" y="2043"/>
                    </a:cubicBezTo>
                    <a:cubicBezTo>
                      <a:pt x="1072" y="2085"/>
                      <a:pt x="1089" y="2228"/>
                      <a:pt x="1012" y="2285"/>
                    </a:cubicBezTo>
                    <a:cubicBezTo>
                      <a:pt x="1149" y="2232"/>
                      <a:pt x="1279" y="2161"/>
                      <a:pt x="1397" y="2072"/>
                    </a:cubicBezTo>
                    <a:cubicBezTo>
                      <a:pt x="1290" y="2090"/>
                      <a:pt x="1177" y="2013"/>
                      <a:pt x="1155" y="1907"/>
                    </a:cubicBezTo>
                    <a:cubicBezTo>
                      <a:pt x="1133" y="1802"/>
                      <a:pt x="1206" y="1685"/>
                      <a:pt x="1310" y="1659"/>
                    </a:cubicBezTo>
                    <a:cubicBezTo>
                      <a:pt x="1415" y="1633"/>
                      <a:pt x="1534" y="1701"/>
                      <a:pt x="1569" y="1802"/>
                    </a:cubicBezTo>
                    <a:cubicBezTo>
                      <a:pt x="1682" y="1691"/>
                      <a:pt x="1751" y="1536"/>
                      <a:pt x="1761" y="1378"/>
                    </a:cubicBezTo>
                    <a:cubicBezTo>
                      <a:pt x="1711" y="1452"/>
                      <a:pt x="1597" y="1467"/>
                      <a:pt x="1523" y="1418"/>
                    </a:cubicBezTo>
                    <a:cubicBezTo>
                      <a:pt x="1449" y="1368"/>
                      <a:pt x="1418" y="1268"/>
                      <a:pt x="1438" y="1181"/>
                    </a:cubicBezTo>
                    <a:cubicBezTo>
                      <a:pt x="1470" y="1042"/>
                      <a:pt x="1633" y="948"/>
                      <a:pt x="1846" y="1046"/>
                    </a:cubicBezTo>
                    <a:cubicBezTo>
                      <a:pt x="1848" y="824"/>
                      <a:pt x="1798" y="601"/>
                      <a:pt x="1703" y="400"/>
                    </a:cubicBezTo>
                    <a:cubicBezTo>
                      <a:pt x="1637" y="262"/>
                      <a:pt x="1544" y="130"/>
                      <a:pt x="1409" y="60"/>
                    </a:cubicBezTo>
                    <a:cubicBezTo>
                      <a:pt x="1233" y="-31"/>
                      <a:pt x="1021" y="-2"/>
                      <a:pt x="829" y="43"/>
                    </a:cubicBezTo>
                    <a:cubicBezTo>
                      <a:pt x="644" y="87"/>
                      <a:pt x="443" y="161"/>
                      <a:pt x="359" y="331"/>
                    </a:cubicBezTo>
                    <a:cubicBezTo>
                      <a:pt x="469" y="368"/>
                      <a:pt x="557" y="466"/>
                      <a:pt x="583" y="579"/>
                    </a:cubicBezTo>
                    <a:cubicBezTo>
                      <a:pt x="595" y="633"/>
                      <a:pt x="592" y="694"/>
                      <a:pt x="555" y="735"/>
                    </a:cubicBezTo>
                    <a:cubicBezTo>
                      <a:pt x="505" y="792"/>
                      <a:pt x="410" y="784"/>
                      <a:pt x="348" y="740"/>
                    </a:cubicBezTo>
                    <a:cubicBezTo>
                      <a:pt x="287" y="696"/>
                      <a:pt x="251" y="625"/>
                      <a:pt x="218" y="557"/>
                    </a:cubicBezTo>
                    <a:cubicBezTo>
                      <a:pt x="76" y="671"/>
                      <a:pt x="-3" y="860"/>
                      <a:pt x="16" y="1041"/>
                    </a:cubicBezTo>
                    <a:cubicBezTo>
                      <a:pt x="87" y="973"/>
                      <a:pt x="214" y="977"/>
                      <a:pt x="281" y="1050"/>
                    </a:cubicBezTo>
                    <a:cubicBezTo>
                      <a:pt x="347" y="1122"/>
                      <a:pt x="340" y="1249"/>
                      <a:pt x="267" y="1314"/>
                    </a:cubicBezTo>
                    <a:cubicBezTo>
                      <a:pt x="193" y="1379"/>
                      <a:pt x="66" y="1370"/>
                      <a:pt x="2" y="1294"/>
                    </a:cubicBezTo>
                    <a:cubicBezTo>
                      <a:pt x="-6" y="1435"/>
                      <a:pt x="11" y="1577"/>
                      <a:pt x="35" y="1708"/>
                    </a:cubicBezTo>
                    <a:cubicBezTo>
                      <a:pt x="117" y="1632"/>
                      <a:pt x="274" y="1679"/>
                      <a:pt x="301" y="1787"/>
                    </a:cubicBezTo>
                    <a:cubicBezTo>
                      <a:pt x="328" y="1895"/>
                      <a:pt x="211" y="2010"/>
                      <a:pt x="98" y="1988"/>
                    </a:cubicBezTo>
                    <a:cubicBezTo>
                      <a:pt x="119" y="2193"/>
                      <a:pt x="177" y="2395"/>
                      <a:pt x="265" y="2570"/>
                    </a:cubicBezTo>
                    <a:moveTo>
                      <a:pt x="1221" y="710"/>
                    </a:moveTo>
                    <a:cubicBezTo>
                      <a:pt x="1212" y="671"/>
                      <a:pt x="1229" y="630"/>
                      <a:pt x="1257" y="602"/>
                    </a:cubicBezTo>
                    <a:cubicBezTo>
                      <a:pt x="1285" y="574"/>
                      <a:pt x="1322" y="557"/>
                      <a:pt x="1359" y="544"/>
                    </a:cubicBezTo>
                    <a:cubicBezTo>
                      <a:pt x="1425" y="521"/>
                      <a:pt x="1500" y="510"/>
                      <a:pt x="1562" y="541"/>
                    </a:cubicBezTo>
                    <a:cubicBezTo>
                      <a:pt x="1625" y="572"/>
                      <a:pt x="1662" y="658"/>
                      <a:pt x="1621" y="715"/>
                    </a:cubicBezTo>
                    <a:cubicBezTo>
                      <a:pt x="1603" y="741"/>
                      <a:pt x="1573" y="756"/>
                      <a:pt x="1543" y="765"/>
                    </a:cubicBezTo>
                    <a:cubicBezTo>
                      <a:pt x="1461" y="790"/>
                      <a:pt x="1373" y="779"/>
                      <a:pt x="1287" y="768"/>
                    </a:cubicBezTo>
                    <a:cubicBezTo>
                      <a:pt x="1271" y="779"/>
                      <a:pt x="1231" y="748"/>
                      <a:pt x="1221" y="710"/>
                    </a:cubicBezTo>
                    <a:moveTo>
                      <a:pt x="866" y="1583"/>
                    </a:moveTo>
                    <a:cubicBezTo>
                      <a:pt x="882" y="1557"/>
                      <a:pt x="909" y="1539"/>
                      <a:pt x="937" y="1528"/>
                    </a:cubicBezTo>
                    <a:cubicBezTo>
                      <a:pt x="975" y="1513"/>
                      <a:pt x="1017" y="1508"/>
                      <a:pt x="1057" y="1515"/>
                    </a:cubicBezTo>
                    <a:cubicBezTo>
                      <a:pt x="1068" y="1516"/>
                      <a:pt x="1079" y="1519"/>
                      <a:pt x="1087" y="1526"/>
                    </a:cubicBezTo>
                    <a:cubicBezTo>
                      <a:pt x="1096" y="1535"/>
                      <a:pt x="1099" y="1547"/>
                      <a:pt x="1099" y="1559"/>
                    </a:cubicBezTo>
                    <a:cubicBezTo>
                      <a:pt x="1100" y="1598"/>
                      <a:pt x="1074" y="1635"/>
                      <a:pt x="1040" y="1656"/>
                    </a:cubicBezTo>
                    <a:cubicBezTo>
                      <a:pt x="1007" y="1677"/>
                      <a:pt x="967" y="1686"/>
                      <a:pt x="928" y="1692"/>
                    </a:cubicBezTo>
                    <a:cubicBezTo>
                      <a:pt x="918" y="1707"/>
                      <a:pt x="880" y="1696"/>
                      <a:pt x="863" y="1671"/>
                    </a:cubicBezTo>
                    <a:cubicBezTo>
                      <a:pt x="847" y="1645"/>
                      <a:pt x="850" y="1610"/>
                      <a:pt x="866" y="1583"/>
                    </a:cubicBezTo>
                    <a:moveTo>
                      <a:pt x="448" y="997"/>
                    </a:moveTo>
                    <a:cubicBezTo>
                      <a:pt x="457" y="974"/>
                      <a:pt x="479" y="959"/>
                      <a:pt x="501" y="951"/>
                    </a:cubicBezTo>
                    <a:cubicBezTo>
                      <a:pt x="558" y="929"/>
                      <a:pt x="623" y="940"/>
                      <a:pt x="675" y="972"/>
                    </a:cubicBezTo>
                    <a:cubicBezTo>
                      <a:pt x="726" y="1004"/>
                      <a:pt x="764" y="1055"/>
                      <a:pt x="786" y="1111"/>
                    </a:cubicBezTo>
                    <a:cubicBezTo>
                      <a:pt x="813" y="1177"/>
                      <a:pt x="814" y="1265"/>
                      <a:pt x="757" y="1306"/>
                    </a:cubicBezTo>
                    <a:cubicBezTo>
                      <a:pt x="723" y="1329"/>
                      <a:pt x="675" y="1330"/>
                      <a:pt x="641" y="1307"/>
                    </a:cubicBezTo>
                    <a:cubicBezTo>
                      <a:pt x="627" y="1297"/>
                      <a:pt x="616" y="1284"/>
                      <a:pt x="604" y="1271"/>
                    </a:cubicBezTo>
                    <a:cubicBezTo>
                      <a:pt x="571" y="1233"/>
                      <a:pt x="538" y="1194"/>
                      <a:pt x="505" y="1156"/>
                    </a:cubicBezTo>
                    <a:cubicBezTo>
                      <a:pt x="497" y="1147"/>
                      <a:pt x="479" y="1115"/>
                      <a:pt x="463" y="1081"/>
                    </a:cubicBezTo>
                    <a:cubicBezTo>
                      <a:pt x="451" y="1055"/>
                      <a:pt x="438" y="1024"/>
                      <a:pt x="448" y="997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54" name="Google Shape;1154;p23"/>
              <p:cNvSpPr/>
              <p:nvPr/>
            </p:nvSpPr>
            <p:spPr>
              <a:xfrm>
                <a:off x="5431531" y="988150"/>
                <a:ext cx="215609" cy="592028"/>
              </a:xfrm>
              <a:custGeom>
                <a:avLst/>
                <a:gdLst/>
                <a:ahLst/>
                <a:cxnLst/>
                <a:rect l="l" t="t" r="r" b="b"/>
                <a:pathLst>
                  <a:path w="842" h="2312" extrusionOk="0">
                    <a:moveTo>
                      <a:pt x="98" y="1933"/>
                    </a:moveTo>
                    <a:cubicBezTo>
                      <a:pt x="211" y="1955"/>
                      <a:pt x="328" y="1840"/>
                      <a:pt x="301" y="1732"/>
                    </a:cubicBezTo>
                    <a:cubicBezTo>
                      <a:pt x="274" y="1624"/>
                      <a:pt x="117" y="1577"/>
                      <a:pt x="35" y="1653"/>
                    </a:cubicBezTo>
                    <a:cubicBezTo>
                      <a:pt x="11" y="1522"/>
                      <a:pt x="-6" y="1380"/>
                      <a:pt x="2" y="1239"/>
                    </a:cubicBezTo>
                    <a:cubicBezTo>
                      <a:pt x="66" y="1315"/>
                      <a:pt x="193" y="1324"/>
                      <a:pt x="267" y="1259"/>
                    </a:cubicBezTo>
                    <a:cubicBezTo>
                      <a:pt x="340" y="1194"/>
                      <a:pt x="347" y="1067"/>
                      <a:pt x="281" y="995"/>
                    </a:cubicBezTo>
                    <a:cubicBezTo>
                      <a:pt x="214" y="922"/>
                      <a:pt x="87" y="918"/>
                      <a:pt x="16" y="986"/>
                    </a:cubicBezTo>
                    <a:cubicBezTo>
                      <a:pt x="-3" y="805"/>
                      <a:pt x="76" y="616"/>
                      <a:pt x="218" y="502"/>
                    </a:cubicBezTo>
                    <a:cubicBezTo>
                      <a:pt x="251" y="570"/>
                      <a:pt x="287" y="641"/>
                      <a:pt x="348" y="685"/>
                    </a:cubicBezTo>
                    <a:cubicBezTo>
                      <a:pt x="410" y="729"/>
                      <a:pt x="505" y="737"/>
                      <a:pt x="555" y="680"/>
                    </a:cubicBezTo>
                    <a:cubicBezTo>
                      <a:pt x="592" y="639"/>
                      <a:pt x="595" y="578"/>
                      <a:pt x="583" y="524"/>
                    </a:cubicBezTo>
                    <a:cubicBezTo>
                      <a:pt x="557" y="411"/>
                      <a:pt x="469" y="313"/>
                      <a:pt x="359" y="276"/>
                    </a:cubicBezTo>
                    <a:cubicBezTo>
                      <a:pt x="436" y="119"/>
                      <a:pt x="612" y="45"/>
                      <a:pt x="784" y="0"/>
                    </a:cubicBezTo>
                    <a:cubicBezTo>
                      <a:pt x="786" y="4"/>
                      <a:pt x="787" y="8"/>
                      <a:pt x="789" y="12"/>
                    </a:cubicBezTo>
                    <a:cubicBezTo>
                      <a:pt x="835" y="150"/>
                      <a:pt x="843" y="299"/>
                      <a:pt x="839" y="449"/>
                    </a:cubicBezTo>
                    <a:cubicBezTo>
                      <a:pt x="839" y="461"/>
                      <a:pt x="840" y="473"/>
                      <a:pt x="842" y="484"/>
                    </a:cubicBezTo>
                    <a:cubicBezTo>
                      <a:pt x="838" y="492"/>
                      <a:pt x="835" y="499"/>
                      <a:pt x="831" y="506"/>
                    </a:cubicBezTo>
                    <a:cubicBezTo>
                      <a:pt x="780" y="604"/>
                      <a:pt x="687" y="688"/>
                      <a:pt x="617" y="779"/>
                    </a:cubicBezTo>
                    <a:cubicBezTo>
                      <a:pt x="595" y="807"/>
                      <a:pt x="576" y="835"/>
                      <a:pt x="558" y="863"/>
                    </a:cubicBezTo>
                    <a:cubicBezTo>
                      <a:pt x="531" y="866"/>
                      <a:pt x="507" y="875"/>
                      <a:pt x="487" y="893"/>
                    </a:cubicBezTo>
                    <a:cubicBezTo>
                      <a:pt x="440" y="934"/>
                      <a:pt x="433" y="998"/>
                      <a:pt x="464" y="1050"/>
                    </a:cubicBezTo>
                    <a:cubicBezTo>
                      <a:pt x="466" y="1054"/>
                      <a:pt x="469" y="1058"/>
                      <a:pt x="472" y="1061"/>
                    </a:cubicBezTo>
                    <a:lnTo>
                      <a:pt x="472" y="1062"/>
                    </a:lnTo>
                    <a:cubicBezTo>
                      <a:pt x="461" y="1109"/>
                      <a:pt x="455" y="1159"/>
                      <a:pt x="455" y="1213"/>
                    </a:cubicBezTo>
                    <a:cubicBezTo>
                      <a:pt x="453" y="1344"/>
                      <a:pt x="483" y="1485"/>
                      <a:pt x="465" y="1603"/>
                    </a:cubicBezTo>
                    <a:cubicBezTo>
                      <a:pt x="455" y="1667"/>
                      <a:pt x="440" y="1733"/>
                      <a:pt x="421" y="1797"/>
                    </a:cubicBezTo>
                    <a:cubicBezTo>
                      <a:pt x="390" y="1840"/>
                      <a:pt x="361" y="1884"/>
                      <a:pt x="334" y="1930"/>
                    </a:cubicBezTo>
                    <a:cubicBezTo>
                      <a:pt x="264" y="2049"/>
                      <a:pt x="214" y="2178"/>
                      <a:pt x="181" y="2312"/>
                    </a:cubicBezTo>
                    <a:cubicBezTo>
                      <a:pt x="140" y="2191"/>
                      <a:pt x="111" y="2063"/>
                      <a:pt x="98" y="1933"/>
                    </a:cubicBezTo>
                    <a:close/>
                  </a:path>
                </a:pathLst>
              </a:custGeom>
              <a:solidFill>
                <a:srgbClr val="F6FBFF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55" name="Google Shape;1155;p23"/>
              <p:cNvSpPr/>
              <p:nvPr/>
            </p:nvSpPr>
            <p:spPr>
              <a:xfrm>
                <a:off x="5638946" y="1097747"/>
                <a:ext cx="265286" cy="461434"/>
              </a:xfrm>
              <a:custGeom>
                <a:avLst/>
                <a:gdLst/>
                <a:ahLst/>
                <a:cxnLst/>
                <a:rect l="l" t="t" r="r" b="b"/>
                <a:pathLst>
                  <a:path w="1036" h="1802" extrusionOk="0">
                    <a:moveTo>
                      <a:pt x="0" y="1582"/>
                    </a:moveTo>
                    <a:cubicBezTo>
                      <a:pt x="6" y="1563"/>
                      <a:pt x="13" y="1544"/>
                      <a:pt x="19" y="1525"/>
                    </a:cubicBezTo>
                    <a:cubicBezTo>
                      <a:pt x="55" y="1481"/>
                      <a:pt x="94" y="1439"/>
                      <a:pt x="136" y="1401"/>
                    </a:cubicBezTo>
                    <a:cubicBezTo>
                      <a:pt x="242" y="1305"/>
                      <a:pt x="356" y="1228"/>
                      <a:pt x="420" y="1095"/>
                    </a:cubicBezTo>
                    <a:cubicBezTo>
                      <a:pt x="483" y="965"/>
                      <a:pt x="475" y="824"/>
                      <a:pt x="457" y="686"/>
                    </a:cubicBezTo>
                    <a:cubicBezTo>
                      <a:pt x="444" y="580"/>
                      <a:pt x="427" y="476"/>
                      <a:pt x="470" y="375"/>
                    </a:cubicBezTo>
                    <a:cubicBezTo>
                      <a:pt x="482" y="346"/>
                      <a:pt x="497" y="319"/>
                      <a:pt x="514" y="294"/>
                    </a:cubicBezTo>
                    <a:cubicBezTo>
                      <a:pt x="538" y="305"/>
                      <a:pt x="564" y="311"/>
                      <a:pt x="590" y="310"/>
                    </a:cubicBezTo>
                    <a:cubicBezTo>
                      <a:pt x="599" y="309"/>
                      <a:pt x="608" y="307"/>
                      <a:pt x="616" y="305"/>
                    </a:cubicBezTo>
                    <a:cubicBezTo>
                      <a:pt x="620" y="305"/>
                      <a:pt x="625" y="305"/>
                      <a:pt x="628" y="304"/>
                    </a:cubicBezTo>
                    <a:cubicBezTo>
                      <a:pt x="644" y="303"/>
                      <a:pt x="660" y="300"/>
                      <a:pt x="676" y="296"/>
                    </a:cubicBezTo>
                    <a:cubicBezTo>
                      <a:pt x="677" y="295"/>
                      <a:pt x="681" y="294"/>
                      <a:pt x="685" y="293"/>
                    </a:cubicBezTo>
                    <a:cubicBezTo>
                      <a:pt x="691" y="293"/>
                      <a:pt x="697" y="292"/>
                      <a:pt x="702" y="291"/>
                    </a:cubicBezTo>
                    <a:cubicBezTo>
                      <a:pt x="703" y="291"/>
                      <a:pt x="704" y="291"/>
                      <a:pt x="705" y="291"/>
                    </a:cubicBezTo>
                    <a:cubicBezTo>
                      <a:pt x="706" y="292"/>
                      <a:pt x="708" y="292"/>
                      <a:pt x="709" y="292"/>
                    </a:cubicBezTo>
                    <a:cubicBezTo>
                      <a:pt x="777" y="292"/>
                      <a:pt x="831" y="232"/>
                      <a:pt x="836" y="168"/>
                    </a:cubicBezTo>
                    <a:cubicBezTo>
                      <a:pt x="839" y="137"/>
                      <a:pt x="831" y="109"/>
                      <a:pt x="816" y="83"/>
                    </a:cubicBezTo>
                    <a:cubicBezTo>
                      <a:pt x="812" y="76"/>
                      <a:pt x="806" y="69"/>
                      <a:pt x="799" y="62"/>
                    </a:cubicBezTo>
                    <a:cubicBezTo>
                      <a:pt x="842" y="39"/>
                      <a:pt x="886" y="19"/>
                      <a:pt x="929" y="0"/>
                    </a:cubicBezTo>
                    <a:cubicBezTo>
                      <a:pt x="1001" y="178"/>
                      <a:pt x="1038" y="371"/>
                      <a:pt x="1036" y="563"/>
                    </a:cubicBezTo>
                    <a:cubicBezTo>
                      <a:pt x="823" y="465"/>
                      <a:pt x="660" y="559"/>
                      <a:pt x="628" y="698"/>
                    </a:cubicBezTo>
                    <a:cubicBezTo>
                      <a:pt x="608" y="785"/>
                      <a:pt x="639" y="885"/>
                      <a:pt x="713" y="935"/>
                    </a:cubicBezTo>
                    <a:cubicBezTo>
                      <a:pt x="787" y="984"/>
                      <a:pt x="901" y="969"/>
                      <a:pt x="951" y="895"/>
                    </a:cubicBezTo>
                    <a:cubicBezTo>
                      <a:pt x="941" y="1053"/>
                      <a:pt x="872" y="1208"/>
                      <a:pt x="759" y="1319"/>
                    </a:cubicBezTo>
                    <a:cubicBezTo>
                      <a:pt x="724" y="1218"/>
                      <a:pt x="605" y="1150"/>
                      <a:pt x="500" y="1176"/>
                    </a:cubicBezTo>
                    <a:cubicBezTo>
                      <a:pt x="396" y="1202"/>
                      <a:pt x="323" y="1319"/>
                      <a:pt x="345" y="1424"/>
                    </a:cubicBezTo>
                    <a:cubicBezTo>
                      <a:pt x="367" y="1530"/>
                      <a:pt x="480" y="1607"/>
                      <a:pt x="587" y="1589"/>
                    </a:cubicBezTo>
                    <a:cubicBezTo>
                      <a:pt x="469" y="1678"/>
                      <a:pt x="339" y="1749"/>
                      <a:pt x="202" y="1802"/>
                    </a:cubicBezTo>
                    <a:cubicBezTo>
                      <a:pt x="279" y="1745"/>
                      <a:pt x="262" y="1602"/>
                      <a:pt x="176" y="1560"/>
                    </a:cubicBezTo>
                    <a:cubicBezTo>
                      <a:pt x="120" y="1532"/>
                      <a:pt x="52" y="1545"/>
                      <a:pt x="0" y="1582"/>
                    </a:cubicBezTo>
                    <a:close/>
                  </a:path>
                </a:pathLst>
              </a:custGeom>
              <a:solidFill>
                <a:srgbClr val="233859">
                  <a:alpha val="19620"/>
                </a:srgbClr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56" name="Google Shape;1156;p23"/>
              <p:cNvSpPr/>
              <p:nvPr/>
            </p:nvSpPr>
            <p:spPr>
              <a:xfrm>
                <a:off x="5536263" y="790721"/>
                <a:ext cx="216889" cy="779982"/>
              </a:xfrm>
              <a:custGeom>
                <a:avLst/>
                <a:gdLst/>
                <a:ahLst/>
                <a:cxnLst/>
                <a:rect l="l" t="t" r="r" b="b"/>
                <a:pathLst>
                  <a:path w="847" h="3046" fill="none" extrusionOk="0">
                    <a:moveTo>
                      <a:pt x="0" y="3046"/>
                    </a:moveTo>
                    <a:cubicBezTo>
                      <a:pt x="564" y="2139"/>
                      <a:pt x="862" y="1068"/>
                      <a:pt x="846" y="0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800" tIns="46800" rIns="91800" bIns="468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57" name="Google Shape;1157;p23"/>
            <p:cNvGrpSpPr/>
            <p:nvPr/>
          </p:nvGrpSpPr>
          <p:grpSpPr>
            <a:xfrm>
              <a:off x="8163285" y="3978495"/>
              <a:ext cx="1229760" cy="1386360"/>
              <a:chOff x="2694910" y="1293195"/>
              <a:chExt cx="1229760" cy="1386360"/>
            </a:xfrm>
          </p:grpSpPr>
          <p:sp>
            <p:nvSpPr>
              <p:cNvPr id="1158" name="Google Shape;1158;p23"/>
              <p:cNvSpPr/>
              <p:nvPr/>
            </p:nvSpPr>
            <p:spPr>
              <a:xfrm>
                <a:off x="2694910" y="1293195"/>
                <a:ext cx="1229760" cy="1385640"/>
              </a:xfrm>
              <a:custGeom>
                <a:avLst/>
                <a:gdLst/>
                <a:ahLst/>
                <a:cxnLst/>
                <a:rect l="l" t="t" r="r" b="b"/>
                <a:pathLst>
                  <a:path w="3416" h="3849" extrusionOk="0">
                    <a:moveTo>
                      <a:pt x="946" y="5"/>
                    </a:moveTo>
                    <a:cubicBezTo>
                      <a:pt x="1085" y="-65"/>
                      <a:pt x="3361" y="577"/>
                      <a:pt x="3410" y="668"/>
                    </a:cubicBezTo>
                    <a:cubicBezTo>
                      <a:pt x="3496" y="829"/>
                      <a:pt x="2633" y="3815"/>
                      <a:pt x="2567" y="3848"/>
                    </a:cubicBezTo>
                    <a:cubicBezTo>
                      <a:pt x="2502" y="3882"/>
                      <a:pt x="36" y="3408"/>
                      <a:pt x="6" y="3380"/>
                    </a:cubicBezTo>
                    <a:cubicBezTo>
                      <a:pt x="-74" y="3305"/>
                      <a:pt x="798" y="79"/>
                      <a:pt x="946" y="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59" name="Google Shape;1159;p23"/>
              <p:cNvSpPr/>
              <p:nvPr/>
            </p:nvSpPr>
            <p:spPr>
              <a:xfrm>
                <a:off x="3777790" y="1480395"/>
                <a:ext cx="16560" cy="21600"/>
              </a:xfrm>
              <a:custGeom>
                <a:avLst/>
                <a:gdLst/>
                <a:ahLst/>
                <a:cxnLst/>
                <a:rect l="l" t="t" r="r" b="b"/>
                <a:pathLst>
                  <a:path w="46" h="60" extrusionOk="0">
                    <a:moveTo>
                      <a:pt x="6" y="40"/>
                    </a:moveTo>
                    <a:cubicBezTo>
                      <a:pt x="5" y="47"/>
                      <a:pt x="3" y="54"/>
                      <a:pt x="0" y="60"/>
                    </a:cubicBezTo>
                    <a:cubicBezTo>
                      <a:pt x="16" y="43"/>
                      <a:pt x="31" y="25"/>
                      <a:pt x="46" y="6"/>
                    </a:cubicBezTo>
                    <a:cubicBezTo>
                      <a:pt x="40" y="4"/>
                      <a:pt x="33" y="2"/>
                      <a:pt x="27" y="0"/>
                    </a:cubicBezTo>
                    <a:cubicBezTo>
                      <a:pt x="23" y="13"/>
                      <a:pt x="16" y="27"/>
                      <a:pt x="6" y="40"/>
                    </a:cubicBezTo>
                    <a:close/>
                  </a:path>
                </a:pathLst>
              </a:custGeom>
              <a:solidFill>
                <a:srgbClr val="BDE4FA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60" name="Google Shape;1160;p23"/>
              <p:cNvSpPr/>
              <p:nvPr/>
            </p:nvSpPr>
            <p:spPr>
              <a:xfrm>
                <a:off x="2816950" y="1441875"/>
                <a:ext cx="1005840" cy="1129680"/>
              </a:xfrm>
              <a:custGeom>
                <a:avLst/>
                <a:gdLst/>
                <a:ahLst/>
                <a:cxnLst/>
                <a:rect l="l" t="t" r="r" b="b"/>
                <a:pathLst>
                  <a:path w="2794" h="3138" extrusionOk="0">
                    <a:moveTo>
                      <a:pt x="802" y="8"/>
                    </a:moveTo>
                    <a:cubicBezTo>
                      <a:pt x="940" y="-62"/>
                      <a:pt x="2738" y="361"/>
                      <a:pt x="2787" y="452"/>
                    </a:cubicBezTo>
                    <a:cubicBezTo>
                      <a:pt x="2873" y="613"/>
                      <a:pt x="2137" y="3102"/>
                      <a:pt x="2071" y="3136"/>
                    </a:cubicBezTo>
                    <a:cubicBezTo>
                      <a:pt x="2006" y="3169"/>
                      <a:pt x="21" y="2811"/>
                      <a:pt x="1" y="2729"/>
                    </a:cubicBezTo>
                    <a:cubicBezTo>
                      <a:pt x="-21" y="2643"/>
                      <a:pt x="654" y="82"/>
                      <a:pt x="802" y="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61" name="Google Shape;1161;p23"/>
              <p:cNvSpPr/>
              <p:nvPr/>
            </p:nvSpPr>
            <p:spPr>
              <a:xfrm>
                <a:off x="2789590" y="1401555"/>
                <a:ext cx="1062720" cy="1192320"/>
              </a:xfrm>
              <a:custGeom>
                <a:avLst/>
                <a:gdLst/>
                <a:ahLst/>
                <a:cxnLst/>
                <a:rect l="l" t="t" r="r" b="b"/>
                <a:pathLst>
                  <a:path w="2952" h="3312" extrusionOk="0">
                    <a:moveTo>
                      <a:pt x="858" y="8"/>
                    </a:moveTo>
                    <a:cubicBezTo>
                      <a:pt x="1000" y="-65"/>
                      <a:pt x="2897" y="390"/>
                      <a:pt x="2945" y="482"/>
                    </a:cubicBezTo>
                    <a:cubicBezTo>
                      <a:pt x="3030" y="645"/>
                      <a:pt x="2244" y="3274"/>
                      <a:pt x="2177" y="3310"/>
                    </a:cubicBezTo>
                    <a:cubicBezTo>
                      <a:pt x="2110" y="3345"/>
                      <a:pt x="21" y="2998"/>
                      <a:pt x="1" y="2915"/>
                    </a:cubicBezTo>
                    <a:cubicBezTo>
                      <a:pt x="-19" y="2829"/>
                      <a:pt x="706" y="86"/>
                      <a:pt x="858" y="8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800" tIns="46800" rIns="91800" bIns="468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62" name="Google Shape;1162;p23"/>
              <p:cNvSpPr/>
              <p:nvPr/>
            </p:nvSpPr>
            <p:spPr>
              <a:xfrm>
                <a:off x="3046630" y="1319835"/>
                <a:ext cx="47160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31" h="185" fill="none" extrusionOk="0">
                    <a:moveTo>
                      <a:pt x="0" y="0"/>
                    </a:moveTo>
                    <a:cubicBezTo>
                      <a:pt x="51" y="56"/>
                      <a:pt x="95" y="118"/>
                      <a:pt x="131" y="185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800" tIns="19800" rIns="91800" bIns="198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63" name="Google Shape;1163;p23"/>
              <p:cNvSpPr/>
              <p:nvPr/>
            </p:nvSpPr>
            <p:spPr>
              <a:xfrm>
                <a:off x="3580870" y="2608995"/>
                <a:ext cx="37440" cy="70560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96" fill="none" extrusionOk="0">
                    <a:moveTo>
                      <a:pt x="0" y="0"/>
                    </a:moveTo>
                    <a:cubicBezTo>
                      <a:pt x="42" y="61"/>
                      <a:pt x="76" y="127"/>
                      <a:pt x="104" y="196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800" tIns="23750" rIns="91800" bIns="2375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64" name="Google Shape;1164;p23"/>
              <p:cNvSpPr/>
              <p:nvPr/>
            </p:nvSpPr>
            <p:spPr>
              <a:xfrm>
                <a:off x="2707870" y="2456715"/>
                <a:ext cx="71640" cy="42480"/>
              </a:xfrm>
              <a:custGeom>
                <a:avLst/>
                <a:gdLst/>
                <a:ahLst/>
                <a:cxnLst/>
                <a:rect l="l" t="t" r="r" b="b"/>
                <a:pathLst>
                  <a:path w="199" h="118" fill="none" extrusionOk="0">
                    <a:moveTo>
                      <a:pt x="0" y="118"/>
                    </a:moveTo>
                    <a:cubicBezTo>
                      <a:pt x="66" y="79"/>
                      <a:pt x="133" y="39"/>
                      <a:pt x="199" y="0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800" tIns="0" rIns="918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65" name="Google Shape;1165;p23"/>
              <p:cNvSpPr/>
              <p:nvPr/>
            </p:nvSpPr>
            <p:spPr>
              <a:xfrm>
                <a:off x="3019990" y="1518195"/>
                <a:ext cx="213480" cy="900360"/>
              </a:xfrm>
              <a:custGeom>
                <a:avLst/>
                <a:gdLst/>
                <a:ahLst/>
                <a:cxnLst/>
                <a:rect l="l" t="t" r="r" b="b"/>
                <a:pathLst>
                  <a:path w="593" h="2501" fill="none" extrusionOk="0">
                    <a:moveTo>
                      <a:pt x="593" y="0"/>
                    </a:moveTo>
                    <a:cubicBezTo>
                      <a:pt x="395" y="833"/>
                      <a:pt x="198" y="1667"/>
                      <a:pt x="0" y="2501"/>
                    </a:cubicBezTo>
                  </a:path>
                </a:pathLst>
              </a:custGeom>
              <a:noFill/>
              <a:ln w="9525" cap="rnd" cmpd="sng">
                <a:solidFill>
                  <a:schemeClr val="l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800" tIns="46800" rIns="91800" bIns="468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66" name="Google Shape;1166;p23"/>
              <p:cNvSpPr/>
              <p:nvPr/>
            </p:nvSpPr>
            <p:spPr>
              <a:xfrm>
                <a:off x="3446950" y="1617195"/>
                <a:ext cx="230040" cy="86976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2416" fill="none" extrusionOk="0">
                    <a:moveTo>
                      <a:pt x="639" y="0"/>
                    </a:moveTo>
                    <a:cubicBezTo>
                      <a:pt x="426" y="805"/>
                      <a:pt x="213" y="1611"/>
                      <a:pt x="0" y="2416"/>
                    </a:cubicBezTo>
                  </a:path>
                </a:pathLst>
              </a:custGeom>
              <a:noFill/>
              <a:ln w="9525" cap="rnd" cmpd="sng">
                <a:solidFill>
                  <a:schemeClr val="l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800" tIns="46800" rIns="91800" bIns="468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67" name="Google Shape;1167;p23"/>
              <p:cNvSpPr/>
              <p:nvPr/>
            </p:nvSpPr>
            <p:spPr>
              <a:xfrm>
                <a:off x="3225910" y="1580115"/>
                <a:ext cx="219240" cy="864360"/>
              </a:xfrm>
              <a:custGeom>
                <a:avLst/>
                <a:gdLst/>
                <a:ahLst/>
                <a:cxnLst/>
                <a:rect l="l" t="t" r="r" b="b"/>
                <a:pathLst>
                  <a:path w="609" h="2401" fill="none" extrusionOk="0">
                    <a:moveTo>
                      <a:pt x="609" y="0"/>
                    </a:moveTo>
                    <a:cubicBezTo>
                      <a:pt x="357" y="787"/>
                      <a:pt x="154" y="1589"/>
                      <a:pt x="0" y="2401"/>
                    </a:cubicBezTo>
                  </a:path>
                </a:pathLst>
              </a:custGeom>
              <a:noFill/>
              <a:ln w="9525" cap="rnd" cmpd="sng">
                <a:solidFill>
                  <a:schemeClr val="l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800" tIns="46800" rIns="91800" bIns="468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68" name="Google Shape;1168;p23"/>
              <p:cNvSpPr/>
              <p:nvPr/>
            </p:nvSpPr>
            <p:spPr>
              <a:xfrm>
                <a:off x="3127990" y="1612515"/>
                <a:ext cx="582120" cy="144720"/>
              </a:xfrm>
              <a:custGeom>
                <a:avLst/>
                <a:gdLst/>
                <a:ahLst/>
                <a:cxnLst/>
                <a:rect l="l" t="t" r="r" b="b"/>
                <a:pathLst>
                  <a:path w="1617" h="402" fill="none" extrusionOk="0">
                    <a:moveTo>
                      <a:pt x="0" y="0"/>
                    </a:moveTo>
                    <a:cubicBezTo>
                      <a:pt x="549" y="90"/>
                      <a:pt x="1090" y="225"/>
                      <a:pt x="1617" y="402"/>
                    </a:cubicBezTo>
                  </a:path>
                </a:pathLst>
              </a:custGeom>
              <a:noFill/>
              <a:ln w="9525" cap="rnd" cmpd="sng">
                <a:solidFill>
                  <a:schemeClr val="l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800" tIns="46800" rIns="91800" bIns="468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1169" name="Google Shape;1169;p23"/>
              <p:cNvCxnSpPr/>
              <p:nvPr/>
            </p:nvCxnSpPr>
            <p:spPr>
              <a:xfrm>
                <a:off x="3388630" y="1559955"/>
                <a:ext cx="356100" cy="8250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l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</p:cxnSp>
          <p:sp>
            <p:nvSpPr>
              <p:cNvPr id="1170" name="Google Shape;1170;p23"/>
              <p:cNvSpPr/>
              <p:nvPr/>
            </p:nvSpPr>
            <p:spPr>
              <a:xfrm>
                <a:off x="3059950" y="1776675"/>
                <a:ext cx="592560" cy="129960"/>
              </a:xfrm>
              <a:custGeom>
                <a:avLst/>
                <a:gdLst/>
                <a:ahLst/>
                <a:cxnLst/>
                <a:rect l="l" t="t" r="r" b="b"/>
                <a:pathLst>
                  <a:path w="1646" h="361" fill="none" extrusionOk="0">
                    <a:moveTo>
                      <a:pt x="0" y="0"/>
                    </a:moveTo>
                    <a:cubicBezTo>
                      <a:pt x="549" y="120"/>
                      <a:pt x="1097" y="240"/>
                      <a:pt x="1646" y="361"/>
                    </a:cubicBezTo>
                  </a:path>
                </a:pathLst>
              </a:custGeom>
              <a:noFill/>
              <a:ln w="9525" cap="rnd" cmpd="sng">
                <a:solidFill>
                  <a:schemeClr val="l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800" tIns="46800" rIns="91800" bIns="468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71" name="Google Shape;1171;p23"/>
              <p:cNvSpPr/>
              <p:nvPr/>
            </p:nvSpPr>
            <p:spPr>
              <a:xfrm>
                <a:off x="3199270" y="1946235"/>
                <a:ext cx="241200" cy="53280"/>
              </a:xfrm>
              <a:custGeom>
                <a:avLst/>
                <a:gdLst/>
                <a:ahLst/>
                <a:cxnLst/>
                <a:rect l="l" t="t" r="r" b="b"/>
                <a:pathLst>
                  <a:path w="670" h="148" fill="none" extrusionOk="0">
                    <a:moveTo>
                      <a:pt x="0" y="0"/>
                    </a:moveTo>
                    <a:cubicBezTo>
                      <a:pt x="220" y="64"/>
                      <a:pt x="443" y="113"/>
                      <a:pt x="670" y="148"/>
                    </a:cubicBezTo>
                  </a:path>
                </a:pathLst>
              </a:custGeom>
              <a:noFill/>
              <a:ln w="9525" cap="rnd" cmpd="sng">
                <a:solidFill>
                  <a:schemeClr val="l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800" tIns="6475" rIns="91800" bIns="647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72" name="Google Shape;1172;p23"/>
              <p:cNvSpPr/>
              <p:nvPr/>
            </p:nvSpPr>
            <p:spPr>
              <a:xfrm>
                <a:off x="3004870" y="2052435"/>
                <a:ext cx="629280" cy="138600"/>
              </a:xfrm>
              <a:custGeom>
                <a:avLst/>
                <a:gdLst/>
                <a:ahLst/>
                <a:cxnLst/>
                <a:rect l="l" t="t" r="r" b="b"/>
                <a:pathLst>
                  <a:path w="1748" h="385" fill="none" extrusionOk="0">
                    <a:moveTo>
                      <a:pt x="0" y="0"/>
                    </a:moveTo>
                    <a:cubicBezTo>
                      <a:pt x="578" y="116"/>
                      <a:pt x="1155" y="238"/>
                      <a:pt x="1731" y="366"/>
                    </a:cubicBezTo>
                    <a:cubicBezTo>
                      <a:pt x="1738" y="367"/>
                      <a:pt x="1746" y="370"/>
                      <a:pt x="1747" y="377"/>
                    </a:cubicBezTo>
                    <a:cubicBezTo>
                      <a:pt x="1749" y="383"/>
                      <a:pt x="1737" y="389"/>
                      <a:pt x="1736" y="382"/>
                    </a:cubicBezTo>
                  </a:path>
                </a:pathLst>
              </a:custGeom>
              <a:noFill/>
              <a:ln w="9525" cap="rnd" cmpd="sng">
                <a:solidFill>
                  <a:schemeClr val="l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800" tIns="46800" rIns="91800" bIns="468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73" name="Google Shape;1173;p23"/>
              <p:cNvSpPr/>
              <p:nvPr/>
            </p:nvSpPr>
            <p:spPr>
              <a:xfrm>
                <a:off x="3323470" y="2280675"/>
                <a:ext cx="242640" cy="53280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48" fill="none" extrusionOk="0">
                    <a:moveTo>
                      <a:pt x="0" y="0"/>
                    </a:moveTo>
                    <a:cubicBezTo>
                      <a:pt x="132" y="19"/>
                      <a:pt x="259" y="63"/>
                      <a:pt x="389" y="96"/>
                    </a:cubicBezTo>
                    <a:cubicBezTo>
                      <a:pt x="478" y="118"/>
                      <a:pt x="567" y="135"/>
                      <a:pt x="657" y="148"/>
                    </a:cubicBezTo>
                    <a:cubicBezTo>
                      <a:pt x="663" y="149"/>
                      <a:pt x="671" y="148"/>
                      <a:pt x="673" y="142"/>
                    </a:cubicBezTo>
                    <a:cubicBezTo>
                      <a:pt x="674" y="136"/>
                      <a:pt x="661" y="139"/>
                      <a:pt x="666" y="142"/>
                    </a:cubicBezTo>
                  </a:path>
                </a:pathLst>
              </a:custGeom>
              <a:noFill/>
              <a:ln w="9525" cap="rnd" cmpd="sng">
                <a:solidFill>
                  <a:schemeClr val="l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800" tIns="6475" rIns="91800" bIns="647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74" name="Google Shape;1174;p23"/>
              <p:cNvSpPr/>
              <p:nvPr/>
            </p:nvSpPr>
            <p:spPr>
              <a:xfrm>
                <a:off x="2971750" y="2206515"/>
                <a:ext cx="143640" cy="29160"/>
              </a:xfrm>
              <a:custGeom>
                <a:avLst/>
                <a:gdLst/>
                <a:ahLst/>
                <a:cxnLst/>
                <a:rect l="l" t="t" r="r" b="b"/>
                <a:pathLst>
                  <a:path w="399" h="81" fill="none" extrusionOk="0">
                    <a:moveTo>
                      <a:pt x="0" y="0"/>
                    </a:moveTo>
                    <a:cubicBezTo>
                      <a:pt x="135" y="9"/>
                      <a:pt x="270" y="36"/>
                      <a:pt x="399" y="81"/>
                    </a:cubicBezTo>
                  </a:path>
                </a:pathLst>
              </a:custGeom>
              <a:noFill/>
              <a:ln w="9525" cap="rnd" cmpd="sng">
                <a:solidFill>
                  <a:schemeClr val="l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800" tIns="0" rIns="918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75" name="Google Shape;1175;p23"/>
              <p:cNvSpPr/>
              <p:nvPr/>
            </p:nvSpPr>
            <p:spPr>
              <a:xfrm>
                <a:off x="2886430" y="2323155"/>
                <a:ext cx="649440" cy="158760"/>
              </a:xfrm>
              <a:custGeom>
                <a:avLst/>
                <a:gdLst/>
                <a:ahLst/>
                <a:cxnLst/>
                <a:rect l="l" t="t" r="r" b="b"/>
                <a:pathLst>
                  <a:path w="1804" h="441" fill="none" extrusionOk="0">
                    <a:moveTo>
                      <a:pt x="0" y="0"/>
                    </a:moveTo>
                    <a:cubicBezTo>
                      <a:pt x="603" y="143"/>
                      <a:pt x="1204" y="290"/>
                      <a:pt x="1804" y="441"/>
                    </a:cubicBezTo>
                  </a:path>
                </a:pathLst>
              </a:custGeom>
              <a:noFill/>
              <a:ln w="9525" cap="rnd" cmpd="sng">
                <a:solidFill>
                  <a:schemeClr val="l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800" tIns="46800" rIns="91800" bIns="468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76" name="Google Shape;1176;p23"/>
              <p:cNvSpPr/>
              <p:nvPr/>
            </p:nvSpPr>
            <p:spPr>
              <a:xfrm>
                <a:off x="2695270" y="1529715"/>
                <a:ext cx="1227600" cy="1146600"/>
              </a:xfrm>
              <a:custGeom>
                <a:avLst/>
                <a:gdLst/>
                <a:ahLst/>
                <a:cxnLst/>
                <a:rect l="l" t="t" r="r" b="b"/>
                <a:pathLst>
                  <a:path w="3410" h="3185" extrusionOk="0">
                    <a:moveTo>
                      <a:pt x="3404" y="4"/>
                    </a:moveTo>
                    <a:cubicBezTo>
                      <a:pt x="3357" y="-83"/>
                      <a:pt x="2865" y="1478"/>
                      <a:pt x="1544" y="2232"/>
                    </a:cubicBezTo>
                    <a:cubicBezTo>
                      <a:pt x="1072" y="2501"/>
                      <a:pt x="-5" y="2712"/>
                      <a:pt x="0" y="2716"/>
                    </a:cubicBezTo>
                    <a:cubicBezTo>
                      <a:pt x="30" y="2744"/>
                      <a:pt x="2496" y="3218"/>
                      <a:pt x="2561" y="3184"/>
                    </a:cubicBezTo>
                    <a:cubicBezTo>
                      <a:pt x="2627" y="3151"/>
                      <a:pt x="3490" y="165"/>
                      <a:pt x="3404" y="4"/>
                    </a:cubicBezTo>
                    <a:close/>
                  </a:path>
                </a:pathLst>
              </a:custGeom>
              <a:solidFill>
                <a:srgbClr val="233859">
                  <a:alpha val="19620"/>
                </a:srgbClr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77" name="Google Shape;1177;p23"/>
            <p:cNvGrpSpPr/>
            <p:nvPr/>
          </p:nvGrpSpPr>
          <p:grpSpPr>
            <a:xfrm rot="-8100000">
              <a:off x="105502" y="1579931"/>
              <a:ext cx="432429" cy="674937"/>
              <a:chOff x="8088745" y="4280780"/>
              <a:chExt cx="609840" cy="951840"/>
            </a:xfrm>
          </p:grpSpPr>
          <p:sp>
            <p:nvSpPr>
              <p:cNvPr id="1178" name="Google Shape;1178;p23"/>
              <p:cNvSpPr/>
              <p:nvPr/>
            </p:nvSpPr>
            <p:spPr>
              <a:xfrm>
                <a:off x="8088745" y="4280780"/>
                <a:ext cx="609840" cy="951840"/>
              </a:xfrm>
              <a:custGeom>
                <a:avLst/>
                <a:gdLst/>
                <a:ahLst/>
                <a:cxnLst/>
                <a:rect l="l" t="t" r="r" b="b"/>
                <a:pathLst>
                  <a:path w="1694" h="2644" extrusionOk="0">
                    <a:moveTo>
                      <a:pt x="1648" y="2644"/>
                    </a:moveTo>
                    <a:cubicBezTo>
                      <a:pt x="1723" y="2190"/>
                      <a:pt x="1733" y="1692"/>
                      <a:pt x="1477" y="1310"/>
                    </a:cubicBezTo>
                    <a:cubicBezTo>
                      <a:pt x="1220" y="928"/>
                      <a:pt x="740" y="732"/>
                      <a:pt x="511" y="332"/>
                    </a:cubicBezTo>
                    <a:cubicBezTo>
                      <a:pt x="464" y="249"/>
                      <a:pt x="429" y="159"/>
                      <a:pt x="364" y="89"/>
                    </a:cubicBezTo>
                    <a:cubicBezTo>
                      <a:pt x="300" y="19"/>
                      <a:pt x="194" y="-25"/>
                      <a:pt x="109" y="16"/>
                    </a:cubicBezTo>
                    <a:cubicBezTo>
                      <a:pt x="-7" y="71"/>
                      <a:pt x="-14" y="233"/>
                      <a:pt x="14" y="358"/>
                    </a:cubicBezTo>
                    <a:cubicBezTo>
                      <a:pt x="118" y="828"/>
                      <a:pt x="451" y="1210"/>
                      <a:pt x="793" y="1548"/>
                    </a:cubicBezTo>
                    <a:cubicBezTo>
                      <a:pt x="1135" y="1886"/>
                      <a:pt x="1506" y="2214"/>
                      <a:pt x="1648" y="2644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79" name="Google Shape;1179;p23"/>
              <p:cNvSpPr/>
              <p:nvPr/>
            </p:nvSpPr>
            <p:spPr>
              <a:xfrm>
                <a:off x="8304745" y="4447460"/>
                <a:ext cx="393840" cy="585360"/>
              </a:xfrm>
              <a:custGeom>
                <a:avLst/>
                <a:gdLst/>
                <a:ahLst/>
                <a:cxnLst/>
                <a:rect l="l" t="t" r="r" b="b"/>
                <a:pathLst>
                  <a:path w="1094" h="1626" extrusionOk="0">
                    <a:moveTo>
                      <a:pt x="1008" y="1367"/>
                    </a:moveTo>
                    <a:cubicBezTo>
                      <a:pt x="950" y="1217"/>
                      <a:pt x="887" y="1069"/>
                      <a:pt x="799" y="934"/>
                    </a:cubicBezTo>
                    <a:cubicBezTo>
                      <a:pt x="704" y="790"/>
                      <a:pt x="586" y="668"/>
                      <a:pt x="457" y="554"/>
                    </a:cubicBezTo>
                    <a:cubicBezTo>
                      <a:pt x="274" y="391"/>
                      <a:pt x="116" y="214"/>
                      <a:pt x="0" y="0"/>
                    </a:cubicBezTo>
                    <a:cubicBezTo>
                      <a:pt x="248" y="317"/>
                      <a:pt x="650" y="509"/>
                      <a:pt x="877" y="847"/>
                    </a:cubicBezTo>
                    <a:cubicBezTo>
                      <a:pt x="1030" y="1076"/>
                      <a:pt x="1088" y="1348"/>
                      <a:pt x="1094" y="1626"/>
                    </a:cubicBezTo>
                    <a:cubicBezTo>
                      <a:pt x="1069" y="1539"/>
                      <a:pt x="1041" y="1452"/>
                      <a:pt x="1008" y="1367"/>
                    </a:cubicBezTo>
                    <a:close/>
                  </a:path>
                </a:pathLst>
              </a:custGeom>
              <a:solidFill>
                <a:srgbClr val="F6FBFF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80" name="Google Shape;1180;p23"/>
              <p:cNvSpPr/>
              <p:nvPr/>
            </p:nvSpPr>
            <p:spPr>
              <a:xfrm>
                <a:off x="8088745" y="4303100"/>
                <a:ext cx="498600" cy="758880"/>
              </a:xfrm>
              <a:custGeom>
                <a:avLst/>
                <a:gdLst/>
                <a:ahLst/>
                <a:cxnLst/>
                <a:rect l="l" t="t" r="r" b="b"/>
                <a:pathLst>
                  <a:path w="1385" h="2108" extrusionOk="0">
                    <a:moveTo>
                      <a:pt x="152" y="367"/>
                    </a:moveTo>
                    <a:cubicBezTo>
                      <a:pt x="265" y="649"/>
                      <a:pt x="435" y="907"/>
                      <a:pt x="653" y="1119"/>
                    </a:cubicBezTo>
                    <a:cubicBezTo>
                      <a:pt x="770" y="1234"/>
                      <a:pt x="900" y="1332"/>
                      <a:pt x="1007" y="1457"/>
                    </a:cubicBezTo>
                    <a:cubicBezTo>
                      <a:pt x="1109" y="1577"/>
                      <a:pt x="1190" y="1715"/>
                      <a:pt x="1264" y="1853"/>
                    </a:cubicBezTo>
                    <a:cubicBezTo>
                      <a:pt x="1309" y="1937"/>
                      <a:pt x="1349" y="2022"/>
                      <a:pt x="1385" y="2108"/>
                    </a:cubicBezTo>
                    <a:cubicBezTo>
                      <a:pt x="1214" y="1888"/>
                      <a:pt x="999" y="1689"/>
                      <a:pt x="793" y="1486"/>
                    </a:cubicBezTo>
                    <a:cubicBezTo>
                      <a:pt x="451" y="1148"/>
                      <a:pt x="118" y="766"/>
                      <a:pt x="14" y="296"/>
                    </a:cubicBezTo>
                    <a:cubicBezTo>
                      <a:pt x="-8" y="197"/>
                      <a:pt x="-8" y="74"/>
                      <a:pt x="51" y="0"/>
                    </a:cubicBezTo>
                    <a:cubicBezTo>
                      <a:pt x="72" y="126"/>
                      <a:pt x="105" y="248"/>
                      <a:pt x="152" y="367"/>
                    </a:cubicBezTo>
                    <a:close/>
                  </a:path>
                </a:pathLst>
              </a:custGeom>
              <a:solidFill>
                <a:srgbClr val="233859">
                  <a:alpha val="19620"/>
                </a:srgbClr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81" name="Google Shape;1181;p23"/>
              <p:cNvSpPr/>
              <p:nvPr/>
            </p:nvSpPr>
            <p:spPr>
              <a:xfrm>
                <a:off x="8199265" y="4392020"/>
                <a:ext cx="480960" cy="835560"/>
              </a:xfrm>
              <a:custGeom>
                <a:avLst/>
                <a:gdLst/>
                <a:ahLst/>
                <a:cxnLst/>
                <a:rect l="l" t="t" r="r" b="b"/>
                <a:pathLst>
                  <a:path w="1336" h="2321" fill="none" extrusionOk="0">
                    <a:moveTo>
                      <a:pt x="1336" y="2321"/>
                    </a:moveTo>
                    <a:cubicBezTo>
                      <a:pt x="1153" y="1327"/>
                      <a:pt x="712" y="1045"/>
                      <a:pt x="0" y="0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800" tIns="46800" rIns="91800" bIns="468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82" name="Google Shape;1182;p23"/>
              <p:cNvSpPr/>
              <p:nvPr/>
            </p:nvSpPr>
            <p:spPr>
              <a:xfrm>
                <a:off x="8305105" y="4767140"/>
                <a:ext cx="239400" cy="101520"/>
              </a:xfrm>
              <a:custGeom>
                <a:avLst/>
                <a:gdLst/>
                <a:ahLst/>
                <a:cxnLst/>
                <a:rect l="l" t="t" r="r" b="b"/>
                <a:pathLst>
                  <a:path w="665" h="282" fill="none" extrusionOk="0">
                    <a:moveTo>
                      <a:pt x="665" y="282"/>
                    </a:moveTo>
                    <a:cubicBezTo>
                      <a:pt x="617" y="266"/>
                      <a:pt x="35" y="11"/>
                      <a:pt x="0" y="0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800" tIns="46800" rIns="91800" bIns="468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83" name="Google Shape;1183;p23"/>
              <p:cNvSpPr/>
              <p:nvPr/>
            </p:nvSpPr>
            <p:spPr>
              <a:xfrm>
                <a:off x="8601385" y="4734380"/>
                <a:ext cx="7200" cy="232200"/>
              </a:xfrm>
              <a:custGeom>
                <a:avLst/>
                <a:gdLst/>
                <a:ahLst/>
                <a:cxnLst/>
                <a:rect l="l" t="t" r="r" b="b"/>
                <a:pathLst>
                  <a:path w="20" h="645" fill="none" extrusionOk="0">
                    <a:moveTo>
                      <a:pt x="0" y="645"/>
                    </a:moveTo>
                    <a:cubicBezTo>
                      <a:pt x="25" y="623"/>
                      <a:pt x="21" y="26"/>
                      <a:pt x="17" y="0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800" tIns="46800" rIns="91800" bIns="468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84" name="Google Shape;1184;p23"/>
            <p:cNvGrpSpPr/>
            <p:nvPr/>
          </p:nvGrpSpPr>
          <p:grpSpPr>
            <a:xfrm rot="8100000">
              <a:off x="259825" y="2765885"/>
              <a:ext cx="124553" cy="417784"/>
              <a:chOff x="8795211" y="2347174"/>
              <a:chExt cx="124554" cy="417788"/>
            </a:xfrm>
          </p:grpSpPr>
          <p:sp>
            <p:nvSpPr>
              <p:cNvPr id="1185" name="Google Shape;1185;p23"/>
              <p:cNvSpPr/>
              <p:nvPr/>
            </p:nvSpPr>
            <p:spPr>
              <a:xfrm>
                <a:off x="8795211" y="2347174"/>
                <a:ext cx="124554" cy="368636"/>
              </a:xfrm>
              <a:custGeom>
                <a:avLst/>
                <a:gdLst/>
                <a:ahLst/>
                <a:cxnLst/>
                <a:rect l="l" t="t" r="r" b="b"/>
                <a:pathLst>
                  <a:path w="223" h="660" extrusionOk="0">
                    <a:moveTo>
                      <a:pt x="168" y="660"/>
                    </a:moveTo>
                    <a:cubicBezTo>
                      <a:pt x="182" y="554"/>
                      <a:pt x="167" y="445"/>
                      <a:pt x="125" y="348"/>
                    </a:cubicBezTo>
                    <a:cubicBezTo>
                      <a:pt x="81" y="247"/>
                      <a:pt x="7" y="154"/>
                      <a:pt x="0" y="43"/>
                    </a:cubicBezTo>
                    <a:cubicBezTo>
                      <a:pt x="-1" y="34"/>
                      <a:pt x="-1" y="24"/>
                      <a:pt x="4" y="16"/>
                    </a:cubicBezTo>
                    <a:cubicBezTo>
                      <a:pt x="15" y="-7"/>
                      <a:pt x="51" y="-4"/>
                      <a:pt x="74" y="10"/>
                    </a:cubicBezTo>
                    <a:cubicBezTo>
                      <a:pt x="119" y="37"/>
                      <a:pt x="148" y="85"/>
                      <a:pt x="168" y="134"/>
                    </a:cubicBezTo>
                    <a:cubicBezTo>
                      <a:pt x="260" y="356"/>
                      <a:pt x="218" y="608"/>
                      <a:pt x="168" y="66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86" name="Google Shape;1186;p23"/>
              <p:cNvSpPr/>
              <p:nvPr/>
            </p:nvSpPr>
            <p:spPr>
              <a:xfrm>
                <a:off x="8803030" y="2411965"/>
                <a:ext cx="102771" cy="303846"/>
              </a:xfrm>
              <a:custGeom>
                <a:avLst/>
                <a:gdLst/>
                <a:ahLst/>
                <a:cxnLst/>
                <a:rect l="l" t="t" r="r" b="b"/>
                <a:pathLst>
                  <a:path w="184" h="544" extrusionOk="0">
                    <a:moveTo>
                      <a:pt x="180" y="279"/>
                    </a:moveTo>
                    <a:cubicBezTo>
                      <a:pt x="159" y="136"/>
                      <a:pt x="112" y="99"/>
                      <a:pt x="0" y="0"/>
                    </a:cubicBezTo>
                    <a:cubicBezTo>
                      <a:pt x="72" y="173"/>
                      <a:pt x="193" y="344"/>
                      <a:pt x="154" y="544"/>
                    </a:cubicBezTo>
                    <a:cubicBezTo>
                      <a:pt x="175" y="522"/>
                      <a:pt x="192" y="356"/>
                      <a:pt x="180" y="279"/>
                    </a:cubicBezTo>
                    <a:close/>
                  </a:path>
                </a:pathLst>
              </a:custGeom>
              <a:solidFill>
                <a:srgbClr val="233859">
                  <a:alpha val="19620"/>
                </a:srgbClr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87" name="Google Shape;1187;p23"/>
              <p:cNvSpPr/>
              <p:nvPr/>
            </p:nvSpPr>
            <p:spPr>
              <a:xfrm>
                <a:off x="8816435" y="2371192"/>
                <a:ext cx="83781" cy="393771"/>
              </a:xfrm>
              <a:custGeom>
                <a:avLst/>
                <a:gdLst/>
                <a:ahLst/>
                <a:cxnLst/>
                <a:rect l="l" t="t" r="r" b="b"/>
                <a:pathLst>
                  <a:path w="150" h="705" fill="none" extrusionOk="0">
                    <a:moveTo>
                      <a:pt x="0" y="0"/>
                    </a:moveTo>
                    <a:cubicBezTo>
                      <a:pt x="77" y="71"/>
                      <a:pt x="109" y="177"/>
                      <a:pt x="129" y="280"/>
                    </a:cubicBezTo>
                    <a:cubicBezTo>
                      <a:pt x="139" y="332"/>
                      <a:pt x="147" y="384"/>
                      <a:pt x="149" y="437"/>
                    </a:cubicBezTo>
                    <a:cubicBezTo>
                      <a:pt x="153" y="528"/>
                      <a:pt x="140" y="619"/>
                      <a:pt x="112" y="705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800" tIns="46800" rIns="91800" bIns="468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88" name="Google Shape;1188;p23"/>
            <p:cNvGrpSpPr/>
            <p:nvPr/>
          </p:nvGrpSpPr>
          <p:grpSpPr>
            <a:xfrm>
              <a:off x="8390460" y="3267478"/>
              <a:ext cx="536040" cy="560520"/>
              <a:chOff x="2799660" y="4402278"/>
              <a:chExt cx="536040" cy="560520"/>
            </a:xfrm>
          </p:grpSpPr>
          <p:sp>
            <p:nvSpPr>
              <p:cNvPr id="1189" name="Google Shape;1189;p23"/>
              <p:cNvSpPr/>
              <p:nvPr/>
            </p:nvSpPr>
            <p:spPr>
              <a:xfrm>
                <a:off x="2801100" y="4413438"/>
                <a:ext cx="534600" cy="549360"/>
              </a:xfrm>
              <a:custGeom>
                <a:avLst/>
                <a:gdLst/>
                <a:ahLst/>
                <a:cxnLst/>
                <a:rect l="l" t="t" r="r" b="b"/>
                <a:pathLst>
                  <a:path w="1485" h="1526" extrusionOk="0">
                    <a:moveTo>
                      <a:pt x="858" y="1526"/>
                    </a:moveTo>
                    <a:cubicBezTo>
                      <a:pt x="544" y="1217"/>
                      <a:pt x="257" y="880"/>
                      <a:pt x="0" y="522"/>
                    </a:cubicBezTo>
                    <a:cubicBezTo>
                      <a:pt x="89" y="576"/>
                      <a:pt x="199" y="507"/>
                      <a:pt x="280" y="441"/>
                    </a:cubicBezTo>
                    <a:cubicBezTo>
                      <a:pt x="426" y="321"/>
                      <a:pt x="582" y="186"/>
                      <a:pt x="622" y="0"/>
                    </a:cubicBezTo>
                    <a:cubicBezTo>
                      <a:pt x="850" y="264"/>
                      <a:pt x="975" y="373"/>
                      <a:pt x="1224" y="661"/>
                    </a:cubicBezTo>
                    <a:cubicBezTo>
                      <a:pt x="1282" y="723"/>
                      <a:pt x="1427" y="909"/>
                      <a:pt x="1485" y="970"/>
                    </a:cubicBezTo>
                    <a:cubicBezTo>
                      <a:pt x="1490" y="1042"/>
                      <a:pt x="1458" y="1139"/>
                      <a:pt x="1408" y="1192"/>
                    </a:cubicBezTo>
                    <a:cubicBezTo>
                      <a:pt x="1260" y="1350"/>
                      <a:pt x="1071" y="1470"/>
                      <a:pt x="858" y="152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90" name="Google Shape;1190;p23"/>
              <p:cNvSpPr/>
              <p:nvPr/>
            </p:nvSpPr>
            <p:spPr>
              <a:xfrm>
                <a:off x="3005220" y="4413438"/>
                <a:ext cx="330480" cy="414000"/>
              </a:xfrm>
              <a:custGeom>
                <a:avLst/>
                <a:gdLst/>
                <a:ahLst/>
                <a:cxnLst/>
                <a:rect l="l" t="t" r="r" b="b"/>
                <a:pathLst>
                  <a:path w="918" h="1150" extrusionOk="0">
                    <a:moveTo>
                      <a:pt x="0" y="140"/>
                    </a:moveTo>
                    <a:cubicBezTo>
                      <a:pt x="10" y="150"/>
                      <a:pt x="19" y="160"/>
                      <a:pt x="28" y="173"/>
                    </a:cubicBezTo>
                    <a:cubicBezTo>
                      <a:pt x="153" y="344"/>
                      <a:pt x="281" y="515"/>
                      <a:pt x="417" y="678"/>
                    </a:cubicBezTo>
                    <a:cubicBezTo>
                      <a:pt x="556" y="829"/>
                      <a:pt x="697" y="976"/>
                      <a:pt x="843" y="1119"/>
                    </a:cubicBezTo>
                    <a:cubicBezTo>
                      <a:pt x="853" y="1129"/>
                      <a:pt x="862" y="1139"/>
                      <a:pt x="871" y="1150"/>
                    </a:cubicBezTo>
                    <a:cubicBezTo>
                      <a:pt x="903" y="1097"/>
                      <a:pt x="922" y="1026"/>
                      <a:pt x="918" y="970"/>
                    </a:cubicBezTo>
                    <a:cubicBezTo>
                      <a:pt x="860" y="909"/>
                      <a:pt x="715" y="723"/>
                      <a:pt x="657" y="661"/>
                    </a:cubicBezTo>
                    <a:cubicBezTo>
                      <a:pt x="408" y="373"/>
                      <a:pt x="283" y="264"/>
                      <a:pt x="55" y="0"/>
                    </a:cubicBezTo>
                    <a:cubicBezTo>
                      <a:pt x="44" y="50"/>
                      <a:pt x="25" y="96"/>
                      <a:pt x="0" y="140"/>
                    </a:cubicBezTo>
                    <a:close/>
                  </a:path>
                </a:pathLst>
              </a:custGeom>
              <a:solidFill>
                <a:srgbClr val="233859">
                  <a:alpha val="19620"/>
                </a:srgbClr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91" name="Google Shape;1191;p23"/>
              <p:cNvSpPr/>
              <p:nvPr/>
            </p:nvSpPr>
            <p:spPr>
              <a:xfrm>
                <a:off x="2891100" y="4517118"/>
                <a:ext cx="351000" cy="336960"/>
              </a:xfrm>
              <a:custGeom>
                <a:avLst/>
                <a:gdLst/>
                <a:ahLst/>
                <a:cxnLst/>
                <a:rect l="l" t="t" r="r" b="b"/>
                <a:pathLst>
                  <a:path w="975" h="936" extrusionOk="0">
                    <a:moveTo>
                      <a:pt x="349" y="936"/>
                    </a:moveTo>
                    <a:cubicBezTo>
                      <a:pt x="407" y="915"/>
                      <a:pt x="464" y="894"/>
                      <a:pt x="521" y="871"/>
                    </a:cubicBezTo>
                    <a:cubicBezTo>
                      <a:pt x="597" y="819"/>
                      <a:pt x="675" y="776"/>
                      <a:pt x="745" y="723"/>
                    </a:cubicBezTo>
                    <a:cubicBezTo>
                      <a:pt x="767" y="701"/>
                      <a:pt x="788" y="679"/>
                      <a:pt x="808" y="655"/>
                    </a:cubicBezTo>
                    <a:cubicBezTo>
                      <a:pt x="847" y="597"/>
                      <a:pt x="881" y="536"/>
                      <a:pt x="917" y="475"/>
                    </a:cubicBezTo>
                    <a:cubicBezTo>
                      <a:pt x="923" y="464"/>
                      <a:pt x="929" y="453"/>
                      <a:pt x="935" y="442"/>
                    </a:cubicBezTo>
                    <a:cubicBezTo>
                      <a:pt x="948" y="420"/>
                      <a:pt x="962" y="398"/>
                      <a:pt x="975" y="375"/>
                    </a:cubicBezTo>
                    <a:cubicBezTo>
                      <a:pt x="975" y="375"/>
                      <a:pt x="974" y="374"/>
                      <a:pt x="974" y="373"/>
                    </a:cubicBezTo>
                    <a:cubicBezTo>
                      <a:pt x="835" y="212"/>
                      <a:pt x="734" y="107"/>
                      <a:pt x="633" y="0"/>
                    </a:cubicBezTo>
                    <a:cubicBezTo>
                      <a:pt x="627" y="13"/>
                      <a:pt x="621" y="26"/>
                      <a:pt x="613" y="39"/>
                    </a:cubicBezTo>
                    <a:cubicBezTo>
                      <a:pt x="608" y="50"/>
                      <a:pt x="602" y="60"/>
                      <a:pt x="596" y="71"/>
                    </a:cubicBezTo>
                    <a:cubicBezTo>
                      <a:pt x="553" y="142"/>
                      <a:pt x="506" y="206"/>
                      <a:pt x="450" y="267"/>
                    </a:cubicBezTo>
                    <a:cubicBezTo>
                      <a:pt x="449" y="269"/>
                      <a:pt x="448" y="270"/>
                      <a:pt x="447" y="271"/>
                    </a:cubicBezTo>
                    <a:cubicBezTo>
                      <a:pt x="443" y="275"/>
                      <a:pt x="440" y="278"/>
                      <a:pt x="437" y="282"/>
                    </a:cubicBezTo>
                    <a:cubicBezTo>
                      <a:pt x="425" y="296"/>
                      <a:pt x="412" y="307"/>
                      <a:pt x="399" y="318"/>
                    </a:cubicBezTo>
                    <a:cubicBezTo>
                      <a:pt x="294" y="440"/>
                      <a:pt x="161" y="530"/>
                      <a:pt x="0" y="563"/>
                    </a:cubicBezTo>
                    <a:cubicBezTo>
                      <a:pt x="102" y="691"/>
                      <a:pt x="209" y="815"/>
                      <a:pt x="318" y="936"/>
                    </a:cubicBezTo>
                    <a:cubicBezTo>
                      <a:pt x="328" y="936"/>
                      <a:pt x="338" y="936"/>
                      <a:pt x="349" y="93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92" name="Google Shape;1192;p23"/>
              <p:cNvSpPr/>
              <p:nvPr/>
            </p:nvSpPr>
            <p:spPr>
              <a:xfrm>
                <a:off x="3086940" y="4516758"/>
                <a:ext cx="155160" cy="195840"/>
              </a:xfrm>
              <a:custGeom>
                <a:avLst/>
                <a:gdLst/>
                <a:ahLst/>
                <a:cxnLst/>
                <a:rect l="l" t="t" r="r" b="b"/>
                <a:pathLst>
                  <a:path w="431" h="544" extrusionOk="0">
                    <a:moveTo>
                      <a:pt x="69" y="40"/>
                    </a:moveTo>
                    <a:cubicBezTo>
                      <a:pt x="64" y="51"/>
                      <a:pt x="58" y="61"/>
                      <a:pt x="52" y="72"/>
                    </a:cubicBezTo>
                    <a:cubicBezTo>
                      <a:pt x="35" y="99"/>
                      <a:pt x="18" y="125"/>
                      <a:pt x="0" y="151"/>
                    </a:cubicBezTo>
                    <a:cubicBezTo>
                      <a:pt x="21" y="164"/>
                      <a:pt x="212" y="409"/>
                      <a:pt x="333" y="544"/>
                    </a:cubicBezTo>
                    <a:cubicBezTo>
                      <a:pt x="343" y="527"/>
                      <a:pt x="363" y="493"/>
                      <a:pt x="373" y="476"/>
                    </a:cubicBezTo>
                    <a:cubicBezTo>
                      <a:pt x="379" y="465"/>
                      <a:pt x="385" y="454"/>
                      <a:pt x="391" y="443"/>
                    </a:cubicBezTo>
                    <a:cubicBezTo>
                      <a:pt x="404" y="421"/>
                      <a:pt x="418" y="399"/>
                      <a:pt x="431" y="376"/>
                    </a:cubicBezTo>
                    <a:cubicBezTo>
                      <a:pt x="431" y="376"/>
                      <a:pt x="430" y="375"/>
                      <a:pt x="430" y="374"/>
                    </a:cubicBezTo>
                    <a:cubicBezTo>
                      <a:pt x="291" y="213"/>
                      <a:pt x="190" y="108"/>
                      <a:pt x="89" y="0"/>
                    </a:cubicBezTo>
                    <a:cubicBezTo>
                      <a:pt x="83" y="14"/>
                      <a:pt x="77" y="27"/>
                      <a:pt x="69" y="40"/>
                    </a:cubicBezTo>
                    <a:close/>
                  </a:path>
                </a:pathLst>
              </a:custGeom>
              <a:solidFill>
                <a:srgbClr val="233859">
                  <a:alpha val="19620"/>
                </a:srgbClr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93" name="Google Shape;1193;p23"/>
              <p:cNvSpPr/>
              <p:nvPr/>
            </p:nvSpPr>
            <p:spPr>
              <a:xfrm>
                <a:off x="2800020" y="4403718"/>
                <a:ext cx="223920" cy="208800"/>
              </a:xfrm>
              <a:custGeom>
                <a:avLst/>
                <a:gdLst/>
                <a:ahLst/>
                <a:cxnLst/>
                <a:rect l="l" t="t" r="r" b="b"/>
                <a:pathLst>
                  <a:path w="622" h="580" extrusionOk="0">
                    <a:moveTo>
                      <a:pt x="0" y="519"/>
                    </a:moveTo>
                    <a:cubicBezTo>
                      <a:pt x="7" y="324"/>
                      <a:pt x="629" y="-136"/>
                      <a:pt x="622" y="39"/>
                    </a:cubicBezTo>
                    <a:cubicBezTo>
                      <a:pt x="611" y="319"/>
                      <a:pt x="-9" y="737"/>
                      <a:pt x="0" y="51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94" name="Google Shape;1194;p23"/>
              <p:cNvSpPr/>
              <p:nvPr/>
            </p:nvSpPr>
            <p:spPr>
              <a:xfrm>
                <a:off x="2799660" y="4402278"/>
                <a:ext cx="224280" cy="209160"/>
              </a:xfrm>
              <a:custGeom>
                <a:avLst/>
                <a:gdLst/>
                <a:ahLst/>
                <a:cxnLst/>
                <a:rect l="l" t="t" r="r" b="b"/>
                <a:pathLst>
                  <a:path w="623" h="581" extrusionOk="0">
                    <a:moveTo>
                      <a:pt x="1" y="523"/>
                    </a:moveTo>
                    <a:cubicBezTo>
                      <a:pt x="3" y="557"/>
                      <a:pt x="13" y="575"/>
                      <a:pt x="38" y="581"/>
                    </a:cubicBezTo>
                    <a:cubicBezTo>
                      <a:pt x="39" y="565"/>
                      <a:pt x="40" y="548"/>
                      <a:pt x="45" y="531"/>
                    </a:cubicBezTo>
                    <a:cubicBezTo>
                      <a:pt x="64" y="459"/>
                      <a:pt x="114" y="381"/>
                      <a:pt x="178" y="319"/>
                    </a:cubicBezTo>
                    <a:cubicBezTo>
                      <a:pt x="250" y="230"/>
                      <a:pt x="348" y="151"/>
                      <a:pt x="453" y="119"/>
                    </a:cubicBezTo>
                    <a:cubicBezTo>
                      <a:pt x="473" y="107"/>
                      <a:pt x="494" y="99"/>
                      <a:pt x="516" y="94"/>
                    </a:cubicBezTo>
                    <a:cubicBezTo>
                      <a:pt x="549" y="86"/>
                      <a:pt x="583" y="84"/>
                      <a:pt x="616" y="90"/>
                    </a:cubicBezTo>
                    <a:cubicBezTo>
                      <a:pt x="620" y="74"/>
                      <a:pt x="623" y="58"/>
                      <a:pt x="623" y="43"/>
                    </a:cubicBezTo>
                    <a:cubicBezTo>
                      <a:pt x="630" y="-132"/>
                      <a:pt x="-19" y="259"/>
                      <a:pt x="1" y="52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95" name="Google Shape;1195;p23"/>
              <p:cNvSpPr/>
              <p:nvPr/>
            </p:nvSpPr>
            <p:spPr>
              <a:xfrm>
                <a:off x="3147420" y="4814478"/>
                <a:ext cx="177480" cy="146880"/>
              </a:xfrm>
              <a:custGeom>
                <a:avLst/>
                <a:gdLst/>
                <a:ahLst/>
                <a:cxnLst/>
                <a:rect l="l" t="t" r="r" b="b"/>
                <a:pathLst>
                  <a:path w="493" h="408" extrusionOk="0">
                    <a:moveTo>
                      <a:pt x="0" y="385"/>
                    </a:moveTo>
                    <a:cubicBezTo>
                      <a:pt x="39" y="424"/>
                      <a:pt x="104" y="407"/>
                      <a:pt x="154" y="383"/>
                    </a:cubicBezTo>
                    <a:cubicBezTo>
                      <a:pt x="239" y="342"/>
                      <a:pt x="318" y="288"/>
                      <a:pt x="387" y="224"/>
                    </a:cubicBezTo>
                    <a:cubicBezTo>
                      <a:pt x="450" y="165"/>
                      <a:pt x="508" y="84"/>
                      <a:pt x="490" y="0"/>
                    </a:cubicBezTo>
                    <a:cubicBezTo>
                      <a:pt x="431" y="114"/>
                      <a:pt x="316" y="187"/>
                      <a:pt x="207" y="253"/>
                    </a:cubicBezTo>
                    <a:cubicBezTo>
                      <a:pt x="135" y="297"/>
                      <a:pt x="64" y="340"/>
                      <a:pt x="0" y="38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96" name="Google Shape;1196;p23"/>
              <p:cNvSpPr/>
              <p:nvPr/>
            </p:nvSpPr>
            <p:spPr>
              <a:xfrm>
                <a:off x="3290700" y="4814477"/>
                <a:ext cx="34200" cy="77040"/>
              </a:xfrm>
              <a:custGeom>
                <a:avLst/>
                <a:gdLst/>
                <a:ahLst/>
                <a:cxnLst/>
                <a:rect l="l" t="t" r="r" b="b"/>
                <a:pathLst>
                  <a:path w="95" h="214" extrusionOk="0">
                    <a:moveTo>
                      <a:pt x="26" y="91"/>
                    </a:moveTo>
                    <a:cubicBezTo>
                      <a:pt x="26" y="95"/>
                      <a:pt x="26" y="99"/>
                      <a:pt x="25" y="103"/>
                    </a:cubicBezTo>
                    <a:cubicBezTo>
                      <a:pt x="21" y="124"/>
                      <a:pt x="17" y="144"/>
                      <a:pt x="12" y="164"/>
                    </a:cubicBezTo>
                    <a:lnTo>
                      <a:pt x="12" y="165"/>
                    </a:lnTo>
                    <a:lnTo>
                      <a:pt x="12" y="165"/>
                    </a:lnTo>
                    <a:cubicBezTo>
                      <a:pt x="11" y="165"/>
                      <a:pt x="11" y="166"/>
                      <a:pt x="11" y="167"/>
                    </a:cubicBezTo>
                    <a:cubicBezTo>
                      <a:pt x="10" y="171"/>
                      <a:pt x="9" y="175"/>
                      <a:pt x="9" y="178"/>
                    </a:cubicBezTo>
                    <a:cubicBezTo>
                      <a:pt x="8" y="181"/>
                      <a:pt x="7" y="184"/>
                      <a:pt x="6" y="186"/>
                    </a:cubicBezTo>
                    <a:cubicBezTo>
                      <a:pt x="4" y="195"/>
                      <a:pt x="2" y="204"/>
                      <a:pt x="0" y="214"/>
                    </a:cubicBezTo>
                    <a:cubicBezTo>
                      <a:pt x="58" y="156"/>
                      <a:pt x="109" y="79"/>
                      <a:pt x="92" y="0"/>
                    </a:cubicBezTo>
                    <a:cubicBezTo>
                      <a:pt x="74" y="33"/>
                      <a:pt x="52" y="63"/>
                      <a:pt x="26" y="91"/>
                    </a:cubicBezTo>
                    <a:close/>
                  </a:path>
                </a:pathLst>
              </a:custGeom>
              <a:solidFill>
                <a:srgbClr val="BDE4FA"/>
              </a:solidFill>
              <a:ln>
                <a:noFill/>
              </a:ln>
            </p:spPr>
            <p:txBody>
              <a:bodyPr spcFirstLastPara="1" wrap="square" lIns="90000" tIns="32025" rIns="90000" bIns="3202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97" name="Google Shape;1197;p23"/>
              <p:cNvSpPr/>
              <p:nvPr/>
            </p:nvSpPr>
            <p:spPr>
              <a:xfrm>
                <a:off x="3025020" y="4642398"/>
                <a:ext cx="140400" cy="134280"/>
              </a:xfrm>
              <a:custGeom>
                <a:avLst/>
                <a:gdLst/>
                <a:ahLst/>
                <a:cxnLst/>
                <a:rect l="l" t="t" r="r" b="b"/>
                <a:pathLst>
                  <a:path w="390" h="373" extrusionOk="0">
                    <a:moveTo>
                      <a:pt x="366" y="195"/>
                    </a:moveTo>
                    <a:cubicBezTo>
                      <a:pt x="279" y="327"/>
                      <a:pt x="145" y="433"/>
                      <a:pt x="20" y="335"/>
                    </a:cubicBezTo>
                    <a:cubicBezTo>
                      <a:pt x="-72" y="184"/>
                      <a:pt x="177" y="-18"/>
                      <a:pt x="321" y="1"/>
                    </a:cubicBezTo>
                    <a:cubicBezTo>
                      <a:pt x="362" y="14"/>
                      <a:pt x="388" y="57"/>
                      <a:pt x="390" y="99"/>
                    </a:cubicBezTo>
                    <a:cubicBezTo>
                      <a:pt x="391" y="141"/>
                      <a:pt x="384" y="167"/>
                      <a:pt x="366" y="19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98" name="Google Shape;1198;p23"/>
              <p:cNvSpPr/>
              <p:nvPr/>
            </p:nvSpPr>
            <p:spPr>
              <a:xfrm>
                <a:off x="2814780" y="4432518"/>
                <a:ext cx="203040" cy="172800"/>
              </a:xfrm>
              <a:custGeom>
                <a:avLst/>
                <a:gdLst/>
                <a:ahLst/>
                <a:cxnLst/>
                <a:rect l="l" t="t" r="r" b="b"/>
                <a:pathLst>
                  <a:path w="564" h="480" fill="none" extrusionOk="0">
                    <a:moveTo>
                      <a:pt x="0" y="480"/>
                    </a:moveTo>
                    <a:cubicBezTo>
                      <a:pt x="79" y="235"/>
                      <a:pt x="312" y="58"/>
                      <a:pt x="564" y="0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800" tIns="46800" rIns="91800" bIns="468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99" name="Google Shape;1199;p23"/>
              <p:cNvSpPr/>
              <p:nvPr/>
            </p:nvSpPr>
            <p:spPr>
              <a:xfrm>
                <a:off x="2911260" y="4473918"/>
                <a:ext cx="65160" cy="51120"/>
              </a:xfrm>
              <a:custGeom>
                <a:avLst/>
                <a:gdLst/>
                <a:ahLst/>
                <a:cxnLst/>
                <a:rect l="l" t="t" r="r" b="b"/>
                <a:pathLst>
                  <a:path w="181" h="142" extrusionOk="0">
                    <a:moveTo>
                      <a:pt x="167" y="50"/>
                    </a:moveTo>
                    <a:cubicBezTo>
                      <a:pt x="138" y="94"/>
                      <a:pt x="93" y="127"/>
                      <a:pt x="42" y="140"/>
                    </a:cubicBezTo>
                    <a:cubicBezTo>
                      <a:pt x="27" y="144"/>
                      <a:pt x="6" y="144"/>
                      <a:pt x="1" y="129"/>
                    </a:cubicBezTo>
                    <a:cubicBezTo>
                      <a:pt x="-1" y="120"/>
                      <a:pt x="3" y="112"/>
                      <a:pt x="7" y="104"/>
                    </a:cubicBezTo>
                    <a:cubicBezTo>
                      <a:pt x="37" y="56"/>
                      <a:pt x="85" y="19"/>
                      <a:pt x="140" y="3"/>
                    </a:cubicBezTo>
                    <a:cubicBezTo>
                      <a:pt x="151" y="0"/>
                      <a:pt x="165" y="-2"/>
                      <a:pt x="174" y="6"/>
                    </a:cubicBezTo>
                    <a:cubicBezTo>
                      <a:pt x="189" y="18"/>
                      <a:pt x="179" y="42"/>
                      <a:pt x="167" y="5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800" tIns="4300" rIns="91800" bIns="43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00" name="Google Shape;1200;p23"/>
              <p:cNvSpPr/>
              <p:nvPr/>
            </p:nvSpPr>
            <p:spPr>
              <a:xfrm>
                <a:off x="2892900" y="4516398"/>
                <a:ext cx="217440" cy="199080"/>
              </a:xfrm>
              <a:custGeom>
                <a:avLst/>
                <a:gdLst/>
                <a:ahLst/>
                <a:cxnLst/>
                <a:rect l="l" t="t" r="r" b="b"/>
                <a:pathLst>
                  <a:path w="604" h="553" fill="none" extrusionOk="0">
                    <a:moveTo>
                      <a:pt x="0" y="553"/>
                    </a:moveTo>
                    <a:cubicBezTo>
                      <a:pt x="129" y="542"/>
                      <a:pt x="239" y="461"/>
                      <a:pt x="342" y="383"/>
                    </a:cubicBezTo>
                    <a:cubicBezTo>
                      <a:pt x="360" y="369"/>
                      <a:pt x="378" y="356"/>
                      <a:pt x="394" y="340"/>
                    </a:cubicBezTo>
                    <a:cubicBezTo>
                      <a:pt x="415" y="319"/>
                      <a:pt x="433" y="295"/>
                      <a:pt x="450" y="271"/>
                    </a:cubicBezTo>
                    <a:cubicBezTo>
                      <a:pt x="511" y="187"/>
                      <a:pt x="568" y="98"/>
                      <a:pt x="604" y="0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800" tIns="46800" rIns="91800" bIns="468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01" name="Google Shape;1201;p23"/>
              <p:cNvSpPr/>
              <p:nvPr/>
            </p:nvSpPr>
            <p:spPr>
              <a:xfrm>
                <a:off x="3014580" y="4654638"/>
                <a:ext cx="224280" cy="205200"/>
              </a:xfrm>
              <a:custGeom>
                <a:avLst/>
                <a:gdLst/>
                <a:ahLst/>
                <a:cxnLst/>
                <a:rect l="l" t="t" r="r" b="b"/>
                <a:pathLst>
                  <a:path w="623" h="570" fill="none" extrusionOk="0">
                    <a:moveTo>
                      <a:pt x="0" y="570"/>
                    </a:moveTo>
                    <a:cubicBezTo>
                      <a:pt x="282" y="493"/>
                      <a:pt x="521" y="274"/>
                      <a:pt x="623" y="0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800" tIns="46800" rIns="91800" bIns="468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02" name="Google Shape;1202;p23"/>
              <p:cNvSpPr/>
              <p:nvPr/>
            </p:nvSpPr>
            <p:spPr>
              <a:xfrm>
                <a:off x="3023220" y="4638798"/>
                <a:ext cx="139320" cy="142560"/>
              </a:xfrm>
              <a:custGeom>
                <a:avLst/>
                <a:gdLst/>
                <a:ahLst/>
                <a:cxnLst/>
                <a:rect l="l" t="t" r="r" b="b"/>
                <a:pathLst>
                  <a:path w="387" h="396" extrusionOk="0">
                    <a:moveTo>
                      <a:pt x="333" y="263"/>
                    </a:moveTo>
                    <a:cubicBezTo>
                      <a:pt x="292" y="310"/>
                      <a:pt x="241" y="348"/>
                      <a:pt x="185" y="374"/>
                    </a:cubicBezTo>
                    <a:cubicBezTo>
                      <a:pt x="152" y="390"/>
                      <a:pt x="115" y="401"/>
                      <a:pt x="80" y="394"/>
                    </a:cubicBezTo>
                    <a:cubicBezTo>
                      <a:pt x="45" y="386"/>
                      <a:pt x="15" y="358"/>
                      <a:pt x="5" y="324"/>
                    </a:cubicBezTo>
                    <a:cubicBezTo>
                      <a:pt x="-8" y="285"/>
                      <a:pt x="5" y="243"/>
                      <a:pt x="22" y="205"/>
                    </a:cubicBezTo>
                    <a:cubicBezTo>
                      <a:pt x="65" y="114"/>
                      <a:pt x="142" y="36"/>
                      <a:pt x="238" y="8"/>
                    </a:cubicBezTo>
                    <a:cubicBezTo>
                      <a:pt x="260" y="1"/>
                      <a:pt x="283" y="-2"/>
                      <a:pt x="305" y="2"/>
                    </a:cubicBezTo>
                    <a:cubicBezTo>
                      <a:pt x="358" y="14"/>
                      <a:pt x="390" y="74"/>
                      <a:pt x="387" y="128"/>
                    </a:cubicBezTo>
                    <a:cubicBezTo>
                      <a:pt x="384" y="183"/>
                      <a:pt x="355" y="232"/>
                      <a:pt x="333" y="263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800" tIns="46800" rIns="91800" bIns="468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03" name="Google Shape;1203;p23"/>
              <p:cNvSpPr/>
              <p:nvPr/>
            </p:nvSpPr>
            <p:spPr>
              <a:xfrm>
                <a:off x="3140220" y="4814478"/>
                <a:ext cx="183600" cy="138960"/>
              </a:xfrm>
              <a:custGeom>
                <a:avLst/>
                <a:gdLst/>
                <a:ahLst/>
                <a:cxnLst/>
                <a:rect l="l" t="t" r="r" b="b"/>
                <a:pathLst>
                  <a:path w="510" h="386" fill="none" extrusionOk="0">
                    <a:moveTo>
                      <a:pt x="0" y="386"/>
                    </a:moveTo>
                    <a:cubicBezTo>
                      <a:pt x="307" y="260"/>
                      <a:pt x="406" y="109"/>
                      <a:pt x="510" y="0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800" tIns="46800" rIns="91800" bIns="468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04" name="Google Shape;1204;p23"/>
            <p:cNvGrpSpPr/>
            <p:nvPr/>
          </p:nvGrpSpPr>
          <p:grpSpPr>
            <a:xfrm>
              <a:off x="277464" y="2380123"/>
              <a:ext cx="392395" cy="302392"/>
              <a:chOff x="941110" y="1536935"/>
              <a:chExt cx="593280" cy="457200"/>
            </a:xfrm>
          </p:grpSpPr>
          <p:sp>
            <p:nvSpPr>
              <p:cNvPr id="1205" name="Google Shape;1205;p23"/>
              <p:cNvSpPr/>
              <p:nvPr/>
            </p:nvSpPr>
            <p:spPr>
              <a:xfrm>
                <a:off x="941110" y="1536935"/>
                <a:ext cx="591120" cy="456840"/>
              </a:xfrm>
              <a:custGeom>
                <a:avLst/>
                <a:gdLst/>
                <a:ahLst/>
                <a:cxnLst/>
                <a:rect l="l" t="t" r="r" b="b"/>
                <a:pathLst>
                  <a:path w="1642" h="1269" extrusionOk="0">
                    <a:moveTo>
                      <a:pt x="369" y="651"/>
                    </a:moveTo>
                    <a:cubicBezTo>
                      <a:pt x="-172" y="652"/>
                      <a:pt x="-84" y="250"/>
                      <a:pt x="417" y="393"/>
                    </a:cubicBezTo>
                    <a:cubicBezTo>
                      <a:pt x="233" y="105"/>
                      <a:pt x="609" y="-296"/>
                      <a:pt x="758" y="339"/>
                    </a:cubicBezTo>
                    <a:cubicBezTo>
                      <a:pt x="976" y="-20"/>
                      <a:pt x="1548" y="206"/>
                      <a:pt x="1143" y="503"/>
                    </a:cubicBezTo>
                    <a:cubicBezTo>
                      <a:pt x="1600" y="329"/>
                      <a:pt x="1924" y="1044"/>
                      <a:pt x="1286" y="809"/>
                    </a:cubicBezTo>
                    <a:cubicBezTo>
                      <a:pt x="1693" y="1054"/>
                      <a:pt x="1372" y="1616"/>
                      <a:pt x="1034" y="970"/>
                    </a:cubicBezTo>
                    <a:cubicBezTo>
                      <a:pt x="1077" y="1365"/>
                      <a:pt x="282" y="1246"/>
                      <a:pt x="662" y="876"/>
                    </a:cubicBezTo>
                    <a:cubicBezTo>
                      <a:pt x="268" y="1275"/>
                      <a:pt x="-222" y="774"/>
                      <a:pt x="369" y="65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06" name="Google Shape;1206;p23"/>
              <p:cNvSpPr/>
              <p:nvPr/>
            </p:nvSpPr>
            <p:spPr>
              <a:xfrm>
                <a:off x="1145590" y="1722335"/>
                <a:ext cx="178200" cy="107280"/>
              </a:xfrm>
              <a:custGeom>
                <a:avLst/>
                <a:gdLst/>
                <a:ahLst/>
                <a:cxnLst/>
                <a:rect l="l" t="t" r="r" b="b"/>
                <a:pathLst>
                  <a:path w="495" h="298" extrusionOk="0">
                    <a:moveTo>
                      <a:pt x="377" y="70"/>
                    </a:moveTo>
                    <a:cubicBezTo>
                      <a:pt x="312" y="18"/>
                      <a:pt x="225" y="-7"/>
                      <a:pt x="141" y="2"/>
                    </a:cubicBezTo>
                    <a:cubicBezTo>
                      <a:pt x="100" y="6"/>
                      <a:pt x="58" y="20"/>
                      <a:pt x="30" y="50"/>
                    </a:cubicBezTo>
                    <a:cubicBezTo>
                      <a:pt x="1" y="80"/>
                      <a:pt x="-10" y="129"/>
                      <a:pt x="13" y="163"/>
                    </a:cubicBezTo>
                    <a:cubicBezTo>
                      <a:pt x="26" y="183"/>
                      <a:pt x="47" y="195"/>
                      <a:pt x="68" y="206"/>
                    </a:cubicBezTo>
                    <a:cubicBezTo>
                      <a:pt x="151" y="249"/>
                      <a:pt x="242" y="279"/>
                      <a:pt x="334" y="294"/>
                    </a:cubicBezTo>
                    <a:cubicBezTo>
                      <a:pt x="390" y="303"/>
                      <a:pt x="458" y="300"/>
                      <a:pt x="486" y="252"/>
                    </a:cubicBezTo>
                    <a:cubicBezTo>
                      <a:pt x="505" y="217"/>
                      <a:pt x="494" y="172"/>
                      <a:pt x="469" y="141"/>
                    </a:cubicBezTo>
                    <a:cubicBezTo>
                      <a:pt x="444" y="110"/>
                      <a:pt x="406" y="93"/>
                      <a:pt x="377" y="7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07" name="Google Shape;1207;p23"/>
              <p:cNvSpPr/>
              <p:nvPr/>
            </p:nvSpPr>
            <p:spPr>
              <a:xfrm>
                <a:off x="1070710" y="1537655"/>
                <a:ext cx="463680" cy="313920"/>
              </a:xfrm>
              <a:custGeom>
                <a:avLst/>
                <a:gdLst/>
                <a:ahLst/>
                <a:cxnLst/>
                <a:rect l="l" t="t" r="r" b="b"/>
                <a:pathLst>
                  <a:path w="1288" h="872" fill="none" extrusionOk="0">
                    <a:moveTo>
                      <a:pt x="94" y="436"/>
                    </a:moveTo>
                    <a:cubicBezTo>
                      <a:pt x="-192" y="136"/>
                      <a:pt x="257" y="-322"/>
                      <a:pt x="395" y="339"/>
                    </a:cubicBezTo>
                    <a:cubicBezTo>
                      <a:pt x="597" y="-5"/>
                      <a:pt x="1169" y="163"/>
                      <a:pt x="801" y="483"/>
                    </a:cubicBezTo>
                    <a:cubicBezTo>
                      <a:pt x="1281" y="357"/>
                      <a:pt x="1547" y="1112"/>
                      <a:pt x="924" y="793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800" tIns="46800" rIns="91800" bIns="468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08" name="Google Shape;1208;p23"/>
              <p:cNvSpPr/>
              <p:nvPr/>
            </p:nvSpPr>
            <p:spPr>
              <a:xfrm>
                <a:off x="972430" y="1766975"/>
                <a:ext cx="339840" cy="209880"/>
              </a:xfrm>
              <a:custGeom>
                <a:avLst/>
                <a:gdLst/>
                <a:ahLst/>
                <a:cxnLst/>
                <a:rect l="l" t="t" r="r" b="b"/>
                <a:pathLst>
                  <a:path w="944" h="583" fill="none" extrusionOk="0">
                    <a:moveTo>
                      <a:pt x="302" y="0"/>
                    </a:moveTo>
                    <a:cubicBezTo>
                      <a:pt x="-207" y="28"/>
                      <a:pt x="-43" y="646"/>
                      <a:pt x="576" y="256"/>
                    </a:cubicBezTo>
                    <a:cubicBezTo>
                      <a:pt x="172" y="567"/>
                      <a:pt x="989" y="781"/>
                      <a:pt x="942" y="305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800" tIns="46800" rIns="91800" bIns="468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09" name="Google Shape;1209;p23"/>
              <p:cNvSpPr/>
              <p:nvPr/>
            </p:nvSpPr>
            <p:spPr>
              <a:xfrm>
                <a:off x="1327750" y="1886135"/>
                <a:ext cx="145800" cy="108000"/>
              </a:xfrm>
              <a:custGeom>
                <a:avLst/>
                <a:gdLst/>
                <a:ahLst/>
                <a:cxnLst/>
                <a:rect l="l" t="t" r="r" b="b"/>
                <a:pathLst>
                  <a:path w="405" h="300" fill="none" extrusionOk="0">
                    <a:moveTo>
                      <a:pt x="0" y="60"/>
                    </a:moveTo>
                    <a:cubicBezTo>
                      <a:pt x="35" y="138"/>
                      <a:pt x="92" y="207"/>
                      <a:pt x="163" y="256"/>
                    </a:cubicBezTo>
                    <a:cubicBezTo>
                      <a:pt x="208" y="287"/>
                      <a:pt x="265" y="312"/>
                      <a:pt x="317" y="294"/>
                    </a:cubicBezTo>
                    <a:cubicBezTo>
                      <a:pt x="371" y="276"/>
                      <a:pt x="404" y="217"/>
                      <a:pt x="405" y="161"/>
                    </a:cubicBezTo>
                    <a:cubicBezTo>
                      <a:pt x="407" y="104"/>
                      <a:pt x="384" y="49"/>
                      <a:pt x="356" y="0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800" tIns="46800" rIns="91800" bIns="468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10" name="Google Shape;1210;p23"/>
              <p:cNvSpPr/>
              <p:nvPr/>
            </p:nvSpPr>
            <p:spPr>
              <a:xfrm>
                <a:off x="1145230" y="1723415"/>
                <a:ext cx="168120" cy="100800"/>
              </a:xfrm>
              <a:custGeom>
                <a:avLst/>
                <a:gdLst/>
                <a:ahLst/>
                <a:cxnLst/>
                <a:rect l="l" t="t" r="r" b="b"/>
                <a:pathLst>
                  <a:path w="467" h="280" fill="none" extrusionOk="0">
                    <a:moveTo>
                      <a:pt x="295" y="280"/>
                    </a:moveTo>
                    <a:cubicBezTo>
                      <a:pt x="-323" y="141"/>
                      <a:pt x="178" y="-185"/>
                      <a:pt x="467" y="140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800" tIns="46800" rIns="91800" bIns="468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11" name="Google Shape;1211;p23"/>
              <p:cNvSpPr/>
              <p:nvPr/>
            </p:nvSpPr>
            <p:spPr>
              <a:xfrm>
                <a:off x="1280950" y="1804055"/>
                <a:ext cx="3888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108" h="65" fill="none" extrusionOk="0">
                    <a:moveTo>
                      <a:pt x="0" y="64"/>
                    </a:moveTo>
                    <a:cubicBezTo>
                      <a:pt x="45" y="71"/>
                      <a:pt x="92" y="43"/>
                      <a:pt x="108" y="0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800" tIns="0" rIns="918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12" name="Google Shape;1212;p23"/>
            <p:cNvGrpSpPr/>
            <p:nvPr/>
          </p:nvGrpSpPr>
          <p:grpSpPr>
            <a:xfrm rot="-1127794" flipH="1">
              <a:off x="168592" y="3356473"/>
              <a:ext cx="392379" cy="302379"/>
              <a:chOff x="941110" y="1536935"/>
              <a:chExt cx="593280" cy="457200"/>
            </a:xfrm>
          </p:grpSpPr>
          <p:sp>
            <p:nvSpPr>
              <p:cNvPr id="1213" name="Google Shape;1213;p23"/>
              <p:cNvSpPr/>
              <p:nvPr/>
            </p:nvSpPr>
            <p:spPr>
              <a:xfrm>
                <a:off x="941110" y="1536935"/>
                <a:ext cx="591120" cy="456840"/>
              </a:xfrm>
              <a:custGeom>
                <a:avLst/>
                <a:gdLst/>
                <a:ahLst/>
                <a:cxnLst/>
                <a:rect l="l" t="t" r="r" b="b"/>
                <a:pathLst>
                  <a:path w="1642" h="1269" extrusionOk="0">
                    <a:moveTo>
                      <a:pt x="369" y="651"/>
                    </a:moveTo>
                    <a:cubicBezTo>
                      <a:pt x="-172" y="652"/>
                      <a:pt x="-84" y="250"/>
                      <a:pt x="417" y="393"/>
                    </a:cubicBezTo>
                    <a:cubicBezTo>
                      <a:pt x="233" y="105"/>
                      <a:pt x="609" y="-296"/>
                      <a:pt x="758" y="339"/>
                    </a:cubicBezTo>
                    <a:cubicBezTo>
                      <a:pt x="976" y="-20"/>
                      <a:pt x="1548" y="206"/>
                      <a:pt x="1143" y="503"/>
                    </a:cubicBezTo>
                    <a:cubicBezTo>
                      <a:pt x="1600" y="329"/>
                      <a:pt x="1924" y="1044"/>
                      <a:pt x="1286" y="809"/>
                    </a:cubicBezTo>
                    <a:cubicBezTo>
                      <a:pt x="1693" y="1054"/>
                      <a:pt x="1372" y="1616"/>
                      <a:pt x="1034" y="970"/>
                    </a:cubicBezTo>
                    <a:cubicBezTo>
                      <a:pt x="1077" y="1365"/>
                      <a:pt x="282" y="1246"/>
                      <a:pt x="662" y="876"/>
                    </a:cubicBezTo>
                    <a:cubicBezTo>
                      <a:pt x="268" y="1275"/>
                      <a:pt x="-222" y="774"/>
                      <a:pt x="369" y="65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14" name="Google Shape;1214;p23"/>
              <p:cNvSpPr/>
              <p:nvPr/>
            </p:nvSpPr>
            <p:spPr>
              <a:xfrm>
                <a:off x="1145590" y="1722335"/>
                <a:ext cx="178200" cy="107280"/>
              </a:xfrm>
              <a:custGeom>
                <a:avLst/>
                <a:gdLst/>
                <a:ahLst/>
                <a:cxnLst/>
                <a:rect l="l" t="t" r="r" b="b"/>
                <a:pathLst>
                  <a:path w="495" h="298" extrusionOk="0">
                    <a:moveTo>
                      <a:pt x="377" y="70"/>
                    </a:moveTo>
                    <a:cubicBezTo>
                      <a:pt x="312" y="18"/>
                      <a:pt x="225" y="-7"/>
                      <a:pt x="141" y="2"/>
                    </a:cubicBezTo>
                    <a:cubicBezTo>
                      <a:pt x="100" y="6"/>
                      <a:pt x="58" y="20"/>
                      <a:pt x="30" y="50"/>
                    </a:cubicBezTo>
                    <a:cubicBezTo>
                      <a:pt x="1" y="80"/>
                      <a:pt x="-10" y="129"/>
                      <a:pt x="13" y="163"/>
                    </a:cubicBezTo>
                    <a:cubicBezTo>
                      <a:pt x="26" y="183"/>
                      <a:pt x="47" y="195"/>
                      <a:pt x="68" y="206"/>
                    </a:cubicBezTo>
                    <a:cubicBezTo>
                      <a:pt x="151" y="249"/>
                      <a:pt x="242" y="279"/>
                      <a:pt x="334" y="294"/>
                    </a:cubicBezTo>
                    <a:cubicBezTo>
                      <a:pt x="390" y="303"/>
                      <a:pt x="458" y="300"/>
                      <a:pt x="486" y="252"/>
                    </a:cubicBezTo>
                    <a:cubicBezTo>
                      <a:pt x="505" y="217"/>
                      <a:pt x="494" y="172"/>
                      <a:pt x="469" y="141"/>
                    </a:cubicBezTo>
                    <a:cubicBezTo>
                      <a:pt x="444" y="110"/>
                      <a:pt x="406" y="93"/>
                      <a:pt x="377" y="7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15" name="Google Shape;1215;p23"/>
              <p:cNvSpPr/>
              <p:nvPr/>
            </p:nvSpPr>
            <p:spPr>
              <a:xfrm>
                <a:off x="1070710" y="1537655"/>
                <a:ext cx="463680" cy="313920"/>
              </a:xfrm>
              <a:custGeom>
                <a:avLst/>
                <a:gdLst/>
                <a:ahLst/>
                <a:cxnLst/>
                <a:rect l="l" t="t" r="r" b="b"/>
                <a:pathLst>
                  <a:path w="1288" h="872" fill="none" extrusionOk="0">
                    <a:moveTo>
                      <a:pt x="94" y="436"/>
                    </a:moveTo>
                    <a:cubicBezTo>
                      <a:pt x="-192" y="136"/>
                      <a:pt x="257" y="-322"/>
                      <a:pt x="395" y="339"/>
                    </a:cubicBezTo>
                    <a:cubicBezTo>
                      <a:pt x="597" y="-5"/>
                      <a:pt x="1169" y="163"/>
                      <a:pt x="801" y="483"/>
                    </a:cubicBezTo>
                    <a:cubicBezTo>
                      <a:pt x="1281" y="357"/>
                      <a:pt x="1547" y="1112"/>
                      <a:pt x="924" y="793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800" tIns="46800" rIns="91800" bIns="468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16" name="Google Shape;1216;p23"/>
              <p:cNvSpPr/>
              <p:nvPr/>
            </p:nvSpPr>
            <p:spPr>
              <a:xfrm>
                <a:off x="972430" y="1766975"/>
                <a:ext cx="339840" cy="209880"/>
              </a:xfrm>
              <a:custGeom>
                <a:avLst/>
                <a:gdLst/>
                <a:ahLst/>
                <a:cxnLst/>
                <a:rect l="l" t="t" r="r" b="b"/>
                <a:pathLst>
                  <a:path w="944" h="583" fill="none" extrusionOk="0">
                    <a:moveTo>
                      <a:pt x="302" y="0"/>
                    </a:moveTo>
                    <a:cubicBezTo>
                      <a:pt x="-207" y="28"/>
                      <a:pt x="-43" y="646"/>
                      <a:pt x="576" y="256"/>
                    </a:cubicBezTo>
                    <a:cubicBezTo>
                      <a:pt x="172" y="567"/>
                      <a:pt x="989" y="781"/>
                      <a:pt x="942" y="305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800" tIns="46800" rIns="91800" bIns="468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17" name="Google Shape;1217;p23"/>
              <p:cNvSpPr/>
              <p:nvPr/>
            </p:nvSpPr>
            <p:spPr>
              <a:xfrm>
                <a:off x="1327750" y="1886135"/>
                <a:ext cx="145800" cy="108000"/>
              </a:xfrm>
              <a:custGeom>
                <a:avLst/>
                <a:gdLst/>
                <a:ahLst/>
                <a:cxnLst/>
                <a:rect l="l" t="t" r="r" b="b"/>
                <a:pathLst>
                  <a:path w="405" h="300" fill="none" extrusionOk="0">
                    <a:moveTo>
                      <a:pt x="0" y="60"/>
                    </a:moveTo>
                    <a:cubicBezTo>
                      <a:pt x="35" y="138"/>
                      <a:pt x="92" y="207"/>
                      <a:pt x="163" y="256"/>
                    </a:cubicBezTo>
                    <a:cubicBezTo>
                      <a:pt x="208" y="287"/>
                      <a:pt x="265" y="312"/>
                      <a:pt x="317" y="294"/>
                    </a:cubicBezTo>
                    <a:cubicBezTo>
                      <a:pt x="371" y="276"/>
                      <a:pt x="404" y="217"/>
                      <a:pt x="405" y="161"/>
                    </a:cubicBezTo>
                    <a:cubicBezTo>
                      <a:pt x="407" y="104"/>
                      <a:pt x="384" y="49"/>
                      <a:pt x="356" y="0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800" tIns="46800" rIns="91800" bIns="468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18" name="Google Shape;1218;p23"/>
              <p:cNvSpPr/>
              <p:nvPr/>
            </p:nvSpPr>
            <p:spPr>
              <a:xfrm>
                <a:off x="1145230" y="1723415"/>
                <a:ext cx="168120" cy="100800"/>
              </a:xfrm>
              <a:custGeom>
                <a:avLst/>
                <a:gdLst/>
                <a:ahLst/>
                <a:cxnLst/>
                <a:rect l="l" t="t" r="r" b="b"/>
                <a:pathLst>
                  <a:path w="467" h="280" fill="none" extrusionOk="0">
                    <a:moveTo>
                      <a:pt x="295" y="280"/>
                    </a:moveTo>
                    <a:cubicBezTo>
                      <a:pt x="-323" y="141"/>
                      <a:pt x="178" y="-185"/>
                      <a:pt x="467" y="140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800" tIns="46800" rIns="91800" bIns="468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19" name="Google Shape;1219;p23"/>
              <p:cNvSpPr/>
              <p:nvPr/>
            </p:nvSpPr>
            <p:spPr>
              <a:xfrm>
                <a:off x="1280950" y="1804055"/>
                <a:ext cx="3888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108" h="65" fill="none" extrusionOk="0">
                    <a:moveTo>
                      <a:pt x="0" y="64"/>
                    </a:moveTo>
                    <a:cubicBezTo>
                      <a:pt x="45" y="71"/>
                      <a:pt x="92" y="43"/>
                      <a:pt x="108" y="0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800" tIns="0" rIns="918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20" name="Google Shape;1220;p23"/>
            <p:cNvGrpSpPr/>
            <p:nvPr/>
          </p:nvGrpSpPr>
          <p:grpSpPr>
            <a:xfrm>
              <a:off x="8466134" y="2814580"/>
              <a:ext cx="332070" cy="302402"/>
              <a:chOff x="6544853" y="3163201"/>
              <a:chExt cx="237379" cy="227884"/>
            </a:xfrm>
          </p:grpSpPr>
          <p:sp>
            <p:nvSpPr>
              <p:cNvPr id="1221" name="Google Shape;1221;p23"/>
              <p:cNvSpPr/>
              <p:nvPr/>
            </p:nvSpPr>
            <p:spPr>
              <a:xfrm>
                <a:off x="6545412" y="3163201"/>
                <a:ext cx="209453" cy="150806"/>
              </a:xfrm>
              <a:custGeom>
                <a:avLst/>
                <a:gdLst/>
                <a:ahLst/>
                <a:cxnLst/>
                <a:rect l="l" t="t" r="r" b="b"/>
                <a:pathLst>
                  <a:path w="375" h="270" extrusionOk="0">
                    <a:moveTo>
                      <a:pt x="211" y="270"/>
                    </a:moveTo>
                    <a:cubicBezTo>
                      <a:pt x="-46" y="254"/>
                      <a:pt x="-49" y="43"/>
                      <a:pt x="99" y="143"/>
                    </a:cubicBezTo>
                    <a:cubicBezTo>
                      <a:pt x="134" y="177"/>
                      <a:pt x="165" y="132"/>
                      <a:pt x="141" y="95"/>
                    </a:cubicBezTo>
                    <a:cubicBezTo>
                      <a:pt x="128" y="75"/>
                      <a:pt x="108" y="54"/>
                      <a:pt x="112" y="31"/>
                    </a:cubicBezTo>
                    <a:cubicBezTo>
                      <a:pt x="124" y="-17"/>
                      <a:pt x="190" y="-5"/>
                      <a:pt x="206" y="35"/>
                    </a:cubicBezTo>
                    <a:cubicBezTo>
                      <a:pt x="215" y="59"/>
                      <a:pt x="232" y="105"/>
                      <a:pt x="264" y="86"/>
                    </a:cubicBezTo>
                    <a:cubicBezTo>
                      <a:pt x="300" y="5"/>
                      <a:pt x="391" y="60"/>
                      <a:pt x="373" y="136"/>
                    </a:cubicBezTo>
                    <a:cubicBezTo>
                      <a:pt x="370" y="207"/>
                      <a:pt x="274" y="274"/>
                      <a:pt x="211" y="27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22" name="Google Shape;1222;p23"/>
              <p:cNvSpPr/>
              <p:nvPr/>
            </p:nvSpPr>
            <p:spPr>
              <a:xfrm>
                <a:off x="6544853" y="3178840"/>
                <a:ext cx="106681" cy="120086"/>
              </a:xfrm>
              <a:custGeom>
                <a:avLst/>
                <a:gdLst/>
                <a:ahLst/>
                <a:cxnLst/>
                <a:rect l="l" t="t" r="r" b="b"/>
                <a:pathLst>
                  <a:path w="191" h="215" extrusionOk="0">
                    <a:moveTo>
                      <a:pt x="92" y="214"/>
                    </a:moveTo>
                    <a:cubicBezTo>
                      <a:pt x="93" y="140"/>
                      <a:pt x="202" y="185"/>
                      <a:pt x="191" y="128"/>
                    </a:cubicBezTo>
                    <a:cubicBezTo>
                      <a:pt x="180" y="73"/>
                      <a:pt x="142" y="24"/>
                      <a:pt x="114" y="0"/>
                    </a:cubicBezTo>
                    <a:cubicBezTo>
                      <a:pt x="114" y="1"/>
                      <a:pt x="114" y="2"/>
                      <a:pt x="113" y="3"/>
                    </a:cubicBezTo>
                    <a:cubicBezTo>
                      <a:pt x="109" y="26"/>
                      <a:pt x="129" y="47"/>
                      <a:pt x="142" y="67"/>
                    </a:cubicBezTo>
                    <a:cubicBezTo>
                      <a:pt x="166" y="104"/>
                      <a:pt x="135" y="149"/>
                      <a:pt x="100" y="115"/>
                    </a:cubicBezTo>
                    <a:cubicBezTo>
                      <a:pt x="-20" y="34"/>
                      <a:pt x="-41" y="156"/>
                      <a:pt x="92" y="215"/>
                    </a:cubicBezTo>
                    <a:cubicBezTo>
                      <a:pt x="92" y="214"/>
                      <a:pt x="92" y="214"/>
                      <a:pt x="92" y="214"/>
                    </a:cubicBezTo>
                    <a:close/>
                  </a:path>
                </a:pathLst>
              </a:custGeom>
              <a:solidFill>
                <a:srgbClr val="F6FBFF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0000" tIns="32400" rIns="90000" bIns="324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23" name="Google Shape;1223;p23"/>
              <p:cNvSpPr/>
              <p:nvPr/>
            </p:nvSpPr>
            <p:spPr>
              <a:xfrm>
                <a:off x="6678903" y="3188894"/>
                <a:ext cx="75961" cy="118969"/>
              </a:xfrm>
              <a:custGeom>
                <a:avLst/>
                <a:gdLst/>
                <a:ahLst/>
                <a:cxnLst/>
                <a:rect l="l" t="t" r="r" b="b"/>
                <a:pathLst>
                  <a:path w="136" h="213" extrusionOk="0">
                    <a:moveTo>
                      <a:pt x="46" y="11"/>
                    </a:moveTo>
                    <a:cubicBezTo>
                      <a:pt x="47" y="17"/>
                      <a:pt x="49" y="24"/>
                      <a:pt x="50" y="30"/>
                    </a:cubicBezTo>
                    <a:cubicBezTo>
                      <a:pt x="55" y="69"/>
                      <a:pt x="47" y="106"/>
                      <a:pt x="27" y="139"/>
                    </a:cubicBezTo>
                    <a:cubicBezTo>
                      <a:pt x="15" y="159"/>
                      <a:pt x="-27" y="219"/>
                      <a:pt x="28" y="212"/>
                    </a:cubicBezTo>
                    <a:cubicBezTo>
                      <a:pt x="81" y="191"/>
                      <a:pt x="132" y="141"/>
                      <a:pt x="134" y="90"/>
                    </a:cubicBezTo>
                    <a:cubicBezTo>
                      <a:pt x="149" y="26"/>
                      <a:pt x="87" y="-23"/>
                      <a:pt x="46" y="11"/>
                    </a:cubicBezTo>
                    <a:close/>
                  </a:path>
                </a:pathLst>
              </a:custGeom>
              <a:solidFill>
                <a:srgbClr val="233859">
                  <a:alpha val="19620"/>
                </a:srgbClr>
              </a:solidFill>
              <a:ln>
                <a:noFill/>
              </a:ln>
            </p:spPr>
            <p:txBody>
              <a:bodyPr spcFirstLastPara="1" wrap="square" lIns="90000" tIns="31675" rIns="90000" bIns="3167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24" name="Google Shape;1224;p23"/>
              <p:cNvSpPr/>
              <p:nvPr/>
            </p:nvSpPr>
            <p:spPr>
              <a:xfrm>
                <a:off x="6634778" y="3188894"/>
                <a:ext cx="147455" cy="202191"/>
              </a:xfrm>
              <a:custGeom>
                <a:avLst/>
                <a:gdLst/>
                <a:ahLst/>
                <a:cxnLst/>
                <a:rect l="l" t="t" r="r" b="b"/>
                <a:pathLst>
                  <a:path w="264" h="362" fill="none" extrusionOk="0">
                    <a:moveTo>
                      <a:pt x="0" y="0"/>
                    </a:moveTo>
                    <a:cubicBezTo>
                      <a:pt x="32" y="71"/>
                      <a:pt x="49" y="150"/>
                      <a:pt x="91" y="217"/>
                    </a:cubicBezTo>
                    <a:cubicBezTo>
                      <a:pt x="107" y="242"/>
                      <a:pt x="126" y="265"/>
                      <a:pt x="147" y="285"/>
                    </a:cubicBezTo>
                    <a:cubicBezTo>
                      <a:pt x="181" y="318"/>
                      <a:pt x="221" y="344"/>
                      <a:pt x="264" y="362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800" tIns="46800" rIns="91800" bIns="468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25" name="Google Shape;1225;p23"/>
            <p:cNvGrpSpPr/>
            <p:nvPr/>
          </p:nvGrpSpPr>
          <p:grpSpPr>
            <a:xfrm>
              <a:off x="8845434" y="1454668"/>
              <a:ext cx="244751" cy="364099"/>
              <a:chOff x="2964956" y="2454175"/>
              <a:chExt cx="158067" cy="235145"/>
            </a:xfrm>
          </p:grpSpPr>
          <p:sp>
            <p:nvSpPr>
              <p:cNvPr id="1226" name="Google Shape;1226;p23"/>
              <p:cNvSpPr/>
              <p:nvPr/>
            </p:nvSpPr>
            <p:spPr>
              <a:xfrm>
                <a:off x="2964956" y="2454175"/>
                <a:ext cx="145779" cy="148572"/>
              </a:xfrm>
              <a:custGeom>
                <a:avLst/>
                <a:gdLst/>
                <a:ahLst/>
                <a:cxnLst/>
                <a:rect l="l" t="t" r="r" b="b"/>
                <a:pathLst>
                  <a:path w="261" h="266" extrusionOk="0">
                    <a:moveTo>
                      <a:pt x="242" y="266"/>
                    </a:moveTo>
                    <a:cubicBezTo>
                      <a:pt x="278" y="198"/>
                      <a:pt x="263" y="116"/>
                      <a:pt x="207" y="76"/>
                    </a:cubicBezTo>
                    <a:cubicBezTo>
                      <a:pt x="150" y="35"/>
                      <a:pt x="64" y="40"/>
                      <a:pt x="6" y="0"/>
                    </a:cubicBezTo>
                    <a:cubicBezTo>
                      <a:pt x="-10" y="71"/>
                      <a:pt x="9" y="144"/>
                      <a:pt x="55" y="193"/>
                    </a:cubicBezTo>
                    <a:cubicBezTo>
                      <a:pt x="101" y="243"/>
                      <a:pt x="174" y="267"/>
                      <a:pt x="242" y="266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27" name="Google Shape;1227;p23"/>
              <p:cNvSpPr/>
              <p:nvPr/>
            </p:nvSpPr>
            <p:spPr>
              <a:xfrm>
                <a:off x="3025278" y="2475400"/>
                <a:ext cx="85457" cy="93835"/>
              </a:xfrm>
              <a:custGeom>
                <a:avLst/>
                <a:gdLst/>
                <a:ahLst/>
                <a:cxnLst/>
                <a:rect l="l" t="t" r="r" b="b"/>
                <a:pathLst>
                  <a:path w="153" h="168" extrusionOk="0">
                    <a:moveTo>
                      <a:pt x="0" y="0"/>
                    </a:moveTo>
                    <a:cubicBezTo>
                      <a:pt x="88" y="13"/>
                      <a:pt x="166" y="71"/>
                      <a:pt x="152" y="168"/>
                    </a:cubicBezTo>
                    <a:cubicBezTo>
                      <a:pt x="130" y="74"/>
                      <a:pt x="24" y="15"/>
                      <a:pt x="0" y="0"/>
                    </a:cubicBezTo>
                    <a:close/>
                  </a:path>
                </a:pathLst>
              </a:custGeom>
              <a:solidFill>
                <a:srgbClr val="F6FBFF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0000" tIns="15475" rIns="90000" bIns="1547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28" name="Google Shape;1228;p23"/>
              <p:cNvSpPr/>
              <p:nvPr/>
            </p:nvSpPr>
            <p:spPr>
              <a:xfrm>
                <a:off x="2964956" y="2480985"/>
                <a:ext cx="123437" cy="121203"/>
              </a:xfrm>
              <a:custGeom>
                <a:avLst/>
                <a:gdLst/>
                <a:ahLst/>
                <a:cxnLst/>
                <a:rect l="l" t="t" r="r" b="b"/>
                <a:pathLst>
                  <a:path w="221" h="217" extrusionOk="0">
                    <a:moveTo>
                      <a:pt x="7" y="9"/>
                    </a:moveTo>
                    <a:cubicBezTo>
                      <a:pt x="63" y="92"/>
                      <a:pt x="160" y="138"/>
                      <a:pt x="221" y="217"/>
                    </a:cubicBezTo>
                    <a:cubicBezTo>
                      <a:pt x="102" y="214"/>
                      <a:pt x="-4" y="124"/>
                      <a:pt x="1" y="0"/>
                    </a:cubicBezTo>
                    <a:cubicBezTo>
                      <a:pt x="3" y="3"/>
                      <a:pt x="5" y="6"/>
                      <a:pt x="7" y="9"/>
                    </a:cubicBezTo>
                    <a:close/>
                  </a:path>
                </a:pathLst>
              </a:custGeom>
              <a:solidFill>
                <a:srgbClr val="233859">
                  <a:alpha val="19620"/>
                </a:srgbClr>
              </a:solidFill>
              <a:ln>
                <a:noFill/>
              </a:ln>
            </p:spPr>
            <p:txBody>
              <a:bodyPr spcFirstLastPara="1" wrap="square" lIns="90000" tIns="33100" rIns="90000" bIns="331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29" name="Google Shape;1229;p23"/>
              <p:cNvSpPr/>
              <p:nvPr/>
            </p:nvSpPr>
            <p:spPr>
              <a:xfrm>
                <a:off x="3001261" y="2498859"/>
                <a:ext cx="121762" cy="190462"/>
              </a:xfrm>
              <a:custGeom>
                <a:avLst/>
                <a:gdLst/>
                <a:ahLst/>
                <a:cxnLst/>
                <a:rect l="l" t="t" r="r" b="b"/>
                <a:pathLst>
                  <a:path w="218" h="341" fill="none" extrusionOk="0">
                    <a:moveTo>
                      <a:pt x="218" y="341"/>
                    </a:moveTo>
                    <a:cubicBezTo>
                      <a:pt x="215" y="271"/>
                      <a:pt x="191" y="202"/>
                      <a:pt x="152" y="144"/>
                    </a:cubicBezTo>
                    <a:cubicBezTo>
                      <a:pt x="113" y="85"/>
                      <a:pt x="60" y="37"/>
                      <a:pt x="0" y="0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800" tIns="46800" rIns="91800" bIns="468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30" name="Google Shape;1230;p23"/>
            <p:cNvGrpSpPr/>
            <p:nvPr/>
          </p:nvGrpSpPr>
          <p:grpSpPr>
            <a:xfrm flipH="1">
              <a:off x="-559915" y="68320"/>
              <a:ext cx="1229760" cy="1386360"/>
              <a:chOff x="2694910" y="1293195"/>
              <a:chExt cx="1229760" cy="1386360"/>
            </a:xfrm>
          </p:grpSpPr>
          <p:sp>
            <p:nvSpPr>
              <p:cNvPr id="1231" name="Google Shape;1231;p23"/>
              <p:cNvSpPr/>
              <p:nvPr/>
            </p:nvSpPr>
            <p:spPr>
              <a:xfrm>
                <a:off x="2694910" y="1293195"/>
                <a:ext cx="1229760" cy="1385640"/>
              </a:xfrm>
              <a:custGeom>
                <a:avLst/>
                <a:gdLst/>
                <a:ahLst/>
                <a:cxnLst/>
                <a:rect l="l" t="t" r="r" b="b"/>
                <a:pathLst>
                  <a:path w="3416" h="3849" extrusionOk="0">
                    <a:moveTo>
                      <a:pt x="946" y="5"/>
                    </a:moveTo>
                    <a:cubicBezTo>
                      <a:pt x="1085" y="-65"/>
                      <a:pt x="3361" y="577"/>
                      <a:pt x="3410" y="668"/>
                    </a:cubicBezTo>
                    <a:cubicBezTo>
                      <a:pt x="3496" y="829"/>
                      <a:pt x="2633" y="3815"/>
                      <a:pt x="2567" y="3848"/>
                    </a:cubicBezTo>
                    <a:cubicBezTo>
                      <a:pt x="2502" y="3882"/>
                      <a:pt x="36" y="3408"/>
                      <a:pt x="6" y="3380"/>
                    </a:cubicBezTo>
                    <a:cubicBezTo>
                      <a:pt x="-74" y="3305"/>
                      <a:pt x="798" y="79"/>
                      <a:pt x="946" y="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32" name="Google Shape;1232;p23"/>
              <p:cNvSpPr/>
              <p:nvPr/>
            </p:nvSpPr>
            <p:spPr>
              <a:xfrm>
                <a:off x="3777790" y="1480395"/>
                <a:ext cx="16560" cy="21600"/>
              </a:xfrm>
              <a:custGeom>
                <a:avLst/>
                <a:gdLst/>
                <a:ahLst/>
                <a:cxnLst/>
                <a:rect l="l" t="t" r="r" b="b"/>
                <a:pathLst>
                  <a:path w="46" h="60" extrusionOk="0">
                    <a:moveTo>
                      <a:pt x="6" y="40"/>
                    </a:moveTo>
                    <a:cubicBezTo>
                      <a:pt x="5" y="47"/>
                      <a:pt x="3" y="54"/>
                      <a:pt x="0" y="60"/>
                    </a:cubicBezTo>
                    <a:cubicBezTo>
                      <a:pt x="16" y="43"/>
                      <a:pt x="31" y="25"/>
                      <a:pt x="46" y="6"/>
                    </a:cubicBezTo>
                    <a:cubicBezTo>
                      <a:pt x="40" y="4"/>
                      <a:pt x="33" y="2"/>
                      <a:pt x="27" y="0"/>
                    </a:cubicBezTo>
                    <a:cubicBezTo>
                      <a:pt x="23" y="13"/>
                      <a:pt x="16" y="27"/>
                      <a:pt x="6" y="40"/>
                    </a:cubicBezTo>
                    <a:close/>
                  </a:path>
                </a:pathLst>
              </a:custGeom>
              <a:solidFill>
                <a:srgbClr val="BDE4FA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33" name="Google Shape;1233;p23"/>
              <p:cNvSpPr/>
              <p:nvPr/>
            </p:nvSpPr>
            <p:spPr>
              <a:xfrm>
                <a:off x="2816950" y="1441875"/>
                <a:ext cx="1005840" cy="1129680"/>
              </a:xfrm>
              <a:custGeom>
                <a:avLst/>
                <a:gdLst/>
                <a:ahLst/>
                <a:cxnLst/>
                <a:rect l="l" t="t" r="r" b="b"/>
                <a:pathLst>
                  <a:path w="2794" h="3138" extrusionOk="0">
                    <a:moveTo>
                      <a:pt x="802" y="8"/>
                    </a:moveTo>
                    <a:cubicBezTo>
                      <a:pt x="940" y="-62"/>
                      <a:pt x="2738" y="361"/>
                      <a:pt x="2787" y="452"/>
                    </a:cubicBezTo>
                    <a:cubicBezTo>
                      <a:pt x="2873" y="613"/>
                      <a:pt x="2137" y="3102"/>
                      <a:pt x="2071" y="3136"/>
                    </a:cubicBezTo>
                    <a:cubicBezTo>
                      <a:pt x="2006" y="3169"/>
                      <a:pt x="21" y="2811"/>
                      <a:pt x="1" y="2729"/>
                    </a:cubicBezTo>
                    <a:cubicBezTo>
                      <a:pt x="-21" y="2643"/>
                      <a:pt x="654" y="82"/>
                      <a:pt x="802" y="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34" name="Google Shape;1234;p23"/>
              <p:cNvSpPr/>
              <p:nvPr/>
            </p:nvSpPr>
            <p:spPr>
              <a:xfrm>
                <a:off x="2789590" y="1401555"/>
                <a:ext cx="1062720" cy="1192320"/>
              </a:xfrm>
              <a:custGeom>
                <a:avLst/>
                <a:gdLst/>
                <a:ahLst/>
                <a:cxnLst/>
                <a:rect l="l" t="t" r="r" b="b"/>
                <a:pathLst>
                  <a:path w="2952" h="3312" extrusionOk="0">
                    <a:moveTo>
                      <a:pt x="858" y="8"/>
                    </a:moveTo>
                    <a:cubicBezTo>
                      <a:pt x="1000" y="-65"/>
                      <a:pt x="2897" y="390"/>
                      <a:pt x="2945" y="482"/>
                    </a:cubicBezTo>
                    <a:cubicBezTo>
                      <a:pt x="3030" y="645"/>
                      <a:pt x="2244" y="3274"/>
                      <a:pt x="2177" y="3310"/>
                    </a:cubicBezTo>
                    <a:cubicBezTo>
                      <a:pt x="2110" y="3345"/>
                      <a:pt x="21" y="2998"/>
                      <a:pt x="1" y="2915"/>
                    </a:cubicBezTo>
                    <a:cubicBezTo>
                      <a:pt x="-19" y="2829"/>
                      <a:pt x="706" y="86"/>
                      <a:pt x="858" y="8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800" tIns="46800" rIns="91800" bIns="468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35" name="Google Shape;1235;p23"/>
              <p:cNvSpPr/>
              <p:nvPr/>
            </p:nvSpPr>
            <p:spPr>
              <a:xfrm>
                <a:off x="3046630" y="1319835"/>
                <a:ext cx="47160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31" h="185" fill="none" extrusionOk="0">
                    <a:moveTo>
                      <a:pt x="0" y="0"/>
                    </a:moveTo>
                    <a:cubicBezTo>
                      <a:pt x="51" y="56"/>
                      <a:pt x="95" y="118"/>
                      <a:pt x="131" y="185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800" tIns="19800" rIns="91800" bIns="198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36" name="Google Shape;1236;p23"/>
              <p:cNvSpPr/>
              <p:nvPr/>
            </p:nvSpPr>
            <p:spPr>
              <a:xfrm>
                <a:off x="3580870" y="2608995"/>
                <a:ext cx="37440" cy="70560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96" fill="none" extrusionOk="0">
                    <a:moveTo>
                      <a:pt x="0" y="0"/>
                    </a:moveTo>
                    <a:cubicBezTo>
                      <a:pt x="42" y="61"/>
                      <a:pt x="76" y="127"/>
                      <a:pt x="104" y="196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800" tIns="23750" rIns="91800" bIns="2375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37" name="Google Shape;1237;p23"/>
              <p:cNvSpPr/>
              <p:nvPr/>
            </p:nvSpPr>
            <p:spPr>
              <a:xfrm>
                <a:off x="2707870" y="2456715"/>
                <a:ext cx="71640" cy="42480"/>
              </a:xfrm>
              <a:custGeom>
                <a:avLst/>
                <a:gdLst/>
                <a:ahLst/>
                <a:cxnLst/>
                <a:rect l="l" t="t" r="r" b="b"/>
                <a:pathLst>
                  <a:path w="199" h="118" fill="none" extrusionOk="0">
                    <a:moveTo>
                      <a:pt x="0" y="118"/>
                    </a:moveTo>
                    <a:cubicBezTo>
                      <a:pt x="66" y="79"/>
                      <a:pt x="133" y="39"/>
                      <a:pt x="199" y="0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800" tIns="0" rIns="918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38" name="Google Shape;1238;p23"/>
              <p:cNvSpPr/>
              <p:nvPr/>
            </p:nvSpPr>
            <p:spPr>
              <a:xfrm>
                <a:off x="3019990" y="1518195"/>
                <a:ext cx="213480" cy="900360"/>
              </a:xfrm>
              <a:custGeom>
                <a:avLst/>
                <a:gdLst/>
                <a:ahLst/>
                <a:cxnLst/>
                <a:rect l="l" t="t" r="r" b="b"/>
                <a:pathLst>
                  <a:path w="593" h="2501" fill="none" extrusionOk="0">
                    <a:moveTo>
                      <a:pt x="593" y="0"/>
                    </a:moveTo>
                    <a:cubicBezTo>
                      <a:pt x="395" y="833"/>
                      <a:pt x="198" y="1667"/>
                      <a:pt x="0" y="2501"/>
                    </a:cubicBezTo>
                  </a:path>
                </a:pathLst>
              </a:custGeom>
              <a:noFill/>
              <a:ln w="9525" cap="rnd" cmpd="sng">
                <a:solidFill>
                  <a:schemeClr val="l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800" tIns="46800" rIns="91800" bIns="468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39" name="Google Shape;1239;p23"/>
              <p:cNvSpPr/>
              <p:nvPr/>
            </p:nvSpPr>
            <p:spPr>
              <a:xfrm>
                <a:off x="3446950" y="1617195"/>
                <a:ext cx="230040" cy="86976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2416" fill="none" extrusionOk="0">
                    <a:moveTo>
                      <a:pt x="639" y="0"/>
                    </a:moveTo>
                    <a:cubicBezTo>
                      <a:pt x="426" y="805"/>
                      <a:pt x="213" y="1611"/>
                      <a:pt x="0" y="2416"/>
                    </a:cubicBezTo>
                  </a:path>
                </a:pathLst>
              </a:custGeom>
              <a:noFill/>
              <a:ln w="9525" cap="rnd" cmpd="sng">
                <a:solidFill>
                  <a:schemeClr val="l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800" tIns="46800" rIns="91800" bIns="468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40" name="Google Shape;1240;p23"/>
              <p:cNvSpPr/>
              <p:nvPr/>
            </p:nvSpPr>
            <p:spPr>
              <a:xfrm>
                <a:off x="3225910" y="1580115"/>
                <a:ext cx="219240" cy="864360"/>
              </a:xfrm>
              <a:custGeom>
                <a:avLst/>
                <a:gdLst/>
                <a:ahLst/>
                <a:cxnLst/>
                <a:rect l="l" t="t" r="r" b="b"/>
                <a:pathLst>
                  <a:path w="609" h="2401" fill="none" extrusionOk="0">
                    <a:moveTo>
                      <a:pt x="609" y="0"/>
                    </a:moveTo>
                    <a:cubicBezTo>
                      <a:pt x="357" y="787"/>
                      <a:pt x="154" y="1589"/>
                      <a:pt x="0" y="2401"/>
                    </a:cubicBezTo>
                  </a:path>
                </a:pathLst>
              </a:custGeom>
              <a:noFill/>
              <a:ln w="9525" cap="rnd" cmpd="sng">
                <a:solidFill>
                  <a:schemeClr val="l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800" tIns="46800" rIns="91800" bIns="468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41" name="Google Shape;1241;p23"/>
              <p:cNvSpPr/>
              <p:nvPr/>
            </p:nvSpPr>
            <p:spPr>
              <a:xfrm>
                <a:off x="3127990" y="1612515"/>
                <a:ext cx="582120" cy="144720"/>
              </a:xfrm>
              <a:custGeom>
                <a:avLst/>
                <a:gdLst/>
                <a:ahLst/>
                <a:cxnLst/>
                <a:rect l="l" t="t" r="r" b="b"/>
                <a:pathLst>
                  <a:path w="1617" h="402" fill="none" extrusionOk="0">
                    <a:moveTo>
                      <a:pt x="0" y="0"/>
                    </a:moveTo>
                    <a:cubicBezTo>
                      <a:pt x="549" y="90"/>
                      <a:pt x="1090" y="225"/>
                      <a:pt x="1617" y="402"/>
                    </a:cubicBezTo>
                  </a:path>
                </a:pathLst>
              </a:custGeom>
              <a:noFill/>
              <a:ln w="9525" cap="rnd" cmpd="sng">
                <a:solidFill>
                  <a:schemeClr val="l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800" tIns="46800" rIns="91800" bIns="468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1242" name="Google Shape;1242;p23"/>
              <p:cNvCxnSpPr/>
              <p:nvPr/>
            </p:nvCxnSpPr>
            <p:spPr>
              <a:xfrm>
                <a:off x="3388630" y="1559955"/>
                <a:ext cx="356100" cy="8250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l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</p:cxnSp>
          <p:sp>
            <p:nvSpPr>
              <p:cNvPr id="1243" name="Google Shape;1243;p23"/>
              <p:cNvSpPr/>
              <p:nvPr/>
            </p:nvSpPr>
            <p:spPr>
              <a:xfrm>
                <a:off x="3059950" y="1776675"/>
                <a:ext cx="592560" cy="129960"/>
              </a:xfrm>
              <a:custGeom>
                <a:avLst/>
                <a:gdLst/>
                <a:ahLst/>
                <a:cxnLst/>
                <a:rect l="l" t="t" r="r" b="b"/>
                <a:pathLst>
                  <a:path w="1646" h="361" fill="none" extrusionOk="0">
                    <a:moveTo>
                      <a:pt x="0" y="0"/>
                    </a:moveTo>
                    <a:cubicBezTo>
                      <a:pt x="549" y="120"/>
                      <a:pt x="1097" y="240"/>
                      <a:pt x="1646" y="361"/>
                    </a:cubicBezTo>
                  </a:path>
                </a:pathLst>
              </a:custGeom>
              <a:noFill/>
              <a:ln w="9525" cap="rnd" cmpd="sng">
                <a:solidFill>
                  <a:schemeClr val="l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800" tIns="46800" rIns="91800" bIns="468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44" name="Google Shape;1244;p23"/>
              <p:cNvSpPr/>
              <p:nvPr/>
            </p:nvSpPr>
            <p:spPr>
              <a:xfrm>
                <a:off x="3199270" y="1946235"/>
                <a:ext cx="241200" cy="53280"/>
              </a:xfrm>
              <a:custGeom>
                <a:avLst/>
                <a:gdLst/>
                <a:ahLst/>
                <a:cxnLst/>
                <a:rect l="l" t="t" r="r" b="b"/>
                <a:pathLst>
                  <a:path w="670" h="148" fill="none" extrusionOk="0">
                    <a:moveTo>
                      <a:pt x="0" y="0"/>
                    </a:moveTo>
                    <a:cubicBezTo>
                      <a:pt x="220" y="64"/>
                      <a:pt x="443" y="113"/>
                      <a:pt x="670" y="148"/>
                    </a:cubicBezTo>
                  </a:path>
                </a:pathLst>
              </a:custGeom>
              <a:noFill/>
              <a:ln w="9525" cap="rnd" cmpd="sng">
                <a:solidFill>
                  <a:schemeClr val="l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800" tIns="6475" rIns="91800" bIns="647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45" name="Google Shape;1245;p23"/>
              <p:cNvSpPr/>
              <p:nvPr/>
            </p:nvSpPr>
            <p:spPr>
              <a:xfrm>
                <a:off x="3004870" y="2052435"/>
                <a:ext cx="629280" cy="138600"/>
              </a:xfrm>
              <a:custGeom>
                <a:avLst/>
                <a:gdLst/>
                <a:ahLst/>
                <a:cxnLst/>
                <a:rect l="l" t="t" r="r" b="b"/>
                <a:pathLst>
                  <a:path w="1748" h="385" fill="none" extrusionOk="0">
                    <a:moveTo>
                      <a:pt x="0" y="0"/>
                    </a:moveTo>
                    <a:cubicBezTo>
                      <a:pt x="578" y="116"/>
                      <a:pt x="1155" y="238"/>
                      <a:pt x="1731" y="366"/>
                    </a:cubicBezTo>
                    <a:cubicBezTo>
                      <a:pt x="1738" y="367"/>
                      <a:pt x="1746" y="370"/>
                      <a:pt x="1747" y="377"/>
                    </a:cubicBezTo>
                    <a:cubicBezTo>
                      <a:pt x="1749" y="383"/>
                      <a:pt x="1737" y="389"/>
                      <a:pt x="1736" y="382"/>
                    </a:cubicBezTo>
                  </a:path>
                </a:pathLst>
              </a:custGeom>
              <a:noFill/>
              <a:ln w="9525" cap="rnd" cmpd="sng">
                <a:solidFill>
                  <a:schemeClr val="l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800" tIns="46800" rIns="91800" bIns="468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46" name="Google Shape;1246;p23"/>
              <p:cNvSpPr/>
              <p:nvPr/>
            </p:nvSpPr>
            <p:spPr>
              <a:xfrm>
                <a:off x="3323470" y="2280675"/>
                <a:ext cx="242640" cy="53280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48" fill="none" extrusionOk="0">
                    <a:moveTo>
                      <a:pt x="0" y="0"/>
                    </a:moveTo>
                    <a:cubicBezTo>
                      <a:pt x="132" y="19"/>
                      <a:pt x="259" y="63"/>
                      <a:pt x="389" y="96"/>
                    </a:cubicBezTo>
                    <a:cubicBezTo>
                      <a:pt x="478" y="118"/>
                      <a:pt x="567" y="135"/>
                      <a:pt x="657" y="148"/>
                    </a:cubicBezTo>
                    <a:cubicBezTo>
                      <a:pt x="663" y="149"/>
                      <a:pt x="671" y="148"/>
                      <a:pt x="673" y="142"/>
                    </a:cubicBezTo>
                    <a:cubicBezTo>
                      <a:pt x="674" y="136"/>
                      <a:pt x="661" y="139"/>
                      <a:pt x="666" y="142"/>
                    </a:cubicBezTo>
                  </a:path>
                </a:pathLst>
              </a:custGeom>
              <a:noFill/>
              <a:ln w="9525" cap="rnd" cmpd="sng">
                <a:solidFill>
                  <a:schemeClr val="l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800" tIns="6475" rIns="91800" bIns="647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47" name="Google Shape;1247;p23"/>
              <p:cNvSpPr/>
              <p:nvPr/>
            </p:nvSpPr>
            <p:spPr>
              <a:xfrm>
                <a:off x="2971750" y="2206515"/>
                <a:ext cx="143640" cy="29160"/>
              </a:xfrm>
              <a:custGeom>
                <a:avLst/>
                <a:gdLst/>
                <a:ahLst/>
                <a:cxnLst/>
                <a:rect l="l" t="t" r="r" b="b"/>
                <a:pathLst>
                  <a:path w="399" h="81" fill="none" extrusionOk="0">
                    <a:moveTo>
                      <a:pt x="0" y="0"/>
                    </a:moveTo>
                    <a:cubicBezTo>
                      <a:pt x="135" y="9"/>
                      <a:pt x="270" y="36"/>
                      <a:pt x="399" y="81"/>
                    </a:cubicBezTo>
                  </a:path>
                </a:pathLst>
              </a:custGeom>
              <a:noFill/>
              <a:ln w="9525" cap="rnd" cmpd="sng">
                <a:solidFill>
                  <a:schemeClr val="l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800" tIns="0" rIns="918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48" name="Google Shape;1248;p23"/>
              <p:cNvSpPr/>
              <p:nvPr/>
            </p:nvSpPr>
            <p:spPr>
              <a:xfrm>
                <a:off x="2886430" y="2323155"/>
                <a:ext cx="649440" cy="158760"/>
              </a:xfrm>
              <a:custGeom>
                <a:avLst/>
                <a:gdLst/>
                <a:ahLst/>
                <a:cxnLst/>
                <a:rect l="l" t="t" r="r" b="b"/>
                <a:pathLst>
                  <a:path w="1804" h="441" fill="none" extrusionOk="0">
                    <a:moveTo>
                      <a:pt x="0" y="0"/>
                    </a:moveTo>
                    <a:cubicBezTo>
                      <a:pt x="603" y="143"/>
                      <a:pt x="1204" y="290"/>
                      <a:pt x="1804" y="441"/>
                    </a:cubicBezTo>
                  </a:path>
                </a:pathLst>
              </a:custGeom>
              <a:noFill/>
              <a:ln w="9525" cap="rnd" cmpd="sng">
                <a:solidFill>
                  <a:schemeClr val="l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800" tIns="46800" rIns="91800" bIns="468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49" name="Google Shape;1249;p23"/>
              <p:cNvSpPr/>
              <p:nvPr/>
            </p:nvSpPr>
            <p:spPr>
              <a:xfrm>
                <a:off x="2695270" y="1529715"/>
                <a:ext cx="1227600" cy="1146600"/>
              </a:xfrm>
              <a:custGeom>
                <a:avLst/>
                <a:gdLst/>
                <a:ahLst/>
                <a:cxnLst/>
                <a:rect l="l" t="t" r="r" b="b"/>
                <a:pathLst>
                  <a:path w="3410" h="3185" extrusionOk="0">
                    <a:moveTo>
                      <a:pt x="3404" y="4"/>
                    </a:moveTo>
                    <a:cubicBezTo>
                      <a:pt x="3357" y="-83"/>
                      <a:pt x="2865" y="1478"/>
                      <a:pt x="1544" y="2232"/>
                    </a:cubicBezTo>
                    <a:cubicBezTo>
                      <a:pt x="1072" y="2501"/>
                      <a:pt x="-5" y="2712"/>
                      <a:pt x="0" y="2716"/>
                    </a:cubicBezTo>
                    <a:cubicBezTo>
                      <a:pt x="30" y="2744"/>
                      <a:pt x="2496" y="3218"/>
                      <a:pt x="2561" y="3184"/>
                    </a:cubicBezTo>
                    <a:cubicBezTo>
                      <a:pt x="2627" y="3151"/>
                      <a:pt x="3490" y="165"/>
                      <a:pt x="3404" y="4"/>
                    </a:cubicBezTo>
                    <a:close/>
                  </a:path>
                </a:pathLst>
              </a:custGeom>
              <a:solidFill>
                <a:srgbClr val="233859">
                  <a:alpha val="19620"/>
                </a:srgbClr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496183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5E057B-8B0C-6F15-3D1D-5890078F8C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E49F53-4B1B-BA53-5ECE-C139ECA2CB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915C52-5E61-E24F-6D5F-1A64DF183F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A19DF7-17BD-45F3-D14F-BD748ADF06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7B0B27-5D9A-D52E-D8E2-02D51970B1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2DD41E-595D-433E-81A5-FC24E22F0E6D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92014939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8F3C28-D47C-3B51-5F39-8708A1CE3B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DC9D1A-633F-7EAE-2FCA-DC686A0D45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18470F-10EA-C72C-1FE7-4AC7EB0CA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185B85-7350-4AD8-14A5-060E6C79C4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ACA74F-8113-11F5-A706-A9E2FB355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97FAFF-2014-4FF0-99AB-CA266DCDB2DE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6563965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8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8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5767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6C9CC-AA87-E859-768D-890CB79E75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3C49AF-C786-2314-24C2-64E30E5F17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/>
            </a:lvl1pPr>
            <a:lvl2pPr marL="342900" indent="0">
              <a:buNone/>
              <a:defRPr sz="1500"/>
            </a:lvl2pPr>
            <a:lvl3pPr marL="685800" indent="0">
              <a:buNone/>
              <a:defRPr sz="135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5598B1-C6AC-AA06-E1AD-C254290D53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59453D-5CCC-8EBB-3335-2F486FC51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C0DD59-F3CA-742A-7A90-EDFCEF5EB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94DD27-D946-408E-A946-FFCF9E4E2CA5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03577768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3DFD90-A8F5-720F-17CF-49F186F403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87D494-8859-061E-012C-6B694B1903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E95C62-9AF5-5223-D122-3E4BC8945C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098407-5C57-1B60-0451-D00F1FF32E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51E888-4B4E-F1AF-E3E5-3F91EBA7C7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9FF9E9-38E0-7BAB-2A56-ED6DB7C7B6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AC6769-2AA7-4216-B180-E5CB764061BC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5445231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2E17B9-D09B-41C3-6595-19F198988D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396BE8-8607-0E58-E0F1-F3ED3753F5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9" y="1260872"/>
            <a:ext cx="3868737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21CB6D-850C-89EA-7ED7-9E8048970C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9" y="1878806"/>
            <a:ext cx="3868737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828020E-F90C-5906-542B-E3F408BA57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788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DAADA41-4829-0B22-E5D4-7329B121A2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788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283C919-EA7F-ED4B-C90C-F56E7B30CB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E6BFFCC-5AB4-3B9D-CBBC-8B425EB05B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84BEDCF-57A8-7870-665B-B73616D8F4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7564F1-7CD6-499D-BD2E-501CFC185F84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09167826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B21A2D-96E1-43C5-3F09-60E2A6898E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4CA5C95-C454-2FB5-14B5-2E9F29F09E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9F23EA-E1A3-7E23-C09B-30ED047A8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46BC97-E436-04FE-46AD-FBF3F85B30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C93B09-5336-4CD5-95AE-6700D1A9A050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02899990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C69A397-FF45-4522-8B2B-B83D3D2232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A447EBD-21C1-AFB9-726B-DCBEE50D3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DF2CCE-694F-CA85-5215-01D0E1FE1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C03469-C593-465B-810D-31323AA6CE1E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78424274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21551F-E8A8-37E7-005D-6E5E1007C5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9" y="342900"/>
            <a:ext cx="2949575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741954-1AE6-DF43-D2D8-DAE00EA89E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984257-641C-86FC-2B8C-8091E1149D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9" y="1543050"/>
            <a:ext cx="2949575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3E0828-53F7-64DD-226C-A248DD125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CE2ADE-7959-A1EA-9A7C-8BA2C06D53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255D06-9892-354A-6E01-3D4929906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94175B-C916-48E0-8A36-D4A1595A23AF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40845003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54636D-B23C-A022-B909-EA522F8A7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9" y="342900"/>
            <a:ext cx="2949575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E61FF09-20F1-2D02-92D5-141E1ECB8A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1B32AD-B2EA-69EE-A526-523F55492F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9" y="1543050"/>
            <a:ext cx="2949575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263605-6F11-433A-5227-39DCF5FAF4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D65052-6877-B98D-A109-707A16DAC3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C9650A-73D3-904E-6515-075ECFEB3C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2A5D8A-1CDB-4B1A-9CEE-54AD67B3D112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89755279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43FB80-C63B-08EB-2AC7-55EE85A1A3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A5669C4-8822-1F98-F33A-DC1CD00457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EB26C5-4075-BAFD-7E25-BA9D23D99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8A8E80-6FB4-CA0E-F864-A114E25BAD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D0AC9A-700F-36AD-81AB-71607F05F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B1F87E-6204-471C-8789-E32E95BA42CE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19879136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67BA4AF-BA87-0C08-6452-3BECA0766A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C09924-3C61-ACBE-958D-63B7ADE97A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26799B-4A9D-4588-DCE0-FF01A57501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3A272B-3E65-45E8-3159-CA43C02D4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5087A6-8DD2-4756-2CFB-76183911F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33434A-8BF9-4F64-8307-34020375D0F8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20099900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995DC3C-EF09-65EA-9EBC-A8A3C6869E3B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457200" y="205979"/>
            <a:ext cx="8229600" cy="43886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43EF35-C8A8-CA37-0019-6A651B8EC5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C35DF9-858E-0492-4CC6-D1C315ECB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</p:spPr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3AD947-D8C7-4A9A-4AA9-1144EE514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fld id="{675B941C-3165-4F9A-BB27-67CF04DCE7E1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4235017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9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8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405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njari"/>
              <a:buNone/>
              <a:defRPr sz="3200" b="1">
                <a:solidFill>
                  <a:schemeClr val="dk1"/>
                </a:solidFill>
                <a:latin typeface="Manjari"/>
                <a:ea typeface="Manjari"/>
                <a:cs typeface="Manjari"/>
                <a:sym typeface="Manja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njari"/>
              <a:buNone/>
              <a:defRPr sz="3200" b="1">
                <a:solidFill>
                  <a:schemeClr val="dk1"/>
                </a:solidFill>
                <a:latin typeface="Manjari"/>
                <a:ea typeface="Manjari"/>
                <a:cs typeface="Manjari"/>
                <a:sym typeface="Manjar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njari"/>
              <a:buNone/>
              <a:defRPr sz="3200" b="1">
                <a:solidFill>
                  <a:schemeClr val="dk1"/>
                </a:solidFill>
                <a:latin typeface="Manjari"/>
                <a:ea typeface="Manjari"/>
                <a:cs typeface="Manjari"/>
                <a:sym typeface="Manjar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njari"/>
              <a:buNone/>
              <a:defRPr sz="3200" b="1">
                <a:solidFill>
                  <a:schemeClr val="dk1"/>
                </a:solidFill>
                <a:latin typeface="Manjari"/>
                <a:ea typeface="Manjari"/>
                <a:cs typeface="Manjari"/>
                <a:sym typeface="Manjar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njari"/>
              <a:buNone/>
              <a:defRPr sz="3200" b="1">
                <a:solidFill>
                  <a:schemeClr val="dk1"/>
                </a:solidFill>
                <a:latin typeface="Manjari"/>
                <a:ea typeface="Manjari"/>
                <a:cs typeface="Manjari"/>
                <a:sym typeface="Manjar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njari"/>
              <a:buNone/>
              <a:defRPr sz="3200" b="1">
                <a:solidFill>
                  <a:schemeClr val="dk1"/>
                </a:solidFill>
                <a:latin typeface="Manjari"/>
                <a:ea typeface="Manjari"/>
                <a:cs typeface="Manjari"/>
                <a:sym typeface="Manjar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njari"/>
              <a:buNone/>
              <a:defRPr sz="3200" b="1">
                <a:solidFill>
                  <a:schemeClr val="dk1"/>
                </a:solidFill>
                <a:latin typeface="Manjari"/>
                <a:ea typeface="Manjari"/>
                <a:cs typeface="Manjari"/>
                <a:sym typeface="Manjar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njari"/>
              <a:buNone/>
              <a:defRPr sz="3200" b="1">
                <a:solidFill>
                  <a:schemeClr val="dk1"/>
                </a:solidFill>
                <a:latin typeface="Manjari"/>
                <a:ea typeface="Manjari"/>
                <a:cs typeface="Manjari"/>
                <a:sym typeface="Manjar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njari"/>
              <a:buNone/>
              <a:defRPr sz="3200" b="1">
                <a:solidFill>
                  <a:schemeClr val="dk1"/>
                </a:solidFill>
                <a:latin typeface="Manjari"/>
                <a:ea typeface="Manjari"/>
                <a:cs typeface="Manjari"/>
                <a:sym typeface="Manjari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ebo"/>
              <a:buChar char="●"/>
              <a:defRPr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ebo"/>
              <a:buChar char="○"/>
              <a:defRPr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ebo"/>
              <a:buChar char="■"/>
              <a:defRPr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ebo"/>
              <a:buChar char="●"/>
              <a:defRPr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ebo"/>
              <a:buChar char="○"/>
              <a:defRPr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ebo"/>
              <a:buChar char="■"/>
              <a:defRPr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ebo"/>
              <a:buChar char="●"/>
              <a:defRPr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ebo"/>
              <a:buChar char="○"/>
              <a:defRPr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ebo"/>
              <a:buChar char="■"/>
              <a:defRPr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9982767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0" r:id="rId1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2AC17DF9-A075-3D8B-0FB1-F5EC00D19AF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2C636BCC-4832-E1D4-9B78-59EF7FF94D2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text styles</a:t>
            </a:r>
          </a:p>
          <a:p>
            <a:pPr lvl="1"/>
            <a:r>
              <a:rPr lang="en-US" altLang="vi-VN"/>
              <a:t>Second level</a:t>
            </a:r>
          </a:p>
          <a:p>
            <a:pPr lvl="2"/>
            <a:r>
              <a:rPr lang="en-US" altLang="vi-VN"/>
              <a:t>Third level</a:t>
            </a:r>
          </a:p>
          <a:p>
            <a:pPr lvl="3"/>
            <a:r>
              <a:rPr lang="en-US" altLang="vi-VN"/>
              <a:t>Fourth level</a:t>
            </a:r>
          </a:p>
          <a:p>
            <a:pPr lvl="4"/>
            <a:r>
              <a:rPr lang="en-US" altLang="vi-VN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82D7B0E8-2CE8-4012-C604-10BAADB6C205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50"/>
            </a:lvl1pPr>
          </a:lstStyle>
          <a:p>
            <a:endParaRPr lang="en-US" altLang="vi-VN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A323D14B-ED6A-8CD8-9A3C-84077400F005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50"/>
            </a:lvl1pPr>
          </a:lstStyle>
          <a:p>
            <a:endParaRPr lang="en-US" altLang="vi-VN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FAD81A60-0103-A298-7B89-9A3BC81A1CE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50"/>
            </a:lvl1pPr>
          </a:lstStyle>
          <a:p>
            <a:fld id="{FFC3E552-8656-458A-8DBF-E9EA8641357F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498837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33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257175" indent="-257175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fontAlgn="base">
        <a:spcBef>
          <a:spcPct val="20000"/>
        </a:spcBef>
        <a:spcAft>
          <a:spcPct val="0"/>
        </a:spcAft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fontAlgn="base">
        <a:spcBef>
          <a:spcPct val="20000"/>
        </a:spcBef>
        <a:spcAft>
          <a:spcPct val="0"/>
        </a:spcAft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fontAlgn="base">
        <a:spcBef>
          <a:spcPct val="20000"/>
        </a:spcBef>
        <a:spcAft>
          <a:spcPct val="0"/>
        </a:spcAft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fontAlgn="base">
        <a:spcBef>
          <a:spcPct val="20000"/>
        </a:spcBef>
        <a:spcAft>
          <a:spcPct val="0"/>
        </a:spcAft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44.png"/><Relationship Id="rId5" Type="http://schemas.openxmlformats.org/officeDocument/2006/relationships/image" Target="../media/image34.png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png"/><Relationship Id="rId18" Type="http://schemas.openxmlformats.org/officeDocument/2006/relationships/slide" Target="slide23.xml"/><Relationship Id="rId3" Type="http://schemas.openxmlformats.org/officeDocument/2006/relationships/image" Target="../media/image42.png"/><Relationship Id="rId21" Type="http://schemas.openxmlformats.org/officeDocument/2006/relationships/slide" Target="slide26.xml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17" Type="http://schemas.openxmlformats.org/officeDocument/2006/relationships/slide" Target="slide22.xml"/><Relationship Id="rId2" Type="http://schemas.openxmlformats.org/officeDocument/2006/relationships/image" Target="../media/image33.png"/><Relationship Id="rId16" Type="http://schemas.openxmlformats.org/officeDocument/2006/relationships/slide" Target="slide21.xml"/><Relationship Id="rId20" Type="http://schemas.openxmlformats.org/officeDocument/2006/relationships/slide" Target="slide25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24" Type="http://schemas.openxmlformats.org/officeDocument/2006/relationships/slide" Target="slide29.xml"/><Relationship Id="rId5" Type="http://schemas.openxmlformats.org/officeDocument/2006/relationships/image" Target="../media/image43.png"/><Relationship Id="rId15" Type="http://schemas.openxmlformats.org/officeDocument/2006/relationships/slide" Target="slide20.xml"/><Relationship Id="rId23" Type="http://schemas.openxmlformats.org/officeDocument/2006/relationships/slide" Target="slide28.xml"/><Relationship Id="rId10" Type="http://schemas.openxmlformats.org/officeDocument/2006/relationships/image" Target="../media/image49.png"/><Relationship Id="rId19" Type="http://schemas.openxmlformats.org/officeDocument/2006/relationships/slide" Target="slide24.xml"/><Relationship Id="rId4" Type="http://schemas.openxmlformats.org/officeDocument/2006/relationships/image" Target="../media/image44.png"/><Relationship Id="rId9" Type="http://schemas.openxmlformats.org/officeDocument/2006/relationships/image" Target="../media/image48.png"/><Relationship Id="rId14" Type="http://schemas.openxmlformats.org/officeDocument/2006/relationships/image" Target="../media/image53.png"/><Relationship Id="rId22" Type="http://schemas.openxmlformats.org/officeDocument/2006/relationships/slide" Target="slide2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56.png"/><Relationship Id="rId5" Type="http://schemas.openxmlformats.org/officeDocument/2006/relationships/slide" Target="slide19.xml"/><Relationship Id="rId4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56.png"/><Relationship Id="rId5" Type="http://schemas.openxmlformats.org/officeDocument/2006/relationships/slide" Target="slide19.xml"/><Relationship Id="rId4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56.png"/><Relationship Id="rId5" Type="http://schemas.openxmlformats.org/officeDocument/2006/relationships/slide" Target="slide19.xml"/><Relationship Id="rId4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56.png"/><Relationship Id="rId5" Type="http://schemas.openxmlformats.org/officeDocument/2006/relationships/slide" Target="slide19.xml"/><Relationship Id="rId4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56.png"/><Relationship Id="rId5" Type="http://schemas.openxmlformats.org/officeDocument/2006/relationships/slide" Target="slide19.xml"/><Relationship Id="rId4" Type="http://schemas.openxmlformats.org/officeDocument/2006/relationships/image" Target="../media/image5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56.png"/><Relationship Id="rId5" Type="http://schemas.openxmlformats.org/officeDocument/2006/relationships/slide" Target="slide19.xml"/><Relationship Id="rId4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56.png"/><Relationship Id="rId5" Type="http://schemas.openxmlformats.org/officeDocument/2006/relationships/slide" Target="slide19.xml"/><Relationship Id="rId4" Type="http://schemas.openxmlformats.org/officeDocument/2006/relationships/image" Target="../media/image5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56.png"/><Relationship Id="rId5" Type="http://schemas.openxmlformats.org/officeDocument/2006/relationships/slide" Target="slide19.xml"/><Relationship Id="rId4" Type="http://schemas.openxmlformats.org/officeDocument/2006/relationships/image" Target="../media/image5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56.png"/><Relationship Id="rId5" Type="http://schemas.openxmlformats.org/officeDocument/2006/relationships/slide" Target="slide19.xml"/><Relationship Id="rId4" Type="http://schemas.openxmlformats.org/officeDocument/2006/relationships/image" Target="../media/image5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56.png"/><Relationship Id="rId5" Type="http://schemas.openxmlformats.org/officeDocument/2006/relationships/slide" Target="slide19.xml"/><Relationship Id="rId4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svg"/><Relationship Id="rId7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jpeg"/><Relationship Id="rId11" Type="http://schemas.openxmlformats.org/officeDocument/2006/relationships/image" Target="../media/image12.svg"/><Relationship Id="rId5" Type="http://schemas.openxmlformats.org/officeDocument/2006/relationships/image" Target="../media/image6.sv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sv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gif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3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7" Type="http://schemas.openxmlformats.org/officeDocument/2006/relationships/image" Target="../media/image18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9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1118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4336FAD-B785-E185-4E40-6CCC3E765D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FFA5952D-C0C5-4F0C-906E-C6E6DC5EA35A}"/>
              </a:ext>
            </a:extLst>
          </p:cNvPr>
          <p:cNvSpPr/>
          <p:nvPr/>
        </p:nvSpPr>
        <p:spPr>
          <a:xfrm>
            <a:off x="304800" y="3180016"/>
            <a:ext cx="2286000" cy="1799822"/>
          </a:xfrm>
          <a:custGeom>
            <a:avLst/>
            <a:gdLst/>
            <a:ahLst/>
            <a:cxnLst/>
            <a:rect l="l" t="t" r="r" b="b"/>
            <a:pathLst>
              <a:path w="7364683" h="4900862">
                <a:moveTo>
                  <a:pt x="0" y="0"/>
                </a:moveTo>
                <a:lnTo>
                  <a:pt x="7364683" y="0"/>
                </a:lnTo>
                <a:lnTo>
                  <a:pt x="7364683" y="4900862"/>
                </a:lnTo>
                <a:lnTo>
                  <a:pt x="0" y="49008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457200">
              <a:defRPr/>
            </a:pPr>
            <a:endParaRPr lang="vi-VN" sz="9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5B6405CB-D3EC-3E30-1ED6-06BD0A33199D}"/>
              </a:ext>
            </a:extLst>
          </p:cNvPr>
          <p:cNvSpPr/>
          <p:nvPr/>
        </p:nvSpPr>
        <p:spPr>
          <a:xfrm>
            <a:off x="2838450" y="3193623"/>
            <a:ext cx="2476501" cy="1794379"/>
          </a:xfrm>
          <a:custGeom>
            <a:avLst/>
            <a:gdLst/>
            <a:ahLst/>
            <a:cxnLst/>
            <a:rect l="l" t="t" r="r" b="b"/>
            <a:pathLst>
              <a:path w="7364683" h="4453749">
                <a:moveTo>
                  <a:pt x="0" y="0"/>
                </a:moveTo>
                <a:lnTo>
                  <a:pt x="7364683" y="0"/>
                </a:lnTo>
                <a:lnTo>
                  <a:pt x="7364683" y="4453748"/>
                </a:lnTo>
                <a:lnTo>
                  <a:pt x="0" y="445374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5704" b="-8314"/>
            </a:stretch>
          </a:blipFill>
        </p:spPr>
        <p:txBody>
          <a:bodyPr/>
          <a:lstStyle/>
          <a:p>
            <a:pPr defTabSz="457200">
              <a:defRPr/>
            </a:pPr>
            <a:endParaRPr lang="vi-VN" sz="9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E7251C89-8469-2986-4E21-E748EC8F4FE1}"/>
              </a:ext>
            </a:extLst>
          </p:cNvPr>
          <p:cNvSpPr txBox="1"/>
          <p:nvPr/>
        </p:nvSpPr>
        <p:spPr>
          <a:xfrm>
            <a:off x="145597" y="757476"/>
            <a:ext cx="3148693" cy="8431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00">
              <a:lnSpc>
                <a:spcPts val="7380"/>
              </a:lnSpc>
              <a:spcBef>
                <a:spcPct val="0"/>
              </a:spcBef>
              <a:defRPr/>
            </a:pPr>
            <a:r>
              <a:rPr lang="en-US" sz="4500" b="1" spc="-476" dirty="0">
                <a:solidFill>
                  <a:srgbClr val="C00000"/>
                </a:solidFill>
                <a:latin typeface="Garet" panose="020B0604020202020204" charset="0"/>
                <a:sym typeface="Garet"/>
              </a:rPr>
              <a:t>recycling (n)</a:t>
            </a: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B8D9F688-98CC-91A8-3245-945967111D7B}"/>
              </a:ext>
            </a:extLst>
          </p:cNvPr>
          <p:cNvSpPr txBox="1"/>
          <p:nvPr/>
        </p:nvSpPr>
        <p:spPr>
          <a:xfrm>
            <a:off x="-521331" y="2103162"/>
            <a:ext cx="4911676" cy="843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00">
              <a:lnSpc>
                <a:spcPts val="7380"/>
              </a:lnSpc>
              <a:spcBef>
                <a:spcPct val="0"/>
              </a:spcBef>
              <a:defRPr/>
            </a:pPr>
            <a:r>
              <a:rPr lang="en-US" sz="4500" b="1" spc="-476" dirty="0">
                <a:solidFill>
                  <a:srgbClr val="F79646">
                    <a:lumMod val="75000"/>
                  </a:srgbClr>
                </a:solidFill>
                <a:latin typeface="Garet" panose="020B0604020202020204" charset="0"/>
                <a:sym typeface="Garet"/>
              </a:rPr>
              <a:t>recyclables (n)</a:t>
            </a:r>
          </a:p>
        </p:txBody>
      </p:sp>
      <p:pic>
        <p:nvPicPr>
          <p:cNvPr id="8" name="Download">
            <a:hlinkClick r:id="" action="ppaction://media"/>
            <a:extLst>
              <a:ext uri="{FF2B5EF4-FFF2-40B4-BE49-F238E27FC236}">
                <a16:creationId xmlns:a16="http://schemas.microsoft.com/office/drawing/2014/main" id="{67A92CC7-D1C0-8840-6C00-EDBB8164466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86401" y="179238"/>
            <a:ext cx="3352800" cy="4800600"/>
          </a:xfrm>
          <a:prstGeom prst="rect">
            <a:avLst/>
          </a:prstGeom>
        </p:spPr>
      </p:pic>
      <p:sp>
        <p:nvSpPr>
          <p:cNvPr id="11" name="TextBox 7">
            <a:extLst>
              <a:ext uri="{FF2B5EF4-FFF2-40B4-BE49-F238E27FC236}">
                <a16:creationId xmlns:a16="http://schemas.microsoft.com/office/drawing/2014/main" id="{B08053C2-0A2F-9BA7-0E6D-6CFB1A49FB54}"/>
              </a:ext>
            </a:extLst>
          </p:cNvPr>
          <p:cNvSpPr txBox="1"/>
          <p:nvPr/>
        </p:nvSpPr>
        <p:spPr>
          <a:xfrm>
            <a:off x="0" y="1390650"/>
            <a:ext cx="3657600" cy="8431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00">
              <a:lnSpc>
                <a:spcPts val="7380"/>
              </a:lnSpc>
              <a:spcBef>
                <a:spcPct val="0"/>
              </a:spcBef>
              <a:defRPr/>
            </a:pPr>
            <a:r>
              <a:rPr lang="en-US" sz="4500" b="1" spc="-476" dirty="0">
                <a:solidFill>
                  <a:srgbClr val="1F497D">
                    <a:lumMod val="60000"/>
                    <a:lumOff val="40000"/>
                  </a:srgbClr>
                </a:solidFill>
                <a:latin typeface="Garet" panose="020B0604020202020204" charset="0"/>
                <a:sym typeface="Garet"/>
              </a:rPr>
              <a:t>recyclable (a)</a:t>
            </a:r>
          </a:p>
        </p:txBody>
      </p:sp>
      <p:sp>
        <p:nvSpPr>
          <p:cNvPr id="16" name="TextBox 5">
            <a:extLst>
              <a:ext uri="{FF2B5EF4-FFF2-40B4-BE49-F238E27FC236}">
                <a16:creationId xmlns:a16="http://schemas.microsoft.com/office/drawing/2014/main" id="{E54DC838-AE39-69C5-B443-B1CE6786B7D2}"/>
              </a:ext>
            </a:extLst>
          </p:cNvPr>
          <p:cNvSpPr txBox="1"/>
          <p:nvPr/>
        </p:nvSpPr>
        <p:spPr>
          <a:xfrm>
            <a:off x="-126547" y="44965"/>
            <a:ext cx="3148693" cy="8431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00">
              <a:lnSpc>
                <a:spcPts val="7380"/>
              </a:lnSpc>
              <a:spcBef>
                <a:spcPct val="0"/>
              </a:spcBef>
              <a:defRPr/>
            </a:pPr>
            <a:r>
              <a:rPr lang="en-US" sz="4500" b="1" spc="-476" dirty="0">
                <a:solidFill>
                  <a:srgbClr val="0F9F6B"/>
                </a:solidFill>
                <a:latin typeface="Garet" panose="020B0604020202020204" charset="0"/>
                <a:sym typeface="Garet"/>
              </a:rPr>
              <a:t>recycle (v)</a:t>
            </a:r>
          </a:p>
        </p:txBody>
      </p:sp>
    </p:spTree>
    <p:extLst>
      <p:ext uri="{BB962C8B-B14F-4D97-AF65-F5344CB8AC3E}">
        <p14:creationId xmlns:p14="http://schemas.microsoft.com/office/powerpoint/2010/main" val="3594461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51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C36E8BD-B0D7-73E7-4194-A09D4AE96A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9">
            <a:extLst>
              <a:ext uri="{FF2B5EF4-FFF2-40B4-BE49-F238E27FC236}">
                <a16:creationId xmlns:a16="http://schemas.microsoft.com/office/drawing/2014/main" id="{52550B0F-AC09-3CD9-9B18-3D929A91CFC4}"/>
              </a:ext>
            </a:extLst>
          </p:cNvPr>
          <p:cNvSpPr/>
          <p:nvPr/>
        </p:nvSpPr>
        <p:spPr>
          <a:xfrm>
            <a:off x="6887286" y="3024752"/>
            <a:ext cx="1444656" cy="1665746"/>
          </a:xfrm>
          <a:custGeom>
            <a:avLst/>
            <a:gdLst/>
            <a:ahLst/>
            <a:cxnLst/>
            <a:rect l="l" t="t" r="r" b="b"/>
            <a:pathLst>
              <a:path w="2889312" h="3331492">
                <a:moveTo>
                  <a:pt x="0" y="0"/>
                </a:moveTo>
                <a:lnTo>
                  <a:pt x="2889312" y="0"/>
                </a:lnTo>
                <a:lnTo>
                  <a:pt x="2889312" y="3331492"/>
                </a:lnTo>
                <a:lnTo>
                  <a:pt x="0" y="33314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defRPr/>
            </a:pPr>
            <a:endParaRPr lang="vi-VN" sz="9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96A60245-2468-0F2E-3D68-03BCFA88543A}"/>
              </a:ext>
            </a:extLst>
          </p:cNvPr>
          <p:cNvSpPr txBox="1"/>
          <p:nvPr/>
        </p:nvSpPr>
        <p:spPr>
          <a:xfrm>
            <a:off x="705228" y="-51346"/>
            <a:ext cx="6838573" cy="10020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00">
              <a:lnSpc>
                <a:spcPts val="8857"/>
              </a:lnSpc>
              <a:spcBef>
                <a:spcPct val="0"/>
              </a:spcBef>
              <a:defRPr/>
            </a:pPr>
            <a:r>
              <a:rPr lang="en-US" sz="5000" spc="-595" dirty="0">
                <a:solidFill>
                  <a:srgbClr val="0F9F6B"/>
                </a:solidFill>
                <a:latin typeface="Garet"/>
                <a:ea typeface="Garet"/>
                <a:cs typeface="Garet"/>
                <a:sym typeface="Garet"/>
              </a:rPr>
              <a:t>VOCABULARY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03EC75C-E34C-E750-930B-284602A27994}"/>
              </a:ext>
            </a:extLst>
          </p:cNvPr>
          <p:cNvSpPr txBox="1"/>
          <p:nvPr/>
        </p:nvSpPr>
        <p:spPr>
          <a:xfrm>
            <a:off x="252399" y="1346163"/>
            <a:ext cx="8977662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spcBef>
                <a:spcPct val="0"/>
              </a:spcBef>
              <a:defRPr/>
            </a:pP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Garet Bold"/>
              </a:rPr>
              <a:t>- decompose (</a:t>
            </a:r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Garet Bold"/>
              </a:rPr>
              <a:t>v) </a:t>
            </a:r>
            <a:r>
              <a:rPr lang="en-US" sz="360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Garet Bold"/>
              </a:rPr>
              <a:t>phân</a:t>
            </a:r>
            <a:r>
              <a:rPr lang="en-US" sz="360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Garet Bold"/>
              </a:rPr>
              <a:t> hủy – </a:t>
            </a:r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Garet Bold"/>
              </a:rPr>
              <a:t>decomposition (n)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Garet Bold"/>
            </a:endParaRPr>
          </a:p>
          <a:p>
            <a:pPr defTabSz="457200">
              <a:spcBef>
                <a:spcPct val="0"/>
              </a:spcBef>
              <a:defRPr/>
            </a:pP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Garet Bold"/>
              </a:rPr>
              <a:t>- reuse (</a:t>
            </a:r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Garet Bold"/>
              </a:rPr>
              <a:t>v) </a:t>
            </a:r>
            <a:r>
              <a:rPr lang="en-US" sz="36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Garet Bold"/>
              </a:rPr>
              <a:t>sử</a:t>
            </a:r>
            <a:r>
              <a:rPr lang="en-US" sz="36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Garet Bold"/>
              </a:rPr>
              <a:t> </a:t>
            </a:r>
            <a:r>
              <a:rPr lang="en-US" sz="360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Garet Bold"/>
              </a:rPr>
              <a:t>dụng</a:t>
            </a:r>
            <a:r>
              <a:rPr lang="en-US" sz="360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Garet Bold"/>
              </a:rPr>
              <a:t> lại –</a:t>
            </a:r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Garet Bold"/>
              </a:rPr>
              <a:t> reusable (adj)</a:t>
            </a:r>
            <a:endParaRPr lang="en-US" sz="3600" dirty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Garet Bold"/>
            </a:endParaRPr>
          </a:p>
          <a:p>
            <a:pPr defTabSz="457200">
              <a:spcBef>
                <a:spcPct val="0"/>
              </a:spcBef>
              <a:defRPr/>
            </a:pP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Garet"/>
              </a:rPr>
              <a:t>- recycle </a:t>
            </a:r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Garet"/>
              </a:rPr>
              <a:t>(v) </a:t>
            </a:r>
            <a:r>
              <a:rPr lang="en-US" sz="36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Garet"/>
              </a:rPr>
              <a:t>tái</a:t>
            </a:r>
            <a:r>
              <a:rPr lang="en-US" sz="36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Garet"/>
              </a:rPr>
              <a:t> </a:t>
            </a:r>
            <a:r>
              <a:rPr lang="en-US" sz="360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Garet"/>
              </a:rPr>
              <a:t>sử</a:t>
            </a:r>
            <a:r>
              <a:rPr lang="en-US" sz="360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Garet"/>
              </a:rPr>
              <a:t> dụng – </a:t>
            </a:r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Garet"/>
              </a:rPr>
              <a:t>recycling (n)</a:t>
            </a:r>
            <a:endParaRPr lang="en-US" sz="3600" dirty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Garet"/>
            </a:endParaRPr>
          </a:p>
          <a:p>
            <a:pPr defTabSz="457200">
              <a:spcBef>
                <a:spcPct val="0"/>
              </a:spcBef>
              <a:defRPr/>
            </a:pPr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Garet"/>
              </a:rPr>
              <a:t>  recyclable 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Garet"/>
              </a:rPr>
              <a:t>(</a:t>
            </a:r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Garet"/>
              </a:rPr>
              <a:t>a) </a:t>
            </a:r>
            <a:r>
              <a:rPr lang="en-US" sz="36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Garet"/>
              </a:rPr>
              <a:t>có</a:t>
            </a:r>
            <a:r>
              <a:rPr lang="en-US" sz="36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Garet"/>
              </a:rPr>
              <a:t> </a:t>
            </a:r>
            <a:r>
              <a:rPr lang="en-US" sz="36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Garet"/>
              </a:rPr>
              <a:t>thể</a:t>
            </a:r>
            <a:r>
              <a:rPr lang="en-US" sz="36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Garet"/>
              </a:rPr>
              <a:t> </a:t>
            </a:r>
            <a:r>
              <a:rPr lang="en-US" sz="36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Garet"/>
              </a:rPr>
              <a:t>tái</a:t>
            </a:r>
            <a:r>
              <a:rPr lang="en-US" sz="36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Garet"/>
              </a:rPr>
              <a:t> </a:t>
            </a:r>
            <a:r>
              <a:rPr lang="en-US" sz="36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Garet"/>
              </a:rPr>
              <a:t>sử</a:t>
            </a:r>
            <a:r>
              <a:rPr lang="en-US" sz="36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Garet"/>
              </a:rPr>
              <a:t> </a:t>
            </a:r>
            <a:r>
              <a:rPr lang="en-US" sz="36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Garet"/>
              </a:rPr>
              <a:t>dụng</a:t>
            </a:r>
            <a:endParaRPr lang="en-US" sz="3600" dirty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Garet"/>
            </a:endParaRPr>
          </a:p>
          <a:p>
            <a:pPr defTabSz="457200">
              <a:spcBef>
                <a:spcPct val="0"/>
              </a:spcBef>
              <a:defRPr/>
            </a:pPr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Garet"/>
              </a:rPr>
              <a:t>  recyclables 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Garet"/>
              </a:rPr>
              <a:t>(</a:t>
            </a:r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Garet"/>
              </a:rPr>
              <a:t>n) </a:t>
            </a:r>
            <a:r>
              <a:rPr lang="en-US" sz="36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Garet"/>
              </a:rPr>
              <a:t>vật</a:t>
            </a:r>
            <a:r>
              <a:rPr lang="en-US" sz="36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Garet"/>
              </a:rPr>
              <a:t> </a:t>
            </a:r>
            <a:r>
              <a:rPr lang="en-US" sz="36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Garet"/>
              </a:rPr>
              <a:t>liệu</a:t>
            </a:r>
            <a:r>
              <a:rPr lang="en-US" sz="36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Garet"/>
              </a:rPr>
              <a:t> </a:t>
            </a:r>
            <a:r>
              <a:rPr lang="en-US" sz="36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Garet"/>
              </a:rPr>
              <a:t>tái</a:t>
            </a:r>
            <a:r>
              <a:rPr lang="en-US" sz="36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Garet"/>
              </a:rPr>
              <a:t> </a:t>
            </a:r>
            <a:r>
              <a:rPr lang="en-US" sz="360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Garet"/>
              </a:rPr>
              <a:t>sử</a:t>
            </a:r>
            <a:r>
              <a:rPr lang="en-US" sz="360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Garet"/>
              </a:rPr>
              <a:t> dụng</a:t>
            </a:r>
          </a:p>
        </p:txBody>
      </p:sp>
    </p:spTree>
    <p:extLst>
      <p:ext uri="{BB962C8B-B14F-4D97-AF65-F5344CB8AC3E}">
        <p14:creationId xmlns:p14="http://schemas.microsoft.com/office/powerpoint/2010/main" val="24820913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C6BC502-9B96-6582-D5AE-7CB74755CC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7">
            <a:extLst>
              <a:ext uri="{FF2B5EF4-FFF2-40B4-BE49-F238E27FC236}">
                <a16:creationId xmlns:a16="http://schemas.microsoft.com/office/drawing/2014/main" id="{41E98B7D-D6F8-4CC3-27DF-CE36DD494C60}"/>
              </a:ext>
            </a:extLst>
          </p:cNvPr>
          <p:cNvSpPr txBox="1"/>
          <p:nvPr/>
        </p:nvSpPr>
        <p:spPr>
          <a:xfrm>
            <a:off x="430306" y="285750"/>
            <a:ext cx="8337176" cy="8319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00">
              <a:lnSpc>
                <a:spcPts val="7380"/>
              </a:lnSpc>
              <a:spcBef>
                <a:spcPct val="0"/>
              </a:spcBef>
              <a:defRPr/>
            </a:pPr>
            <a:r>
              <a:rPr lang="en-US" sz="4000" b="1" spc="-476">
                <a:solidFill>
                  <a:srgbClr val="1F497D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Garet"/>
              </a:rPr>
              <a:t>1.  Reorder the letters to make meaning ful words.</a:t>
            </a:r>
            <a:endParaRPr lang="en-US" sz="4000" b="1" spc="-476" dirty="0">
              <a:solidFill>
                <a:srgbClr val="1F497D">
                  <a:lumMod val="60000"/>
                  <a:lumOff val="4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Gare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DFDB161-8E83-975A-9D91-5938A71E950E}"/>
              </a:ext>
            </a:extLst>
          </p:cNvPr>
          <p:cNvSpPr txBox="1"/>
          <p:nvPr/>
        </p:nvSpPr>
        <p:spPr>
          <a:xfrm>
            <a:off x="1264024" y="1602254"/>
            <a:ext cx="833717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228600">
              <a:defRPr sz="3200">
                <a:solidFill>
                  <a:srgbClr val="225522"/>
                </a:solidFill>
              </a:defRPr>
            </a:pPr>
            <a:r>
              <a:rPr lang="en-US" sz="4000">
                <a:solidFill>
                  <a:srgbClr val="2255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eeuablsr</a:t>
            </a:r>
          </a:p>
          <a:p>
            <a:pPr defTabSz="228600">
              <a:defRPr sz="3200">
                <a:solidFill>
                  <a:srgbClr val="225522"/>
                </a:solidFill>
              </a:defRPr>
            </a:pPr>
            <a:r>
              <a:rPr lang="en-US" sz="4000">
                <a:solidFill>
                  <a:srgbClr val="2255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eeaysllbccr</a:t>
            </a:r>
          </a:p>
          <a:p>
            <a:pPr defTabSz="228600">
              <a:defRPr sz="3200">
                <a:solidFill>
                  <a:srgbClr val="225522"/>
                </a:solidFill>
              </a:defRPr>
            </a:pPr>
            <a:r>
              <a:rPr lang="en-US" sz="4000">
                <a:solidFill>
                  <a:srgbClr val="2255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eeoocdspm</a:t>
            </a:r>
          </a:p>
        </p:txBody>
      </p:sp>
    </p:spTree>
    <p:extLst>
      <p:ext uri="{BB962C8B-B14F-4D97-AF65-F5344CB8AC3E}">
        <p14:creationId xmlns:p14="http://schemas.microsoft.com/office/powerpoint/2010/main" val="15669262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021C4CE-07D8-69B4-38C3-6DA2C1C94B7D}"/>
              </a:ext>
            </a:extLst>
          </p:cNvPr>
          <p:cNvSpPr/>
          <p:nvPr/>
        </p:nvSpPr>
        <p:spPr>
          <a:xfrm>
            <a:off x="0" y="0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C6E7FC-F784-DBB3-C008-16261D084ADB}"/>
              </a:ext>
            </a:extLst>
          </p:cNvPr>
          <p:cNvSpPr txBox="1"/>
          <p:nvPr/>
        </p:nvSpPr>
        <p:spPr>
          <a:xfrm>
            <a:off x="977084" y="77288"/>
            <a:ext cx="744576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Match the highlighted words and phrases with the pictures.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339C3EE-BED7-99BC-F4F1-3F16F3FB5AC1}"/>
              </a:ext>
            </a:extLst>
          </p:cNvPr>
          <p:cNvSpPr/>
          <p:nvPr/>
        </p:nvSpPr>
        <p:spPr>
          <a:xfrm>
            <a:off x="375217" y="77288"/>
            <a:ext cx="435613" cy="461665"/>
          </a:xfrm>
          <a:prstGeom prst="roundRect">
            <a:avLst/>
          </a:prstGeom>
          <a:solidFill>
            <a:srgbClr val="EE86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1204BCA-82B8-3483-DE67-D2D9296DC4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830" y="646742"/>
            <a:ext cx="7585363" cy="4357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8628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71C3A03-5961-49BC-8624-C2DE49428F6B}"/>
              </a:ext>
            </a:extLst>
          </p:cNvPr>
          <p:cNvSpPr txBox="1"/>
          <p:nvPr/>
        </p:nvSpPr>
        <p:spPr>
          <a:xfrm>
            <a:off x="566708" y="121310"/>
            <a:ext cx="871624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85800">
              <a:defRPr/>
            </a:pPr>
            <a:r>
              <a:rPr lang="en-US" sz="21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Match </a:t>
            </a:r>
            <a:r>
              <a:rPr lang="en-US" sz="21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highlighted words and phrases (1-4) with the pictures (a-d)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5C8939F-2281-42E7-AAA6-FEED519D56A4}"/>
              </a:ext>
            </a:extLst>
          </p:cNvPr>
          <p:cNvGrpSpPr/>
          <p:nvPr/>
        </p:nvGrpSpPr>
        <p:grpSpPr>
          <a:xfrm>
            <a:off x="86742" y="916967"/>
            <a:ext cx="2668719" cy="691520"/>
            <a:chOff x="774027" y="1380482"/>
            <a:chExt cx="3558292" cy="922027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A9937D9E-4BAD-4120-B7B6-5F9C3CE2CD0F}"/>
                </a:ext>
              </a:extLst>
            </p:cNvPr>
            <p:cNvSpPr/>
            <p:nvPr/>
          </p:nvSpPr>
          <p:spPr>
            <a:xfrm>
              <a:off x="996324" y="1693616"/>
              <a:ext cx="3335995" cy="608893"/>
            </a:xfrm>
            <a:prstGeom prst="roundRect">
              <a:avLst/>
            </a:prstGeom>
            <a:noFill/>
            <a:ln w="57150" cap="flat" cmpd="sng" algn="ctr">
              <a:solidFill>
                <a:srgbClr val="785DC8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r>
                <a:rPr lang="vi-VN" kern="0" dirty="0">
                  <a:solidFill>
                    <a:prstClr val="black"/>
                  </a:solidFill>
                  <a:latin typeface="Calibri" panose="020F0502020204030204"/>
                </a:rPr>
                <a:t>c</a:t>
              </a:r>
              <a:r>
                <a:rPr lang="en-US" kern="0" dirty="0" err="1">
                  <a:solidFill>
                    <a:prstClr val="black"/>
                  </a:solidFill>
                  <a:latin typeface="Calibri" panose="020F0502020204030204"/>
                </a:rPr>
                <a:t>ardboard</a:t>
              </a:r>
              <a:r>
                <a:rPr lang="en-US" kern="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vi-VN" kern="0" dirty="0">
                  <a:solidFill>
                    <a:prstClr val="black"/>
                  </a:solidFill>
                  <a:latin typeface="Calibri" panose="020F0502020204030204"/>
                </a:rPr>
                <a:t>boxes</a:t>
              </a:r>
              <a:r>
                <a:rPr lang="en-US" kern="0" dirty="0">
                  <a:solidFill>
                    <a:prstClr val="black"/>
                  </a:solidFill>
                  <a:latin typeface="Calibri" panose="020F0502020204030204"/>
                </a:rPr>
                <a:t> (</a:t>
              </a:r>
              <a:r>
                <a:rPr lang="vi-VN" kern="0" dirty="0">
                  <a:solidFill>
                    <a:prstClr val="black"/>
                  </a:solidFill>
                  <a:latin typeface="Calibri" panose="020F0502020204030204"/>
                </a:rPr>
                <a:t>n.p</a:t>
              </a:r>
              <a:r>
                <a:rPr lang="en-US" kern="0" dirty="0">
                  <a:solidFill>
                    <a:prstClr val="black"/>
                  </a:solidFill>
                  <a:latin typeface="Calibri" panose="020F0502020204030204"/>
                </a:rPr>
                <a:t>)</a:t>
              </a: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69C9F2CB-D350-4BED-BEBD-B7B4744BC9C8}"/>
                </a:ext>
              </a:extLst>
            </p:cNvPr>
            <p:cNvSpPr/>
            <p:nvPr/>
          </p:nvSpPr>
          <p:spPr>
            <a:xfrm>
              <a:off x="774027" y="1380482"/>
              <a:ext cx="453333" cy="453333"/>
            </a:xfrm>
            <a:prstGeom prst="ellipse">
              <a:avLst/>
            </a:prstGeom>
            <a:solidFill>
              <a:srgbClr val="785DC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r>
                <a:rPr lang="en-US" sz="2100" b="1" kern="0" dirty="0">
                  <a:solidFill>
                    <a:prstClr val="white"/>
                  </a:solidFill>
                  <a:latin typeface="Calibri" panose="020F0502020204030204"/>
                </a:rPr>
                <a:t>1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8924371-7934-4789-8D8B-841E9BA2AF3D}"/>
              </a:ext>
            </a:extLst>
          </p:cNvPr>
          <p:cNvGrpSpPr/>
          <p:nvPr/>
        </p:nvGrpSpPr>
        <p:grpSpPr>
          <a:xfrm>
            <a:off x="41694" y="2001179"/>
            <a:ext cx="2713768" cy="577018"/>
            <a:chOff x="774027" y="3429000"/>
            <a:chExt cx="3618357" cy="769357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16A4B195-1BA5-4D0A-ACA0-1E0592400801}"/>
                </a:ext>
              </a:extLst>
            </p:cNvPr>
            <p:cNvSpPr/>
            <p:nvPr/>
          </p:nvSpPr>
          <p:spPr>
            <a:xfrm>
              <a:off x="1056392" y="3592145"/>
              <a:ext cx="3335992" cy="606212"/>
            </a:xfrm>
            <a:prstGeom prst="roundRect">
              <a:avLst/>
            </a:prstGeom>
            <a:noFill/>
            <a:ln w="57150" cap="flat" cmpd="sng" algn="ctr">
              <a:solidFill>
                <a:srgbClr val="785DC8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r>
                <a:rPr lang="vi-VN" kern="0" dirty="0">
                  <a:solidFill>
                    <a:prstClr val="black"/>
                  </a:solidFill>
                  <a:latin typeface="Calibri" panose="020F0502020204030204"/>
                </a:rPr>
                <a:t>leftovers</a:t>
              </a:r>
              <a:r>
                <a:rPr lang="en-US" kern="0" dirty="0">
                  <a:solidFill>
                    <a:prstClr val="black"/>
                  </a:solidFill>
                  <a:latin typeface="Calibri" panose="020F0502020204030204"/>
                </a:rPr>
                <a:t> (n) </a:t>
              </a: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55E53211-5346-4122-BE05-18F64C102D1D}"/>
                </a:ext>
              </a:extLst>
            </p:cNvPr>
            <p:cNvSpPr/>
            <p:nvPr/>
          </p:nvSpPr>
          <p:spPr>
            <a:xfrm>
              <a:off x="774027" y="3429000"/>
              <a:ext cx="453333" cy="453333"/>
            </a:xfrm>
            <a:prstGeom prst="ellipse">
              <a:avLst/>
            </a:prstGeom>
            <a:solidFill>
              <a:srgbClr val="785DC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r>
                <a:rPr lang="vi-VN" sz="2100" b="1" kern="0" dirty="0">
                  <a:solidFill>
                    <a:prstClr val="white"/>
                  </a:solidFill>
                  <a:latin typeface="Calibri" panose="020F0502020204030204"/>
                </a:rPr>
                <a:t>2</a:t>
              </a:r>
              <a:endParaRPr lang="en-US" sz="2100" b="1" kern="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31FFD16-0AB8-4C83-9C7A-F3B18B5D5A86}"/>
              </a:ext>
            </a:extLst>
          </p:cNvPr>
          <p:cNvGrpSpPr/>
          <p:nvPr/>
        </p:nvGrpSpPr>
        <p:grpSpPr>
          <a:xfrm>
            <a:off x="41694" y="3005200"/>
            <a:ext cx="2713768" cy="562559"/>
            <a:chOff x="774027" y="4422651"/>
            <a:chExt cx="3618357" cy="750079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3FE3FF11-3286-4914-AD1D-CC0EB9538C53}"/>
                </a:ext>
              </a:extLst>
            </p:cNvPr>
            <p:cNvSpPr/>
            <p:nvPr/>
          </p:nvSpPr>
          <p:spPr>
            <a:xfrm>
              <a:off x="1056391" y="4563836"/>
              <a:ext cx="3335993" cy="608894"/>
            </a:xfrm>
            <a:prstGeom prst="roundRect">
              <a:avLst/>
            </a:prstGeom>
            <a:noFill/>
            <a:ln w="57150" cap="flat" cmpd="sng" algn="ctr">
              <a:solidFill>
                <a:srgbClr val="785DC8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r>
                <a:rPr lang="vi-VN" kern="0" dirty="0">
                  <a:solidFill>
                    <a:prstClr val="black"/>
                  </a:solidFill>
                  <a:latin typeface="Calibri" panose="020F0502020204030204"/>
                </a:rPr>
                <a:t>c</a:t>
              </a:r>
              <a:r>
                <a:rPr lang="en-US" kern="0" dirty="0" err="1">
                  <a:solidFill>
                    <a:prstClr val="black"/>
                  </a:solidFill>
                  <a:latin typeface="Calibri" panose="020F0502020204030204"/>
                </a:rPr>
                <a:t>ontaminated</a:t>
              </a:r>
              <a:r>
                <a:rPr lang="en-US" kern="0" dirty="0">
                  <a:solidFill>
                    <a:prstClr val="black"/>
                  </a:solidFill>
                  <a:latin typeface="Calibri" panose="020F0502020204030204"/>
                </a:rPr>
                <a:t> (a) </a:t>
              </a: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4C4F667-CC6C-4894-81A0-D5C191F3BE44}"/>
                </a:ext>
              </a:extLst>
            </p:cNvPr>
            <p:cNvSpPr/>
            <p:nvPr/>
          </p:nvSpPr>
          <p:spPr>
            <a:xfrm>
              <a:off x="774027" y="4422651"/>
              <a:ext cx="453333" cy="453333"/>
            </a:xfrm>
            <a:prstGeom prst="ellipse">
              <a:avLst/>
            </a:prstGeom>
            <a:solidFill>
              <a:srgbClr val="785DC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r>
                <a:rPr lang="vi-VN" sz="2100" b="1" kern="0" dirty="0">
                  <a:solidFill>
                    <a:prstClr val="white"/>
                  </a:solidFill>
                  <a:latin typeface="Calibri" panose="020F0502020204030204"/>
                </a:rPr>
                <a:t>3</a:t>
              </a:r>
              <a:endParaRPr lang="en-US" sz="2100" b="1" kern="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79AA09A-E9F4-4E61-B3AD-B0DECFF5819B}"/>
              </a:ext>
            </a:extLst>
          </p:cNvPr>
          <p:cNvGrpSpPr/>
          <p:nvPr/>
        </p:nvGrpSpPr>
        <p:grpSpPr>
          <a:xfrm>
            <a:off x="41694" y="4100650"/>
            <a:ext cx="2713768" cy="562558"/>
            <a:chOff x="774027" y="5394342"/>
            <a:chExt cx="3618357" cy="750077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58DB9BCE-DFA4-4324-A77D-8FAE746AA898}"/>
                </a:ext>
              </a:extLst>
            </p:cNvPr>
            <p:cNvSpPr/>
            <p:nvPr/>
          </p:nvSpPr>
          <p:spPr>
            <a:xfrm>
              <a:off x="1056391" y="5535526"/>
              <a:ext cx="3335993" cy="608893"/>
            </a:xfrm>
            <a:prstGeom prst="roundRect">
              <a:avLst/>
            </a:prstGeom>
            <a:noFill/>
            <a:ln w="57150" cap="flat" cmpd="sng" algn="ctr">
              <a:solidFill>
                <a:srgbClr val="785DC8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r>
                <a:rPr lang="vi-VN" kern="0" dirty="0">
                  <a:solidFill>
                    <a:prstClr val="black"/>
                  </a:solidFill>
                  <a:latin typeface="Calibri" panose="020F0502020204030204"/>
                </a:rPr>
                <a:t>r</a:t>
              </a:r>
              <a:r>
                <a:rPr lang="en-US" kern="0" dirty="0" err="1">
                  <a:solidFill>
                    <a:prstClr val="black"/>
                  </a:solidFill>
                  <a:latin typeface="Calibri" panose="020F0502020204030204"/>
                </a:rPr>
                <a:t>inse</a:t>
              </a:r>
              <a:r>
                <a:rPr lang="en-US" kern="0" dirty="0">
                  <a:solidFill>
                    <a:prstClr val="black"/>
                  </a:solidFill>
                  <a:latin typeface="Calibri" panose="020F0502020204030204"/>
                </a:rPr>
                <a:t> out (</a:t>
              </a:r>
              <a:r>
                <a:rPr lang="vi-VN" kern="0" dirty="0">
                  <a:solidFill>
                    <a:prstClr val="black"/>
                  </a:solidFill>
                  <a:latin typeface="Calibri" panose="020F0502020204030204"/>
                </a:rPr>
                <a:t>v.p</a:t>
              </a:r>
              <a:r>
                <a:rPr lang="en-US" kern="0" dirty="0">
                  <a:solidFill>
                    <a:prstClr val="black"/>
                  </a:solidFill>
                  <a:latin typeface="Calibri" panose="020F0502020204030204"/>
                </a:rPr>
                <a:t>) </a:t>
              </a: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05EF7A59-4EB0-4CD1-B78D-E6E831A03DED}"/>
                </a:ext>
              </a:extLst>
            </p:cNvPr>
            <p:cNvSpPr/>
            <p:nvPr/>
          </p:nvSpPr>
          <p:spPr>
            <a:xfrm>
              <a:off x="774027" y="5394342"/>
              <a:ext cx="453333" cy="453333"/>
            </a:xfrm>
            <a:prstGeom prst="ellipse">
              <a:avLst/>
            </a:prstGeom>
            <a:solidFill>
              <a:srgbClr val="785DC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r>
                <a:rPr lang="vi-VN" sz="2100" b="1" kern="0" dirty="0">
                  <a:solidFill>
                    <a:prstClr val="white"/>
                  </a:solidFill>
                  <a:latin typeface="Calibri" panose="020F0502020204030204"/>
                </a:rPr>
                <a:t>4</a:t>
              </a:r>
              <a:endParaRPr lang="en-US" sz="2100" b="1" kern="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pic>
        <p:nvPicPr>
          <p:cNvPr id="25" name="Google Shape;975;p51">
            <a:extLst>
              <a:ext uri="{FF2B5EF4-FFF2-40B4-BE49-F238E27FC236}">
                <a16:creationId xmlns:a16="http://schemas.microsoft.com/office/drawing/2014/main" id="{8E3818C5-C70D-4A62-BAC8-14A1277CA373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67" b="9467"/>
          <a:stretch/>
        </p:blipFill>
        <p:spPr>
          <a:xfrm>
            <a:off x="7288131" y="1232576"/>
            <a:ext cx="1525320" cy="1525320"/>
          </a:xfrm>
          <a:prstGeom prst="ellipse">
            <a:avLst/>
          </a:prstGeom>
        </p:spPr>
      </p:pic>
      <p:pic>
        <p:nvPicPr>
          <p:cNvPr id="27" name="Google Shape;975;p51">
            <a:extLst>
              <a:ext uri="{FF2B5EF4-FFF2-40B4-BE49-F238E27FC236}">
                <a16:creationId xmlns:a16="http://schemas.microsoft.com/office/drawing/2014/main" id="{74553FE6-6303-44CB-9CFC-EE5E8FA18744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67" b="9467"/>
          <a:stretch/>
        </p:blipFill>
        <p:spPr>
          <a:xfrm>
            <a:off x="3577658" y="3543314"/>
            <a:ext cx="1525320" cy="152532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8" name="Google Shape;975;p51">
            <a:extLst>
              <a:ext uri="{FF2B5EF4-FFF2-40B4-BE49-F238E27FC236}">
                <a16:creationId xmlns:a16="http://schemas.microsoft.com/office/drawing/2014/main" id="{84CB0C8A-75BE-4F63-9709-1D17860D48BE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67" b="9467"/>
          <a:stretch/>
        </p:blipFill>
        <p:spPr>
          <a:xfrm>
            <a:off x="3374441" y="1208045"/>
            <a:ext cx="1525320" cy="1525320"/>
          </a:xfrm>
          <a:prstGeom prst="ellipse">
            <a:avLst/>
          </a:prstGeom>
          <a:noFill/>
          <a:ln>
            <a:noFill/>
          </a:ln>
        </p:spPr>
      </p:pic>
      <p:sp>
        <p:nvSpPr>
          <p:cNvPr id="30" name="Oval 29">
            <a:extLst>
              <a:ext uri="{FF2B5EF4-FFF2-40B4-BE49-F238E27FC236}">
                <a16:creationId xmlns:a16="http://schemas.microsoft.com/office/drawing/2014/main" id="{D4F96716-3E5E-443B-B65E-EB83D341BE60}"/>
              </a:ext>
            </a:extLst>
          </p:cNvPr>
          <p:cNvSpPr/>
          <p:nvPr/>
        </p:nvSpPr>
        <p:spPr>
          <a:xfrm>
            <a:off x="3967101" y="868845"/>
            <a:ext cx="340000" cy="34000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r>
              <a:rPr lang="en-US" sz="2100" b="1" kern="0" dirty="0">
                <a:solidFill>
                  <a:srgbClr val="F6FBFF">
                    <a:lumMod val="50000"/>
                  </a:srgbClr>
                </a:solidFill>
                <a:latin typeface="Calibri" panose="020F0502020204030204"/>
              </a:rPr>
              <a:t>a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1935F99E-B282-427E-88B1-C724F2C6B895}"/>
              </a:ext>
            </a:extLst>
          </p:cNvPr>
          <p:cNvSpPr/>
          <p:nvPr/>
        </p:nvSpPr>
        <p:spPr>
          <a:xfrm>
            <a:off x="7921935" y="892577"/>
            <a:ext cx="340000" cy="34000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r>
              <a:rPr lang="en-US" sz="2100" b="1" kern="0" dirty="0">
                <a:solidFill>
                  <a:srgbClr val="F6FBFF">
                    <a:lumMod val="50000"/>
                  </a:srgbClr>
                </a:solidFill>
                <a:latin typeface="Calibri" panose="020F0502020204030204"/>
              </a:rPr>
              <a:t>b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D3609DBF-003D-4FF2-BE15-31A4D19F6780}"/>
              </a:ext>
            </a:extLst>
          </p:cNvPr>
          <p:cNvSpPr/>
          <p:nvPr/>
        </p:nvSpPr>
        <p:spPr>
          <a:xfrm>
            <a:off x="7751935" y="3213429"/>
            <a:ext cx="340000" cy="34000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r>
              <a:rPr lang="vi-VN" sz="2100" b="1" kern="0" dirty="0">
                <a:solidFill>
                  <a:srgbClr val="F6FBFF">
                    <a:lumMod val="50000"/>
                  </a:srgbClr>
                </a:solidFill>
                <a:latin typeface="Calibri" panose="020F0502020204030204"/>
              </a:rPr>
              <a:t>d</a:t>
            </a:r>
            <a:endParaRPr lang="en-US" sz="2100" b="1" kern="0" dirty="0">
              <a:solidFill>
                <a:srgbClr val="F6FBFF">
                  <a:lumMod val="50000"/>
                </a:srgbClr>
              </a:solidFill>
              <a:latin typeface="Calibri" panose="020F0502020204030204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0EE68158-E286-4F2F-8605-5F276D53E3D9}"/>
              </a:ext>
            </a:extLst>
          </p:cNvPr>
          <p:cNvSpPr/>
          <p:nvPr/>
        </p:nvSpPr>
        <p:spPr>
          <a:xfrm>
            <a:off x="4232000" y="3203315"/>
            <a:ext cx="340000" cy="34000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r>
              <a:rPr lang="vi-VN" sz="2100" b="1" kern="0" dirty="0">
                <a:solidFill>
                  <a:srgbClr val="F6FBFF">
                    <a:lumMod val="50000"/>
                  </a:srgbClr>
                </a:solidFill>
                <a:latin typeface="Calibri" panose="020F0502020204030204"/>
              </a:rPr>
              <a:t>c</a:t>
            </a:r>
            <a:endParaRPr lang="en-US" sz="2100" b="1" kern="0" dirty="0">
              <a:solidFill>
                <a:srgbClr val="F6FBFF">
                  <a:lumMod val="50000"/>
                </a:srgbClr>
              </a:solidFill>
              <a:latin typeface="Calibri" panose="020F0502020204030204"/>
            </a:endParaRPr>
          </a:p>
        </p:txBody>
      </p:sp>
      <p:pic>
        <p:nvPicPr>
          <p:cNvPr id="1028" name="Picture 4" descr="Generated image">
            <a:extLst>
              <a:ext uri="{FF2B5EF4-FFF2-40B4-BE49-F238E27FC236}">
                <a16:creationId xmlns:a16="http://schemas.microsoft.com/office/drawing/2014/main" id="{DF09C34F-5C53-0B5D-BD92-744FB0FD63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2362" y="3543314"/>
            <a:ext cx="1698172" cy="1640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42459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3.7037E-7 L 0.13125 -0.066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62" y="-3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4.44444E-6 L 0.56823 -0.2562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503" y="-124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1.11111E-6 L 0.54584 -0.0039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292" y="-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81 -0.00046 L 0.16198 -0.2152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3" y="-10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F4F82E9-9DA5-445A-8C54-707B5CEFDC7E}"/>
              </a:ext>
            </a:extLst>
          </p:cNvPr>
          <p:cNvSpPr/>
          <p:nvPr/>
        </p:nvSpPr>
        <p:spPr>
          <a:xfrm>
            <a:off x="0" y="0"/>
            <a:ext cx="1089790" cy="1089790"/>
          </a:xfrm>
          <a:prstGeom prst="rect">
            <a:avLst/>
          </a:prstGeom>
          <a:solidFill>
            <a:srgbClr val="6C90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srgbClr val="FFFFFF"/>
              </a:solidFill>
              <a:latin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6E395DF-4200-40D7-9E51-02E87D9477C8}"/>
              </a:ext>
            </a:extLst>
          </p:cNvPr>
          <p:cNvSpPr txBox="1"/>
          <p:nvPr/>
        </p:nvSpPr>
        <p:spPr>
          <a:xfrm>
            <a:off x="1213383" y="133377"/>
            <a:ext cx="71415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85800">
              <a:defRPr/>
            </a:pPr>
            <a:r>
              <a:rPr lang="en-US" sz="2400" b="1">
                <a:solidFill>
                  <a:srgbClr val="6C90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Complete the summary notes with information from the text. Use no more than TWO words for each gap.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959AB8-042B-4392-B413-B78E8F5BB0F8}"/>
              </a:ext>
            </a:extLst>
          </p:cNvPr>
          <p:cNvSpPr txBox="1"/>
          <p:nvPr/>
        </p:nvSpPr>
        <p:spPr>
          <a:xfrm>
            <a:off x="-123594" y="87211"/>
            <a:ext cx="13369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5400" b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1C996658-656F-4647-9169-39939FB604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2197899"/>
              </p:ext>
            </p:extLst>
          </p:nvPr>
        </p:nvGraphicFramePr>
        <p:xfrm>
          <a:off x="944645" y="1177001"/>
          <a:ext cx="7254711" cy="3383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8104">
                  <a:extLst>
                    <a:ext uri="{9D8B030D-6E8A-4147-A177-3AD203B41FA5}">
                      <a16:colId xmlns:a16="http://schemas.microsoft.com/office/drawing/2014/main" val="3689646023"/>
                    </a:ext>
                  </a:extLst>
                </a:gridCol>
                <a:gridCol w="5626607">
                  <a:extLst>
                    <a:ext uri="{9D8B030D-6E8A-4147-A177-3AD203B41FA5}">
                      <a16:colId xmlns:a16="http://schemas.microsoft.com/office/drawing/2014/main" val="2797382995"/>
                    </a:ext>
                  </a:extLst>
                </a:gridCol>
              </a:tblGrid>
              <a:tr h="617220"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dirty="0">
                          <a:solidFill>
                            <a:schemeClr val="accent6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Single-use plastics can be:</a:t>
                      </a:r>
                      <a:endParaRPr lang="en-US" sz="1800" dirty="0">
                        <a:solidFill>
                          <a:schemeClr val="accent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 anchor="ctr">
                    <a:solidFill>
                      <a:srgbClr val="6C907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accent6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Tips</a:t>
                      </a:r>
                    </a:p>
                  </a:txBody>
                  <a:tcPr marL="68580" marR="68580" marT="34290" marB="34290" anchor="ctr">
                    <a:solidFill>
                      <a:srgbClr val="6C90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7645584"/>
                  </a:ext>
                </a:extLst>
              </a:tr>
              <a:tr h="1028700">
                <a:tc>
                  <a:txBody>
                    <a:bodyPr/>
                    <a:lstStyle/>
                    <a:p>
                      <a:r>
                        <a:rPr lang="en-US" sz="21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reduced</a:t>
                      </a:r>
                      <a:endParaRPr lang="en-US" sz="2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 anchor="ctr">
                    <a:solidFill>
                      <a:srgbClr val="C7F9D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1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• use (1</a:t>
                      </a:r>
                      <a:r>
                        <a:rPr lang="en-US" sz="21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) </a:t>
                      </a:r>
                      <a:r>
                        <a:rPr lang="en-US" sz="2100" b="0" i="0">
                          <a:solidFill>
                            <a:srgbClr val="6D6E7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___________________ </a:t>
                      </a:r>
                      <a:r>
                        <a:rPr lang="en-US" sz="21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instead of plastic packaging </a:t>
                      </a:r>
                    </a:p>
                    <a:p>
                      <a:r>
                        <a:rPr lang="en-US" sz="21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• bring a (2</a:t>
                      </a:r>
                      <a:r>
                        <a:rPr lang="en-US" sz="21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) </a:t>
                      </a:r>
                      <a:r>
                        <a:rPr lang="en-US" sz="2100" b="0" i="0">
                          <a:solidFill>
                            <a:srgbClr val="6D6E7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___________________ </a:t>
                      </a:r>
                      <a:r>
                        <a:rPr lang="en-US" sz="21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water bottle</a:t>
                      </a:r>
                      <a:endParaRPr lang="en-US" sz="2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 anchor="ctr">
                    <a:solidFill>
                      <a:srgbClr val="C7F9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2376405"/>
                  </a:ext>
                </a:extLst>
              </a:tr>
              <a:tr h="708660">
                <a:tc>
                  <a:txBody>
                    <a:bodyPr/>
                    <a:lstStyle/>
                    <a:p>
                      <a:r>
                        <a:rPr lang="en-US" sz="21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reused</a:t>
                      </a:r>
                      <a:endParaRPr lang="en-US" sz="2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21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• reuse (3</a:t>
                      </a:r>
                      <a:r>
                        <a:rPr lang="en-US" sz="21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) </a:t>
                      </a:r>
                      <a:r>
                        <a:rPr lang="en-US" sz="2100" b="0" i="0">
                          <a:solidFill>
                            <a:srgbClr val="6D6E7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____________________ </a:t>
                      </a:r>
                      <a:r>
                        <a:rPr lang="en-US" sz="21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many times</a:t>
                      </a:r>
                    </a:p>
                    <a:p>
                      <a:r>
                        <a:rPr lang="en-US" sz="21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• reuse single-use plastic containers</a:t>
                      </a:r>
                      <a:endParaRPr lang="en-US" sz="2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417632313"/>
                  </a:ext>
                </a:extLst>
              </a:tr>
              <a:tr h="1028700">
                <a:tc>
                  <a:txBody>
                    <a:bodyPr/>
                    <a:lstStyle/>
                    <a:p>
                      <a:r>
                        <a:rPr lang="en-US" sz="21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recycled</a:t>
                      </a:r>
                      <a:endParaRPr lang="en-US" sz="2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 anchor="ctr">
                    <a:solidFill>
                      <a:srgbClr val="C7F9D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1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• avoid plastics with (4</a:t>
                      </a:r>
                      <a:r>
                        <a:rPr lang="en-US" sz="21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) </a:t>
                      </a:r>
                      <a:r>
                        <a:rPr lang="en-US" sz="2100" b="0" i="0">
                          <a:solidFill>
                            <a:srgbClr val="6D6E7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__________________ </a:t>
                      </a:r>
                      <a:r>
                        <a:rPr lang="en-US" sz="21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that are hard to recycle</a:t>
                      </a:r>
                    </a:p>
                    <a:p>
                      <a:r>
                        <a:rPr lang="en-US" sz="21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• (5</a:t>
                      </a:r>
                      <a:r>
                        <a:rPr lang="en-US" sz="21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) </a:t>
                      </a:r>
                      <a:r>
                        <a:rPr lang="en-US" sz="2100" b="0" i="0">
                          <a:solidFill>
                            <a:srgbClr val="6D6E7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______________ </a:t>
                      </a:r>
                      <a:r>
                        <a:rPr lang="en-US" sz="21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containers before recycling</a:t>
                      </a:r>
                      <a:endParaRPr lang="en-US" sz="2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 anchor="ctr">
                    <a:solidFill>
                      <a:srgbClr val="C7F9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2199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817869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ECD392-F033-F6E8-179C-6DBE9C7046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0CBFB78-DBCF-AA53-BCA3-7E0962277E34}"/>
              </a:ext>
            </a:extLst>
          </p:cNvPr>
          <p:cNvSpPr/>
          <p:nvPr/>
        </p:nvSpPr>
        <p:spPr>
          <a:xfrm>
            <a:off x="0" y="0"/>
            <a:ext cx="1089790" cy="1089790"/>
          </a:xfrm>
          <a:prstGeom prst="rect">
            <a:avLst/>
          </a:prstGeom>
          <a:solidFill>
            <a:srgbClr val="6C90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75E867-A003-B764-3916-45A39422A132}"/>
              </a:ext>
            </a:extLst>
          </p:cNvPr>
          <p:cNvSpPr txBox="1"/>
          <p:nvPr/>
        </p:nvSpPr>
        <p:spPr>
          <a:xfrm>
            <a:off x="0" y="1128128"/>
            <a:ext cx="1000461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kern="10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Read the extracts from the email again and choose the best answer.</a:t>
            </a:r>
            <a:endParaRPr lang="vi-VN" kern="10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2649ACA-CD45-01A6-0BF4-26ACCEE66078}"/>
              </a:ext>
            </a:extLst>
          </p:cNvPr>
          <p:cNvSpPr txBox="1"/>
          <p:nvPr/>
        </p:nvSpPr>
        <p:spPr>
          <a:xfrm>
            <a:off x="-123594" y="87211"/>
            <a:ext cx="13369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A8696DF-39F3-3A87-CD63-4F3D1F7FED62}"/>
              </a:ext>
            </a:extLst>
          </p:cNvPr>
          <p:cNvSpPr txBox="1"/>
          <p:nvPr/>
        </p:nvSpPr>
        <p:spPr>
          <a:xfrm>
            <a:off x="1374754" y="130243"/>
            <a:ext cx="7156066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1. According to Hai, what does he do to reduce the use of plastic bags?</a:t>
            </a:r>
            <a:br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A. </a:t>
            </a:r>
            <a:r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rgbClr val="23385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He buys cloth bags from stores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2338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	</a:t>
            </a:r>
            <a:r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B.</a:t>
            </a:r>
            <a:r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rgbClr val="23385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He avoids shopping at supermarkets</a:t>
            </a:r>
            <a:br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rgbClr val="23385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C.</a:t>
            </a:r>
            <a:r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rgbClr val="23385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He reuses plastic bags many times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2338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	</a:t>
            </a:r>
            <a:r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D.</a:t>
            </a:r>
            <a:r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rgbClr val="23385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He burns plastic bags after use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2. What does Phuong always remember to do before going to school?</a:t>
            </a:r>
            <a:br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</a:t>
            </a:r>
            <a:r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rgbClr val="23385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Buy a new water bottle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2338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	</a:t>
            </a:r>
            <a:r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</a:t>
            </a:r>
            <a:r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rgbClr val="23385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Fill her reusable bottle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2338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	</a:t>
            </a:r>
            <a:r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C.</a:t>
            </a:r>
            <a:r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rgbClr val="23385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Recycle old plastic bottles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2338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	</a:t>
            </a:r>
            <a:r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</a:t>
            </a:r>
            <a:r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rgbClr val="23385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Bring plastic cups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3. What does Hoang use plastic takeaway containers for?</a:t>
            </a:r>
            <a:br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</a:t>
            </a:r>
            <a:r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rgbClr val="23385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Packing gifts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2338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</a:t>
            </a:r>
            <a:r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</a:t>
            </a:r>
            <a:r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rgbClr val="23385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Storing cooked food and leftovers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2338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	</a:t>
            </a:r>
            <a:r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</a:t>
            </a:r>
            <a:r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rgbClr val="23385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Growing plants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2338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	</a:t>
            </a:r>
            <a:r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</a:t>
            </a:r>
            <a:r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rgbClr val="23385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Collecting rainwater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4. According to Ha, why should we remove the bottle cap before recycling?</a:t>
            </a:r>
            <a:br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</a:t>
            </a:r>
            <a:r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rgbClr val="23385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Because caps are too small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2338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	</a:t>
            </a:r>
            <a:r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</a:t>
            </a:r>
            <a:r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rgbClr val="23385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Because they are made of different plastic types</a:t>
            </a:r>
            <a:br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rgbClr val="23385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</a:t>
            </a:r>
            <a:r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rgbClr val="23385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Because they are dirty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2338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		</a:t>
            </a:r>
            <a:r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</a:t>
            </a:r>
            <a:r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rgbClr val="23385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Because caps cannot be reused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5. According to Binh, what mistake did he make when he first started recycling?</a:t>
            </a:r>
            <a:br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</a:t>
            </a:r>
            <a:r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rgbClr val="23385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He forgot to separate paper from plastic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2338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	</a:t>
            </a:r>
            <a:r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</a:t>
            </a:r>
            <a:r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rgbClr val="23385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He used plastic bags in the recycling bin</a:t>
            </a:r>
            <a:br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rgbClr val="23385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</a:t>
            </a:r>
            <a:r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rgbClr val="23385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He put unclean containers in the bin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2338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	</a:t>
            </a:r>
            <a:r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</a:t>
            </a:r>
            <a:r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rgbClr val="23385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He threw glass bottles with plastic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6. The word “</a:t>
            </a:r>
            <a:r>
              <a:rPr kumimoji="0" lang="vi-VN" sz="1200" b="1" i="0" u="sng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them</a:t>
            </a:r>
            <a:r>
              <a:rPr kumimoji="0" lang="vi-VN" sz="12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” in the sentence “I try to reuse </a:t>
            </a:r>
            <a:r>
              <a:rPr kumimoji="0" lang="vi-VN" sz="1200" b="1" i="1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them</a:t>
            </a:r>
            <a:r>
              <a:rPr kumimoji="0" lang="vi-VN" sz="12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again and again…” refers to:</a:t>
            </a:r>
            <a:br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</a:t>
            </a:r>
            <a:r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rgbClr val="23385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Supermarkets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2338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	</a:t>
            </a:r>
            <a:r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</a:t>
            </a:r>
            <a:r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rgbClr val="23385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Groceries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2338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	</a:t>
            </a:r>
            <a:r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</a:t>
            </a:r>
            <a:r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rgbClr val="23385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Plastic bags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2338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		</a:t>
            </a:r>
            <a:r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</a:t>
            </a:r>
            <a:r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rgbClr val="23385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Cardboard boxes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7. The word “</a:t>
            </a:r>
            <a:r>
              <a:rPr kumimoji="0" lang="vi-VN" sz="1200" b="1" i="0" u="sng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convenience</a:t>
            </a:r>
            <a:r>
              <a:rPr kumimoji="0" lang="vi-VN" sz="12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” in Phuong’s paragraph is closest in meaning to:</a:t>
            </a:r>
            <a:br>
              <a:rPr kumimoji="0" lang="vi-VN" sz="1200" b="1" i="0" u="none" strike="noStrike" kern="1200" cap="none" spc="0" normalizeH="0" baseline="0" noProof="0">
                <a:ln>
                  <a:noFill/>
                </a:ln>
                <a:solidFill>
                  <a:srgbClr val="23385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</a:t>
            </a:r>
            <a:r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rgbClr val="23385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Comfort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2338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		</a:t>
            </a:r>
            <a:r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</a:t>
            </a:r>
            <a:r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rgbClr val="23385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Pollution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2338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	</a:t>
            </a:r>
            <a:r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</a:t>
            </a:r>
            <a:r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rgbClr val="23385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Packaging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2338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		</a:t>
            </a:r>
            <a:r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</a:t>
            </a:r>
            <a:r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rgbClr val="23385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Danger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8. The word “</a:t>
            </a:r>
            <a:r>
              <a:rPr kumimoji="0" lang="vi-VN" sz="1200" b="1" i="0" u="sng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contaminated</a:t>
            </a:r>
            <a:r>
              <a:rPr kumimoji="0" lang="vi-VN" sz="12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” in Binh’s paragraph is closest in meaning to:</a:t>
            </a:r>
            <a:br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</a:t>
            </a:r>
            <a:r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rgbClr val="23385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Cleaned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2338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		</a:t>
            </a:r>
            <a:r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</a:t>
            </a:r>
            <a:r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rgbClr val="23385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Reused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2338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	</a:t>
            </a:r>
            <a:r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</a:t>
            </a:r>
            <a:r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rgbClr val="23385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Polluted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2338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		</a:t>
            </a:r>
            <a:r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</a:t>
            </a:r>
            <a:r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rgbClr val="23385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Accepted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9</a:t>
            </a:r>
            <a:r>
              <a:rPr kumimoji="0" lang="vi-VN" sz="12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The word “</a:t>
            </a:r>
            <a:r>
              <a:rPr kumimoji="0" lang="vi-VN" sz="1200" b="1" i="0" u="sng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reusable</a:t>
            </a:r>
            <a:r>
              <a:rPr kumimoji="0" lang="vi-VN" sz="12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” in Phuong’s paragraph is OPPOSITE in meaning to:</a:t>
            </a:r>
            <a:br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</a:t>
            </a:r>
            <a:r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rgbClr val="23385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Refillable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2338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		</a:t>
            </a:r>
            <a:r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</a:t>
            </a:r>
            <a:r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rgbClr val="23385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Replaceable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2338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</a:t>
            </a:r>
            <a:r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rgbClr val="23385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Disposable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2338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		</a:t>
            </a:r>
            <a:r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</a:t>
            </a:r>
            <a:r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rgbClr val="23385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Durable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10</a:t>
            </a:r>
            <a:r>
              <a:rPr kumimoji="0" lang="vi-VN" sz="12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Which of the following is NOT true, according to the passage?</a:t>
            </a:r>
            <a:br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</a:t>
            </a:r>
            <a:r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rgbClr val="23385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Hai packs groceries in cardboard boxes instead of plastic</a:t>
            </a:r>
            <a:br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rgbClr val="23385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</a:t>
            </a:r>
            <a:r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rgbClr val="23385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Phuong prefers buying bottles of water every day</a:t>
            </a:r>
            <a:br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rgbClr val="23385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</a:t>
            </a:r>
            <a:r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rgbClr val="23385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Ha knows how to identify plastic types by their recycling numbers</a:t>
            </a:r>
            <a:br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rgbClr val="23385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</a:t>
            </a:r>
            <a:r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rgbClr val="23385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Binh rinses containers before recycling now</a:t>
            </a:r>
          </a:p>
        </p:txBody>
      </p:sp>
    </p:spTree>
    <p:extLst>
      <p:ext uri="{BB962C8B-B14F-4D97-AF65-F5344CB8AC3E}">
        <p14:creationId xmlns:p14="http://schemas.microsoft.com/office/powerpoint/2010/main" val="21117992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3" descr="k1.png">
            <a:extLst>
              <a:ext uri="{FF2B5EF4-FFF2-40B4-BE49-F238E27FC236}">
                <a16:creationId xmlns:a16="http://schemas.microsoft.com/office/drawing/2014/main" id="{54B5FC1C-5B90-3643-69E9-EBA54F8AC4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1" y="0"/>
            <a:ext cx="3907631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4147" name="Title 1">
            <a:extLst>
              <a:ext uri="{FF2B5EF4-FFF2-40B4-BE49-F238E27FC236}">
                <a16:creationId xmlns:a16="http://schemas.microsoft.com/office/drawing/2014/main" id="{29ABE6A5-7866-3A4E-AB23-28F993A0B836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4800600" y="171450"/>
            <a:ext cx="2686050" cy="4743450"/>
          </a:xfrm>
        </p:spPr>
        <p:txBody>
          <a:bodyPr/>
          <a:lstStyle/>
          <a:p>
            <a:r>
              <a:rPr lang="en-US" altLang="vi-VN" sz="4050" b="1">
                <a:solidFill>
                  <a:srgbClr val="FF0000"/>
                </a:solidFill>
              </a:rPr>
              <a:t>GAME</a:t>
            </a:r>
            <a:br>
              <a:rPr lang="en-US" altLang="vi-VN" sz="4050" b="1">
                <a:solidFill>
                  <a:srgbClr val="0000CC"/>
                </a:solidFill>
              </a:rPr>
            </a:br>
            <a:r>
              <a:rPr lang="en-US" altLang="vi-VN" sz="4050" b="1">
                <a:solidFill>
                  <a:srgbClr val="0000CC"/>
                </a:solidFill>
              </a:rPr>
              <a:t>***</a:t>
            </a:r>
            <a:br>
              <a:rPr lang="en-US" altLang="vi-VN" sz="4050" b="1">
                <a:solidFill>
                  <a:srgbClr val="0000CC"/>
                </a:solidFill>
              </a:rPr>
            </a:br>
            <a:r>
              <a:rPr lang="en-US" altLang="vi-VN" sz="4500" b="1">
                <a:solidFill>
                  <a:srgbClr val="0000CC"/>
                </a:solidFill>
              </a:rPr>
              <a:t>Eat starfruits</a:t>
            </a:r>
            <a:br>
              <a:rPr lang="en-US" altLang="vi-VN" sz="4500" b="1">
                <a:solidFill>
                  <a:srgbClr val="0000CC"/>
                </a:solidFill>
              </a:rPr>
            </a:br>
            <a:r>
              <a:rPr lang="en-US" altLang="vi-VN" sz="4500" b="1">
                <a:solidFill>
                  <a:srgbClr val="0000CC"/>
                </a:solidFill>
              </a:rPr>
              <a:t>Return gold </a:t>
            </a:r>
          </a:p>
        </p:txBody>
      </p:sp>
      <p:pic>
        <p:nvPicPr>
          <p:cNvPr id="134148" name="Picture 4" descr="ohuong.png">
            <a:extLst>
              <a:ext uri="{FF2B5EF4-FFF2-40B4-BE49-F238E27FC236}">
                <a16:creationId xmlns:a16="http://schemas.microsoft.com/office/drawing/2014/main" id="{2DCD0C2A-359C-C83B-3637-7498EE3FCE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9050" y="342900"/>
            <a:ext cx="1638300" cy="160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4149" name="Picture 5" descr="k 2.png">
            <a:extLst>
              <a:ext uri="{FF2B5EF4-FFF2-40B4-BE49-F238E27FC236}">
                <a16:creationId xmlns:a16="http://schemas.microsoft.com/office/drawing/2014/main" id="{13D0E1AB-5966-72F1-FD7A-7FAD0D7938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0" y="2057400"/>
            <a:ext cx="531019" cy="817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4150" name="Picture 6" descr="k 2.png">
            <a:extLst>
              <a:ext uri="{FF2B5EF4-FFF2-40B4-BE49-F238E27FC236}">
                <a16:creationId xmlns:a16="http://schemas.microsoft.com/office/drawing/2014/main" id="{A0455D39-1584-98AE-9C10-F2CF51CE09A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550" y="2571750"/>
            <a:ext cx="531019" cy="817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4151" name="Picture 7" descr="k 2.png">
            <a:extLst>
              <a:ext uri="{FF2B5EF4-FFF2-40B4-BE49-F238E27FC236}">
                <a16:creationId xmlns:a16="http://schemas.microsoft.com/office/drawing/2014/main" id="{C7F3F55F-8545-1C9B-4E6A-05F9468591A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950" y="1828801"/>
            <a:ext cx="416719" cy="641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4152" name="Picture 8" descr="k 2.png">
            <a:extLst>
              <a:ext uri="{FF2B5EF4-FFF2-40B4-BE49-F238E27FC236}">
                <a16:creationId xmlns:a16="http://schemas.microsoft.com/office/drawing/2014/main" id="{B2831E83-6C47-F560-4C9A-F5CAF898CFB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5706" y="1314450"/>
            <a:ext cx="557213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4153" name="Picture 9" descr="k 2.png">
            <a:extLst>
              <a:ext uri="{FF2B5EF4-FFF2-40B4-BE49-F238E27FC236}">
                <a16:creationId xmlns:a16="http://schemas.microsoft.com/office/drawing/2014/main" id="{AA3D2C37-2032-D6D9-0E0F-60D7AD666D6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0" y="685800"/>
            <a:ext cx="445294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4154" name="Picture 10" descr="k 2.png">
            <a:extLst>
              <a:ext uri="{FF2B5EF4-FFF2-40B4-BE49-F238E27FC236}">
                <a16:creationId xmlns:a16="http://schemas.microsoft.com/office/drawing/2014/main" id="{4EA10035-6EAF-A475-0F9D-DA17A29606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2400300"/>
            <a:ext cx="531019" cy="817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4155" name="Picture 11" descr="k 2.png">
            <a:extLst>
              <a:ext uri="{FF2B5EF4-FFF2-40B4-BE49-F238E27FC236}">
                <a16:creationId xmlns:a16="http://schemas.microsoft.com/office/drawing/2014/main" id="{EEEDAC3F-BEB0-E51E-1EFE-B3E9BDD3CAB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2656" y="400050"/>
            <a:ext cx="557213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4156" name="Picture 12" descr="k 2.png">
            <a:extLst>
              <a:ext uri="{FF2B5EF4-FFF2-40B4-BE49-F238E27FC236}">
                <a16:creationId xmlns:a16="http://schemas.microsoft.com/office/drawing/2014/main" id="{AA46CD12-5AD8-3C20-96DF-0FE281380A4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050" y="1314450"/>
            <a:ext cx="483394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4157" name="Picture 13" descr="k 2.png">
            <a:extLst>
              <a:ext uri="{FF2B5EF4-FFF2-40B4-BE49-F238E27FC236}">
                <a16:creationId xmlns:a16="http://schemas.microsoft.com/office/drawing/2014/main" id="{1509FB41-DE3E-1FE1-A463-88070CACC5D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1" y="1371600"/>
            <a:ext cx="631031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4158" name="Picture 14" descr="k 2.png">
            <a:extLst>
              <a:ext uri="{FF2B5EF4-FFF2-40B4-BE49-F238E27FC236}">
                <a16:creationId xmlns:a16="http://schemas.microsoft.com/office/drawing/2014/main" id="{33E64C9D-BBA6-5F18-D409-32179A02821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447676"/>
            <a:ext cx="571500" cy="879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Cloud Callout 30">
            <a:extLst>
              <a:ext uri="{FF2B5EF4-FFF2-40B4-BE49-F238E27FC236}">
                <a16:creationId xmlns:a16="http://schemas.microsoft.com/office/drawing/2014/main" id="{AA99B96B-0DBC-048D-D89A-E1603F78EE12}"/>
              </a:ext>
            </a:extLst>
          </p:cNvPr>
          <p:cNvSpPr/>
          <p:nvPr/>
        </p:nvSpPr>
        <p:spPr>
          <a:xfrm>
            <a:off x="5600700" y="914400"/>
            <a:ext cx="2209800" cy="1600200"/>
          </a:xfrm>
          <a:prstGeom prst="cloudCallout">
            <a:avLst>
              <a:gd name="adj1" fmla="val -3932"/>
              <a:gd name="adj2" fmla="val 10716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100" b="1">
                <a:solidFill>
                  <a:srgbClr val="FF0000"/>
                </a:solidFill>
                <a:latin typeface="Arial"/>
                <a:cs typeface="Arial"/>
              </a:rPr>
              <a:t>Why do you eat my starfruit?</a:t>
            </a:r>
          </a:p>
        </p:txBody>
      </p:sp>
      <p:pic>
        <p:nvPicPr>
          <p:cNvPr id="135171" name="Content Placeholder 3" descr="k1.png">
            <a:extLst>
              <a:ext uri="{FF2B5EF4-FFF2-40B4-BE49-F238E27FC236}">
                <a16:creationId xmlns:a16="http://schemas.microsoft.com/office/drawing/2014/main" id="{0FAD17A1-028E-D80D-55EC-505269BB8AA6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3000" y="253603"/>
            <a:ext cx="3714750" cy="4889897"/>
          </a:xfrm>
        </p:spPr>
      </p:pic>
      <p:pic>
        <p:nvPicPr>
          <p:cNvPr id="135172" name="Picture 18" descr="giu khe.png">
            <a:extLst>
              <a:ext uri="{FF2B5EF4-FFF2-40B4-BE49-F238E27FC236}">
                <a16:creationId xmlns:a16="http://schemas.microsoft.com/office/drawing/2014/main" id="{B35A0AFF-6587-24F4-D629-A4EE277265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6550" y="2847975"/>
            <a:ext cx="1190625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 descr="phuong 2.png">
            <a:extLst>
              <a:ext uri="{FF2B5EF4-FFF2-40B4-BE49-F238E27FC236}">
                <a16:creationId xmlns:a16="http://schemas.microsoft.com/office/drawing/2014/main" id="{E6938CD2-93C3-3648-0336-EEA422F06D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83"/>
          <a:stretch>
            <a:fillRect/>
          </a:stretch>
        </p:blipFill>
        <p:spPr bwMode="auto">
          <a:xfrm>
            <a:off x="2514600" y="3755232"/>
            <a:ext cx="1428750" cy="1388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" descr="ohuong.png">
            <a:extLst>
              <a:ext uri="{FF2B5EF4-FFF2-40B4-BE49-F238E27FC236}">
                <a16:creationId xmlns:a16="http://schemas.microsoft.com/office/drawing/2014/main" id="{1E4AE538-D0B6-20E0-ACB7-5C73EF4E78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42900"/>
            <a:ext cx="1638300" cy="160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29F82901-EBE2-A633-9569-0B3F63D69FFD}"/>
              </a:ext>
            </a:extLst>
          </p:cNvPr>
          <p:cNvSpPr/>
          <p:nvPr/>
        </p:nvSpPr>
        <p:spPr>
          <a:xfrm>
            <a:off x="1143000" y="1485900"/>
            <a:ext cx="457200" cy="8001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100" b="1">
                <a:solidFill>
                  <a:schemeClr val="tx1"/>
                </a:solidFill>
                <a:latin typeface="Arial"/>
                <a:cs typeface="Arial"/>
              </a:rPr>
              <a:t>1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1F6E522-9B0F-8809-FB21-32776D86A5E4}"/>
              </a:ext>
            </a:extLst>
          </p:cNvPr>
          <p:cNvSpPr/>
          <p:nvPr/>
        </p:nvSpPr>
        <p:spPr>
          <a:xfrm>
            <a:off x="1771650" y="2000250"/>
            <a:ext cx="457200" cy="8001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100" b="1">
                <a:solidFill>
                  <a:schemeClr val="tx1"/>
                </a:solidFill>
                <a:latin typeface="Arial"/>
                <a:cs typeface="Arial"/>
              </a:rPr>
              <a:t>2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AE5E13F-775A-5EC8-1238-C63E7590D733}"/>
              </a:ext>
            </a:extLst>
          </p:cNvPr>
          <p:cNvSpPr/>
          <p:nvPr/>
        </p:nvSpPr>
        <p:spPr>
          <a:xfrm>
            <a:off x="2457450" y="2857500"/>
            <a:ext cx="457200" cy="8001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100" b="1">
                <a:solidFill>
                  <a:schemeClr val="tx1"/>
                </a:solidFill>
                <a:latin typeface="Arial"/>
                <a:cs typeface="Arial"/>
              </a:rPr>
              <a:t>3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8549C0D-051E-B4C4-2650-0F28EF746EED}"/>
              </a:ext>
            </a:extLst>
          </p:cNvPr>
          <p:cNvSpPr/>
          <p:nvPr/>
        </p:nvSpPr>
        <p:spPr>
          <a:xfrm>
            <a:off x="2914650" y="2228850"/>
            <a:ext cx="457200" cy="8001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100" b="1">
                <a:solidFill>
                  <a:schemeClr val="tx1"/>
                </a:solidFill>
                <a:latin typeface="Arial"/>
                <a:cs typeface="Arial"/>
              </a:rPr>
              <a:t>4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A9811E0-D746-2D0F-1715-5C0421F09089}"/>
              </a:ext>
            </a:extLst>
          </p:cNvPr>
          <p:cNvSpPr/>
          <p:nvPr/>
        </p:nvSpPr>
        <p:spPr>
          <a:xfrm>
            <a:off x="3829050" y="2171700"/>
            <a:ext cx="457200" cy="8001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100" b="1">
                <a:solidFill>
                  <a:schemeClr val="tx1"/>
                </a:solidFill>
                <a:latin typeface="Arial"/>
                <a:cs typeface="Arial"/>
              </a:rPr>
              <a:t>5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069AA7C-41D1-E656-B22C-1744F73958E5}"/>
              </a:ext>
            </a:extLst>
          </p:cNvPr>
          <p:cNvSpPr/>
          <p:nvPr/>
        </p:nvSpPr>
        <p:spPr>
          <a:xfrm>
            <a:off x="1885950" y="1028700"/>
            <a:ext cx="457200" cy="8001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100" b="1">
                <a:solidFill>
                  <a:schemeClr val="tx1"/>
                </a:solidFill>
                <a:latin typeface="Arial"/>
                <a:cs typeface="Arial"/>
              </a:rPr>
              <a:t>8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0978240-5E88-0F6E-8756-BC0D0AF9561C}"/>
              </a:ext>
            </a:extLst>
          </p:cNvPr>
          <p:cNvSpPr/>
          <p:nvPr/>
        </p:nvSpPr>
        <p:spPr>
          <a:xfrm>
            <a:off x="2571750" y="1657350"/>
            <a:ext cx="457200" cy="8001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100" b="1">
                <a:solidFill>
                  <a:schemeClr val="tx1"/>
                </a:solidFill>
                <a:latin typeface="Arial"/>
                <a:cs typeface="Arial"/>
              </a:rPr>
              <a:t>7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50EC04B-2E23-324B-53D9-D58674C92CBB}"/>
              </a:ext>
            </a:extLst>
          </p:cNvPr>
          <p:cNvSpPr/>
          <p:nvPr/>
        </p:nvSpPr>
        <p:spPr>
          <a:xfrm>
            <a:off x="3429000" y="1714500"/>
            <a:ext cx="457200" cy="8001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100" b="1">
                <a:solidFill>
                  <a:schemeClr val="tx1"/>
                </a:solidFill>
                <a:latin typeface="Arial"/>
                <a:cs typeface="Arial"/>
              </a:rPr>
              <a:t>6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CA514C1-1CD5-7EC4-CE5D-81AF6C4E9308}"/>
              </a:ext>
            </a:extLst>
          </p:cNvPr>
          <p:cNvSpPr/>
          <p:nvPr/>
        </p:nvSpPr>
        <p:spPr>
          <a:xfrm>
            <a:off x="2286000" y="514350"/>
            <a:ext cx="628650" cy="8001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100" b="1">
                <a:solidFill>
                  <a:schemeClr val="tx1"/>
                </a:solidFill>
                <a:latin typeface="Arial"/>
                <a:cs typeface="Arial"/>
              </a:rPr>
              <a:t>10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559B35B-E379-168C-C3DF-235937BFF027}"/>
              </a:ext>
            </a:extLst>
          </p:cNvPr>
          <p:cNvSpPr/>
          <p:nvPr/>
        </p:nvSpPr>
        <p:spPr>
          <a:xfrm>
            <a:off x="2971800" y="1085850"/>
            <a:ext cx="457200" cy="8001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100" b="1">
                <a:solidFill>
                  <a:schemeClr val="tx1"/>
                </a:solidFill>
                <a:latin typeface="Arial"/>
                <a:cs typeface="Arial"/>
              </a:rPr>
              <a:t>9</a:t>
            </a:r>
          </a:p>
        </p:txBody>
      </p:sp>
      <p:sp>
        <p:nvSpPr>
          <p:cNvPr id="32" name="Oval Callout 31">
            <a:extLst>
              <a:ext uri="{FF2B5EF4-FFF2-40B4-BE49-F238E27FC236}">
                <a16:creationId xmlns:a16="http://schemas.microsoft.com/office/drawing/2014/main" id="{2988C3A3-E35B-99ED-6C7F-83ABF515AE43}"/>
              </a:ext>
            </a:extLst>
          </p:cNvPr>
          <p:cNvSpPr/>
          <p:nvPr/>
        </p:nvSpPr>
        <p:spPr>
          <a:xfrm>
            <a:off x="4171950" y="2400300"/>
            <a:ext cx="2057400" cy="1672936"/>
          </a:xfrm>
          <a:prstGeom prst="wedgeEllipseCallout">
            <a:avLst>
              <a:gd name="adj1" fmla="val -68175"/>
              <a:gd name="adj2" fmla="val 56796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100" b="1">
                <a:solidFill>
                  <a:srgbClr val="0000CC"/>
                </a:solidFill>
                <a:latin typeface="Arial"/>
                <a:cs typeface="Arial"/>
              </a:rPr>
              <a:t>Eat starfruits, Return gold!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4.02405E-6 C -0.00278 0.0289 -0.00539 0.05781 0.03107 0.08256 C 0.06753 0.1073 0.17916 0.1147 0.2184 0.14824 C 0.25764 0.18177 0.271 0.23866 0.26632 0.2833 C 0.26163 0.32793 0.24184 0.38205 0.19027 0.41651 C 0.13871 0.45097 0.01597 0.46114 -0.04358 0.48982 C -0.10313 0.5185 -0.14792 0.57215 -0.16754 0.58926 " pathEditMode="relative" ptsTypes="aaaaa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1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1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Cloud Callout 30">
            <a:extLst>
              <a:ext uri="{FF2B5EF4-FFF2-40B4-BE49-F238E27FC236}">
                <a16:creationId xmlns:a16="http://schemas.microsoft.com/office/drawing/2014/main" id="{DB8C18D2-D70E-0F83-AAE7-C51817D90F72}"/>
              </a:ext>
            </a:extLst>
          </p:cNvPr>
          <p:cNvSpPr/>
          <p:nvPr/>
        </p:nvSpPr>
        <p:spPr>
          <a:xfrm>
            <a:off x="6457949" y="1428750"/>
            <a:ext cx="2104159" cy="1028700"/>
          </a:xfrm>
          <a:prstGeom prst="cloudCallout">
            <a:avLst>
              <a:gd name="adj1" fmla="val -14495"/>
              <a:gd name="adj2" fmla="val 9590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100" b="1">
                <a:solidFill>
                  <a:srgbClr val="FF0000"/>
                </a:solidFill>
                <a:latin typeface="Arial"/>
                <a:cs typeface="Arial"/>
              </a:rPr>
              <a:t>Which starfruit?</a:t>
            </a:r>
          </a:p>
        </p:txBody>
      </p:sp>
      <p:pic>
        <p:nvPicPr>
          <p:cNvPr id="136195" name="Content Placeholder 3" descr="k1.png">
            <a:extLst>
              <a:ext uri="{FF2B5EF4-FFF2-40B4-BE49-F238E27FC236}">
                <a16:creationId xmlns:a16="http://schemas.microsoft.com/office/drawing/2014/main" id="{2E32DB97-079A-358B-5F64-FC44A0F4BE7A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38325" y="253603"/>
            <a:ext cx="3714750" cy="4889897"/>
          </a:xfrm>
        </p:spPr>
      </p:pic>
      <p:pic>
        <p:nvPicPr>
          <p:cNvPr id="136196" name="Picture 18" descr="giu khe.png">
            <a:extLst>
              <a:ext uri="{FF2B5EF4-FFF2-40B4-BE49-F238E27FC236}">
                <a16:creationId xmlns:a16="http://schemas.microsoft.com/office/drawing/2014/main" id="{8A42D302-FBC6-F363-F77E-A74995F04A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375" y="2847975"/>
            <a:ext cx="1190625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44296600-3419-037E-619C-36B88D61A6B5}"/>
              </a:ext>
            </a:extLst>
          </p:cNvPr>
          <p:cNvSpPr/>
          <p:nvPr/>
        </p:nvSpPr>
        <p:spPr>
          <a:xfrm>
            <a:off x="2057400" y="1657350"/>
            <a:ext cx="457200" cy="8001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100" b="1">
                <a:solidFill>
                  <a:srgbClr val="FFFFFF"/>
                </a:solidFill>
                <a:latin typeface="Arial"/>
                <a:cs typeface="Arial"/>
              </a:rPr>
              <a:t>1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FC1D715-9DD7-31D9-A16D-CD1E74CEFE80}"/>
              </a:ext>
            </a:extLst>
          </p:cNvPr>
          <p:cNvSpPr/>
          <p:nvPr/>
        </p:nvSpPr>
        <p:spPr>
          <a:xfrm>
            <a:off x="2514600" y="2343150"/>
            <a:ext cx="457200" cy="8001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100" b="1">
                <a:solidFill>
                  <a:srgbClr val="FFFFFF"/>
                </a:solidFill>
                <a:latin typeface="Arial"/>
                <a:cs typeface="Arial"/>
              </a:rPr>
              <a:t>2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06381C7-7630-0281-EA4F-AFCAFF2272C6}"/>
              </a:ext>
            </a:extLst>
          </p:cNvPr>
          <p:cNvSpPr/>
          <p:nvPr/>
        </p:nvSpPr>
        <p:spPr>
          <a:xfrm>
            <a:off x="3143250" y="2686050"/>
            <a:ext cx="457200" cy="8001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100" b="1">
                <a:solidFill>
                  <a:srgbClr val="FFFFFF"/>
                </a:solidFill>
                <a:latin typeface="Arial"/>
                <a:cs typeface="Arial"/>
              </a:rPr>
              <a:t>3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123BDAC-976A-86A8-0FD8-7EC3DB4E208C}"/>
              </a:ext>
            </a:extLst>
          </p:cNvPr>
          <p:cNvSpPr/>
          <p:nvPr/>
        </p:nvSpPr>
        <p:spPr>
          <a:xfrm>
            <a:off x="3714750" y="2171700"/>
            <a:ext cx="457200" cy="8001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100" b="1">
                <a:solidFill>
                  <a:srgbClr val="FFFFFF"/>
                </a:solidFill>
                <a:latin typeface="Arial"/>
                <a:cs typeface="Arial"/>
              </a:rPr>
              <a:t>4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0364333-AB7C-08CB-4D1A-B98E2E49D55D}"/>
              </a:ext>
            </a:extLst>
          </p:cNvPr>
          <p:cNvSpPr/>
          <p:nvPr/>
        </p:nvSpPr>
        <p:spPr>
          <a:xfrm>
            <a:off x="4857750" y="2171700"/>
            <a:ext cx="457200" cy="8001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100" b="1">
                <a:solidFill>
                  <a:srgbClr val="FFFFFF"/>
                </a:solidFill>
                <a:latin typeface="Arial"/>
                <a:cs typeface="Arial"/>
              </a:rPr>
              <a:t>5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4206A40-E2CC-1052-2B4F-B06C17498286}"/>
              </a:ext>
            </a:extLst>
          </p:cNvPr>
          <p:cNvSpPr/>
          <p:nvPr/>
        </p:nvSpPr>
        <p:spPr>
          <a:xfrm>
            <a:off x="2343150" y="914400"/>
            <a:ext cx="457200" cy="8001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100" b="1">
                <a:solidFill>
                  <a:srgbClr val="FFFFFF"/>
                </a:solidFill>
                <a:latin typeface="Arial"/>
                <a:cs typeface="Arial"/>
              </a:rPr>
              <a:t>8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6B5424D-0BEF-4B95-1FE8-18B08EA944E0}"/>
              </a:ext>
            </a:extLst>
          </p:cNvPr>
          <p:cNvSpPr/>
          <p:nvPr/>
        </p:nvSpPr>
        <p:spPr>
          <a:xfrm>
            <a:off x="3486150" y="1485900"/>
            <a:ext cx="457200" cy="8001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100" b="1">
                <a:solidFill>
                  <a:srgbClr val="FFFFFF"/>
                </a:solidFill>
                <a:latin typeface="Arial"/>
                <a:cs typeface="Arial"/>
              </a:rPr>
              <a:t>7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4B31B0D-0071-BD40-2684-5F190A50C8FC}"/>
              </a:ext>
            </a:extLst>
          </p:cNvPr>
          <p:cNvSpPr/>
          <p:nvPr/>
        </p:nvSpPr>
        <p:spPr>
          <a:xfrm>
            <a:off x="4457700" y="1543050"/>
            <a:ext cx="457200" cy="8001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100" b="1">
                <a:solidFill>
                  <a:srgbClr val="FFFFFF"/>
                </a:solidFill>
                <a:latin typeface="Arial"/>
                <a:cs typeface="Arial"/>
              </a:rPr>
              <a:t>6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D3732E7-5A09-1A33-77A1-370A3895CA77}"/>
              </a:ext>
            </a:extLst>
          </p:cNvPr>
          <p:cNvSpPr/>
          <p:nvPr/>
        </p:nvSpPr>
        <p:spPr>
          <a:xfrm>
            <a:off x="2981325" y="514350"/>
            <a:ext cx="457200" cy="8001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100" b="1">
                <a:solidFill>
                  <a:srgbClr val="FFFFFF"/>
                </a:solidFill>
                <a:latin typeface="Arial"/>
                <a:cs typeface="Arial"/>
              </a:rPr>
              <a:t>10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208CEE3-FA65-F9D4-995F-7F5E72853ECF}"/>
              </a:ext>
            </a:extLst>
          </p:cNvPr>
          <p:cNvSpPr/>
          <p:nvPr/>
        </p:nvSpPr>
        <p:spPr>
          <a:xfrm>
            <a:off x="4057650" y="342900"/>
            <a:ext cx="457200" cy="8001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100" b="1">
                <a:solidFill>
                  <a:srgbClr val="FFFFFF"/>
                </a:solidFill>
                <a:latin typeface="Arial"/>
                <a:cs typeface="Arial"/>
              </a:rPr>
              <a:t>9</a:t>
            </a:r>
          </a:p>
        </p:txBody>
      </p:sp>
      <p:pic>
        <p:nvPicPr>
          <p:cNvPr id="20" name="Picture 19" descr="phuong 2.png">
            <a:extLst>
              <a:ext uri="{FF2B5EF4-FFF2-40B4-BE49-F238E27FC236}">
                <a16:creationId xmlns:a16="http://schemas.microsoft.com/office/drawing/2014/main" id="{B5B57FC8-1168-490B-2666-7DE92ADCCB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83"/>
          <a:stretch>
            <a:fillRect/>
          </a:stretch>
        </p:blipFill>
        <p:spPr bwMode="auto">
          <a:xfrm>
            <a:off x="3209925" y="3755232"/>
            <a:ext cx="1428750" cy="1388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 descr="vang.png">
            <a:extLst>
              <a:ext uri="{FF2B5EF4-FFF2-40B4-BE49-F238E27FC236}">
                <a16:creationId xmlns:a16="http://schemas.microsoft.com/office/drawing/2014/main" id="{38900303-64FB-069B-1324-6740882B5DC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1600200"/>
            <a:ext cx="685800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9" descr="vang.png">
            <a:extLst>
              <a:ext uri="{FF2B5EF4-FFF2-40B4-BE49-F238E27FC236}">
                <a16:creationId xmlns:a16="http://schemas.microsoft.com/office/drawing/2014/main" id="{6B3E215F-02E1-73A1-311E-58A486FA413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35253">
            <a:off x="2443163" y="2478882"/>
            <a:ext cx="714375" cy="598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Content Placeholder 3" descr="vang.png">
            <a:extLst>
              <a:ext uri="{FF2B5EF4-FFF2-40B4-BE49-F238E27FC236}">
                <a16:creationId xmlns:a16="http://schemas.microsoft.com/office/drawing/2014/main" id="{67EA36C0-BC93-5B5F-BC10-E771A785129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643454">
            <a:off x="3028355" y="2640211"/>
            <a:ext cx="785813" cy="660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 descr="vang.png">
            <a:extLst>
              <a:ext uri="{FF2B5EF4-FFF2-40B4-BE49-F238E27FC236}">
                <a16:creationId xmlns:a16="http://schemas.microsoft.com/office/drawing/2014/main" id="{F16E6FFF-BF85-356F-6997-36025C4E4E7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286000"/>
            <a:ext cx="685800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34" descr="vang.png">
            <a:extLst>
              <a:ext uri="{FF2B5EF4-FFF2-40B4-BE49-F238E27FC236}">
                <a16:creationId xmlns:a16="http://schemas.microsoft.com/office/drawing/2014/main" id="{C82BE0B6-A416-740D-74D7-1C10001FFBD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200001">
            <a:off x="4786908" y="2242543"/>
            <a:ext cx="663178" cy="55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35" descr="vang.png">
            <a:extLst>
              <a:ext uri="{FF2B5EF4-FFF2-40B4-BE49-F238E27FC236}">
                <a16:creationId xmlns:a16="http://schemas.microsoft.com/office/drawing/2014/main" id="{0178A95F-64C8-65D9-D54A-D0CDA20D9AC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485900"/>
            <a:ext cx="933450" cy="72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6" descr="vang.png">
            <a:extLst>
              <a:ext uri="{FF2B5EF4-FFF2-40B4-BE49-F238E27FC236}">
                <a16:creationId xmlns:a16="http://schemas.microsoft.com/office/drawing/2014/main" id="{581FDC05-12CF-D442-657C-542C998635B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95952">
            <a:off x="3323035" y="1493044"/>
            <a:ext cx="798909" cy="670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37" descr="vang.png">
            <a:extLst>
              <a:ext uri="{FF2B5EF4-FFF2-40B4-BE49-F238E27FC236}">
                <a16:creationId xmlns:a16="http://schemas.microsoft.com/office/drawing/2014/main" id="{9031E1A5-A93B-A0B5-E90B-95A8F247C8F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914400"/>
            <a:ext cx="731044" cy="61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38" descr="vang.png">
            <a:extLst>
              <a:ext uri="{FF2B5EF4-FFF2-40B4-BE49-F238E27FC236}">
                <a16:creationId xmlns:a16="http://schemas.microsoft.com/office/drawing/2014/main" id="{94A1499B-8086-76AC-DD2E-31DB6111D77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653243">
            <a:off x="3954662" y="430411"/>
            <a:ext cx="866775" cy="727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vang.png">
            <a:extLst>
              <a:ext uri="{FF2B5EF4-FFF2-40B4-BE49-F238E27FC236}">
                <a16:creationId xmlns:a16="http://schemas.microsoft.com/office/drawing/2014/main" id="{B88FD996-1B9C-C0CD-6559-8C4B1D55683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1" y="228600"/>
            <a:ext cx="1002506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Oval Callout 40">
            <a:hlinkClick r:id="rId15" action="ppaction://hlinksldjump"/>
            <a:extLst>
              <a:ext uri="{FF2B5EF4-FFF2-40B4-BE49-F238E27FC236}">
                <a16:creationId xmlns:a16="http://schemas.microsoft.com/office/drawing/2014/main" id="{7103AE42-4B8E-1181-47D9-72C1CD2801F3}"/>
              </a:ext>
            </a:extLst>
          </p:cNvPr>
          <p:cNvSpPr/>
          <p:nvPr/>
        </p:nvSpPr>
        <p:spPr>
          <a:xfrm>
            <a:off x="4743450" y="171450"/>
            <a:ext cx="457200" cy="514350"/>
          </a:xfrm>
          <a:prstGeom prst="wedgeEllipseCallout">
            <a:avLst>
              <a:gd name="adj1" fmla="val 27759"/>
              <a:gd name="adj2" fmla="val 64378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350" b="1">
                <a:solidFill>
                  <a:srgbClr val="0000CC"/>
                </a:solidFill>
                <a:latin typeface="Arial"/>
                <a:cs typeface="Arial"/>
              </a:rPr>
              <a:t>Q1</a:t>
            </a:r>
          </a:p>
        </p:txBody>
      </p:sp>
      <p:sp>
        <p:nvSpPr>
          <p:cNvPr id="42" name="Oval Callout 41">
            <a:hlinkClick r:id="rId16" action="ppaction://hlinksldjump"/>
            <a:extLst>
              <a:ext uri="{FF2B5EF4-FFF2-40B4-BE49-F238E27FC236}">
                <a16:creationId xmlns:a16="http://schemas.microsoft.com/office/drawing/2014/main" id="{F036C633-6254-A6E6-F9CA-52332C7A3269}"/>
              </a:ext>
            </a:extLst>
          </p:cNvPr>
          <p:cNvSpPr/>
          <p:nvPr/>
        </p:nvSpPr>
        <p:spPr>
          <a:xfrm>
            <a:off x="5257800" y="171450"/>
            <a:ext cx="457200" cy="514350"/>
          </a:xfrm>
          <a:prstGeom prst="wedgeEllipseCallout">
            <a:avLst>
              <a:gd name="adj1" fmla="val 27759"/>
              <a:gd name="adj2" fmla="val 64378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350" b="1">
                <a:solidFill>
                  <a:srgbClr val="0000CC"/>
                </a:solidFill>
                <a:latin typeface="Arial"/>
                <a:cs typeface="Arial"/>
              </a:rPr>
              <a:t>Q2</a:t>
            </a:r>
          </a:p>
        </p:txBody>
      </p:sp>
      <p:sp>
        <p:nvSpPr>
          <p:cNvPr id="43" name="Oval Callout 42">
            <a:hlinkClick r:id="rId17" action="ppaction://hlinksldjump"/>
            <a:extLst>
              <a:ext uri="{FF2B5EF4-FFF2-40B4-BE49-F238E27FC236}">
                <a16:creationId xmlns:a16="http://schemas.microsoft.com/office/drawing/2014/main" id="{6A8F61FF-18D5-0FB6-D634-9D6A272A7CA0}"/>
              </a:ext>
            </a:extLst>
          </p:cNvPr>
          <p:cNvSpPr/>
          <p:nvPr/>
        </p:nvSpPr>
        <p:spPr>
          <a:xfrm>
            <a:off x="5772150" y="171450"/>
            <a:ext cx="457200" cy="514350"/>
          </a:xfrm>
          <a:prstGeom prst="wedgeEllipseCallout">
            <a:avLst>
              <a:gd name="adj1" fmla="val 27759"/>
              <a:gd name="adj2" fmla="val 64378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350" b="1">
                <a:solidFill>
                  <a:srgbClr val="0000CC"/>
                </a:solidFill>
                <a:latin typeface="Arial"/>
                <a:cs typeface="Arial"/>
              </a:rPr>
              <a:t>Q3</a:t>
            </a:r>
          </a:p>
        </p:txBody>
      </p:sp>
      <p:sp>
        <p:nvSpPr>
          <p:cNvPr id="44" name="Oval Callout 43">
            <a:hlinkClick r:id="rId18" action="ppaction://hlinksldjump"/>
            <a:extLst>
              <a:ext uri="{FF2B5EF4-FFF2-40B4-BE49-F238E27FC236}">
                <a16:creationId xmlns:a16="http://schemas.microsoft.com/office/drawing/2014/main" id="{6FDE1969-0B68-FB45-1D6B-B6B655F0AEED}"/>
              </a:ext>
            </a:extLst>
          </p:cNvPr>
          <p:cNvSpPr/>
          <p:nvPr/>
        </p:nvSpPr>
        <p:spPr>
          <a:xfrm>
            <a:off x="6286500" y="171450"/>
            <a:ext cx="457200" cy="514350"/>
          </a:xfrm>
          <a:prstGeom prst="wedgeEllipseCallout">
            <a:avLst>
              <a:gd name="adj1" fmla="val 27759"/>
              <a:gd name="adj2" fmla="val 64378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350" b="1">
                <a:solidFill>
                  <a:srgbClr val="0000CC"/>
                </a:solidFill>
                <a:latin typeface="Arial"/>
                <a:cs typeface="Arial"/>
              </a:rPr>
              <a:t>Q4</a:t>
            </a:r>
          </a:p>
        </p:txBody>
      </p:sp>
      <p:sp>
        <p:nvSpPr>
          <p:cNvPr id="45" name="Oval Callout 44">
            <a:hlinkClick r:id="rId19" action="ppaction://hlinksldjump"/>
            <a:extLst>
              <a:ext uri="{FF2B5EF4-FFF2-40B4-BE49-F238E27FC236}">
                <a16:creationId xmlns:a16="http://schemas.microsoft.com/office/drawing/2014/main" id="{F665AC6A-AC17-DB8A-1D9E-47B8858E15C9}"/>
              </a:ext>
            </a:extLst>
          </p:cNvPr>
          <p:cNvSpPr/>
          <p:nvPr/>
        </p:nvSpPr>
        <p:spPr>
          <a:xfrm>
            <a:off x="6800850" y="171450"/>
            <a:ext cx="457200" cy="514350"/>
          </a:xfrm>
          <a:prstGeom prst="wedgeEllipseCallout">
            <a:avLst>
              <a:gd name="adj1" fmla="val 27759"/>
              <a:gd name="adj2" fmla="val 64378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350" b="1">
                <a:solidFill>
                  <a:srgbClr val="0000CC"/>
                </a:solidFill>
                <a:latin typeface="Arial"/>
                <a:cs typeface="Arial"/>
              </a:rPr>
              <a:t>Q5</a:t>
            </a:r>
          </a:p>
        </p:txBody>
      </p:sp>
      <p:sp>
        <p:nvSpPr>
          <p:cNvPr id="46" name="Oval Callout 45">
            <a:hlinkClick r:id="rId20" action="ppaction://hlinksldjump"/>
            <a:extLst>
              <a:ext uri="{FF2B5EF4-FFF2-40B4-BE49-F238E27FC236}">
                <a16:creationId xmlns:a16="http://schemas.microsoft.com/office/drawing/2014/main" id="{30375001-AE05-8FA5-CD24-DCAA8506EBC0}"/>
              </a:ext>
            </a:extLst>
          </p:cNvPr>
          <p:cNvSpPr/>
          <p:nvPr/>
        </p:nvSpPr>
        <p:spPr>
          <a:xfrm>
            <a:off x="5200650" y="742950"/>
            <a:ext cx="457200" cy="514350"/>
          </a:xfrm>
          <a:prstGeom prst="wedgeEllipseCallout">
            <a:avLst>
              <a:gd name="adj1" fmla="val 27759"/>
              <a:gd name="adj2" fmla="val 64378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350" b="1">
                <a:solidFill>
                  <a:srgbClr val="0000CC"/>
                </a:solidFill>
                <a:latin typeface="Arial"/>
                <a:cs typeface="Arial"/>
              </a:rPr>
              <a:t>Q6</a:t>
            </a:r>
          </a:p>
        </p:txBody>
      </p:sp>
      <p:sp>
        <p:nvSpPr>
          <p:cNvPr id="47" name="Oval Callout 46">
            <a:hlinkClick r:id="rId21" action="ppaction://hlinksldjump"/>
            <a:extLst>
              <a:ext uri="{FF2B5EF4-FFF2-40B4-BE49-F238E27FC236}">
                <a16:creationId xmlns:a16="http://schemas.microsoft.com/office/drawing/2014/main" id="{A51A55C6-9581-689C-45BA-C6D1AAAB3395}"/>
              </a:ext>
            </a:extLst>
          </p:cNvPr>
          <p:cNvSpPr/>
          <p:nvPr/>
        </p:nvSpPr>
        <p:spPr>
          <a:xfrm>
            <a:off x="5715000" y="742950"/>
            <a:ext cx="457200" cy="514350"/>
          </a:xfrm>
          <a:prstGeom prst="wedgeEllipseCallout">
            <a:avLst>
              <a:gd name="adj1" fmla="val 27759"/>
              <a:gd name="adj2" fmla="val 64378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350" b="1">
                <a:solidFill>
                  <a:srgbClr val="0000CC"/>
                </a:solidFill>
                <a:latin typeface="Arial"/>
                <a:cs typeface="Arial"/>
              </a:rPr>
              <a:t>Q7</a:t>
            </a:r>
          </a:p>
        </p:txBody>
      </p:sp>
      <p:sp>
        <p:nvSpPr>
          <p:cNvPr id="48" name="Oval Callout 47">
            <a:hlinkClick r:id="rId22" action="ppaction://hlinksldjump"/>
            <a:extLst>
              <a:ext uri="{FF2B5EF4-FFF2-40B4-BE49-F238E27FC236}">
                <a16:creationId xmlns:a16="http://schemas.microsoft.com/office/drawing/2014/main" id="{30427C19-9430-44E7-BE79-CA98C95054B7}"/>
              </a:ext>
            </a:extLst>
          </p:cNvPr>
          <p:cNvSpPr/>
          <p:nvPr/>
        </p:nvSpPr>
        <p:spPr>
          <a:xfrm>
            <a:off x="6229350" y="742950"/>
            <a:ext cx="457200" cy="514350"/>
          </a:xfrm>
          <a:prstGeom prst="wedgeEllipseCallout">
            <a:avLst>
              <a:gd name="adj1" fmla="val 27759"/>
              <a:gd name="adj2" fmla="val 64378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350" b="1">
                <a:solidFill>
                  <a:srgbClr val="0000CC"/>
                </a:solidFill>
                <a:latin typeface="Arial"/>
                <a:cs typeface="Arial"/>
              </a:rPr>
              <a:t>Q8</a:t>
            </a:r>
          </a:p>
        </p:txBody>
      </p:sp>
      <p:sp>
        <p:nvSpPr>
          <p:cNvPr id="49" name="Oval Callout 48">
            <a:hlinkClick r:id="rId23" action="ppaction://hlinksldjump"/>
            <a:extLst>
              <a:ext uri="{FF2B5EF4-FFF2-40B4-BE49-F238E27FC236}">
                <a16:creationId xmlns:a16="http://schemas.microsoft.com/office/drawing/2014/main" id="{8C6BD28D-9F0D-249D-D32A-268EB2B3B976}"/>
              </a:ext>
            </a:extLst>
          </p:cNvPr>
          <p:cNvSpPr/>
          <p:nvPr/>
        </p:nvSpPr>
        <p:spPr>
          <a:xfrm>
            <a:off x="6743700" y="742950"/>
            <a:ext cx="457200" cy="514350"/>
          </a:xfrm>
          <a:prstGeom prst="wedgeEllipseCallout">
            <a:avLst>
              <a:gd name="adj1" fmla="val 27759"/>
              <a:gd name="adj2" fmla="val 64378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350" b="1">
                <a:solidFill>
                  <a:srgbClr val="0000CC"/>
                </a:solidFill>
                <a:latin typeface="Arial"/>
                <a:cs typeface="Arial"/>
              </a:rPr>
              <a:t>Q9</a:t>
            </a:r>
          </a:p>
        </p:txBody>
      </p:sp>
      <p:sp>
        <p:nvSpPr>
          <p:cNvPr id="50" name="Oval Callout 49">
            <a:hlinkClick r:id="rId24" action="ppaction://hlinksldjump"/>
            <a:extLst>
              <a:ext uri="{FF2B5EF4-FFF2-40B4-BE49-F238E27FC236}">
                <a16:creationId xmlns:a16="http://schemas.microsoft.com/office/drawing/2014/main" id="{E1D7F6AD-36D9-515E-38AE-14B65C44D841}"/>
              </a:ext>
            </a:extLst>
          </p:cNvPr>
          <p:cNvSpPr/>
          <p:nvPr/>
        </p:nvSpPr>
        <p:spPr>
          <a:xfrm>
            <a:off x="7258050" y="742950"/>
            <a:ext cx="571500" cy="514350"/>
          </a:xfrm>
          <a:prstGeom prst="wedgeEllipseCallout">
            <a:avLst>
              <a:gd name="adj1" fmla="val 27759"/>
              <a:gd name="adj2" fmla="val 64378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350" b="1">
                <a:solidFill>
                  <a:srgbClr val="0000CC"/>
                </a:solidFill>
                <a:latin typeface="Arial"/>
                <a:cs typeface="Arial"/>
              </a:rPr>
              <a:t>Q10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3.93154E-6 L -0.29723 -0.5090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861" y="-25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3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" dur="1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1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10"/>
                            </p:stCondLst>
                            <p:childTnLst>
                              <p:par>
                                <p:cTn id="1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46945E-18 -7.9556E-7 L -0.05833 0.54394 " pathEditMode="relative" ptsTypes="AA">
                                      <p:cBhvr>
                                        <p:cTn id="1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 nodeType="clickPar">
                      <p:stCondLst>
                        <p:cond delay="0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77778E-6 2.96022E-7 L -0.25001 -0.35523 " pathEditMode="relative" ptsTypes="AA">
                                      <p:cBhvr>
                                        <p:cTn id="2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3" presetID="3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01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010"/>
                            </p:stCondLst>
                            <p:childTnLst>
                              <p:par>
                                <p:cTn id="3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6.57724E-6 L -0.04167 0.34412 " pathEditMode="relative" ptsTypes="AA">
                                      <p:cBhvr>
                                        <p:cTn id="31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8.87142E-6 L -0.15 -0.28863 " pathEditMode="relative" ptsTypes="AA">
                                      <p:cBhvr>
                                        <p:cTn id="3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8" presetID="3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9" dur="1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201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2010"/>
                            </p:stCondLst>
                            <p:childTnLst>
                              <p:par>
                                <p:cTn id="4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1.26735E-6 L -0.04167 0.31083 " pathEditMode="relative" ptsTypes="AA">
                                      <p:cBhvr>
                                        <p:cTn id="4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0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93987E-6 L -0.05 -0.39963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00" y="-19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3" presetID="3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4" dur="1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2010"/>
                            </p:stCondLst>
                            <p:childTnLst>
                              <p:par>
                                <p:cTn id="5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2010"/>
                            </p:stCondLst>
                            <p:childTnLst>
                              <p:par>
                                <p:cTn id="6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62812E-6 L 0.1 0.38853 " pathEditMode="relative" ptsTypes="AA">
                                      <p:cBhvr>
                                        <p:cTn id="61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 nodeType="clickPar">
                      <p:stCondLst>
                        <p:cond delay="0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77778E-6 -8.03885E-6 L 0.09999 -0.39964 " pathEditMode="relative" ptsTypes="AA">
                                      <p:cBhvr>
                                        <p:cTn id="6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8" presetID="3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9" dur="1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2010"/>
                            </p:stCondLst>
                            <p:childTnLst>
                              <p:par>
                                <p:cTn id="7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2010"/>
                            </p:stCondLst>
                            <p:childTnLst>
                              <p:par>
                                <p:cTn id="7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83333E-6 3.83904E-6 L -5.83333E-6 0.43293 " pathEditMode="relative" ptsTypes="AA">
                                      <p:cBhvr>
                                        <p:cTn id="7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 nodeType="clickPar">
                      <p:stCondLst>
                        <p:cond delay="0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3.93154E-6 L 0.04444 -0.52012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2" y="-260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3" presetID="3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4" dur="1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2010"/>
                            </p:stCondLst>
                            <p:childTnLst>
                              <p:par>
                                <p:cTn id="8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2010"/>
                            </p:stCondLst>
                            <p:childTnLst>
                              <p:par>
                                <p:cTn id="9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6 1.14709E-6 L 5.55556E-6 0.55504 " pathEditMode="relative" ptsTypes="AA">
                                      <p:cBhvr>
                                        <p:cTn id="91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 nodeType="clickPar">
                      <p:stCondLst>
                        <p:cond delay="0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8.03885E-6 L -0.09167 -0.53285 " pathEditMode="relative" ptsTypes="AA">
                                      <p:cBhvr>
                                        <p:cTn id="9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8" presetID="3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9" dur="1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2010"/>
                            </p:stCondLst>
                            <p:childTnLst>
                              <p:par>
                                <p:cTn id="10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2010"/>
                            </p:stCondLst>
                            <p:childTnLst>
                              <p:par>
                                <p:cTn id="10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4.62535E-6 L 0.29896 0.56637 " pathEditMode="relative" rAng="0" ptsTypes="AA">
                                      <p:cBhvr>
                                        <p:cTn id="10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48" y="283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 nodeType="clickPar">
                      <p:stCondLst>
                        <p:cond delay="0"/>
                      </p:stCondLst>
                      <p:childTnLst>
                        <p:par>
                          <p:cTn id="10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2.96022E-7 L -0.25 -0.68826 " pathEditMode="relative" ptsTypes="AA">
                                      <p:cBhvr>
                                        <p:cTn id="11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3" presetID="3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4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 nodeType="afterGroup">
                            <p:stCondLst>
                              <p:cond delay="2010"/>
                            </p:stCondLst>
                            <p:childTnLst>
                              <p:par>
                                <p:cTn id="1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 nodeType="afterGroup">
                            <p:stCondLst>
                              <p:cond delay="2010"/>
                            </p:stCondLst>
                            <p:childTnLst>
                              <p:par>
                                <p:cTn id="12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5.06938E-6 C 0.03871 0.00209 0.0776 0.0044 0.13385 0.02059 C 0.1901 0.03678 0.28524 0.03747 0.33802 0.0976 C 0.39079 0.15773 0.42986 0.27891 0.45069 0.3809 C 0.47152 0.48289 0.46736 0.59598 0.46336 0.7093 " pathEditMode="relative" ptsTypes="aaaaA">
                                      <p:cBhvr>
                                        <p:cTn id="121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 nodeType="clickPar">
                      <p:stCondLst>
                        <p:cond delay="0"/>
                      </p:stCondLst>
                      <p:childTnLst>
                        <p:par>
                          <p:cTn id="1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2.96022E-7 L -0.00834 -0.76596 " pathEditMode="relative" ptsTypes="AA">
                                      <p:cBhvr>
                                        <p:cTn id="12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8" presetID="3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9" dur="1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 nodeType="afterGroup">
                            <p:stCondLst>
                              <p:cond delay="2010"/>
                            </p:stCondLst>
                            <p:childTnLst>
                              <p:par>
                                <p:cTn id="1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 nodeType="afterGroup">
                            <p:stCondLst>
                              <p:cond delay="2010"/>
                            </p:stCondLst>
                            <p:childTnLst>
                              <p:par>
                                <p:cTn id="13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08141E-6 C 0.03507 0.00578 0.07031 0.01156 0.10295 0.0562 C 0.13559 0.10083 0.17726 0.20814 0.19584 0.26827 C 0.21441 0.3284 0.20747 0.36332 0.21424 0.41651 C 0.22101 0.4697 0.23143 0.53608 0.23663 0.58695 C 0.24184 0.63806 0.2434 0.67992 0.24514 0.72201 " pathEditMode="relative" ptsTypes="aaaaaA">
                                      <p:cBhvr>
                                        <p:cTn id="13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 nodeType="clickPar">
                      <p:stCondLst>
                        <p:cond delay="0"/>
                      </p:stCondLst>
                      <p:childTnLst>
                        <p:par>
                          <p:cTn id="1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2.53469E-6 C -0.05764 -0.04024 -0.11511 -0.08094 -0.16059 -0.12165 C -0.20608 -0.16281 -0.24393 -0.19473 -0.27327 -0.24561 C -0.30261 -0.29672 -0.32049 -0.36818 -0.33664 -0.42785 C -0.35278 -0.48705 -0.36667 -0.55597 -0.37049 -0.60199 C -0.37431 -0.64801 -0.36927 -0.68085 -0.35921 -0.70329 C -0.34914 -0.72572 -0.32796 -0.72965 -0.3099 -0.73705 C -0.29184 -0.74445 -0.27188 -0.75555 -0.2507 -0.74838 C -0.22952 -0.74121 -0.19584 -0.70375 -0.18316 -0.69403 C -0.17049 -0.68432 -0.17257 -0.68733 -0.17466 -0.69033 " pathEditMode="relative" ptsTypes="aaaaaaaaaA">
                                      <p:cBhvr>
                                        <p:cTn id="14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3" presetID="3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4" dur="1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 nodeType="afterGroup">
                            <p:stCondLst>
                              <p:cond delay="2010"/>
                            </p:stCondLst>
                            <p:childTnLst>
                              <p:par>
                                <p:cTn id="1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 nodeType="afterGroup">
                            <p:stCondLst>
                              <p:cond delay="2010"/>
                            </p:stCondLst>
                            <p:childTnLst>
                              <p:par>
                                <p:cTn id="15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2.98797E-6 C 0.03975 -0.00254 0.07968 -0.00508 0.12395 0.00556 C 0.16822 0.01619 0.23368 0.0451 0.26614 0.06383 C 0.29861 0.08257 0.29878 0.09344 0.31822 0.11818 C 0.33767 0.14293 0.34704 0.1612 0.38316 0.21208 C 0.41927 0.26296 0.47725 0.34344 0.53524 0.42392 " pathEditMode="relative" ptsTypes="aaaaaA">
                                      <p:cBhvr>
                                        <p:cTn id="151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705230" y="61969"/>
            <a:ext cx="160452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VIDEO</a:t>
            </a:r>
            <a:endParaRPr lang="en-US" sz="32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3" name="Unit 3- The green movement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6A28F2FD-68B7-9986-B556-19F982B8B0F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95976" y="646742"/>
            <a:ext cx="4223034" cy="443478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FA2F616-45E7-9CC0-6F43-F71C9552809F}"/>
              </a:ext>
            </a:extLst>
          </p:cNvPr>
          <p:cNvSpPr txBox="1"/>
          <p:nvPr/>
        </p:nvSpPr>
        <p:spPr>
          <a:xfrm>
            <a:off x="7188344" y="2864136"/>
            <a:ext cx="138631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</a:t>
            </a:r>
            <a:r>
              <a:rPr lang="en-US" sz="20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What activities can you see in the video?</a:t>
            </a:r>
            <a:endParaRPr lang="vi-VN" sz="2000" b="1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CC9D1B-A0BF-805C-9FD9-AF641B5E5268}"/>
              </a:ext>
            </a:extLst>
          </p:cNvPr>
          <p:cNvSpPr txBox="1"/>
          <p:nvPr/>
        </p:nvSpPr>
        <p:spPr>
          <a:xfrm>
            <a:off x="7188345" y="1021803"/>
            <a:ext cx="138631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</a:t>
            </a:r>
            <a:r>
              <a:rPr lang="en-US" sz="20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What is the best title of the video?</a:t>
            </a:r>
            <a:endParaRPr lang="vi-VN" sz="2000" b="1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96014F-4969-2C2E-DF21-FB4075803A24}"/>
              </a:ext>
            </a:extLst>
          </p:cNvPr>
          <p:cNvSpPr txBox="1"/>
          <p:nvPr/>
        </p:nvSpPr>
        <p:spPr>
          <a:xfrm>
            <a:off x="380138" y="925144"/>
            <a:ext cx="1386317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After seeing the video, go to the board and write as many activities as possible in teams.</a:t>
            </a:r>
          </a:p>
        </p:txBody>
      </p:sp>
    </p:spTree>
    <p:extLst>
      <p:ext uri="{BB962C8B-B14F-4D97-AF65-F5344CB8AC3E}">
        <p14:creationId xmlns:p14="http://schemas.microsoft.com/office/powerpoint/2010/main" val="4189652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0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Title 1">
            <a:extLst>
              <a:ext uri="{FF2B5EF4-FFF2-40B4-BE49-F238E27FC236}">
                <a16:creationId xmlns:a16="http://schemas.microsoft.com/office/drawing/2014/main" id="{BA3412B6-A2B7-2D5D-3736-346A50DA972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743200" y="0"/>
            <a:ext cx="2349102" cy="857250"/>
          </a:xfrm>
        </p:spPr>
        <p:txBody>
          <a:bodyPr/>
          <a:lstStyle/>
          <a:p>
            <a:r>
              <a:rPr lang="en-US" altLang="vi-VN" b="1">
                <a:solidFill>
                  <a:srgbClr val="FF0000"/>
                </a:solidFill>
              </a:rPr>
              <a:t>Question 1</a:t>
            </a:r>
          </a:p>
        </p:txBody>
      </p:sp>
      <p:pic>
        <p:nvPicPr>
          <p:cNvPr id="4" name="Picture 18" descr="giu khe.png">
            <a:extLst>
              <a:ext uri="{FF2B5EF4-FFF2-40B4-BE49-F238E27FC236}">
                <a16:creationId xmlns:a16="http://schemas.microsoft.com/office/drawing/2014/main" id="{D1E0A525-C670-3E2A-CB84-E5F6886CBB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476" y="413039"/>
            <a:ext cx="981075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Callout 4">
            <a:extLst>
              <a:ext uri="{FF2B5EF4-FFF2-40B4-BE49-F238E27FC236}">
                <a16:creationId xmlns:a16="http://schemas.microsoft.com/office/drawing/2014/main" id="{348D50AD-9E4F-41AA-A837-0ED90A0785E4}"/>
              </a:ext>
            </a:extLst>
          </p:cNvPr>
          <p:cNvSpPr/>
          <p:nvPr/>
        </p:nvSpPr>
        <p:spPr>
          <a:xfrm>
            <a:off x="1314450" y="1496291"/>
            <a:ext cx="4005695" cy="3428134"/>
          </a:xfrm>
          <a:prstGeom prst="wedgeEllipseCallout">
            <a:avLst>
              <a:gd name="adj1" fmla="val -56228"/>
              <a:gd name="adj2" fmla="val -56001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vi-VN" b="1">
                <a:solidFill>
                  <a:schemeClr val="tx1"/>
                </a:solidFill>
              </a:rPr>
              <a:t>The word “</a:t>
            </a:r>
            <a:r>
              <a:rPr lang="vi-VN" b="1" u="sng">
                <a:solidFill>
                  <a:schemeClr val="tx1"/>
                </a:solidFill>
              </a:rPr>
              <a:t>convenience</a:t>
            </a:r>
            <a:r>
              <a:rPr lang="vi-VN" b="1">
                <a:solidFill>
                  <a:schemeClr val="tx1"/>
                </a:solidFill>
              </a:rPr>
              <a:t>” in Phuong’s paragraph is closest in meaning to:</a:t>
            </a:r>
            <a:br>
              <a:rPr lang="vi-VN" b="1">
                <a:solidFill>
                  <a:schemeClr val="tx1"/>
                </a:solidFill>
              </a:rPr>
            </a:br>
            <a:r>
              <a:rPr lang="vi-VN">
                <a:solidFill>
                  <a:srgbClr val="FF0000"/>
                </a:solidFill>
              </a:rPr>
              <a:t>A.</a:t>
            </a:r>
            <a:r>
              <a:rPr lang="vi-VN">
                <a:solidFill>
                  <a:schemeClr val="tx1"/>
                </a:solidFill>
              </a:rPr>
              <a:t> Comfort</a:t>
            </a:r>
            <a:r>
              <a:rPr lang="en-US">
                <a:solidFill>
                  <a:schemeClr val="tx1"/>
                </a:solidFill>
              </a:rPr>
              <a:t>      </a:t>
            </a:r>
            <a:r>
              <a:rPr lang="vi-VN">
                <a:solidFill>
                  <a:srgbClr val="FF0000"/>
                </a:solidFill>
              </a:rPr>
              <a:t>B.</a:t>
            </a:r>
            <a:r>
              <a:rPr lang="vi-VN">
                <a:solidFill>
                  <a:schemeClr val="tx1"/>
                </a:solidFill>
              </a:rPr>
              <a:t> Pollution</a:t>
            </a:r>
            <a:endParaRPr lang="en-US">
              <a:solidFill>
                <a:schemeClr val="tx1"/>
              </a:solidFill>
            </a:endParaRPr>
          </a:p>
          <a:p>
            <a:r>
              <a:rPr lang="vi-VN">
                <a:solidFill>
                  <a:srgbClr val="FF0000"/>
                </a:solidFill>
              </a:rPr>
              <a:t>C.</a:t>
            </a:r>
            <a:r>
              <a:rPr lang="vi-VN">
                <a:solidFill>
                  <a:schemeClr val="tx1"/>
                </a:solidFill>
              </a:rPr>
              <a:t> Packaging</a:t>
            </a:r>
            <a:r>
              <a:rPr lang="en-US">
                <a:solidFill>
                  <a:schemeClr val="tx1"/>
                </a:solidFill>
              </a:rPr>
              <a:t>  </a:t>
            </a:r>
            <a:r>
              <a:rPr lang="vi-VN">
                <a:solidFill>
                  <a:srgbClr val="FF0000"/>
                </a:solidFill>
              </a:rPr>
              <a:t>D.</a:t>
            </a:r>
            <a:r>
              <a:rPr lang="vi-VN">
                <a:solidFill>
                  <a:schemeClr val="tx1"/>
                </a:solidFill>
              </a:rPr>
              <a:t> Danger</a:t>
            </a:r>
          </a:p>
        </p:txBody>
      </p:sp>
      <p:pic>
        <p:nvPicPr>
          <p:cNvPr id="6" name="Picture 5" descr="phuong 2.png">
            <a:extLst>
              <a:ext uri="{FF2B5EF4-FFF2-40B4-BE49-F238E27FC236}">
                <a16:creationId xmlns:a16="http://schemas.microsoft.com/office/drawing/2014/main" id="{070B9660-5707-F636-6694-8234076190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83"/>
          <a:stretch>
            <a:fillRect/>
          </a:stretch>
        </p:blipFill>
        <p:spPr bwMode="auto">
          <a:xfrm>
            <a:off x="6166248" y="457200"/>
            <a:ext cx="1834753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loud Callout 6">
            <a:extLst>
              <a:ext uri="{FF2B5EF4-FFF2-40B4-BE49-F238E27FC236}">
                <a16:creationId xmlns:a16="http://schemas.microsoft.com/office/drawing/2014/main" id="{548007BE-984F-2F10-32CB-85B8B0ACF5DE}"/>
              </a:ext>
            </a:extLst>
          </p:cNvPr>
          <p:cNvSpPr/>
          <p:nvPr/>
        </p:nvSpPr>
        <p:spPr>
          <a:xfrm>
            <a:off x="5886450" y="2140529"/>
            <a:ext cx="2821132" cy="2358736"/>
          </a:xfrm>
          <a:prstGeom prst="cloudCallout">
            <a:avLst>
              <a:gd name="adj1" fmla="val 35375"/>
              <a:gd name="adj2" fmla="val -55049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625" b="1">
                <a:solidFill>
                  <a:srgbClr val="FF3300"/>
                </a:solidFill>
                <a:latin typeface="Arial"/>
                <a:cs typeface="Arial"/>
              </a:rPr>
              <a:t>A</a:t>
            </a:r>
          </a:p>
        </p:txBody>
      </p:sp>
      <p:sp>
        <p:nvSpPr>
          <p:cNvPr id="9" name="Up Arrow 8">
            <a:hlinkClick r:id="rId5" action="ppaction://hlinksldjump"/>
            <a:extLst>
              <a:ext uri="{FF2B5EF4-FFF2-40B4-BE49-F238E27FC236}">
                <a16:creationId xmlns:a16="http://schemas.microsoft.com/office/drawing/2014/main" id="{63894D03-6A1B-0B41-7766-B44B3085E129}"/>
              </a:ext>
            </a:extLst>
          </p:cNvPr>
          <p:cNvSpPr/>
          <p:nvPr/>
        </p:nvSpPr>
        <p:spPr>
          <a:xfrm>
            <a:off x="5372100" y="171450"/>
            <a:ext cx="514350" cy="914400"/>
          </a:xfrm>
          <a:prstGeom prst="upArrow">
            <a:avLst>
              <a:gd name="adj1" fmla="val 50000"/>
              <a:gd name="adj2" fmla="val 43662"/>
            </a:avLst>
          </a:prstGeom>
          <a:blipFill>
            <a:blip r:embed="rId6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Title 1">
            <a:extLst>
              <a:ext uri="{FF2B5EF4-FFF2-40B4-BE49-F238E27FC236}">
                <a16:creationId xmlns:a16="http://schemas.microsoft.com/office/drawing/2014/main" id="{D7C9F66C-C62E-1424-7B86-3AE139406C6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743200" y="0"/>
            <a:ext cx="2349102" cy="857250"/>
          </a:xfrm>
        </p:spPr>
        <p:txBody>
          <a:bodyPr/>
          <a:lstStyle/>
          <a:p>
            <a:r>
              <a:rPr lang="en-US" altLang="vi-VN" b="1">
                <a:solidFill>
                  <a:srgbClr val="FF0000"/>
                </a:solidFill>
              </a:rPr>
              <a:t>Question 2</a:t>
            </a:r>
          </a:p>
        </p:txBody>
      </p:sp>
      <p:pic>
        <p:nvPicPr>
          <p:cNvPr id="4" name="Picture 18" descr="giu khe.png">
            <a:extLst>
              <a:ext uri="{FF2B5EF4-FFF2-40B4-BE49-F238E27FC236}">
                <a16:creationId xmlns:a16="http://schemas.microsoft.com/office/drawing/2014/main" id="{24B3B3A2-C985-687B-3767-6F23FA3331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4" y="176645"/>
            <a:ext cx="981075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Callout 4">
            <a:extLst>
              <a:ext uri="{FF2B5EF4-FFF2-40B4-BE49-F238E27FC236}">
                <a16:creationId xmlns:a16="http://schemas.microsoft.com/office/drawing/2014/main" id="{CA0D46CD-FA96-906C-962F-44B9DC67C852}"/>
              </a:ext>
            </a:extLst>
          </p:cNvPr>
          <p:cNvSpPr/>
          <p:nvPr/>
        </p:nvSpPr>
        <p:spPr>
          <a:xfrm>
            <a:off x="477981" y="2026227"/>
            <a:ext cx="3886200" cy="2836285"/>
          </a:xfrm>
          <a:prstGeom prst="wedgeEllipseCallout">
            <a:avLst>
              <a:gd name="adj1" fmla="val -35819"/>
              <a:gd name="adj2" fmla="val -81028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vi-VN" b="1">
                <a:solidFill>
                  <a:schemeClr val="tx1"/>
                </a:solidFill>
              </a:rPr>
              <a:t>The word “</a:t>
            </a:r>
            <a:r>
              <a:rPr lang="vi-VN" b="1" u="sng">
                <a:solidFill>
                  <a:schemeClr val="tx1"/>
                </a:solidFill>
              </a:rPr>
              <a:t>contaminated</a:t>
            </a:r>
            <a:r>
              <a:rPr lang="vi-VN" b="1">
                <a:solidFill>
                  <a:schemeClr val="tx1"/>
                </a:solidFill>
              </a:rPr>
              <a:t>” in Binh’s paragraph is closest in meaning to:</a:t>
            </a:r>
            <a:br>
              <a:rPr lang="vi-VN">
                <a:solidFill>
                  <a:schemeClr val="tx1"/>
                </a:solidFill>
              </a:rPr>
            </a:br>
            <a:r>
              <a:rPr lang="vi-VN">
                <a:solidFill>
                  <a:srgbClr val="FF0000"/>
                </a:solidFill>
              </a:rPr>
              <a:t>A. </a:t>
            </a:r>
            <a:r>
              <a:rPr lang="vi-VN">
                <a:solidFill>
                  <a:schemeClr val="tx1"/>
                </a:solidFill>
              </a:rPr>
              <a:t>Cleaned</a:t>
            </a:r>
            <a:r>
              <a:rPr lang="en-US">
                <a:solidFill>
                  <a:schemeClr val="tx1"/>
                </a:solidFill>
              </a:rPr>
              <a:t>  </a:t>
            </a:r>
            <a:r>
              <a:rPr lang="vi-VN">
                <a:solidFill>
                  <a:srgbClr val="FF0000"/>
                </a:solidFill>
              </a:rPr>
              <a:t>B. </a:t>
            </a:r>
            <a:r>
              <a:rPr lang="vi-VN">
                <a:solidFill>
                  <a:schemeClr val="tx1"/>
                </a:solidFill>
              </a:rPr>
              <a:t>Reused</a:t>
            </a:r>
            <a:endParaRPr lang="en-US">
              <a:solidFill>
                <a:schemeClr val="tx1"/>
              </a:solidFill>
            </a:endParaRPr>
          </a:p>
          <a:p>
            <a:r>
              <a:rPr lang="vi-VN">
                <a:solidFill>
                  <a:srgbClr val="FF0000"/>
                </a:solidFill>
              </a:rPr>
              <a:t>C.</a:t>
            </a:r>
            <a:r>
              <a:rPr lang="vi-VN">
                <a:solidFill>
                  <a:schemeClr val="tx1"/>
                </a:solidFill>
              </a:rPr>
              <a:t> Polluted</a:t>
            </a:r>
            <a:r>
              <a:rPr lang="en-US">
                <a:solidFill>
                  <a:schemeClr val="tx1"/>
                </a:solidFill>
              </a:rPr>
              <a:t>  </a:t>
            </a:r>
            <a:r>
              <a:rPr lang="vi-VN">
                <a:solidFill>
                  <a:srgbClr val="FF0000"/>
                </a:solidFill>
              </a:rPr>
              <a:t>D.</a:t>
            </a:r>
            <a:r>
              <a:rPr lang="vi-VN">
                <a:solidFill>
                  <a:schemeClr val="tx1"/>
                </a:solidFill>
              </a:rPr>
              <a:t> Accepted</a:t>
            </a:r>
          </a:p>
        </p:txBody>
      </p:sp>
      <p:pic>
        <p:nvPicPr>
          <p:cNvPr id="6" name="Picture 5" descr="phuong 2.png">
            <a:extLst>
              <a:ext uri="{FF2B5EF4-FFF2-40B4-BE49-F238E27FC236}">
                <a16:creationId xmlns:a16="http://schemas.microsoft.com/office/drawing/2014/main" id="{CEDBEB44-4470-2DA7-2E56-28E40FFE5F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83"/>
          <a:stretch>
            <a:fillRect/>
          </a:stretch>
        </p:blipFill>
        <p:spPr bwMode="auto">
          <a:xfrm>
            <a:off x="6166248" y="457200"/>
            <a:ext cx="1834753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loud Callout 6">
            <a:extLst>
              <a:ext uri="{FF2B5EF4-FFF2-40B4-BE49-F238E27FC236}">
                <a16:creationId xmlns:a16="http://schemas.microsoft.com/office/drawing/2014/main" id="{8E386C96-C832-ED74-6712-3ADD072432D8}"/>
              </a:ext>
            </a:extLst>
          </p:cNvPr>
          <p:cNvSpPr/>
          <p:nvPr/>
        </p:nvSpPr>
        <p:spPr>
          <a:xfrm>
            <a:off x="4779821" y="2286000"/>
            <a:ext cx="3397828" cy="2576512"/>
          </a:xfrm>
          <a:prstGeom prst="cloudCallout">
            <a:avLst>
              <a:gd name="adj1" fmla="val 35375"/>
              <a:gd name="adj2" fmla="val -55049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625" b="1">
                <a:solidFill>
                  <a:srgbClr val="FF3300"/>
                </a:solidFill>
                <a:latin typeface="Arial"/>
                <a:cs typeface="Arial"/>
              </a:rPr>
              <a:t>C</a:t>
            </a:r>
          </a:p>
        </p:txBody>
      </p:sp>
      <p:sp>
        <p:nvSpPr>
          <p:cNvPr id="9" name="Up Arrow 8">
            <a:hlinkClick r:id="rId5" action="ppaction://hlinksldjump"/>
            <a:extLst>
              <a:ext uri="{FF2B5EF4-FFF2-40B4-BE49-F238E27FC236}">
                <a16:creationId xmlns:a16="http://schemas.microsoft.com/office/drawing/2014/main" id="{E3162759-2B27-4218-DA18-7FA8FF4597F5}"/>
              </a:ext>
            </a:extLst>
          </p:cNvPr>
          <p:cNvSpPr/>
          <p:nvPr/>
        </p:nvSpPr>
        <p:spPr>
          <a:xfrm>
            <a:off x="5372100" y="171450"/>
            <a:ext cx="514350" cy="914400"/>
          </a:xfrm>
          <a:prstGeom prst="upArrow">
            <a:avLst>
              <a:gd name="adj1" fmla="val 50000"/>
              <a:gd name="adj2" fmla="val 43662"/>
            </a:avLst>
          </a:prstGeom>
          <a:blipFill>
            <a:blip r:embed="rId6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Title 1">
            <a:extLst>
              <a:ext uri="{FF2B5EF4-FFF2-40B4-BE49-F238E27FC236}">
                <a16:creationId xmlns:a16="http://schemas.microsoft.com/office/drawing/2014/main" id="{29FBDEC2-14B6-C93A-D755-E4182D17F1A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743200" y="0"/>
            <a:ext cx="2349102" cy="857250"/>
          </a:xfrm>
        </p:spPr>
        <p:txBody>
          <a:bodyPr/>
          <a:lstStyle/>
          <a:p>
            <a:r>
              <a:rPr lang="en-US" altLang="vi-VN" b="1">
                <a:solidFill>
                  <a:srgbClr val="FF0000"/>
                </a:solidFill>
              </a:rPr>
              <a:t>Question 3</a:t>
            </a:r>
          </a:p>
        </p:txBody>
      </p:sp>
      <p:pic>
        <p:nvPicPr>
          <p:cNvPr id="4" name="Picture 18" descr="giu khe.png">
            <a:extLst>
              <a:ext uri="{FF2B5EF4-FFF2-40B4-BE49-F238E27FC236}">
                <a16:creationId xmlns:a16="http://schemas.microsoft.com/office/drawing/2014/main" id="{C3CD0B9D-1D95-766E-DF9A-A564FD6809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817" y="171450"/>
            <a:ext cx="981075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Callout 4">
            <a:extLst>
              <a:ext uri="{FF2B5EF4-FFF2-40B4-BE49-F238E27FC236}">
                <a16:creationId xmlns:a16="http://schemas.microsoft.com/office/drawing/2014/main" id="{A6ECB75F-4B00-DFED-FD1F-A8577623D32C}"/>
              </a:ext>
            </a:extLst>
          </p:cNvPr>
          <p:cNvSpPr/>
          <p:nvPr/>
        </p:nvSpPr>
        <p:spPr>
          <a:xfrm>
            <a:off x="1143001" y="2078182"/>
            <a:ext cx="4920852" cy="2893868"/>
          </a:xfrm>
          <a:prstGeom prst="wedgeEllipseCallout">
            <a:avLst>
              <a:gd name="adj1" fmla="val -45456"/>
              <a:gd name="adj2" fmla="val -82782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b="1">
                <a:solidFill>
                  <a:schemeClr val="tx1"/>
                </a:solidFill>
              </a:rPr>
              <a:t>The word “</a:t>
            </a:r>
            <a:r>
              <a:rPr lang="vi-VN" b="1" u="sng">
                <a:solidFill>
                  <a:schemeClr val="tx1"/>
                </a:solidFill>
              </a:rPr>
              <a:t>reusable</a:t>
            </a:r>
            <a:r>
              <a:rPr lang="vi-VN" b="1">
                <a:solidFill>
                  <a:schemeClr val="tx1"/>
                </a:solidFill>
              </a:rPr>
              <a:t>” in Phuong’s paragraph is OPPOSITE in meaning to:</a:t>
            </a:r>
            <a:endParaRPr lang="en-US">
              <a:solidFill>
                <a:schemeClr val="tx1"/>
              </a:solidFill>
            </a:endParaRPr>
          </a:p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FF0000"/>
                </a:solidFill>
              </a:rPr>
              <a:t>A.</a:t>
            </a:r>
            <a:r>
              <a:rPr lang="en-US">
                <a:solidFill>
                  <a:schemeClr val="tx1"/>
                </a:solidFill>
              </a:rPr>
              <a:t> </a:t>
            </a:r>
            <a:r>
              <a:rPr lang="vi-VN">
                <a:solidFill>
                  <a:schemeClr val="tx1"/>
                </a:solidFill>
              </a:rPr>
              <a:t>Refillabl</a:t>
            </a:r>
            <a:r>
              <a:rPr lang="en-US">
                <a:solidFill>
                  <a:schemeClr val="tx1"/>
                </a:solidFill>
              </a:rPr>
              <a:t>e     </a:t>
            </a:r>
            <a:r>
              <a:rPr lang="vi-VN">
                <a:solidFill>
                  <a:srgbClr val="FF0000"/>
                </a:solidFill>
              </a:rPr>
              <a:t>B.</a:t>
            </a:r>
            <a:r>
              <a:rPr lang="en-US">
                <a:solidFill>
                  <a:schemeClr val="tx1"/>
                </a:solidFill>
              </a:rPr>
              <a:t> </a:t>
            </a:r>
            <a:r>
              <a:rPr lang="vi-VN">
                <a:solidFill>
                  <a:schemeClr val="tx1"/>
                </a:solidFill>
              </a:rPr>
              <a:t>Replaceable</a:t>
            </a:r>
            <a:endParaRPr lang="en-US">
              <a:solidFill>
                <a:schemeClr val="tx1"/>
              </a:solidFill>
            </a:endParaRPr>
          </a:p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>
                <a:solidFill>
                  <a:srgbClr val="FF0000"/>
                </a:solidFill>
              </a:rPr>
              <a:t>C.</a:t>
            </a:r>
            <a:r>
              <a:rPr lang="vi-VN">
                <a:solidFill>
                  <a:schemeClr val="tx1"/>
                </a:solidFill>
              </a:rPr>
              <a:t> Disposable</a:t>
            </a:r>
            <a:r>
              <a:rPr lang="en-US">
                <a:solidFill>
                  <a:schemeClr val="tx1"/>
                </a:solidFill>
              </a:rPr>
              <a:t>  </a:t>
            </a:r>
            <a:r>
              <a:rPr lang="vi-VN">
                <a:solidFill>
                  <a:srgbClr val="FF0000"/>
                </a:solidFill>
              </a:rPr>
              <a:t>D.</a:t>
            </a:r>
            <a:r>
              <a:rPr lang="vi-VN">
                <a:solidFill>
                  <a:schemeClr val="tx1"/>
                </a:solidFill>
              </a:rPr>
              <a:t> Durable</a:t>
            </a:r>
            <a:endParaRPr lang="en-US" sz="6600" b="1">
              <a:solidFill>
                <a:schemeClr val="tx1"/>
              </a:solidFill>
              <a:latin typeface="Arial"/>
              <a:cs typeface="Arial"/>
            </a:endParaRPr>
          </a:p>
        </p:txBody>
      </p:sp>
      <p:pic>
        <p:nvPicPr>
          <p:cNvPr id="6" name="Picture 5" descr="phuong 2.png">
            <a:extLst>
              <a:ext uri="{FF2B5EF4-FFF2-40B4-BE49-F238E27FC236}">
                <a16:creationId xmlns:a16="http://schemas.microsoft.com/office/drawing/2014/main" id="{91671D5F-6BA0-3F73-B594-2EA9866104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83"/>
          <a:stretch>
            <a:fillRect/>
          </a:stretch>
        </p:blipFill>
        <p:spPr bwMode="auto">
          <a:xfrm>
            <a:off x="6166248" y="457200"/>
            <a:ext cx="1834753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loud Callout 6">
            <a:extLst>
              <a:ext uri="{FF2B5EF4-FFF2-40B4-BE49-F238E27FC236}">
                <a16:creationId xmlns:a16="http://schemas.microsoft.com/office/drawing/2014/main" id="{082F562E-D029-B738-C3DD-ADF27BFD2B4D}"/>
              </a:ext>
            </a:extLst>
          </p:cNvPr>
          <p:cNvSpPr/>
          <p:nvPr/>
        </p:nvSpPr>
        <p:spPr>
          <a:xfrm>
            <a:off x="6063853" y="2279938"/>
            <a:ext cx="2477474" cy="2647950"/>
          </a:xfrm>
          <a:prstGeom prst="cloudCallout">
            <a:avLst>
              <a:gd name="adj1" fmla="val 35375"/>
              <a:gd name="adj2" fmla="val -55049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625" b="1">
                <a:solidFill>
                  <a:srgbClr val="FF3300"/>
                </a:solidFill>
                <a:latin typeface="Arial"/>
                <a:cs typeface="Arial"/>
              </a:rPr>
              <a:t>C</a:t>
            </a:r>
          </a:p>
        </p:txBody>
      </p:sp>
      <p:sp>
        <p:nvSpPr>
          <p:cNvPr id="9" name="Up Arrow 8">
            <a:hlinkClick r:id="rId5" action="ppaction://hlinksldjump"/>
            <a:extLst>
              <a:ext uri="{FF2B5EF4-FFF2-40B4-BE49-F238E27FC236}">
                <a16:creationId xmlns:a16="http://schemas.microsoft.com/office/drawing/2014/main" id="{96C4D945-2120-7BBE-C343-5CAE3E96CC33}"/>
              </a:ext>
            </a:extLst>
          </p:cNvPr>
          <p:cNvSpPr/>
          <p:nvPr/>
        </p:nvSpPr>
        <p:spPr>
          <a:xfrm>
            <a:off x="5372100" y="171450"/>
            <a:ext cx="514350" cy="914400"/>
          </a:xfrm>
          <a:prstGeom prst="upArrow">
            <a:avLst>
              <a:gd name="adj1" fmla="val 50000"/>
              <a:gd name="adj2" fmla="val 43662"/>
            </a:avLst>
          </a:prstGeom>
          <a:blipFill>
            <a:blip r:embed="rId6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Title 1">
            <a:extLst>
              <a:ext uri="{FF2B5EF4-FFF2-40B4-BE49-F238E27FC236}">
                <a16:creationId xmlns:a16="http://schemas.microsoft.com/office/drawing/2014/main" id="{B7C03DF9-E129-0AF6-D7AD-D9B849BF0AA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743200" y="0"/>
            <a:ext cx="2349102" cy="857250"/>
          </a:xfrm>
        </p:spPr>
        <p:txBody>
          <a:bodyPr/>
          <a:lstStyle/>
          <a:p>
            <a:r>
              <a:rPr lang="en-US" altLang="vi-VN" b="1">
                <a:solidFill>
                  <a:srgbClr val="FF0000"/>
                </a:solidFill>
              </a:rPr>
              <a:t>Question 4</a:t>
            </a:r>
          </a:p>
        </p:txBody>
      </p:sp>
      <p:pic>
        <p:nvPicPr>
          <p:cNvPr id="4" name="Picture 18" descr="giu khe.png">
            <a:extLst>
              <a:ext uri="{FF2B5EF4-FFF2-40B4-BE49-F238E27FC236}">
                <a16:creationId xmlns:a16="http://schemas.microsoft.com/office/drawing/2014/main" id="{3D821417-803F-0BA1-164E-5BEF0B3FA9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4" y="171450"/>
            <a:ext cx="981075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Callout 4">
            <a:extLst>
              <a:ext uri="{FF2B5EF4-FFF2-40B4-BE49-F238E27FC236}">
                <a16:creationId xmlns:a16="http://schemas.microsoft.com/office/drawing/2014/main" id="{04509860-6874-9EF5-FC0D-5697D340C2EC}"/>
              </a:ext>
            </a:extLst>
          </p:cNvPr>
          <p:cNvSpPr/>
          <p:nvPr/>
        </p:nvSpPr>
        <p:spPr>
          <a:xfrm>
            <a:off x="1142999" y="857251"/>
            <a:ext cx="4229101" cy="4114800"/>
          </a:xfrm>
          <a:prstGeom prst="wedgeEllipseCallout">
            <a:avLst>
              <a:gd name="adj1" fmla="val -54600"/>
              <a:gd name="adj2" fmla="val -43770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vi-VN" b="1">
                <a:solidFill>
                  <a:schemeClr val="tx1"/>
                </a:solidFill>
              </a:rPr>
              <a:t>According to Hai, what does he do to reduce the use of plastic bags?</a:t>
            </a:r>
            <a:br>
              <a:rPr lang="vi-VN">
                <a:solidFill>
                  <a:schemeClr val="tx1"/>
                </a:solidFill>
              </a:rPr>
            </a:br>
            <a:r>
              <a:rPr lang="vi-VN">
                <a:solidFill>
                  <a:srgbClr val="FF0000"/>
                </a:solidFill>
              </a:rPr>
              <a:t>A.</a:t>
            </a:r>
            <a:r>
              <a:rPr lang="vi-VN">
                <a:solidFill>
                  <a:schemeClr val="tx1"/>
                </a:solidFill>
              </a:rPr>
              <a:t> He buys cloth bags from stores</a:t>
            </a:r>
            <a:r>
              <a:rPr lang="en-US">
                <a:solidFill>
                  <a:schemeClr val="tx1"/>
                </a:solidFill>
              </a:rPr>
              <a:t>		</a:t>
            </a:r>
          </a:p>
          <a:p>
            <a:r>
              <a:rPr lang="vi-VN">
                <a:solidFill>
                  <a:srgbClr val="FF0000"/>
                </a:solidFill>
              </a:rPr>
              <a:t>B.</a:t>
            </a:r>
            <a:r>
              <a:rPr lang="vi-VN">
                <a:solidFill>
                  <a:schemeClr val="tx1"/>
                </a:solidFill>
              </a:rPr>
              <a:t> He avoids shopping at supermarkets</a:t>
            </a:r>
            <a:br>
              <a:rPr lang="vi-VN">
                <a:solidFill>
                  <a:schemeClr val="tx1"/>
                </a:solidFill>
              </a:rPr>
            </a:br>
            <a:r>
              <a:rPr lang="vi-VN">
                <a:solidFill>
                  <a:srgbClr val="FF0000"/>
                </a:solidFill>
              </a:rPr>
              <a:t>C.</a:t>
            </a:r>
            <a:r>
              <a:rPr lang="vi-VN">
                <a:solidFill>
                  <a:schemeClr val="tx1"/>
                </a:solidFill>
              </a:rPr>
              <a:t> He reuses plastic bags many times</a:t>
            </a:r>
            <a:r>
              <a:rPr lang="en-US">
                <a:solidFill>
                  <a:schemeClr val="tx1"/>
                </a:solidFill>
              </a:rPr>
              <a:t>	</a:t>
            </a:r>
          </a:p>
          <a:p>
            <a:r>
              <a:rPr lang="vi-VN">
                <a:solidFill>
                  <a:srgbClr val="FF0000"/>
                </a:solidFill>
              </a:rPr>
              <a:t>D.</a:t>
            </a:r>
            <a:r>
              <a:rPr lang="vi-VN">
                <a:solidFill>
                  <a:schemeClr val="tx1"/>
                </a:solidFill>
              </a:rPr>
              <a:t> He burns plastic bags after use</a:t>
            </a:r>
          </a:p>
        </p:txBody>
      </p:sp>
      <p:pic>
        <p:nvPicPr>
          <p:cNvPr id="6" name="Picture 5" descr="phuong 2.png">
            <a:extLst>
              <a:ext uri="{FF2B5EF4-FFF2-40B4-BE49-F238E27FC236}">
                <a16:creationId xmlns:a16="http://schemas.microsoft.com/office/drawing/2014/main" id="{2E00A1D9-033F-2380-12D4-266C6FB3DC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83"/>
          <a:stretch>
            <a:fillRect/>
          </a:stretch>
        </p:blipFill>
        <p:spPr bwMode="auto">
          <a:xfrm>
            <a:off x="6166248" y="457200"/>
            <a:ext cx="1834753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loud Callout 6">
            <a:extLst>
              <a:ext uri="{FF2B5EF4-FFF2-40B4-BE49-F238E27FC236}">
                <a16:creationId xmlns:a16="http://schemas.microsoft.com/office/drawing/2014/main" id="{E6D39CF1-8C23-738D-E113-1A871899F323}"/>
              </a:ext>
            </a:extLst>
          </p:cNvPr>
          <p:cNvSpPr/>
          <p:nvPr/>
        </p:nvSpPr>
        <p:spPr>
          <a:xfrm>
            <a:off x="5372100" y="2192482"/>
            <a:ext cx="2899064" cy="2571750"/>
          </a:xfrm>
          <a:prstGeom prst="cloudCallout">
            <a:avLst>
              <a:gd name="adj1" fmla="val 35375"/>
              <a:gd name="adj2" fmla="val -55049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625" b="1">
                <a:solidFill>
                  <a:srgbClr val="FF3300"/>
                </a:solidFill>
                <a:latin typeface="Arial"/>
                <a:cs typeface="Arial"/>
              </a:rPr>
              <a:t>C</a:t>
            </a:r>
          </a:p>
        </p:txBody>
      </p:sp>
      <p:sp>
        <p:nvSpPr>
          <p:cNvPr id="9" name="Up Arrow 8">
            <a:hlinkClick r:id="rId5" action="ppaction://hlinksldjump"/>
            <a:extLst>
              <a:ext uri="{FF2B5EF4-FFF2-40B4-BE49-F238E27FC236}">
                <a16:creationId xmlns:a16="http://schemas.microsoft.com/office/drawing/2014/main" id="{190BC662-C6C9-69E7-EFC2-C608CCF36545}"/>
              </a:ext>
            </a:extLst>
          </p:cNvPr>
          <p:cNvSpPr/>
          <p:nvPr/>
        </p:nvSpPr>
        <p:spPr>
          <a:xfrm>
            <a:off x="5372100" y="171450"/>
            <a:ext cx="514350" cy="914400"/>
          </a:xfrm>
          <a:prstGeom prst="upArrow">
            <a:avLst>
              <a:gd name="adj1" fmla="val 50000"/>
              <a:gd name="adj2" fmla="val 43662"/>
            </a:avLst>
          </a:prstGeom>
          <a:blipFill>
            <a:blip r:embed="rId6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Title 1">
            <a:extLst>
              <a:ext uri="{FF2B5EF4-FFF2-40B4-BE49-F238E27FC236}">
                <a16:creationId xmlns:a16="http://schemas.microsoft.com/office/drawing/2014/main" id="{31C54993-AA55-83C8-F5AA-6A9FE8B11E9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743200" y="0"/>
            <a:ext cx="2349102" cy="857250"/>
          </a:xfrm>
        </p:spPr>
        <p:txBody>
          <a:bodyPr/>
          <a:lstStyle/>
          <a:p>
            <a:r>
              <a:rPr lang="en-US" altLang="vi-VN" b="1">
                <a:solidFill>
                  <a:srgbClr val="FF0000"/>
                </a:solidFill>
              </a:rPr>
              <a:t>Question 5</a:t>
            </a:r>
          </a:p>
        </p:txBody>
      </p:sp>
      <p:pic>
        <p:nvPicPr>
          <p:cNvPr id="4" name="Picture 18" descr="giu khe.png">
            <a:extLst>
              <a:ext uri="{FF2B5EF4-FFF2-40B4-BE49-F238E27FC236}">
                <a16:creationId xmlns:a16="http://schemas.microsoft.com/office/drawing/2014/main" id="{C8A06A80-B3E8-2A97-03F6-69AB916F68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4" y="219075"/>
            <a:ext cx="981075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Callout 4">
            <a:extLst>
              <a:ext uri="{FF2B5EF4-FFF2-40B4-BE49-F238E27FC236}">
                <a16:creationId xmlns:a16="http://schemas.microsoft.com/office/drawing/2014/main" id="{89140E00-D8B4-4D69-6701-EB57A411508D}"/>
              </a:ext>
            </a:extLst>
          </p:cNvPr>
          <p:cNvSpPr/>
          <p:nvPr/>
        </p:nvSpPr>
        <p:spPr>
          <a:xfrm>
            <a:off x="1143000" y="1381991"/>
            <a:ext cx="4012404" cy="3542434"/>
          </a:xfrm>
          <a:prstGeom prst="wedgeEllipseCallout">
            <a:avLst>
              <a:gd name="adj1" fmla="val -55438"/>
              <a:gd name="adj2" fmla="val -59190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vi-VN" b="1">
                <a:solidFill>
                  <a:schemeClr val="tx1"/>
                </a:solidFill>
              </a:rPr>
              <a:t>What does Phuong always remember to do before going to school?</a:t>
            </a:r>
            <a:br>
              <a:rPr lang="vi-VN">
                <a:solidFill>
                  <a:schemeClr val="tx1"/>
                </a:solidFill>
              </a:rPr>
            </a:br>
            <a:r>
              <a:rPr lang="vi-VN">
                <a:solidFill>
                  <a:srgbClr val="FF0000"/>
                </a:solidFill>
              </a:rPr>
              <a:t>A.</a:t>
            </a:r>
            <a:r>
              <a:rPr lang="vi-VN">
                <a:solidFill>
                  <a:schemeClr val="tx1"/>
                </a:solidFill>
              </a:rPr>
              <a:t> Buy a new water bottle</a:t>
            </a:r>
            <a:endParaRPr lang="en-US">
              <a:solidFill>
                <a:schemeClr val="tx1"/>
              </a:solidFill>
            </a:endParaRPr>
          </a:p>
          <a:p>
            <a:r>
              <a:rPr lang="vi-VN">
                <a:solidFill>
                  <a:srgbClr val="FF0000"/>
                </a:solidFill>
              </a:rPr>
              <a:t>B.</a:t>
            </a:r>
            <a:r>
              <a:rPr lang="vi-VN">
                <a:solidFill>
                  <a:schemeClr val="tx1"/>
                </a:solidFill>
              </a:rPr>
              <a:t> Fill her reusable bottle</a:t>
            </a:r>
            <a:br>
              <a:rPr lang="vi-VN">
                <a:solidFill>
                  <a:schemeClr val="tx1"/>
                </a:solidFill>
              </a:rPr>
            </a:br>
            <a:r>
              <a:rPr lang="vi-VN">
                <a:solidFill>
                  <a:srgbClr val="FF0000"/>
                </a:solidFill>
              </a:rPr>
              <a:t>C.</a:t>
            </a:r>
            <a:r>
              <a:rPr lang="vi-VN">
                <a:solidFill>
                  <a:schemeClr val="tx1"/>
                </a:solidFill>
              </a:rPr>
              <a:t> Recycle old plastic bottles</a:t>
            </a:r>
            <a:r>
              <a:rPr lang="en-US">
                <a:solidFill>
                  <a:schemeClr val="tx1"/>
                </a:solidFill>
              </a:rPr>
              <a:t>		</a:t>
            </a:r>
          </a:p>
          <a:p>
            <a:r>
              <a:rPr lang="vi-VN">
                <a:solidFill>
                  <a:srgbClr val="FF0000"/>
                </a:solidFill>
              </a:rPr>
              <a:t>D.</a:t>
            </a:r>
            <a:r>
              <a:rPr lang="vi-VN">
                <a:solidFill>
                  <a:schemeClr val="tx1"/>
                </a:solidFill>
              </a:rPr>
              <a:t> Bring plastic cups</a:t>
            </a:r>
          </a:p>
        </p:txBody>
      </p:sp>
      <p:pic>
        <p:nvPicPr>
          <p:cNvPr id="6" name="Picture 5" descr="phuong 2.png">
            <a:extLst>
              <a:ext uri="{FF2B5EF4-FFF2-40B4-BE49-F238E27FC236}">
                <a16:creationId xmlns:a16="http://schemas.microsoft.com/office/drawing/2014/main" id="{E5DC6483-0206-62BD-AF22-DC88D2668D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83"/>
          <a:stretch>
            <a:fillRect/>
          </a:stretch>
        </p:blipFill>
        <p:spPr bwMode="auto">
          <a:xfrm>
            <a:off x="6166248" y="457200"/>
            <a:ext cx="1834753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loud Callout 6">
            <a:extLst>
              <a:ext uri="{FF2B5EF4-FFF2-40B4-BE49-F238E27FC236}">
                <a16:creationId xmlns:a16="http://schemas.microsoft.com/office/drawing/2014/main" id="{0ED99140-9E10-A1A1-456B-2CE495BDD733}"/>
              </a:ext>
            </a:extLst>
          </p:cNvPr>
          <p:cNvSpPr/>
          <p:nvPr/>
        </p:nvSpPr>
        <p:spPr>
          <a:xfrm>
            <a:off x="5155404" y="2195512"/>
            <a:ext cx="3002973" cy="2295525"/>
          </a:xfrm>
          <a:prstGeom prst="cloudCallout">
            <a:avLst>
              <a:gd name="adj1" fmla="val 35375"/>
              <a:gd name="adj2" fmla="val -55049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625" b="1">
                <a:solidFill>
                  <a:srgbClr val="FF3300"/>
                </a:solidFill>
                <a:latin typeface="Arial"/>
                <a:cs typeface="Arial"/>
              </a:rPr>
              <a:t>B</a:t>
            </a:r>
          </a:p>
        </p:txBody>
      </p:sp>
      <p:sp>
        <p:nvSpPr>
          <p:cNvPr id="9" name="Up Arrow 8">
            <a:hlinkClick r:id="rId5" action="ppaction://hlinksldjump"/>
            <a:extLst>
              <a:ext uri="{FF2B5EF4-FFF2-40B4-BE49-F238E27FC236}">
                <a16:creationId xmlns:a16="http://schemas.microsoft.com/office/drawing/2014/main" id="{C1704AB0-2726-C5AF-571F-65818E406132}"/>
              </a:ext>
            </a:extLst>
          </p:cNvPr>
          <p:cNvSpPr/>
          <p:nvPr/>
        </p:nvSpPr>
        <p:spPr>
          <a:xfrm>
            <a:off x="5372100" y="171450"/>
            <a:ext cx="514350" cy="914400"/>
          </a:xfrm>
          <a:prstGeom prst="upArrow">
            <a:avLst>
              <a:gd name="adj1" fmla="val 50000"/>
              <a:gd name="adj2" fmla="val 43662"/>
            </a:avLst>
          </a:prstGeom>
          <a:blipFill>
            <a:blip r:embed="rId6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Title 1">
            <a:extLst>
              <a:ext uri="{FF2B5EF4-FFF2-40B4-BE49-F238E27FC236}">
                <a16:creationId xmlns:a16="http://schemas.microsoft.com/office/drawing/2014/main" id="{062795FC-2F77-04B5-2284-DE28B287181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743200" y="0"/>
            <a:ext cx="2349102" cy="857250"/>
          </a:xfrm>
        </p:spPr>
        <p:txBody>
          <a:bodyPr/>
          <a:lstStyle/>
          <a:p>
            <a:r>
              <a:rPr lang="en-US" altLang="vi-VN" b="1">
                <a:solidFill>
                  <a:srgbClr val="FF0000"/>
                </a:solidFill>
              </a:rPr>
              <a:t>Question 6</a:t>
            </a:r>
          </a:p>
        </p:txBody>
      </p:sp>
      <p:pic>
        <p:nvPicPr>
          <p:cNvPr id="4" name="Picture 18" descr="giu khe.png">
            <a:extLst>
              <a:ext uri="{FF2B5EF4-FFF2-40B4-BE49-F238E27FC236}">
                <a16:creationId xmlns:a16="http://schemas.microsoft.com/office/drawing/2014/main" id="{B57CB0F0-CDAE-F89D-18EC-5EC51AF955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926" y="276225"/>
            <a:ext cx="981075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Callout 4">
            <a:extLst>
              <a:ext uri="{FF2B5EF4-FFF2-40B4-BE49-F238E27FC236}">
                <a16:creationId xmlns:a16="http://schemas.microsoft.com/office/drawing/2014/main" id="{6CA05FFD-D290-93BE-3535-7DD7A740A0CD}"/>
              </a:ext>
            </a:extLst>
          </p:cNvPr>
          <p:cNvSpPr/>
          <p:nvPr/>
        </p:nvSpPr>
        <p:spPr>
          <a:xfrm>
            <a:off x="1114615" y="2000250"/>
            <a:ext cx="3654813" cy="2971799"/>
          </a:xfrm>
          <a:prstGeom prst="wedgeEllipseCallout">
            <a:avLst>
              <a:gd name="adj1" fmla="val -47851"/>
              <a:gd name="adj2" fmla="val -78225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vi-VN" b="1">
                <a:solidFill>
                  <a:schemeClr val="tx1"/>
                </a:solidFill>
              </a:rPr>
              <a:t>What does Hoang use plastic takeaway containers for?</a:t>
            </a:r>
            <a:br>
              <a:rPr lang="vi-VN">
                <a:solidFill>
                  <a:schemeClr val="tx1"/>
                </a:solidFill>
              </a:rPr>
            </a:br>
            <a:r>
              <a:rPr lang="vi-VN">
                <a:solidFill>
                  <a:srgbClr val="FF0000"/>
                </a:solidFill>
              </a:rPr>
              <a:t>A.</a:t>
            </a:r>
            <a:r>
              <a:rPr lang="vi-VN">
                <a:solidFill>
                  <a:schemeClr val="tx1"/>
                </a:solidFill>
              </a:rPr>
              <a:t> Packing gifts</a:t>
            </a:r>
            <a:r>
              <a:rPr lang="en-US">
                <a:solidFill>
                  <a:schemeClr val="tx1"/>
                </a:solidFill>
              </a:rPr>
              <a:t>	</a:t>
            </a:r>
          </a:p>
          <a:p>
            <a:r>
              <a:rPr lang="vi-VN">
                <a:solidFill>
                  <a:srgbClr val="FF0000"/>
                </a:solidFill>
              </a:rPr>
              <a:t>B.</a:t>
            </a:r>
            <a:r>
              <a:rPr lang="vi-VN">
                <a:solidFill>
                  <a:schemeClr val="tx1"/>
                </a:solidFill>
              </a:rPr>
              <a:t> Storing cooked food and leftovers</a:t>
            </a:r>
            <a:br>
              <a:rPr lang="vi-VN">
                <a:solidFill>
                  <a:schemeClr val="tx1"/>
                </a:solidFill>
              </a:rPr>
            </a:br>
            <a:r>
              <a:rPr lang="vi-VN">
                <a:solidFill>
                  <a:srgbClr val="FF0000"/>
                </a:solidFill>
              </a:rPr>
              <a:t>C.</a:t>
            </a:r>
            <a:r>
              <a:rPr lang="vi-VN">
                <a:solidFill>
                  <a:schemeClr val="tx1"/>
                </a:solidFill>
              </a:rPr>
              <a:t> Growing plants</a:t>
            </a:r>
            <a:r>
              <a:rPr lang="en-US">
                <a:solidFill>
                  <a:schemeClr val="tx1"/>
                </a:solidFill>
              </a:rPr>
              <a:t>	</a:t>
            </a:r>
          </a:p>
          <a:p>
            <a:r>
              <a:rPr lang="vi-VN">
                <a:solidFill>
                  <a:srgbClr val="FF0000"/>
                </a:solidFill>
              </a:rPr>
              <a:t>D.</a:t>
            </a:r>
            <a:r>
              <a:rPr lang="vi-VN">
                <a:solidFill>
                  <a:schemeClr val="tx1"/>
                </a:solidFill>
              </a:rPr>
              <a:t> Collecting rainwater</a:t>
            </a:r>
          </a:p>
        </p:txBody>
      </p:sp>
      <p:pic>
        <p:nvPicPr>
          <p:cNvPr id="6" name="Picture 5" descr="phuong 2.png">
            <a:extLst>
              <a:ext uri="{FF2B5EF4-FFF2-40B4-BE49-F238E27FC236}">
                <a16:creationId xmlns:a16="http://schemas.microsoft.com/office/drawing/2014/main" id="{237CC2D4-82D0-4C83-38A5-925B58099B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83"/>
          <a:stretch>
            <a:fillRect/>
          </a:stretch>
        </p:blipFill>
        <p:spPr bwMode="auto">
          <a:xfrm>
            <a:off x="6166248" y="457200"/>
            <a:ext cx="1834753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loud Callout 6">
            <a:extLst>
              <a:ext uri="{FF2B5EF4-FFF2-40B4-BE49-F238E27FC236}">
                <a16:creationId xmlns:a16="http://schemas.microsoft.com/office/drawing/2014/main" id="{1795B11E-FEF0-6710-7AA8-81F165573677}"/>
              </a:ext>
            </a:extLst>
          </p:cNvPr>
          <p:cNvSpPr/>
          <p:nvPr/>
        </p:nvSpPr>
        <p:spPr>
          <a:xfrm>
            <a:off x="4769428" y="2000250"/>
            <a:ext cx="3371850" cy="2971800"/>
          </a:xfrm>
          <a:prstGeom prst="cloudCallout">
            <a:avLst>
              <a:gd name="adj1" fmla="val 35375"/>
              <a:gd name="adj2" fmla="val -55049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625" b="1">
                <a:solidFill>
                  <a:srgbClr val="FF3300"/>
                </a:solidFill>
                <a:latin typeface="Arial"/>
                <a:cs typeface="Arial"/>
              </a:rPr>
              <a:t>B</a:t>
            </a:r>
          </a:p>
        </p:txBody>
      </p:sp>
      <p:sp>
        <p:nvSpPr>
          <p:cNvPr id="9" name="Up Arrow 8">
            <a:hlinkClick r:id="rId5" action="ppaction://hlinksldjump"/>
            <a:extLst>
              <a:ext uri="{FF2B5EF4-FFF2-40B4-BE49-F238E27FC236}">
                <a16:creationId xmlns:a16="http://schemas.microsoft.com/office/drawing/2014/main" id="{3A2FDABD-B2E1-666C-A75B-EB71E8AA2311}"/>
              </a:ext>
            </a:extLst>
          </p:cNvPr>
          <p:cNvSpPr/>
          <p:nvPr/>
        </p:nvSpPr>
        <p:spPr>
          <a:xfrm>
            <a:off x="5372100" y="171450"/>
            <a:ext cx="514350" cy="914400"/>
          </a:xfrm>
          <a:prstGeom prst="upArrow">
            <a:avLst>
              <a:gd name="adj1" fmla="val 50000"/>
              <a:gd name="adj2" fmla="val 43662"/>
            </a:avLst>
          </a:prstGeom>
          <a:blipFill>
            <a:blip r:embed="rId6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Title 1">
            <a:extLst>
              <a:ext uri="{FF2B5EF4-FFF2-40B4-BE49-F238E27FC236}">
                <a16:creationId xmlns:a16="http://schemas.microsoft.com/office/drawing/2014/main" id="{67DD6FC0-FF42-166C-763D-456F9173109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743200" y="0"/>
            <a:ext cx="2349102" cy="857250"/>
          </a:xfrm>
        </p:spPr>
        <p:txBody>
          <a:bodyPr/>
          <a:lstStyle/>
          <a:p>
            <a:r>
              <a:rPr lang="en-US" altLang="vi-VN" b="1">
                <a:solidFill>
                  <a:srgbClr val="FF0000"/>
                </a:solidFill>
              </a:rPr>
              <a:t>Question 7</a:t>
            </a:r>
          </a:p>
        </p:txBody>
      </p:sp>
      <p:pic>
        <p:nvPicPr>
          <p:cNvPr id="4" name="Picture 18" descr="giu khe.png">
            <a:extLst>
              <a:ext uri="{FF2B5EF4-FFF2-40B4-BE49-F238E27FC236}">
                <a16:creationId xmlns:a16="http://schemas.microsoft.com/office/drawing/2014/main" id="{5A1C0768-834A-E1C5-3153-4E6DE4A825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4" y="171450"/>
            <a:ext cx="981075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Callout 4">
            <a:extLst>
              <a:ext uri="{FF2B5EF4-FFF2-40B4-BE49-F238E27FC236}">
                <a16:creationId xmlns:a16="http://schemas.microsoft.com/office/drawing/2014/main" id="{FA116D7D-B1C3-7440-180B-1ABD3C98A029}"/>
              </a:ext>
            </a:extLst>
          </p:cNvPr>
          <p:cNvSpPr/>
          <p:nvPr/>
        </p:nvSpPr>
        <p:spPr>
          <a:xfrm>
            <a:off x="919595" y="857250"/>
            <a:ext cx="4172707" cy="4177144"/>
          </a:xfrm>
          <a:prstGeom prst="wedgeEllipseCallout">
            <a:avLst>
              <a:gd name="adj1" fmla="val -47713"/>
              <a:gd name="adj2" fmla="val -44727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vi-VN" b="1">
                <a:solidFill>
                  <a:schemeClr val="tx1"/>
                </a:solidFill>
              </a:rPr>
              <a:t>According to Ha, why should we remove the bottle cap before recycling?</a:t>
            </a:r>
            <a:br>
              <a:rPr lang="vi-VN">
                <a:solidFill>
                  <a:schemeClr val="tx1"/>
                </a:solidFill>
              </a:rPr>
            </a:br>
            <a:r>
              <a:rPr lang="vi-VN">
                <a:solidFill>
                  <a:srgbClr val="FF0000"/>
                </a:solidFill>
              </a:rPr>
              <a:t>A.</a:t>
            </a:r>
            <a:r>
              <a:rPr lang="vi-VN">
                <a:solidFill>
                  <a:schemeClr val="tx1"/>
                </a:solidFill>
              </a:rPr>
              <a:t> Because caps are too small</a:t>
            </a:r>
            <a:r>
              <a:rPr lang="en-US">
                <a:solidFill>
                  <a:schemeClr val="tx1"/>
                </a:solidFill>
              </a:rPr>
              <a:t>		</a:t>
            </a:r>
          </a:p>
          <a:p>
            <a:r>
              <a:rPr lang="vi-VN">
                <a:solidFill>
                  <a:srgbClr val="FF0000"/>
                </a:solidFill>
              </a:rPr>
              <a:t>B. </a:t>
            </a:r>
            <a:r>
              <a:rPr lang="vi-VN">
                <a:solidFill>
                  <a:schemeClr val="tx1"/>
                </a:solidFill>
              </a:rPr>
              <a:t>Because they are made of different plastic types</a:t>
            </a:r>
            <a:br>
              <a:rPr lang="vi-VN">
                <a:solidFill>
                  <a:schemeClr val="tx1"/>
                </a:solidFill>
              </a:rPr>
            </a:br>
            <a:r>
              <a:rPr lang="vi-VN">
                <a:solidFill>
                  <a:srgbClr val="FF0000"/>
                </a:solidFill>
              </a:rPr>
              <a:t>C. </a:t>
            </a:r>
            <a:r>
              <a:rPr lang="vi-VN">
                <a:solidFill>
                  <a:schemeClr val="tx1"/>
                </a:solidFill>
              </a:rPr>
              <a:t>Because they are dirty</a:t>
            </a:r>
            <a:endParaRPr lang="en-US">
              <a:solidFill>
                <a:schemeClr val="tx1"/>
              </a:solidFill>
            </a:endParaRPr>
          </a:p>
          <a:p>
            <a:r>
              <a:rPr lang="vi-VN">
                <a:solidFill>
                  <a:srgbClr val="FF0000"/>
                </a:solidFill>
              </a:rPr>
              <a:t>D.</a:t>
            </a:r>
            <a:r>
              <a:rPr lang="vi-VN">
                <a:solidFill>
                  <a:schemeClr val="tx1"/>
                </a:solidFill>
              </a:rPr>
              <a:t> Because caps cannot be reused</a:t>
            </a:r>
          </a:p>
        </p:txBody>
      </p:sp>
      <p:pic>
        <p:nvPicPr>
          <p:cNvPr id="6" name="Picture 5" descr="phuong 2.png">
            <a:extLst>
              <a:ext uri="{FF2B5EF4-FFF2-40B4-BE49-F238E27FC236}">
                <a16:creationId xmlns:a16="http://schemas.microsoft.com/office/drawing/2014/main" id="{AFCE5A24-C888-798A-8568-EFC01CE4B7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83"/>
          <a:stretch>
            <a:fillRect/>
          </a:stretch>
        </p:blipFill>
        <p:spPr bwMode="auto">
          <a:xfrm>
            <a:off x="6166248" y="457200"/>
            <a:ext cx="1834753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loud Callout 6">
            <a:extLst>
              <a:ext uri="{FF2B5EF4-FFF2-40B4-BE49-F238E27FC236}">
                <a16:creationId xmlns:a16="http://schemas.microsoft.com/office/drawing/2014/main" id="{EA7B5704-CE74-ED9F-A103-2013602A9C3B}"/>
              </a:ext>
            </a:extLst>
          </p:cNvPr>
          <p:cNvSpPr/>
          <p:nvPr/>
        </p:nvSpPr>
        <p:spPr>
          <a:xfrm>
            <a:off x="5372100" y="2140526"/>
            <a:ext cx="3075709" cy="2680855"/>
          </a:xfrm>
          <a:prstGeom prst="cloudCallout">
            <a:avLst>
              <a:gd name="adj1" fmla="val 35375"/>
              <a:gd name="adj2" fmla="val -55049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625" b="1">
                <a:solidFill>
                  <a:srgbClr val="FF3300"/>
                </a:solidFill>
                <a:latin typeface="Arial"/>
                <a:cs typeface="Arial"/>
              </a:rPr>
              <a:t>B</a:t>
            </a:r>
          </a:p>
        </p:txBody>
      </p:sp>
      <p:sp>
        <p:nvSpPr>
          <p:cNvPr id="9" name="Up Arrow 8">
            <a:hlinkClick r:id="rId5" action="ppaction://hlinksldjump"/>
            <a:extLst>
              <a:ext uri="{FF2B5EF4-FFF2-40B4-BE49-F238E27FC236}">
                <a16:creationId xmlns:a16="http://schemas.microsoft.com/office/drawing/2014/main" id="{95B90455-93A1-467A-E7D9-6246D4D21495}"/>
              </a:ext>
            </a:extLst>
          </p:cNvPr>
          <p:cNvSpPr/>
          <p:nvPr/>
        </p:nvSpPr>
        <p:spPr>
          <a:xfrm>
            <a:off x="5372100" y="171450"/>
            <a:ext cx="514350" cy="914400"/>
          </a:xfrm>
          <a:prstGeom prst="upArrow">
            <a:avLst>
              <a:gd name="adj1" fmla="val 50000"/>
              <a:gd name="adj2" fmla="val 43662"/>
            </a:avLst>
          </a:prstGeom>
          <a:blipFill>
            <a:blip r:embed="rId6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Title 1">
            <a:extLst>
              <a:ext uri="{FF2B5EF4-FFF2-40B4-BE49-F238E27FC236}">
                <a16:creationId xmlns:a16="http://schemas.microsoft.com/office/drawing/2014/main" id="{E42B7CA9-9626-ED07-BE09-7D738BB43B0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743200" y="0"/>
            <a:ext cx="2000250" cy="857250"/>
          </a:xfrm>
        </p:spPr>
        <p:txBody>
          <a:bodyPr/>
          <a:lstStyle/>
          <a:p>
            <a:r>
              <a:rPr lang="en-US" altLang="vi-VN" b="1">
                <a:solidFill>
                  <a:srgbClr val="FF0000"/>
                </a:solidFill>
              </a:rPr>
              <a:t>Câu 8</a:t>
            </a:r>
          </a:p>
        </p:txBody>
      </p:sp>
      <p:pic>
        <p:nvPicPr>
          <p:cNvPr id="4" name="Picture 18" descr="giu khe.png">
            <a:extLst>
              <a:ext uri="{FF2B5EF4-FFF2-40B4-BE49-F238E27FC236}">
                <a16:creationId xmlns:a16="http://schemas.microsoft.com/office/drawing/2014/main" id="{1B50717E-A175-8F79-0237-7B04BF60FD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476" y="171450"/>
            <a:ext cx="981075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Callout 4">
            <a:extLst>
              <a:ext uri="{FF2B5EF4-FFF2-40B4-BE49-F238E27FC236}">
                <a16:creationId xmlns:a16="http://schemas.microsoft.com/office/drawing/2014/main" id="{F1A77A75-D779-120B-2476-9A8BE2624845}"/>
              </a:ext>
            </a:extLst>
          </p:cNvPr>
          <p:cNvSpPr/>
          <p:nvPr/>
        </p:nvSpPr>
        <p:spPr>
          <a:xfrm>
            <a:off x="1363996" y="857250"/>
            <a:ext cx="3886200" cy="4197927"/>
          </a:xfrm>
          <a:prstGeom prst="wedgeEllipseCallout">
            <a:avLst>
              <a:gd name="adj1" fmla="val -59081"/>
              <a:gd name="adj2" fmla="val -44848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vi-VN" b="1">
                <a:solidFill>
                  <a:schemeClr val="tx1"/>
                </a:solidFill>
              </a:rPr>
              <a:t>According to Binh, what mistake did he make when he first started recycling?</a:t>
            </a:r>
            <a:br>
              <a:rPr lang="vi-VN">
                <a:solidFill>
                  <a:schemeClr val="tx1"/>
                </a:solidFill>
              </a:rPr>
            </a:br>
            <a:r>
              <a:rPr lang="vi-VN">
                <a:solidFill>
                  <a:srgbClr val="FF0000"/>
                </a:solidFill>
              </a:rPr>
              <a:t>A. </a:t>
            </a:r>
            <a:r>
              <a:rPr lang="vi-VN">
                <a:solidFill>
                  <a:schemeClr val="tx1"/>
                </a:solidFill>
              </a:rPr>
              <a:t>He forgot to separate paper from plastic</a:t>
            </a:r>
            <a:r>
              <a:rPr lang="en-US">
                <a:solidFill>
                  <a:schemeClr val="tx1"/>
                </a:solidFill>
              </a:rPr>
              <a:t>	</a:t>
            </a:r>
          </a:p>
          <a:p>
            <a:r>
              <a:rPr lang="vi-VN">
                <a:solidFill>
                  <a:srgbClr val="FF0000"/>
                </a:solidFill>
              </a:rPr>
              <a:t>B.</a:t>
            </a:r>
            <a:r>
              <a:rPr lang="vi-VN">
                <a:solidFill>
                  <a:schemeClr val="tx1"/>
                </a:solidFill>
              </a:rPr>
              <a:t> He used plastic bags in the recycling bin</a:t>
            </a:r>
            <a:br>
              <a:rPr lang="vi-VN">
                <a:solidFill>
                  <a:schemeClr val="tx1"/>
                </a:solidFill>
              </a:rPr>
            </a:br>
            <a:r>
              <a:rPr lang="vi-VN">
                <a:solidFill>
                  <a:srgbClr val="FF0000"/>
                </a:solidFill>
              </a:rPr>
              <a:t>C. </a:t>
            </a:r>
            <a:r>
              <a:rPr lang="vi-VN">
                <a:solidFill>
                  <a:schemeClr val="tx1"/>
                </a:solidFill>
              </a:rPr>
              <a:t>He put unclean containers in the bin</a:t>
            </a:r>
            <a:endParaRPr lang="en-US">
              <a:solidFill>
                <a:schemeClr val="tx1"/>
              </a:solidFill>
            </a:endParaRPr>
          </a:p>
          <a:p>
            <a:r>
              <a:rPr lang="vi-VN">
                <a:solidFill>
                  <a:srgbClr val="FF0000"/>
                </a:solidFill>
              </a:rPr>
              <a:t>D. </a:t>
            </a:r>
            <a:r>
              <a:rPr lang="vi-VN">
                <a:solidFill>
                  <a:schemeClr val="tx1"/>
                </a:solidFill>
              </a:rPr>
              <a:t>He threw glass bottles with plastic</a:t>
            </a:r>
          </a:p>
        </p:txBody>
      </p:sp>
      <p:pic>
        <p:nvPicPr>
          <p:cNvPr id="6" name="Picture 5" descr="phuong 2.png">
            <a:extLst>
              <a:ext uri="{FF2B5EF4-FFF2-40B4-BE49-F238E27FC236}">
                <a16:creationId xmlns:a16="http://schemas.microsoft.com/office/drawing/2014/main" id="{4DA6F6E4-0D71-EE0C-CEC4-8C6658039B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83"/>
          <a:stretch>
            <a:fillRect/>
          </a:stretch>
        </p:blipFill>
        <p:spPr bwMode="auto">
          <a:xfrm>
            <a:off x="6166248" y="457200"/>
            <a:ext cx="1834753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loud Callout 6">
            <a:extLst>
              <a:ext uri="{FF2B5EF4-FFF2-40B4-BE49-F238E27FC236}">
                <a16:creationId xmlns:a16="http://schemas.microsoft.com/office/drawing/2014/main" id="{FD8C51D8-3DE4-005F-4200-BC2A8FA579A8}"/>
              </a:ext>
            </a:extLst>
          </p:cNvPr>
          <p:cNvSpPr/>
          <p:nvPr/>
        </p:nvSpPr>
        <p:spPr>
          <a:xfrm>
            <a:off x="5439641" y="2114550"/>
            <a:ext cx="3293918" cy="2800350"/>
          </a:xfrm>
          <a:prstGeom prst="cloudCallout">
            <a:avLst>
              <a:gd name="adj1" fmla="val 35375"/>
              <a:gd name="adj2" fmla="val -55049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625" b="1">
                <a:solidFill>
                  <a:srgbClr val="FF3300"/>
                </a:solidFill>
                <a:latin typeface="Arial"/>
                <a:cs typeface="Arial"/>
              </a:rPr>
              <a:t>C</a:t>
            </a:r>
          </a:p>
        </p:txBody>
      </p:sp>
      <p:sp>
        <p:nvSpPr>
          <p:cNvPr id="9" name="Up Arrow 8">
            <a:hlinkClick r:id="rId5" action="ppaction://hlinksldjump"/>
            <a:extLst>
              <a:ext uri="{FF2B5EF4-FFF2-40B4-BE49-F238E27FC236}">
                <a16:creationId xmlns:a16="http://schemas.microsoft.com/office/drawing/2014/main" id="{B6D9FD75-0EFB-F591-E2B0-5BB6FF8E232B}"/>
              </a:ext>
            </a:extLst>
          </p:cNvPr>
          <p:cNvSpPr/>
          <p:nvPr/>
        </p:nvSpPr>
        <p:spPr>
          <a:xfrm>
            <a:off x="5372100" y="171450"/>
            <a:ext cx="514350" cy="914400"/>
          </a:xfrm>
          <a:prstGeom prst="upArrow">
            <a:avLst>
              <a:gd name="adj1" fmla="val 50000"/>
              <a:gd name="adj2" fmla="val 43662"/>
            </a:avLst>
          </a:prstGeom>
          <a:blipFill>
            <a:blip r:embed="rId6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Title 1">
            <a:extLst>
              <a:ext uri="{FF2B5EF4-FFF2-40B4-BE49-F238E27FC236}">
                <a16:creationId xmlns:a16="http://schemas.microsoft.com/office/drawing/2014/main" id="{3D25F512-0DEA-1A71-B7DD-388A72DA3AF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743200" y="0"/>
            <a:ext cx="2349102" cy="857250"/>
          </a:xfrm>
        </p:spPr>
        <p:txBody>
          <a:bodyPr/>
          <a:lstStyle/>
          <a:p>
            <a:r>
              <a:rPr lang="en-US" altLang="vi-VN" b="1">
                <a:solidFill>
                  <a:srgbClr val="FF0000"/>
                </a:solidFill>
              </a:rPr>
              <a:t>Question 9</a:t>
            </a:r>
          </a:p>
        </p:txBody>
      </p:sp>
      <p:pic>
        <p:nvPicPr>
          <p:cNvPr id="4" name="Picture 18" descr="giu khe.png">
            <a:extLst>
              <a:ext uri="{FF2B5EF4-FFF2-40B4-BE49-F238E27FC236}">
                <a16:creationId xmlns:a16="http://schemas.microsoft.com/office/drawing/2014/main" id="{571AD2DF-8A83-94DC-28C8-35C71E9B8F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2" y="171450"/>
            <a:ext cx="981075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Callout 4">
            <a:extLst>
              <a:ext uri="{FF2B5EF4-FFF2-40B4-BE49-F238E27FC236}">
                <a16:creationId xmlns:a16="http://schemas.microsoft.com/office/drawing/2014/main" id="{F59B29E8-B7EE-7821-E026-C64D8EB0F71F}"/>
              </a:ext>
            </a:extLst>
          </p:cNvPr>
          <p:cNvSpPr/>
          <p:nvPr/>
        </p:nvSpPr>
        <p:spPr>
          <a:xfrm>
            <a:off x="685800" y="2239240"/>
            <a:ext cx="4406502" cy="2732809"/>
          </a:xfrm>
          <a:prstGeom prst="wedgeEllipseCallout">
            <a:avLst>
              <a:gd name="adj1" fmla="val -41631"/>
              <a:gd name="adj2" fmla="val -91906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vi-VN" b="1">
                <a:solidFill>
                  <a:schemeClr val="tx1"/>
                </a:solidFill>
              </a:rPr>
              <a:t>The word “</a:t>
            </a:r>
            <a:r>
              <a:rPr lang="vi-VN" b="1" u="sng">
                <a:solidFill>
                  <a:schemeClr val="tx1"/>
                </a:solidFill>
              </a:rPr>
              <a:t>them</a:t>
            </a:r>
            <a:r>
              <a:rPr lang="vi-VN" b="1">
                <a:solidFill>
                  <a:schemeClr val="tx1"/>
                </a:solidFill>
              </a:rPr>
              <a:t>” in the sentence “I try to reuse </a:t>
            </a:r>
            <a:r>
              <a:rPr lang="vi-VN" b="1" i="1">
                <a:solidFill>
                  <a:schemeClr val="tx1"/>
                </a:solidFill>
              </a:rPr>
              <a:t>them</a:t>
            </a:r>
            <a:r>
              <a:rPr lang="vi-VN" b="1">
                <a:solidFill>
                  <a:schemeClr val="tx1"/>
                </a:solidFill>
              </a:rPr>
              <a:t> again and again…” refers to:</a:t>
            </a:r>
            <a:br>
              <a:rPr lang="vi-VN">
                <a:solidFill>
                  <a:schemeClr val="tx1"/>
                </a:solidFill>
              </a:rPr>
            </a:br>
            <a:r>
              <a:rPr lang="vi-VN">
                <a:solidFill>
                  <a:srgbClr val="FF0000"/>
                </a:solidFill>
              </a:rPr>
              <a:t>A.</a:t>
            </a:r>
            <a:r>
              <a:rPr lang="vi-VN">
                <a:solidFill>
                  <a:schemeClr val="tx1"/>
                </a:solidFill>
              </a:rPr>
              <a:t> Supermarkets</a:t>
            </a:r>
            <a:r>
              <a:rPr lang="en-US">
                <a:solidFill>
                  <a:schemeClr val="tx1"/>
                </a:solidFill>
              </a:rPr>
              <a:t>	</a:t>
            </a:r>
          </a:p>
          <a:p>
            <a:r>
              <a:rPr lang="vi-VN">
                <a:solidFill>
                  <a:srgbClr val="FF0000"/>
                </a:solidFill>
              </a:rPr>
              <a:t>B.</a:t>
            </a:r>
            <a:r>
              <a:rPr lang="vi-VN">
                <a:solidFill>
                  <a:schemeClr val="tx1"/>
                </a:solidFill>
              </a:rPr>
              <a:t> Groceries</a:t>
            </a:r>
            <a:r>
              <a:rPr lang="en-US">
                <a:solidFill>
                  <a:schemeClr val="tx1"/>
                </a:solidFill>
              </a:rPr>
              <a:t>	</a:t>
            </a:r>
          </a:p>
          <a:p>
            <a:r>
              <a:rPr lang="vi-VN">
                <a:solidFill>
                  <a:srgbClr val="FF0000"/>
                </a:solidFill>
              </a:rPr>
              <a:t>C.</a:t>
            </a:r>
            <a:r>
              <a:rPr lang="vi-VN">
                <a:solidFill>
                  <a:schemeClr val="tx1"/>
                </a:solidFill>
              </a:rPr>
              <a:t> Plastic bags</a:t>
            </a:r>
            <a:r>
              <a:rPr lang="en-US">
                <a:solidFill>
                  <a:schemeClr val="tx1"/>
                </a:solidFill>
              </a:rPr>
              <a:t>	</a:t>
            </a:r>
          </a:p>
          <a:p>
            <a:r>
              <a:rPr lang="vi-VN">
                <a:solidFill>
                  <a:srgbClr val="FF0000"/>
                </a:solidFill>
              </a:rPr>
              <a:t>D.</a:t>
            </a:r>
            <a:r>
              <a:rPr lang="vi-VN">
                <a:solidFill>
                  <a:schemeClr val="tx1"/>
                </a:solidFill>
              </a:rPr>
              <a:t> Cardboard boxes</a:t>
            </a:r>
          </a:p>
        </p:txBody>
      </p:sp>
      <p:pic>
        <p:nvPicPr>
          <p:cNvPr id="6" name="Picture 5" descr="phuong 2.png">
            <a:extLst>
              <a:ext uri="{FF2B5EF4-FFF2-40B4-BE49-F238E27FC236}">
                <a16:creationId xmlns:a16="http://schemas.microsoft.com/office/drawing/2014/main" id="{76C781E3-2CFB-5A89-4F8F-FAC184E439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83"/>
          <a:stretch>
            <a:fillRect/>
          </a:stretch>
        </p:blipFill>
        <p:spPr bwMode="auto">
          <a:xfrm>
            <a:off x="6166248" y="457200"/>
            <a:ext cx="1834753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loud Callout 6">
            <a:extLst>
              <a:ext uri="{FF2B5EF4-FFF2-40B4-BE49-F238E27FC236}">
                <a16:creationId xmlns:a16="http://schemas.microsoft.com/office/drawing/2014/main" id="{2A3221E2-811B-F1DE-22FB-9700EA600E95}"/>
              </a:ext>
            </a:extLst>
          </p:cNvPr>
          <p:cNvSpPr/>
          <p:nvPr/>
        </p:nvSpPr>
        <p:spPr>
          <a:xfrm>
            <a:off x="5367770" y="2114550"/>
            <a:ext cx="3190009" cy="2971800"/>
          </a:xfrm>
          <a:prstGeom prst="cloudCallout">
            <a:avLst>
              <a:gd name="adj1" fmla="val 35375"/>
              <a:gd name="adj2" fmla="val -55049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625" b="1">
                <a:solidFill>
                  <a:srgbClr val="FF3300"/>
                </a:solidFill>
                <a:latin typeface="Arial"/>
                <a:cs typeface="Arial"/>
              </a:rPr>
              <a:t>C</a:t>
            </a:r>
          </a:p>
        </p:txBody>
      </p:sp>
      <p:sp>
        <p:nvSpPr>
          <p:cNvPr id="9" name="Up Arrow 8">
            <a:hlinkClick r:id="rId5" action="ppaction://hlinksldjump"/>
            <a:extLst>
              <a:ext uri="{FF2B5EF4-FFF2-40B4-BE49-F238E27FC236}">
                <a16:creationId xmlns:a16="http://schemas.microsoft.com/office/drawing/2014/main" id="{0C6FED7D-DD37-B41F-8689-8F9AB10ED9A9}"/>
              </a:ext>
            </a:extLst>
          </p:cNvPr>
          <p:cNvSpPr/>
          <p:nvPr/>
        </p:nvSpPr>
        <p:spPr>
          <a:xfrm>
            <a:off x="5372100" y="171450"/>
            <a:ext cx="514350" cy="914400"/>
          </a:xfrm>
          <a:prstGeom prst="upArrow">
            <a:avLst>
              <a:gd name="adj1" fmla="val 50000"/>
              <a:gd name="adj2" fmla="val 43662"/>
            </a:avLst>
          </a:prstGeom>
          <a:blipFill>
            <a:blip r:embed="rId6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Title 1">
            <a:extLst>
              <a:ext uri="{FF2B5EF4-FFF2-40B4-BE49-F238E27FC236}">
                <a16:creationId xmlns:a16="http://schemas.microsoft.com/office/drawing/2014/main" id="{FC6A8E2E-0DBC-0123-DD1E-3192D7C5B2E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400301" y="0"/>
            <a:ext cx="2826326" cy="857250"/>
          </a:xfrm>
        </p:spPr>
        <p:txBody>
          <a:bodyPr/>
          <a:lstStyle/>
          <a:p>
            <a:r>
              <a:rPr lang="en-US" altLang="vi-VN" b="1">
                <a:solidFill>
                  <a:srgbClr val="FF0000"/>
                </a:solidFill>
              </a:rPr>
              <a:t>Question 10</a:t>
            </a:r>
          </a:p>
        </p:txBody>
      </p:sp>
      <p:pic>
        <p:nvPicPr>
          <p:cNvPr id="4" name="Picture 18" descr="giu khe.png">
            <a:extLst>
              <a:ext uri="{FF2B5EF4-FFF2-40B4-BE49-F238E27FC236}">
                <a16:creationId xmlns:a16="http://schemas.microsoft.com/office/drawing/2014/main" id="{28EC452F-5535-5EC9-99F2-A562C419B3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4" y="171450"/>
            <a:ext cx="981075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Callout 4">
            <a:extLst>
              <a:ext uri="{FF2B5EF4-FFF2-40B4-BE49-F238E27FC236}">
                <a16:creationId xmlns:a16="http://schemas.microsoft.com/office/drawing/2014/main" id="{0768279E-D607-DC2F-07BF-27DA94BF94D6}"/>
              </a:ext>
            </a:extLst>
          </p:cNvPr>
          <p:cNvSpPr/>
          <p:nvPr/>
        </p:nvSpPr>
        <p:spPr>
          <a:xfrm>
            <a:off x="419966" y="1569027"/>
            <a:ext cx="5367770" cy="3403023"/>
          </a:xfrm>
          <a:prstGeom prst="wedgeEllipseCallout">
            <a:avLst>
              <a:gd name="adj1" fmla="val -39388"/>
              <a:gd name="adj2" fmla="val -64212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vi-VN" b="1">
                <a:solidFill>
                  <a:schemeClr val="tx1"/>
                </a:solidFill>
              </a:rPr>
              <a:t>Which of the following is NOT true, according to the passage?</a:t>
            </a:r>
            <a:br>
              <a:rPr lang="vi-VN">
                <a:solidFill>
                  <a:schemeClr val="tx1"/>
                </a:solidFill>
              </a:rPr>
            </a:br>
            <a:r>
              <a:rPr lang="vi-VN">
                <a:solidFill>
                  <a:srgbClr val="FF0000"/>
                </a:solidFill>
              </a:rPr>
              <a:t>A. </a:t>
            </a:r>
            <a:r>
              <a:rPr lang="vi-VN">
                <a:solidFill>
                  <a:schemeClr val="tx1"/>
                </a:solidFill>
              </a:rPr>
              <a:t>Hai packs groceries in cardboard boxes instead of plastic</a:t>
            </a:r>
            <a:br>
              <a:rPr lang="vi-VN">
                <a:solidFill>
                  <a:schemeClr val="tx1"/>
                </a:solidFill>
              </a:rPr>
            </a:br>
            <a:r>
              <a:rPr lang="vi-VN">
                <a:solidFill>
                  <a:srgbClr val="FF0000"/>
                </a:solidFill>
              </a:rPr>
              <a:t>B. </a:t>
            </a:r>
            <a:r>
              <a:rPr lang="vi-VN">
                <a:solidFill>
                  <a:schemeClr val="tx1"/>
                </a:solidFill>
              </a:rPr>
              <a:t>Phuong prefers buying bottles of water every day</a:t>
            </a:r>
            <a:br>
              <a:rPr lang="vi-VN">
                <a:solidFill>
                  <a:schemeClr val="tx1"/>
                </a:solidFill>
              </a:rPr>
            </a:br>
            <a:r>
              <a:rPr lang="vi-VN">
                <a:solidFill>
                  <a:srgbClr val="FF0000"/>
                </a:solidFill>
              </a:rPr>
              <a:t>C.</a:t>
            </a:r>
            <a:r>
              <a:rPr lang="vi-VN">
                <a:solidFill>
                  <a:schemeClr val="tx1"/>
                </a:solidFill>
              </a:rPr>
              <a:t> Ha knows how to identify plastic types by their recycling numbers</a:t>
            </a:r>
            <a:br>
              <a:rPr lang="vi-VN">
                <a:solidFill>
                  <a:schemeClr val="tx1"/>
                </a:solidFill>
              </a:rPr>
            </a:br>
            <a:r>
              <a:rPr lang="vi-VN">
                <a:solidFill>
                  <a:srgbClr val="FF0000"/>
                </a:solidFill>
              </a:rPr>
              <a:t>D. </a:t>
            </a:r>
            <a:r>
              <a:rPr lang="vi-VN">
                <a:solidFill>
                  <a:schemeClr val="tx1"/>
                </a:solidFill>
              </a:rPr>
              <a:t>Binh rinses containers before recycling now</a:t>
            </a:r>
          </a:p>
        </p:txBody>
      </p:sp>
      <p:pic>
        <p:nvPicPr>
          <p:cNvPr id="6" name="Picture 5" descr="phuong 2.png">
            <a:extLst>
              <a:ext uri="{FF2B5EF4-FFF2-40B4-BE49-F238E27FC236}">
                <a16:creationId xmlns:a16="http://schemas.microsoft.com/office/drawing/2014/main" id="{94F8B377-FBDD-B774-2127-ED6AD688BA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83"/>
          <a:stretch>
            <a:fillRect/>
          </a:stretch>
        </p:blipFill>
        <p:spPr bwMode="auto">
          <a:xfrm>
            <a:off x="6166248" y="457200"/>
            <a:ext cx="1834753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loud Callout 6">
            <a:extLst>
              <a:ext uri="{FF2B5EF4-FFF2-40B4-BE49-F238E27FC236}">
                <a16:creationId xmlns:a16="http://schemas.microsoft.com/office/drawing/2014/main" id="{C50E9C22-6538-F6C0-367F-6A984A666C4B}"/>
              </a:ext>
            </a:extLst>
          </p:cNvPr>
          <p:cNvSpPr/>
          <p:nvPr/>
        </p:nvSpPr>
        <p:spPr>
          <a:xfrm>
            <a:off x="5787736" y="2114550"/>
            <a:ext cx="2936298" cy="2295525"/>
          </a:xfrm>
          <a:prstGeom prst="cloudCallout">
            <a:avLst>
              <a:gd name="adj1" fmla="val 35375"/>
              <a:gd name="adj2" fmla="val -55049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625" b="1">
                <a:solidFill>
                  <a:srgbClr val="FF3300"/>
                </a:solidFill>
                <a:latin typeface="Arial"/>
                <a:cs typeface="Arial"/>
              </a:rPr>
              <a:t>B</a:t>
            </a:r>
          </a:p>
        </p:txBody>
      </p:sp>
      <p:sp>
        <p:nvSpPr>
          <p:cNvPr id="9" name="Up Arrow 8">
            <a:hlinkClick r:id="rId5" action="ppaction://hlinksldjump"/>
            <a:extLst>
              <a:ext uri="{FF2B5EF4-FFF2-40B4-BE49-F238E27FC236}">
                <a16:creationId xmlns:a16="http://schemas.microsoft.com/office/drawing/2014/main" id="{89FC67FE-DC74-E793-17D0-C534BEEE16A3}"/>
              </a:ext>
            </a:extLst>
          </p:cNvPr>
          <p:cNvSpPr/>
          <p:nvPr/>
        </p:nvSpPr>
        <p:spPr>
          <a:xfrm>
            <a:off x="5372100" y="171450"/>
            <a:ext cx="514350" cy="914400"/>
          </a:xfrm>
          <a:prstGeom prst="upArrow">
            <a:avLst>
              <a:gd name="adj1" fmla="val 50000"/>
              <a:gd name="adj2" fmla="val 43662"/>
            </a:avLst>
          </a:prstGeom>
          <a:blipFill>
            <a:blip r:embed="rId6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6524421" cy="5148766"/>
            <a:chOff x="0" y="0"/>
            <a:chExt cx="3436732" cy="271210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436732" cy="2712107"/>
            </a:xfrm>
            <a:custGeom>
              <a:avLst/>
              <a:gdLst/>
              <a:ahLst/>
              <a:cxnLst/>
              <a:rect l="l" t="t" r="r" b="b"/>
              <a:pathLst>
                <a:path w="3436732" h="2712107">
                  <a:moveTo>
                    <a:pt x="0" y="0"/>
                  </a:moveTo>
                  <a:lnTo>
                    <a:pt x="3436732" y="0"/>
                  </a:lnTo>
                  <a:lnTo>
                    <a:pt x="3436732" y="2712107"/>
                  </a:lnTo>
                  <a:lnTo>
                    <a:pt x="0" y="2712107"/>
                  </a:lnTo>
                  <a:close/>
                </a:path>
              </a:pathLst>
            </a:custGeom>
            <a:solidFill>
              <a:srgbClr val="0F9F6B"/>
            </a:solidFill>
          </p:spPr>
          <p:txBody>
            <a:bodyPr/>
            <a:lstStyle/>
            <a:p>
              <a:pPr defTabSz="457200"/>
              <a:endParaRPr lang="vi-VN" sz="9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3436732" cy="2740682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 defTabSz="457200">
                <a:lnSpc>
                  <a:spcPts val="1330"/>
                </a:lnSpc>
              </a:pPr>
              <a:endParaRPr sz="9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4349614" y="3425241"/>
            <a:ext cx="2174807" cy="1716256"/>
            <a:chOff x="0" y="0"/>
            <a:chExt cx="1145577" cy="90403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45577" cy="904036"/>
            </a:xfrm>
            <a:custGeom>
              <a:avLst/>
              <a:gdLst/>
              <a:ahLst/>
              <a:cxnLst/>
              <a:rect l="l" t="t" r="r" b="b"/>
              <a:pathLst>
                <a:path w="1145577" h="904036">
                  <a:moveTo>
                    <a:pt x="0" y="0"/>
                  </a:moveTo>
                  <a:lnTo>
                    <a:pt x="1145577" y="0"/>
                  </a:lnTo>
                  <a:lnTo>
                    <a:pt x="1145577" y="904036"/>
                  </a:lnTo>
                  <a:lnTo>
                    <a:pt x="0" y="904036"/>
                  </a:lnTo>
                  <a:close/>
                </a:path>
              </a:pathLst>
            </a:custGeom>
            <a:solidFill>
              <a:srgbClr val="FFF4EF"/>
            </a:solidFill>
          </p:spPr>
          <p:txBody>
            <a:bodyPr/>
            <a:lstStyle/>
            <a:p>
              <a:pPr defTabSz="457200"/>
              <a:endParaRPr lang="vi-VN" sz="9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1145577" cy="932611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 defTabSz="457200">
                <a:lnSpc>
                  <a:spcPts val="1330"/>
                </a:lnSpc>
              </a:pPr>
              <a:endParaRPr sz="9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2174807" y="3425241"/>
            <a:ext cx="2174807" cy="1716256"/>
            <a:chOff x="0" y="0"/>
            <a:chExt cx="1145577" cy="90403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145577" cy="904036"/>
            </a:xfrm>
            <a:custGeom>
              <a:avLst/>
              <a:gdLst/>
              <a:ahLst/>
              <a:cxnLst/>
              <a:rect l="l" t="t" r="r" b="b"/>
              <a:pathLst>
                <a:path w="1145577" h="904036">
                  <a:moveTo>
                    <a:pt x="0" y="0"/>
                  </a:moveTo>
                  <a:lnTo>
                    <a:pt x="1145577" y="0"/>
                  </a:lnTo>
                  <a:lnTo>
                    <a:pt x="1145577" y="904036"/>
                  </a:lnTo>
                  <a:lnTo>
                    <a:pt x="0" y="904036"/>
                  </a:lnTo>
                  <a:close/>
                </a:path>
              </a:pathLst>
            </a:custGeom>
            <a:solidFill>
              <a:srgbClr val="9CDDC5"/>
            </a:solidFill>
          </p:spPr>
          <p:txBody>
            <a:bodyPr/>
            <a:lstStyle/>
            <a:p>
              <a:pPr defTabSz="457200"/>
              <a:endParaRPr lang="vi-VN" sz="9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1145577" cy="932611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 defTabSz="457200">
                <a:lnSpc>
                  <a:spcPts val="1330"/>
                </a:lnSpc>
              </a:pPr>
              <a:endParaRPr sz="9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1" name="Freeform 11"/>
          <p:cNvSpPr/>
          <p:nvPr/>
        </p:nvSpPr>
        <p:spPr>
          <a:xfrm>
            <a:off x="4855569" y="3919786"/>
            <a:ext cx="1162898" cy="702095"/>
          </a:xfrm>
          <a:custGeom>
            <a:avLst/>
            <a:gdLst/>
            <a:ahLst/>
            <a:cxnLst/>
            <a:rect l="l" t="t" r="r" b="b"/>
            <a:pathLst>
              <a:path w="2325795" h="1404189">
                <a:moveTo>
                  <a:pt x="0" y="0"/>
                </a:moveTo>
                <a:lnTo>
                  <a:pt x="2325795" y="0"/>
                </a:lnTo>
                <a:lnTo>
                  <a:pt x="2325795" y="1404189"/>
                </a:lnTo>
                <a:lnTo>
                  <a:pt x="0" y="14041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/>
            <a:endParaRPr lang="vi-VN" sz="9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2882125" y="3819398"/>
            <a:ext cx="760171" cy="927943"/>
          </a:xfrm>
          <a:custGeom>
            <a:avLst/>
            <a:gdLst/>
            <a:ahLst/>
            <a:cxnLst/>
            <a:rect l="l" t="t" r="r" b="b"/>
            <a:pathLst>
              <a:path w="1520341" h="1855885">
                <a:moveTo>
                  <a:pt x="0" y="0"/>
                </a:moveTo>
                <a:lnTo>
                  <a:pt x="1520341" y="0"/>
                </a:lnTo>
                <a:lnTo>
                  <a:pt x="1520341" y="1855885"/>
                </a:lnTo>
                <a:lnTo>
                  <a:pt x="0" y="185588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/>
            <a:endParaRPr lang="vi-VN" sz="9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grpSp>
        <p:nvGrpSpPr>
          <p:cNvPr id="13" name="Group 13"/>
          <p:cNvGrpSpPr/>
          <p:nvPr/>
        </p:nvGrpSpPr>
        <p:grpSpPr>
          <a:xfrm>
            <a:off x="0" y="3437777"/>
            <a:ext cx="2174807" cy="1716256"/>
            <a:chOff x="0" y="0"/>
            <a:chExt cx="1145577" cy="904036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145577" cy="904036"/>
            </a:xfrm>
            <a:custGeom>
              <a:avLst/>
              <a:gdLst/>
              <a:ahLst/>
              <a:cxnLst/>
              <a:rect l="l" t="t" r="r" b="b"/>
              <a:pathLst>
                <a:path w="1145577" h="904036">
                  <a:moveTo>
                    <a:pt x="0" y="0"/>
                  </a:moveTo>
                  <a:lnTo>
                    <a:pt x="1145577" y="0"/>
                  </a:lnTo>
                  <a:lnTo>
                    <a:pt x="1145577" y="904036"/>
                  </a:lnTo>
                  <a:lnTo>
                    <a:pt x="0" y="904036"/>
                  </a:lnTo>
                  <a:close/>
                </a:path>
              </a:pathLst>
            </a:custGeom>
            <a:solidFill>
              <a:srgbClr val="187453"/>
            </a:solidFill>
          </p:spPr>
          <p:txBody>
            <a:bodyPr/>
            <a:lstStyle/>
            <a:p>
              <a:pPr defTabSz="457200"/>
              <a:endParaRPr lang="vi-VN" sz="9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28575"/>
              <a:ext cx="1145577" cy="932611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 defTabSz="457200">
                <a:lnSpc>
                  <a:spcPts val="1330"/>
                </a:lnSpc>
              </a:pPr>
              <a:endParaRPr sz="9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6524421" y="0"/>
            <a:ext cx="2623185" cy="3437777"/>
            <a:chOff x="0" y="0"/>
            <a:chExt cx="812800" cy="1065203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1065203"/>
            </a:xfrm>
            <a:custGeom>
              <a:avLst/>
              <a:gdLst/>
              <a:ahLst/>
              <a:cxnLst/>
              <a:rect l="l" t="t" r="r" b="b"/>
              <a:pathLst>
                <a:path w="812800" h="1065203">
                  <a:moveTo>
                    <a:pt x="0" y="0"/>
                  </a:moveTo>
                  <a:lnTo>
                    <a:pt x="812800" y="0"/>
                  </a:lnTo>
                  <a:lnTo>
                    <a:pt x="812800" y="1065203"/>
                  </a:lnTo>
                  <a:lnTo>
                    <a:pt x="0" y="1065203"/>
                  </a:lnTo>
                  <a:close/>
                </a:path>
              </a:pathLst>
            </a:custGeom>
            <a:blipFill>
              <a:blip r:embed="rId6"/>
              <a:stretch>
                <a:fillRect t="-869" b="-869"/>
              </a:stretch>
            </a:blipFill>
          </p:spPr>
          <p:txBody>
            <a:bodyPr/>
            <a:lstStyle/>
            <a:p>
              <a:pPr defTabSz="457200"/>
              <a:endParaRPr lang="vi-VN" sz="9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6520815" y="3425241"/>
            <a:ext cx="2623185" cy="1731424"/>
            <a:chOff x="0" y="0"/>
            <a:chExt cx="812800" cy="536486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536486"/>
            </a:xfrm>
            <a:custGeom>
              <a:avLst/>
              <a:gdLst/>
              <a:ahLst/>
              <a:cxnLst/>
              <a:rect l="l" t="t" r="r" b="b"/>
              <a:pathLst>
                <a:path w="812800" h="536486">
                  <a:moveTo>
                    <a:pt x="0" y="0"/>
                  </a:moveTo>
                  <a:lnTo>
                    <a:pt x="812800" y="0"/>
                  </a:lnTo>
                  <a:lnTo>
                    <a:pt x="812800" y="536486"/>
                  </a:lnTo>
                  <a:lnTo>
                    <a:pt x="0" y="536486"/>
                  </a:lnTo>
                  <a:close/>
                </a:path>
              </a:pathLst>
            </a:custGeom>
            <a:blipFill>
              <a:blip r:embed="rId7"/>
              <a:stretch>
                <a:fillRect t="-469" b="-469"/>
              </a:stretch>
            </a:blipFill>
          </p:spPr>
          <p:txBody>
            <a:bodyPr/>
            <a:lstStyle/>
            <a:p>
              <a:pPr defTabSz="457200"/>
              <a:endParaRPr lang="vi-VN" sz="9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20" name="Freeform 20"/>
          <p:cNvSpPr/>
          <p:nvPr/>
        </p:nvSpPr>
        <p:spPr>
          <a:xfrm>
            <a:off x="379448" y="383767"/>
            <a:ext cx="269805" cy="261166"/>
          </a:xfrm>
          <a:custGeom>
            <a:avLst/>
            <a:gdLst/>
            <a:ahLst/>
            <a:cxnLst/>
            <a:rect l="l" t="t" r="r" b="b"/>
            <a:pathLst>
              <a:path w="539609" h="522332">
                <a:moveTo>
                  <a:pt x="0" y="0"/>
                </a:moveTo>
                <a:lnTo>
                  <a:pt x="539608" y="0"/>
                </a:lnTo>
                <a:lnTo>
                  <a:pt x="539608" y="522332"/>
                </a:lnTo>
                <a:lnTo>
                  <a:pt x="0" y="52233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/>
            <a:endParaRPr lang="vi-VN" sz="9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1" name="Freeform 21"/>
          <p:cNvSpPr/>
          <p:nvPr/>
        </p:nvSpPr>
        <p:spPr>
          <a:xfrm>
            <a:off x="456097" y="3846045"/>
            <a:ext cx="1213886" cy="840892"/>
          </a:xfrm>
          <a:custGeom>
            <a:avLst/>
            <a:gdLst/>
            <a:ahLst/>
            <a:cxnLst/>
            <a:rect l="l" t="t" r="r" b="b"/>
            <a:pathLst>
              <a:path w="2427771" h="1681783">
                <a:moveTo>
                  <a:pt x="0" y="0"/>
                </a:moveTo>
                <a:lnTo>
                  <a:pt x="2427771" y="0"/>
                </a:lnTo>
                <a:lnTo>
                  <a:pt x="2427771" y="1681783"/>
                </a:lnTo>
                <a:lnTo>
                  <a:pt x="0" y="168178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/>
            <a:endParaRPr lang="vi-VN" sz="9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1825364" y="94915"/>
            <a:ext cx="4755997" cy="9848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00">
              <a:lnSpc>
                <a:spcPts val="8582"/>
              </a:lnSpc>
              <a:spcBef>
                <a:spcPct val="0"/>
              </a:spcBef>
            </a:pPr>
            <a:r>
              <a:rPr lang="en-US" sz="5400" spc="-576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GREEN LIVING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808040" y="352196"/>
            <a:ext cx="1636114" cy="491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457200">
              <a:lnSpc>
                <a:spcPts val="4200"/>
              </a:lnSpc>
              <a:spcBef>
                <a:spcPct val="0"/>
              </a:spcBef>
            </a:pPr>
            <a:r>
              <a:rPr lang="en-US" sz="3000" b="1" spc="-282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rPr>
              <a:t>UNIT 3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1FE980C-FBDF-D069-D6C4-E23372645627}"/>
              </a:ext>
            </a:extLst>
          </p:cNvPr>
          <p:cNvSpPr/>
          <p:nvPr/>
        </p:nvSpPr>
        <p:spPr>
          <a:xfrm>
            <a:off x="1511805" y="1274100"/>
            <a:ext cx="4506662" cy="627454"/>
          </a:xfrm>
          <a:prstGeom prst="rect">
            <a:avLst/>
          </a:prstGeom>
          <a:solidFill>
            <a:srgbClr val="E45983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UTMFacebookK&amp;TBold"/>
              </a:rPr>
              <a:t>Period 20. READING</a:t>
            </a:r>
            <a:endParaRPr lang="en-US" sz="3200" b="1" dirty="0">
              <a:latin typeface="UTMFacebookK&amp;TBold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B286393-D64E-13BB-B494-144C4BD32791}"/>
              </a:ext>
            </a:extLst>
          </p:cNvPr>
          <p:cNvSpPr txBox="1"/>
          <p:nvPr/>
        </p:nvSpPr>
        <p:spPr>
          <a:xfrm>
            <a:off x="-986190" y="2219965"/>
            <a:ext cx="84968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7030A0"/>
                </a:solidFill>
              </a:rPr>
              <a:t>Going green with plastics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FDD68A-591B-0EA9-8D70-CD032F3CD3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C08D8D5-FAC9-0393-3A38-CDA3D1D4229D}"/>
              </a:ext>
            </a:extLst>
          </p:cNvPr>
          <p:cNvSpPr/>
          <p:nvPr/>
        </p:nvSpPr>
        <p:spPr>
          <a:xfrm>
            <a:off x="0" y="0"/>
            <a:ext cx="1089790" cy="1089790"/>
          </a:xfrm>
          <a:prstGeom prst="rect">
            <a:avLst/>
          </a:prstGeom>
          <a:solidFill>
            <a:srgbClr val="6C90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AC9EF3B-69D8-7C09-59ED-4ACC87EA27E8}"/>
              </a:ext>
            </a:extLst>
          </p:cNvPr>
          <p:cNvSpPr txBox="1"/>
          <p:nvPr/>
        </p:nvSpPr>
        <p:spPr>
          <a:xfrm>
            <a:off x="0" y="1128128"/>
            <a:ext cx="121338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i="1" kern="100">
                <a:solidFill>
                  <a:srgbClr val="23385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Report the main idea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i="1" kern="100">
                <a:solidFill>
                  <a:srgbClr val="23385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</a:t>
            </a:r>
            <a:r>
              <a:rPr kumimoji="0" lang="en-US" sz="2000" b="1" i="1" u="none" strike="noStrike" kern="100" cap="none" spc="0" normalizeH="0" baseline="0" noProof="0">
                <a:ln>
                  <a:noFill/>
                </a:ln>
                <a:solidFill>
                  <a:srgbClr val="233859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Hai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000" b="1" i="1" kern="100">
                <a:solidFill>
                  <a:srgbClr val="23385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Phuong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000" b="1" i="1" u="none" strike="noStrike" kern="100" cap="none" spc="0" normalizeH="0" baseline="0" noProof="0">
                <a:ln>
                  <a:noFill/>
                </a:ln>
                <a:solidFill>
                  <a:srgbClr val="233859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Hoang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000" b="1" i="1" kern="100">
                <a:solidFill>
                  <a:srgbClr val="23385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Ha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000" b="1" i="1" u="none" strike="noStrike" kern="100" cap="none" spc="0" normalizeH="0" baseline="0" noProof="0">
                <a:ln>
                  <a:noFill/>
                </a:ln>
                <a:solidFill>
                  <a:srgbClr val="233859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Binh</a:t>
            </a:r>
            <a:endParaRPr kumimoji="0" lang="vi-VN" sz="1800" b="0" i="0" u="none" strike="noStrike" kern="100" cap="none" spc="0" normalizeH="0" baseline="0" noProof="0">
              <a:ln>
                <a:noFill/>
              </a:ln>
              <a:solidFill>
                <a:srgbClr val="233859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46DD5BB-80B1-73BF-E7DC-F4FDBE02ECB5}"/>
              </a:ext>
            </a:extLst>
          </p:cNvPr>
          <p:cNvSpPr txBox="1"/>
          <p:nvPr/>
        </p:nvSpPr>
        <p:spPr>
          <a:xfrm>
            <a:off x="-123594" y="87211"/>
            <a:ext cx="13369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4B3D2D2-6F96-2A53-3531-D5E49F07A2A0}"/>
              </a:ext>
            </a:extLst>
          </p:cNvPr>
          <p:cNvSpPr txBox="1"/>
          <p:nvPr/>
        </p:nvSpPr>
        <p:spPr>
          <a:xfrm>
            <a:off x="1374754" y="184033"/>
            <a:ext cx="733894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1. </a:t>
            </a:r>
            <a:r>
              <a:rPr kumimoji="0" lang="vi-VN" sz="14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According to Hai, what does he do to reduce the use of plastic bags?</a:t>
            </a: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	</a:t>
            </a:r>
            <a:r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C.</a:t>
            </a:r>
            <a:r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rgbClr val="23385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He reuses plastic bags many times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2338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	</a:t>
            </a: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23385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4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2. What does Phuong always remember to do before going to school?</a:t>
            </a:r>
            <a:br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	</a:t>
            </a:r>
            <a:r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</a:t>
            </a:r>
            <a:r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rgbClr val="23385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Fill her reusable bottle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2338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	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4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3. What does Hoang use plastic takeaway containers for?</a:t>
            </a:r>
            <a:br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	</a:t>
            </a:r>
            <a:r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</a:t>
            </a:r>
            <a:r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rgbClr val="23385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Storing cooked food and leftovers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2338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	</a:t>
            </a: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23385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4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4. According to Ha, why should we remove the bottle cap before recycling?</a:t>
            </a:r>
            <a:br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	</a:t>
            </a:r>
            <a:r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</a:t>
            </a:r>
            <a:r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rgbClr val="23385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Because they are made of different plastic types</a:t>
            </a:r>
            <a:br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rgbClr val="23385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14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5. According to Binh, what mistake did he make when he first started recycling?</a:t>
            </a:r>
            <a:br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	</a:t>
            </a:r>
            <a:r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</a:t>
            </a:r>
            <a:r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rgbClr val="23385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He put unclean containers in the bin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2338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	</a:t>
            </a: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23385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4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6. The word “</a:t>
            </a:r>
            <a:r>
              <a:rPr kumimoji="0" lang="vi-VN" sz="1400" b="1" i="0" u="sng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them</a:t>
            </a:r>
            <a:r>
              <a:rPr kumimoji="0" lang="vi-VN" sz="14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” in the sentence “I try to reuse </a:t>
            </a:r>
            <a:r>
              <a:rPr kumimoji="0" lang="vi-VN" sz="1400" b="1" i="1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them</a:t>
            </a:r>
            <a:r>
              <a:rPr kumimoji="0" lang="vi-VN" sz="14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again and again…” refers to:</a:t>
            </a:r>
            <a:br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	</a:t>
            </a:r>
            <a:r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</a:t>
            </a:r>
            <a:r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rgbClr val="23385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Plastic bags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2338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		</a:t>
            </a: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23385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4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7. The word “</a:t>
            </a:r>
            <a:r>
              <a:rPr kumimoji="0" lang="vi-VN" sz="1400" b="1" i="0" u="sng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convenience</a:t>
            </a:r>
            <a:r>
              <a:rPr kumimoji="0" lang="vi-VN" sz="14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” in Phuong’s paragraph is closest in meaning to:</a:t>
            </a:r>
            <a:br>
              <a:rPr kumimoji="0" lang="vi-VN" sz="1400" b="1" i="0" u="none" strike="noStrike" kern="1200" cap="none" spc="0" normalizeH="0" baseline="0" noProof="0">
                <a:ln>
                  <a:noFill/>
                </a:ln>
                <a:solidFill>
                  <a:srgbClr val="23385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2338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	</a:t>
            </a:r>
            <a:r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</a:t>
            </a:r>
            <a:r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rgbClr val="23385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Comfort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2338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		</a:t>
            </a: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23385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4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8. The word “</a:t>
            </a:r>
            <a:r>
              <a:rPr kumimoji="0" lang="vi-VN" sz="1400" b="1" i="0" u="sng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contaminated</a:t>
            </a:r>
            <a:r>
              <a:rPr kumimoji="0" lang="vi-VN" sz="14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” in Binh’s paragraph is closest in meaning to:</a:t>
            </a:r>
            <a:br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	</a:t>
            </a:r>
            <a:r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</a:t>
            </a:r>
            <a:r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rgbClr val="23385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Polluted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2338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		</a:t>
            </a: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23385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9</a:t>
            </a:r>
            <a:r>
              <a:rPr kumimoji="0" lang="vi-VN" sz="14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The word “</a:t>
            </a:r>
            <a:r>
              <a:rPr kumimoji="0" lang="vi-VN" sz="1400" b="1" i="0" u="sng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reusable</a:t>
            </a:r>
            <a:r>
              <a:rPr kumimoji="0" lang="vi-VN" sz="14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” in Phuong’s paragraph is OPPOSITE in meaning to:</a:t>
            </a:r>
            <a:br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	</a:t>
            </a:r>
            <a:r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</a:t>
            </a:r>
            <a:r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rgbClr val="23385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Disposable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2338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		</a:t>
            </a: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23385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10</a:t>
            </a:r>
            <a:r>
              <a:rPr kumimoji="0" lang="vi-VN" sz="14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Which of the following is NOT true, according to the passage?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 -&gt; The rest are TRUE.</a:t>
            </a:r>
            <a:br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	</a:t>
            </a:r>
            <a:r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</a:t>
            </a:r>
            <a:r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rgbClr val="23385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Hai packs groceries in cardboard boxes instead of plastic</a:t>
            </a:r>
            <a:br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rgbClr val="23385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2338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	</a:t>
            </a:r>
            <a:r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</a:t>
            </a:r>
            <a:r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rgbClr val="23385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Ha knows how to identify plastic types by their recycling numbers</a:t>
            </a:r>
            <a:br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rgbClr val="23385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2338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	</a:t>
            </a:r>
            <a:r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</a:t>
            </a:r>
            <a:r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rgbClr val="23385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Binh rinses containers before recycling now</a:t>
            </a:r>
          </a:p>
        </p:txBody>
      </p:sp>
    </p:spTree>
    <p:extLst>
      <p:ext uri="{BB962C8B-B14F-4D97-AF65-F5344CB8AC3E}">
        <p14:creationId xmlns:p14="http://schemas.microsoft.com/office/powerpoint/2010/main" val="28510867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appy Vietnamese Women's Day: Everything you should know">
            <a:extLst>
              <a:ext uri="{FF2B5EF4-FFF2-40B4-BE49-F238E27FC236}">
                <a16:creationId xmlns:a16="http://schemas.microsoft.com/office/drawing/2014/main" id="{34B47726-DCFF-2812-1890-B451488240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8805" y="43032"/>
            <a:ext cx="6605195" cy="5084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Tải 8 hình nền động hoa hồng, ảnh động hoa hồng đẹp nhất - Hà Nội Spirit Of  Place">
            <a:extLst>
              <a:ext uri="{FF2B5EF4-FFF2-40B4-BE49-F238E27FC236}">
                <a16:creationId xmlns:a16="http://schemas.microsoft.com/office/drawing/2014/main" id="{F4C7D19F-0A5A-0D40-EC4D-AE7C105DE1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502" y="86736"/>
            <a:ext cx="2095500" cy="4705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13238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075227" y="0"/>
            <a:ext cx="3068774" cy="2571750"/>
            <a:chOff x="0" y="0"/>
            <a:chExt cx="1616473" cy="13546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16473" cy="1354667"/>
            </a:xfrm>
            <a:custGeom>
              <a:avLst/>
              <a:gdLst/>
              <a:ahLst/>
              <a:cxnLst/>
              <a:rect l="l" t="t" r="r" b="b"/>
              <a:pathLst>
                <a:path w="1616473" h="1354667">
                  <a:moveTo>
                    <a:pt x="0" y="0"/>
                  </a:moveTo>
                  <a:lnTo>
                    <a:pt x="1616473" y="0"/>
                  </a:lnTo>
                  <a:lnTo>
                    <a:pt x="1616473" y="1354667"/>
                  </a:lnTo>
                  <a:lnTo>
                    <a:pt x="0" y="1354667"/>
                  </a:lnTo>
                  <a:close/>
                </a:path>
              </a:pathLst>
            </a:custGeom>
            <a:solidFill>
              <a:srgbClr val="9CDDC5"/>
            </a:solidFill>
          </p:spPr>
          <p:txBody>
            <a:bodyPr/>
            <a:lstStyle/>
            <a:p>
              <a:pPr defTabSz="457200"/>
              <a:endParaRPr lang="vi-VN" sz="9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1616473" cy="1383242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 defTabSz="457200">
                <a:lnSpc>
                  <a:spcPts val="1330"/>
                </a:lnSpc>
              </a:pPr>
              <a:endParaRPr sz="9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075227" y="2571750"/>
            <a:ext cx="3068774" cy="2571750"/>
            <a:chOff x="0" y="0"/>
            <a:chExt cx="1616473" cy="13546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616473" cy="1354667"/>
            </a:xfrm>
            <a:custGeom>
              <a:avLst/>
              <a:gdLst/>
              <a:ahLst/>
              <a:cxnLst/>
              <a:rect l="l" t="t" r="r" b="b"/>
              <a:pathLst>
                <a:path w="1616473" h="1354667">
                  <a:moveTo>
                    <a:pt x="0" y="0"/>
                  </a:moveTo>
                  <a:lnTo>
                    <a:pt x="1616473" y="0"/>
                  </a:lnTo>
                  <a:lnTo>
                    <a:pt x="1616473" y="1354667"/>
                  </a:lnTo>
                  <a:lnTo>
                    <a:pt x="0" y="1354667"/>
                  </a:lnTo>
                  <a:close/>
                </a:path>
              </a:pathLst>
            </a:custGeom>
            <a:solidFill>
              <a:srgbClr val="187453"/>
            </a:solidFill>
          </p:spPr>
          <p:txBody>
            <a:bodyPr/>
            <a:lstStyle/>
            <a:p>
              <a:pPr defTabSz="457200"/>
              <a:endParaRPr lang="vi-VN" sz="9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1616473" cy="1383242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 defTabSz="457200">
                <a:lnSpc>
                  <a:spcPts val="1330"/>
                </a:lnSpc>
              </a:pPr>
              <a:endParaRPr sz="9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>
            <a:off x="379448" y="383767"/>
            <a:ext cx="269805" cy="261166"/>
          </a:xfrm>
          <a:custGeom>
            <a:avLst/>
            <a:gdLst/>
            <a:ahLst/>
            <a:cxnLst/>
            <a:rect l="l" t="t" r="r" b="b"/>
            <a:pathLst>
              <a:path w="539609" h="522332">
                <a:moveTo>
                  <a:pt x="0" y="0"/>
                </a:moveTo>
                <a:lnTo>
                  <a:pt x="539608" y="0"/>
                </a:lnTo>
                <a:lnTo>
                  <a:pt x="539608" y="522332"/>
                </a:lnTo>
                <a:lnTo>
                  <a:pt x="0" y="5223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/>
            <a:endParaRPr lang="vi-VN" sz="9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6887286" y="3024752"/>
            <a:ext cx="1444656" cy="1665746"/>
          </a:xfrm>
          <a:custGeom>
            <a:avLst/>
            <a:gdLst/>
            <a:ahLst/>
            <a:cxnLst/>
            <a:rect l="l" t="t" r="r" b="b"/>
            <a:pathLst>
              <a:path w="2889312" h="3331492">
                <a:moveTo>
                  <a:pt x="0" y="0"/>
                </a:moveTo>
                <a:lnTo>
                  <a:pt x="2889312" y="0"/>
                </a:lnTo>
                <a:lnTo>
                  <a:pt x="2889312" y="3331492"/>
                </a:lnTo>
                <a:lnTo>
                  <a:pt x="0" y="33314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/>
            <a:endParaRPr lang="vi-VN" sz="9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6537236" y="285750"/>
            <a:ext cx="1842331" cy="1904666"/>
          </a:xfrm>
          <a:custGeom>
            <a:avLst/>
            <a:gdLst/>
            <a:ahLst/>
            <a:cxnLst/>
            <a:rect l="l" t="t" r="r" b="b"/>
            <a:pathLst>
              <a:path w="3684662" h="3809331">
                <a:moveTo>
                  <a:pt x="0" y="0"/>
                </a:moveTo>
                <a:lnTo>
                  <a:pt x="3684662" y="0"/>
                </a:lnTo>
                <a:lnTo>
                  <a:pt x="3684662" y="3809331"/>
                </a:lnTo>
                <a:lnTo>
                  <a:pt x="0" y="380933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/>
            <a:endParaRPr lang="vi-VN" sz="9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711106" y="366486"/>
            <a:ext cx="1636114" cy="373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457200">
              <a:lnSpc>
                <a:spcPts val="3150"/>
              </a:lnSpc>
              <a:spcBef>
                <a:spcPct val="0"/>
              </a:spcBef>
            </a:pPr>
            <a:r>
              <a:rPr lang="en-US" sz="2250" b="1" spc="-211">
                <a:solidFill>
                  <a:srgbClr val="0F9F6B"/>
                </a:solidFill>
                <a:latin typeface="Garet Bold"/>
                <a:ea typeface="Garet Bold"/>
                <a:cs typeface="Garet Bold"/>
                <a:sym typeface="Garet Bold"/>
              </a:rPr>
              <a:t>UNIT 3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50135" y="1270055"/>
            <a:ext cx="5138995" cy="10407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457200">
              <a:lnSpc>
                <a:spcPts val="8857"/>
              </a:lnSpc>
              <a:spcBef>
                <a:spcPct val="0"/>
              </a:spcBef>
            </a:pPr>
            <a:r>
              <a:rPr lang="en-US" sz="6326" spc="-595" dirty="0">
                <a:solidFill>
                  <a:srgbClr val="0F9F6B"/>
                </a:solidFill>
                <a:latin typeface="Garet"/>
                <a:ea typeface="Garet"/>
                <a:cs typeface="Garet"/>
                <a:sym typeface="Garet"/>
              </a:rPr>
              <a:t>VOCABULARY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79448" y="383767"/>
            <a:ext cx="269805" cy="261166"/>
          </a:xfrm>
          <a:custGeom>
            <a:avLst/>
            <a:gdLst/>
            <a:ahLst/>
            <a:cxnLst/>
            <a:rect l="l" t="t" r="r" b="b"/>
            <a:pathLst>
              <a:path w="539609" h="522332">
                <a:moveTo>
                  <a:pt x="0" y="0"/>
                </a:moveTo>
                <a:lnTo>
                  <a:pt x="539608" y="0"/>
                </a:lnTo>
                <a:lnTo>
                  <a:pt x="539608" y="522332"/>
                </a:lnTo>
                <a:lnTo>
                  <a:pt x="0" y="5223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/>
            <a:endParaRPr lang="vi-VN" sz="9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-114300" y="663047"/>
            <a:ext cx="4911676" cy="8310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00">
              <a:lnSpc>
                <a:spcPts val="7101"/>
              </a:lnSpc>
              <a:spcBef>
                <a:spcPct val="0"/>
              </a:spcBef>
            </a:pPr>
            <a:r>
              <a:rPr lang="en-US" sz="4500" b="1" spc="-476" dirty="0">
                <a:solidFill>
                  <a:srgbClr val="0F9F6B"/>
                </a:solidFill>
                <a:latin typeface="Garet" panose="020B0604020202020204" charset="0"/>
                <a:ea typeface="Garet Bold"/>
                <a:cs typeface="Garet Bold"/>
                <a:sym typeface="Garet Bold"/>
              </a:rPr>
              <a:t>decompose</a:t>
            </a:r>
            <a:r>
              <a:rPr lang="en-US" sz="5072" b="1" spc="-476" dirty="0">
                <a:solidFill>
                  <a:srgbClr val="0F9F6B"/>
                </a:solidFill>
                <a:latin typeface="Garet" panose="020B0604020202020204" charset="0"/>
                <a:ea typeface="Garet Bold"/>
                <a:cs typeface="Garet Bold"/>
                <a:sym typeface="Garet Bold"/>
              </a:rPr>
              <a:t> (v)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-381000" y="3867150"/>
            <a:ext cx="4911676" cy="658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00">
              <a:lnSpc>
                <a:spcPts val="5600"/>
              </a:lnSpc>
              <a:spcBef>
                <a:spcPct val="0"/>
              </a:spcBef>
            </a:pPr>
            <a:r>
              <a:rPr lang="en-US" sz="4000" b="1" spc="-376" dirty="0" err="1">
                <a:solidFill>
                  <a:srgbClr val="9C0F9F"/>
                </a:solidFill>
                <a:latin typeface="Times New Roman" panose="02020603050405020304" pitchFamily="18" charset="0"/>
                <a:ea typeface="Garet Bold"/>
                <a:cs typeface="Times New Roman" panose="02020603050405020304" pitchFamily="18" charset="0"/>
                <a:sym typeface="Garet Bold"/>
              </a:rPr>
              <a:t>phân</a:t>
            </a:r>
            <a:r>
              <a:rPr lang="en-US" sz="4000" b="1" spc="-376" dirty="0">
                <a:solidFill>
                  <a:srgbClr val="9C0F9F"/>
                </a:solidFill>
                <a:latin typeface="Times New Roman" panose="02020603050405020304" pitchFamily="18" charset="0"/>
                <a:ea typeface="Garet Bold"/>
                <a:cs typeface="Times New Roman" panose="02020603050405020304" pitchFamily="18" charset="0"/>
                <a:sym typeface="Garet Bold"/>
              </a:rPr>
              <a:t> </a:t>
            </a:r>
            <a:r>
              <a:rPr lang="en-US" sz="4000" b="1" spc="-376" dirty="0" err="1">
                <a:solidFill>
                  <a:srgbClr val="9C0F9F"/>
                </a:solidFill>
                <a:latin typeface="Times New Roman" panose="02020603050405020304" pitchFamily="18" charset="0"/>
                <a:ea typeface="Garet Bold"/>
                <a:cs typeface="Times New Roman" panose="02020603050405020304" pitchFamily="18" charset="0"/>
                <a:sym typeface="Garet Bold"/>
              </a:rPr>
              <a:t>hủy</a:t>
            </a:r>
            <a:r>
              <a:rPr lang="en-US" sz="4000" b="1" spc="-376" dirty="0">
                <a:solidFill>
                  <a:srgbClr val="9C0F9F"/>
                </a:solidFill>
                <a:latin typeface="Times New Roman" panose="02020603050405020304" pitchFamily="18" charset="0"/>
                <a:ea typeface="Garet Bold"/>
                <a:cs typeface="Times New Roman" panose="02020603050405020304" pitchFamily="18" charset="0"/>
                <a:sym typeface="Garet Bold"/>
              </a:rPr>
              <a:t>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-176015" y="2423764"/>
            <a:ext cx="4572000" cy="9931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00">
              <a:lnSpc>
                <a:spcPts val="4096"/>
              </a:lnSpc>
              <a:spcBef>
                <a:spcPct val="0"/>
              </a:spcBef>
            </a:pPr>
            <a:r>
              <a:rPr lang="en-US" sz="2500" spc="-275" dirty="0">
                <a:solidFill>
                  <a:srgbClr val="0D0D0D"/>
                </a:solidFill>
                <a:latin typeface="Garet"/>
                <a:ea typeface="Garet"/>
                <a:cs typeface="Garet"/>
                <a:sym typeface="Garet"/>
              </a:rPr>
              <a:t>to decay, or to cause </a:t>
            </a:r>
          </a:p>
          <a:p>
            <a:pPr algn="ctr" defTabSz="457200">
              <a:lnSpc>
                <a:spcPts val="4096"/>
              </a:lnSpc>
              <a:spcBef>
                <a:spcPct val="0"/>
              </a:spcBef>
            </a:pPr>
            <a:r>
              <a:rPr lang="en-US" sz="2500" spc="-275" dirty="0">
                <a:solidFill>
                  <a:srgbClr val="0D0D0D"/>
                </a:solidFill>
                <a:latin typeface="Garet"/>
                <a:ea typeface="Garet"/>
                <a:cs typeface="Garet"/>
                <a:sym typeface="Garet"/>
              </a:rPr>
              <a:t>something to decay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C93596F-8158-F2B8-3739-60000DAD2903}"/>
              </a:ext>
            </a:extLst>
          </p:cNvPr>
          <p:cNvSpPr txBox="1"/>
          <p:nvPr/>
        </p:nvSpPr>
        <p:spPr>
          <a:xfrm>
            <a:off x="838200" y="1467601"/>
            <a:ext cx="4761411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/>
            <a:r>
              <a:rPr lang="vi-VN" sz="2500" dirty="0">
                <a:solidFill>
                  <a:srgbClr val="CC00FF"/>
                </a:solidFill>
                <a:latin typeface="Arial" panose="020B0604020202020204" pitchFamily="34" charset="0"/>
              </a:rPr>
              <a:t>/ˌdiː.</a:t>
            </a:r>
            <a:r>
              <a:rPr lang="vi-VN" sz="2500" dirty="0" err="1">
                <a:solidFill>
                  <a:srgbClr val="CC00FF"/>
                </a:solidFill>
                <a:latin typeface="Arial" panose="020B0604020202020204" pitchFamily="34" charset="0"/>
              </a:rPr>
              <a:t>kəmˈpəʊz</a:t>
            </a:r>
            <a:r>
              <a:rPr lang="vi-VN" sz="2500" dirty="0">
                <a:solidFill>
                  <a:srgbClr val="CC00FF"/>
                </a:solidFill>
                <a:latin typeface="Arial" panose="020B0604020202020204" pitchFamily="34" charset="0"/>
              </a:rPr>
              <a:t>/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CA10E49-4852-3E2A-D8AC-F60165ACA41D}"/>
              </a:ext>
            </a:extLst>
          </p:cNvPr>
          <p:cNvSpPr txBox="1"/>
          <p:nvPr/>
        </p:nvSpPr>
        <p:spPr>
          <a:xfrm>
            <a:off x="4530676" y="4076908"/>
            <a:ext cx="39611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 decomposition (n)</a:t>
            </a:r>
            <a:endParaRPr lang="vi-VN" sz="3200" b="1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Fruit and Vegetable Decomposition, Time-lapse (online-video-cutter.com) (1)">
            <a:hlinkClick r:id="" action="ppaction://media"/>
            <a:extLst>
              <a:ext uri="{FF2B5EF4-FFF2-40B4-BE49-F238E27FC236}">
                <a16:creationId xmlns:a16="http://schemas.microsoft.com/office/drawing/2014/main" id="{70B96472-B6F5-251A-FE10-4C4DF8165CC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26935" y="644933"/>
            <a:ext cx="4258776" cy="31940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475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6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8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572000" y="3168536"/>
            <a:ext cx="1712814" cy="1712814"/>
          </a:xfrm>
          <a:custGeom>
            <a:avLst/>
            <a:gdLst/>
            <a:ahLst/>
            <a:cxnLst/>
            <a:rect l="l" t="t" r="r" b="b"/>
            <a:pathLst>
              <a:path w="3425628" h="3425628">
                <a:moveTo>
                  <a:pt x="0" y="0"/>
                </a:moveTo>
                <a:lnTo>
                  <a:pt x="3425628" y="0"/>
                </a:lnTo>
                <a:lnTo>
                  <a:pt x="3425628" y="3425628"/>
                </a:lnTo>
                <a:lnTo>
                  <a:pt x="0" y="34256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457200"/>
            <a:endParaRPr lang="vi-VN" sz="9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4572000" y="311713"/>
            <a:ext cx="4184536" cy="4429227"/>
          </a:xfrm>
          <a:custGeom>
            <a:avLst/>
            <a:gdLst/>
            <a:ahLst/>
            <a:cxnLst/>
            <a:rect l="l" t="t" r="r" b="b"/>
            <a:pathLst>
              <a:path w="8369072" h="8858454">
                <a:moveTo>
                  <a:pt x="0" y="0"/>
                </a:moveTo>
                <a:lnTo>
                  <a:pt x="8369072" y="0"/>
                </a:lnTo>
                <a:lnTo>
                  <a:pt x="8369072" y="8858454"/>
                </a:lnTo>
                <a:lnTo>
                  <a:pt x="0" y="885845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7903" r="-3051"/>
            </a:stretch>
          </a:blipFill>
        </p:spPr>
        <p:txBody>
          <a:bodyPr/>
          <a:lstStyle/>
          <a:p>
            <a:pPr defTabSz="457200"/>
            <a:endParaRPr lang="vi-VN" sz="9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-156458" y="211701"/>
            <a:ext cx="4911676" cy="843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00">
              <a:lnSpc>
                <a:spcPts val="7380"/>
              </a:lnSpc>
              <a:spcBef>
                <a:spcPct val="0"/>
              </a:spcBef>
            </a:pPr>
            <a:r>
              <a:rPr lang="en-US" sz="4500" b="1" spc="-476" dirty="0">
                <a:solidFill>
                  <a:srgbClr val="0F9F6B"/>
                </a:solidFill>
                <a:latin typeface="Garet" panose="020B0604020202020204" charset="0"/>
                <a:sym typeface="Garet Bold"/>
              </a:rPr>
              <a:t>reuse (v)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-192536" y="1966835"/>
            <a:ext cx="4911676" cy="843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00">
              <a:lnSpc>
                <a:spcPts val="7380"/>
              </a:lnSpc>
              <a:spcBef>
                <a:spcPct val="0"/>
              </a:spcBef>
            </a:pPr>
            <a:r>
              <a:rPr lang="en-US" sz="4500" b="1" spc="-476" dirty="0">
                <a:solidFill>
                  <a:srgbClr val="C00000"/>
                </a:solidFill>
                <a:latin typeface="Garet" panose="020B0604020202020204" charset="0"/>
                <a:sym typeface="Garet Bold"/>
              </a:rPr>
              <a:t>reusable (a)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34872" y="3751106"/>
            <a:ext cx="4007571" cy="658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00">
              <a:lnSpc>
                <a:spcPts val="5600"/>
              </a:lnSpc>
              <a:spcBef>
                <a:spcPct val="0"/>
              </a:spcBef>
            </a:pPr>
            <a:r>
              <a:rPr lang="en-US" sz="4000" b="1" spc="-376" dirty="0" err="1">
                <a:solidFill>
                  <a:srgbClr val="9C0F9F"/>
                </a:solidFill>
                <a:latin typeface="Times New Roman" panose="02020603050405020304" pitchFamily="18" charset="0"/>
                <a:ea typeface="Garet Bold"/>
                <a:cs typeface="Times New Roman" panose="02020603050405020304" pitchFamily="18" charset="0"/>
                <a:sym typeface="Garet Bold"/>
              </a:rPr>
              <a:t>tái</a:t>
            </a:r>
            <a:r>
              <a:rPr lang="en-US" sz="4000" b="1" spc="-376" dirty="0">
                <a:solidFill>
                  <a:srgbClr val="9C0F9F"/>
                </a:solidFill>
                <a:latin typeface="Times New Roman" panose="02020603050405020304" pitchFamily="18" charset="0"/>
                <a:ea typeface="Garet Bold"/>
                <a:cs typeface="Times New Roman" panose="02020603050405020304" pitchFamily="18" charset="0"/>
                <a:sym typeface="Garet Bold"/>
              </a:rPr>
              <a:t> </a:t>
            </a:r>
            <a:r>
              <a:rPr lang="en-US" sz="4000" b="1" spc="-376" dirty="0" err="1">
                <a:solidFill>
                  <a:srgbClr val="9C0F9F"/>
                </a:solidFill>
                <a:latin typeface="Times New Roman" panose="02020603050405020304" pitchFamily="18" charset="0"/>
                <a:ea typeface="Garet Bold"/>
                <a:cs typeface="Times New Roman" panose="02020603050405020304" pitchFamily="18" charset="0"/>
                <a:sym typeface="Garet Bold"/>
              </a:rPr>
              <a:t>sử</a:t>
            </a:r>
            <a:r>
              <a:rPr lang="en-US" sz="4000" b="1" spc="-376" dirty="0">
                <a:solidFill>
                  <a:srgbClr val="9C0F9F"/>
                </a:solidFill>
                <a:latin typeface="Times New Roman" panose="02020603050405020304" pitchFamily="18" charset="0"/>
                <a:ea typeface="Garet Bold"/>
                <a:cs typeface="Times New Roman" panose="02020603050405020304" pitchFamily="18" charset="0"/>
                <a:sym typeface="Garet Bold"/>
              </a:rPr>
              <a:t> </a:t>
            </a:r>
            <a:r>
              <a:rPr lang="en-US" sz="4000" b="1" spc="-376" dirty="0" err="1">
                <a:solidFill>
                  <a:srgbClr val="9C0F9F"/>
                </a:solidFill>
                <a:latin typeface="Times New Roman" panose="02020603050405020304" pitchFamily="18" charset="0"/>
                <a:ea typeface="Garet Bold"/>
                <a:cs typeface="Times New Roman" panose="02020603050405020304" pitchFamily="18" charset="0"/>
                <a:sym typeface="Garet Bold"/>
              </a:rPr>
              <a:t>dụng</a:t>
            </a:r>
            <a:endParaRPr lang="en-US" sz="4000" b="1" spc="-376" dirty="0">
              <a:solidFill>
                <a:srgbClr val="9C0F9F"/>
              </a:solidFill>
              <a:latin typeface="Times New Roman" panose="02020603050405020304" pitchFamily="18" charset="0"/>
              <a:ea typeface="Garet Bold"/>
              <a:cs typeface="Times New Roman" panose="02020603050405020304" pitchFamily="18" charset="0"/>
              <a:sym typeface="Garet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353627" y="2789241"/>
            <a:ext cx="3788816" cy="502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00">
              <a:lnSpc>
                <a:spcPts val="4259"/>
              </a:lnSpc>
              <a:spcBef>
                <a:spcPct val="0"/>
              </a:spcBef>
            </a:pPr>
            <a:r>
              <a:rPr lang="en-US" sz="3042" spc="-286" dirty="0">
                <a:solidFill>
                  <a:srgbClr val="9C0F9F"/>
                </a:solidFill>
                <a:latin typeface="Garet"/>
                <a:ea typeface="Garet"/>
                <a:cs typeface="Garet"/>
                <a:sym typeface="Garet"/>
              </a:rPr>
              <a:t>/</a:t>
            </a:r>
            <a:r>
              <a:rPr lang="en-US" sz="2500" spc="-286" dirty="0">
                <a:solidFill>
                  <a:srgbClr val="9C0F9F"/>
                </a:solidFill>
                <a:latin typeface="Garet"/>
                <a:ea typeface="Garet"/>
                <a:cs typeface="Garet"/>
                <a:sym typeface="Garet"/>
              </a:rPr>
              <a:t>ˌ</a:t>
            </a:r>
            <a:r>
              <a:rPr lang="en-US" sz="2500" spc="-286" dirty="0" err="1">
                <a:solidFill>
                  <a:srgbClr val="9C0F9F"/>
                </a:solidFill>
                <a:latin typeface="Garet"/>
                <a:ea typeface="Garet"/>
                <a:cs typeface="Garet"/>
                <a:sym typeface="Garet"/>
              </a:rPr>
              <a:t>ri</a:t>
            </a:r>
            <a:r>
              <a:rPr lang="en-US" sz="2500" spc="-286" dirty="0">
                <a:solidFill>
                  <a:srgbClr val="9C0F9F"/>
                </a:solidFill>
                <a:latin typeface="Garet"/>
                <a:ea typeface="Garet"/>
                <a:cs typeface="Garet"/>
                <a:sym typeface="Garet"/>
              </a:rPr>
              <a:t>ːˈ</a:t>
            </a:r>
            <a:r>
              <a:rPr lang="en-US" sz="2500" spc="-286" dirty="0" err="1">
                <a:solidFill>
                  <a:srgbClr val="9C0F9F"/>
                </a:solidFill>
                <a:latin typeface="Garet"/>
                <a:ea typeface="Garet"/>
                <a:cs typeface="Garet"/>
                <a:sym typeface="Garet"/>
              </a:rPr>
              <a:t>ju</a:t>
            </a:r>
            <a:r>
              <a:rPr lang="en-US" sz="2500" spc="-286" dirty="0">
                <a:solidFill>
                  <a:srgbClr val="9C0F9F"/>
                </a:solidFill>
                <a:latin typeface="Garet"/>
                <a:ea typeface="Garet"/>
                <a:cs typeface="Garet"/>
                <a:sym typeface="Garet"/>
              </a:rPr>
              <a:t>ː.</a:t>
            </a:r>
            <a:r>
              <a:rPr lang="en-US" sz="2500" spc="-286" dirty="0" err="1">
                <a:solidFill>
                  <a:srgbClr val="9C0F9F"/>
                </a:solidFill>
                <a:latin typeface="Garet"/>
                <a:ea typeface="Garet"/>
                <a:cs typeface="Garet"/>
                <a:sym typeface="Garet"/>
              </a:rPr>
              <a:t>zə.bəl</a:t>
            </a:r>
            <a:r>
              <a:rPr lang="en-US" sz="2500" spc="-286" dirty="0">
                <a:solidFill>
                  <a:srgbClr val="9C0F9F"/>
                </a:solidFill>
                <a:latin typeface="Garet"/>
                <a:ea typeface="Garet"/>
                <a:cs typeface="Garet"/>
                <a:sym typeface="Garet"/>
              </a:rPr>
              <a:t>/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0" y="1012048"/>
            <a:ext cx="4007571" cy="5498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00">
              <a:lnSpc>
                <a:spcPts val="4690"/>
              </a:lnSpc>
              <a:spcBef>
                <a:spcPct val="0"/>
              </a:spcBef>
            </a:pPr>
            <a:r>
              <a:rPr lang="en-US" sz="3349" spc="-315" dirty="0">
                <a:solidFill>
                  <a:srgbClr val="9C0F9F"/>
                </a:solidFill>
                <a:latin typeface="Garet"/>
                <a:ea typeface="Garet"/>
                <a:cs typeface="Garet"/>
                <a:sym typeface="Garet"/>
              </a:rPr>
              <a:t>/</a:t>
            </a:r>
            <a:r>
              <a:rPr lang="en-US" sz="2500" spc="-315" dirty="0">
                <a:solidFill>
                  <a:srgbClr val="9C0F9F"/>
                </a:solidFill>
                <a:latin typeface="Garet"/>
                <a:ea typeface="Garet"/>
                <a:cs typeface="Garet"/>
                <a:sym typeface="Garet"/>
              </a:rPr>
              <a:t>ˌ</a:t>
            </a:r>
            <a:r>
              <a:rPr lang="en-US" sz="2500" spc="-315" dirty="0" err="1">
                <a:solidFill>
                  <a:srgbClr val="9C0F9F"/>
                </a:solidFill>
                <a:latin typeface="Garet"/>
                <a:ea typeface="Garet"/>
                <a:cs typeface="Garet"/>
                <a:sym typeface="Garet"/>
              </a:rPr>
              <a:t>ri</a:t>
            </a:r>
            <a:r>
              <a:rPr lang="en-US" sz="2500" spc="-315" dirty="0">
                <a:solidFill>
                  <a:srgbClr val="9C0F9F"/>
                </a:solidFill>
                <a:latin typeface="Garet"/>
                <a:ea typeface="Garet"/>
                <a:cs typeface="Garet"/>
                <a:sym typeface="Garet"/>
              </a:rPr>
              <a:t>ːˈ</a:t>
            </a:r>
            <a:r>
              <a:rPr lang="en-US" sz="2500" spc="-315" dirty="0" err="1">
                <a:solidFill>
                  <a:srgbClr val="9C0F9F"/>
                </a:solidFill>
                <a:latin typeface="Garet"/>
                <a:ea typeface="Garet"/>
                <a:cs typeface="Garet"/>
                <a:sym typeface="Garet"/>
              </a:rPr>
              <a:t>juːz</a:t>
            </a:r>
            <a:r>
              <a:rPr lang="en-US" sz="2500" spc="-315" dirty="0">
                <a:solidFill>
                  <a:srgbClr val="9C0F9F"/>
                </a:solidFill>
                <a:latin typeface="Garet"/>
                <a:ea typeface="Garet"/>
                <a:cs typeface="Garet"/>
                <a:sym typeface="Garet"/>
              </a:rPr>
              <a:t>/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-67890" y="1512142"/>
            <a:ext cx="4662385" cy="4769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00">
              <a:lnSpc>
                <a:spcPts val="4200"/>
              </a:lnSpc>
              <a:spcBef>
                <a:spcPct val="0"/>
              </a:spcBef>
            </a:pPr>
            <a:r>
              <a:rPr lang="en-US" sz="2500" spc="-282" dirty="0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to use something again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304800" y="2944410"/>
            <a:ext cx="2438400" cy="2035428"/>
          </a:xfrm>
          <a:custGeom>
            <a:avLst/>
            <a:gdLst/>
            <a:ahLst/>
            <a:cxnLst/>
            <a:rect l="l" t="t" r="r" b="b"/>
            <a:pathLst>
              <a:path w="7364683" h="4900862">
                <a:moveTo>
                  <a:pt x="0" y="0"/>
                </a:moveTo>
                <a:lnTo>
                  <a:pt x="7364683" y="0"/>
                </a:lnTo>
                <a:lnTo>
                  <a:pt x="7364683" y="4900862"/>
                </a:lnTo>
                <a:lnTo>
                  <a:pt x="0" y="49008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457200"/>
            <a:endParaRPr lang="vi-VN" sz="9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504146" y="885398"/>
            <a:ext cx="3148693" cy="8431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00">
              <a:lnSpc>
                <a:spcPts val="7380"/>
              </a:lnSpc>
              <a:spcBef>
                <a:spcPct val="0"/>
              </a:spcBef>
            </a:pPr>
            <a:r>
              <a:rPr lang="en-US" sz="4500" b="1" spc="-476" dirty="0">
                <a:solidFill>
                  <a:srgbClr val="C00000"/>
                </a:solidFill>
                <a:latin typeface="Garet" panose="020B0604020202020204" charset="0"/>
                <a:sym typeface="Garet"/>
              </a:rPr>
              <a:t>recycling (n)</a:t>
            </a:r>
          </a:p>
        </p:txBody>
      </p:sp>
      <p:sp>
        <p:nvSpPr>
          <p:cNvPr id="16" name="TextBox 5">
            <a:extLst>
              <a:ext uri="{FF2B5EF4-FFF2-40B4-BE49-F238E27FC236}">
                <a16:creationId xmlns:a16="http://schemas.microsoft.com/office/drawing/2014/main" id="{849390FA-984D-903E-4820-CFEBBFEAD171}"/>
              </a:ext>
            </a:extLst>
          </p:cNvPr>
          <p:cNvSpPr txBox="1"/>
          <p:nvPr/>
        </p:nvSpPr>
        <p:spPr>
          <a:xfrm>
            <a:off x="265341" y="44965"/>
            <a:ext cx="3148693" cy="8431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00">
              <a:lnSpc>
                <a:spcPts val="7380"/>
              </a:lnSpc>
              <a:spcBef>
                <a:spcPct val="0"/>
              </a:spcBef>
            </a:pPr>
            <a:r>
              <a:rPr lang="en-US" sz="4500" b="1" spc="-476" dirty="0">
                <a:solidFill>
                  <a:srgbClr val="0F9F6B"/>
                </a:solidFill>
                <a:latin typeface="Garet" panose="020B0604020202020204" charset="0"/>
                <a:sym typeface="Garet"/>
              </a:rPr>
              <a:t>recycle (v)</a:t>
            </a:r>
          </a:p>
        </p:txBody>
      </p:sp>
      <p:sp>
        <p:nvSpPr>
          <p:cNvPr id="17" name="TextBox 5">
            <a:extLst>
              <a:ext uri="{FF2B5EF4-FFF2-40B4-BE49-F238E27FC236}">
                <a16:creationId xmlns:a16="http://schemas.microsoft.com/office/drawing/2014/main" id="{19FFA6BE-B440-B151-FDCA-93C9A4266823}"/>
              </a:ext>
            </a:extLst>
          </p:cNvPr>
          <p:cNvSpPr txBox="1"/>
          <p:nvPr/>
        </p:nvSpPr>
        <p:spPr>
          <a:xfrm>
            <a:off x="3649437" y="44965"/>
            <a:ext cx="2781301" cy="8391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00">
              <a:lnSpc>
                <a:spcPts val="7660"/>
              </a:lnSpc>
              <a:spcBef>
                <a:spcPct val="0"/>
              </a:spcBef>
            </a:pPr>
            <a:r>
              <a:rPr lang="vi-VN" sz="3000" dirty="0">
                <a:solidFill>
                  <a:srgbClr val="7030A0"/>
                </a:solidFill>
                <a:latin typeface="Arial" panose="020B0604020202020204" pitchFamily="34" charset="0"/>
                <a:sym typeface="Garet"/>
              </a:rPr>
              <a:t>Tái chế</a:t>
            </a:r>
            <a:endParaRPr lang="en-US" sz="3000" dirty="0">
              <a:solidFill>
                <a:srgbClr val="7030A0"/>
              </a:solidFill>
              <a:latin typeface="Calibri"/>
              <a:sym typeface="Garet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96CE2C3-6ED6-06CD-8560-5FBD5192178E}"/>
              </a:ext>
            </a:extLst>
          </p:cNvPr>
          <p:cNvSpPr txBox="1"/>
          <p:nvPr/>
        </p:nvSpPr>
        <p:spPr>
          <a:xfrm>
            <a:off x="209550" y="1870097"/>
            <a:ext cx="87249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228600">
              <a:defRPr sz="3200">
                <a:solidFill>
                  <a:srgbClr val="225522"/>
                </a:solidFill>
              </a:defRPr>
            </a:pPr>
            <a:r>
              <a:rPr lang="en-US" sz="3000" dirty="0">
                <a:solidFill>
                  <a:srgbClr val="225522"/>
                </a:solidFill>
                <a:latin typeface="Calibri"/>
              </a:rPr>
              <a:t>Ex: These bottles can be </a:t>
            </a:r>
            <a:r>
              <a:rPr lang="en-US" sz="3000" dirty="0">
                <a:solidFill>
                  <a:srgbClr val="FF0000"/>
                </a:solidFill>
                <a:latin typeface="Calibri"/>
              </a:rPr>
              <a:t>recycled</a:t>
            </a:r>
            <a:r>
              <a:rPr lang="en-US" sz="3000" dirty="0">
                <a:solidFill>
                  <a:srgbClr val="225522"/>
                </a:solidFill>
                <a:latin typeface="Calibri"/>
              </a:rPr>
              <a:t> to make plant pots.</a:t>
            </a:r>
            <a:br>
              <a:rPr lang="en-US" sz="3000" dirty="0">
                <a:solidFill>
                  <a:srgbClr val="225522"/>
                </a:solidFill>
                <a:latin typeface="Calibri"/>
              </a:rPr>
            </a:br>
            <a:endParaRPr lang="en-US" sz="3000" dirty="0">
              <a:solidFill>
                <a:srgbClr val="225522"/>
              </a:solidFill>
              <a:latin typeface="Calibri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F95FF441-AEFC-626F-872E-B2D8A9E5ED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5883" y="2944410"/>
            <a:ext cx="2971800" cy="203542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B54B2C0-59F4-6E3A-CE56-08A4E52B16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7517" y="3005883"/>
            <a:ext cx="2898962" cy="1912481"/>
          </a:xfrm>
          <a:prstGeom prst="rect">
            <a:avLst/>
          </a:prstGeom>
        </p:spPr>
      </p:pic>
      <p:sp>
        <p:nvSpPr>
          <p:cNvPr id="24" name="TextBox 5">
            <a:extLst>
              <a:ext uri="{FF2B5EF4-FFF2-40B4-BE49-F238E27FC236}">
                <a16:creationId xmlns:a16="http://schemas.microsoft.com/office/drawing/2014/main" id="{36C9A185-02B9-3AC8-6B91-0B0F32AF12CC}"/>
              </a:ext>
            </a:extLst>
          </p:cNvPr>
          <p:cNvSpPr txBox="1"/>
          <p:nvPr/>
        </p:nvSpPr>
        <p:spPr>
          <a:xfrm>
            <a:off x="3891644" y="855210"/>
            <a:ext cx="2857500" cy="8391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00">
              <a:lnSpc>
                <a:spcPts val="7660"/>
              </a:lnSpc>
              <a:spcBef>
                <a:spcPct val="0"/>
              </a:spcBef>
              <a:defRPr/>
            </a:pPr>
            <a:r>
              <a:rPr lang="vi-VN" sz="3000" dirty="0">
                <a:solidFill>
                  <a:srgbClr val="7030A0"/>
                </a:solidFill>
                <a:latin typeface="Arial" panose="020B0604020202020204" pitchFamily="34" charset="0"/>
                <a:sym typeface="Garet"/>
              </a:rPr>
              <a:t>Sự tái chế</a:t>
            </a:r>
            <a:endParaRPr lang="en-US" sz="3000" dirty="0">
              <a:solidFill>
                <a:srgbClr val="7030A0"/>
              </a:solidFill>
              <a:latin typeface="Calibri"/>
              <a:sym typeface="Gare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7CB60D3-2BAF-3D14-5717-376949E618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>
            <a:extLst>
              <a:ext uri="{FF2B5EF4-FFF2-40B4-BE49-F238E27FC236}">
                <a16:creationId xmlns:a16="http://schemas.microsoft.com/office/drawing/2014/main" id="{D6F24DB9-9C53-1C3B-5E37-7472C19E5431}"/>
              </a:ext>
            </a:extLst>
          </p:cNvPr>
          <p:cNvSpPr txBox="1"/>
          <p:nvPr/>
        </p:nvSpPr>
        <p:spPr>
          <a:xfrm>
            <a:off x="-152400" y="760695"/>
            <a:ext cx="4911676" cy="843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00">
              <a:lnSpc>
                <a:spcPts val="7380"/>
              </a:lnSpc>
              <a:spcBef>
                <a:spcPct val="0"/>
              </a:spcBef>
              <a:defRPr/>
            </a:pPr>
            <a:r>
              <a:rPr lang="en-US" sz="4500" b="1" spc="-476" dirty="0">
                <a:solidFill>
                  <a:srgbClr val="F79646">
                    <a:lumMod val="75000"/>
                  </a:srgbClr>
                </a:solidFill>
                <a:latin typeface="Garet" panose="020B0604020202020204" charset="0"/>
                <a:sym typeface="Garet"/>
              </a:rPr>
              <a:t>recyclables (n)</a:t>
            </a:r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id="{8DC2E8D0-81A2-FEBF-0BA8-DB78D46DA8D8}"/>
              </a:ext>
            </a:extLst>
          </p:cNvPr>
          <p:cNvSpPr txBox="1"/>
          <p:nvPr/>
        </p:nvSpPr>
        <p:spPr>
          <a:xfrm>
            <a:off x="359229" y="123889"/>
            <a:ext cx="3657600" cy="8431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00">
              <a:lnSpc>
                <a:spcPts val="7380"/>
              </a:lnSpc>
              <a:spcBef>
                <a:spcPct val="0"/>
              </a:spcBef>
              <a:defRPr/>
            </a:pPr>
            <a:r>
              <a:rPr lang="en-US" sz="4500" b="1" spc="-476" dirty="0">
                <a:solidFill>
                  <a:srgbClr val="1F497D">
                    <a:lumMod val="60000"/>
                    <a:lumOff val="40000"/>
                  </a:srgbClr>
                </a:solidFill>
                <a:latin typeface="Garet" panose="020B0604020202020204" charset="0"/>
                <a:sym typeface="Garet"/>
              </a:rPr>
              <a:t>recyclable (a)</a:t>
            </a:r>
          </a:p>
        </p:txBody>
      </p:sp>
      <p:sp>
        <p:nvSpPr>
          <p:cNvPr id="17" name="TextBox 5">
            <a:extLst>
              <a:ext uri="{FF2B5EF4-FFF2-40B4-BE49-F238E27FC236}">
                <a16:creationId xmlns:a16="http://schemas.microsoft.com/office/drawing/2014/main" id="{2F6CCE06-DAF7-F111-0251-B8AFDD529A71}"/>
              </a:ext>
            </a:extLst>
          </p:cNvPr>
          <p:cNvSpPr txBox="1"/>
          <p:nvPr/>
        </p:nvSpPr>
        <p:spPr>
          <a:xfrm>
            <a:off x="4381500" y="123889"/>
            <a:ext cx="2857500" cy="8391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00">
              <a:lnSpc>
                <a:spcPts val="7660"/>
              </a:lnSpc>
              <a:spcBef>
                <a:spcPct val="0"/>
              </a:spcBef>
              <a:defRPr/>
            </a:pPr>
            <a:r>
              <a:rPr lang="vi-VN" sz="3000" dirty="0">
                <a:solidFill>
                  <a:srgbClr val="7030A0"/>
                </a:solidFill>
                <a:latin typeface="Arial" panose="020B0604020202020204" pitchFamily="34" charset="0"/>
                <a:sym typeface="Garet"/>
              </a:rPr>
              <a:t>Có thể tái chế</a:t>
            </a:r>
            <a:endParaRPr lang="en-US" sz="3000" dirty="0">
              <a:solidFill>
                <a:srgbClr val="7030A0"/>
              </a:solidFill>
              <a:latin typeface="Calibri"/>
              <a:sym typeface="Gare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DAF3B7-083C-53F1-0C92-D373DF4D284A}"/>
              </a:ext>
            </a:extLst>
          </p:cNvPr>
          <p:cNvSpPr txBox="1"/>
          <p:nvPr/>
        </p:nvSpPr>
        <p:spPr>
          <a:xfrm>
            <a:off x="-8165" y="1714322"/>
            <a:ext cx="8586611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228600">
              <a:defRPr sz="3200">
                <a:solidFill>
                  <a:srgbClr val="225522"/>
                </a:solidFill>
              </a:defRPr>
            </a:pPr>
            <a:r>
              <a:rPr lang="en-US" sz="3000" dirty="0">
                <a:solidFill>
                  <a:srgbClr val="225522"/>
                </a:solidFill>
                <a:latin typeface="Calibri"/>
              </a:rPr>
              <a:t>Ex: Please separate recyclables from other trash</a:t>
            </a:r>
            <a:r>
              <a:rPr lang="en-US" dirty="0">
                <a:solidFill>
                  <a:srgbClr val="225522"/>
                </a:solidFill>
                <a:latin typeface="Calibri"/>
              </a:rPr>
              <a:t>.</a:t>
            </a:r>
            <a:br>
              <a:rPr lang="en-US" dirty="0">
                <a:solidFill>
                  <a:srgbClr val="225522"/>
                </a:solidFill>
                <a:latin typeface="Calibri"/>
              </a:rPr>
            </a:br>
            <a:br>
              <a:rPr lang="en-US" sz="2500" dirty="0">
                <a:solidFill>
                  <a:srgbClr val="225522"/>
                </a:solidFill>
                <a:latin typeface="Calibri"/>
              </a:rPr>
            </a:br>
            <a:endParaRPr lang="en-US" sz="2500" dirty="0">
              <a:solidFill>
                <a:srgbClr val="225522"/>
              </a:solidFill>
              <a:latin typeface="Calibri"/>
            </a:endParaRPr>
          </a:p>
        </p:txBody>
      </p:sp>
      <p:sp>
        <p:nvSpPr>
          <p:cNvPr id="9" name="TextBox 5">
            <a:extLst>
              <a:ext uri="{FF2B5EF4-FFF2-40B4-BE49-F238E27FC236}">
                <a16:creationId xmlns:a16="http://schemas.microsoft.com/office/drawing/2014/main" id="{00414217-F224-169F-D3B0-65F52F432FDD}"/>
              </a:ext>
            </a:extLst>
          </p:cNvPr>
          <p:cNvSpPr txBox="1"/>
          <p:nvPr/>
        </p:nvSpPr>
        <p:spPr>
          <a:xfrm>
            <a:off x="4514850" y="691925"/>
            <a:ext cx="2857500" cy="8391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00">
              <a:lnSpc>
                <a:spcPts val="7660"/>
              </a:lnSpc>
              <a:spcBef>
                <a:spcPct val="0"/>
              </a:spcBef>
              <a:defRPr/>
            </a:pPr>
            <a:r>
              <a:rPr lang="vi-VN" sz="3000" dirty="0">
                <a:solidFill>
                  <a:srgbClr val="7030A0"/>
                </a:solidFill>
                <a:latin typeface="Arial" panose="020B0604020202020204" pitchFamily="34" charset="0"/>
                <a:sym typeface="Garet"/>
              </a:rPr>
              <a:t>Vật liệu tái chế</a:t>
            </a:r>
            <a:endParaRPr lang="en-US" sz="3000" dirty="0">
              <a:solidFill>
                <a:srgbClr val="7030A0"/>
              </a:solidFill>
              <a:latin typeface="Calibri"/>
              <a:sym typeface="Garet"/>
            </a:endParaRPr>
          </a:p>
        </p:txBody>
      </p:sp>
      <p:pic>
        <p:nvPicPr>
          <p:cNvPr id="2050" name="Picture 2" descr="Recycling Tips | Our Guide to Making Recycling Easy">
            <a:extLst>
              <a:ext uri="{FF2B5EF4-FFF2-40B4-BE49-F238E27FC236}">
                <a16:creationId xmlns:a16="http://schemas.microsoft.com/office/drawing/2014/main" id="{F74C59E5-85DA-9E95-D71A-04EBD6DD04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1" y="2381250"/>
            <a:ext cx="8460894" cy="2466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8547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D5DC5DA-2D33-B715-AF06-6FD4A58F15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829174BD-9A93-FE6C-E94A-75DF55DE7DEA}"/>
              </a:ext>
            </a:extLst>
          </p:cNvPr>
          <p:cNvSpPr/>
          <p:nvPr/>
        </p:nvSpPr>
        <p:spPr>
          <a:xfrm>
            <a:off x="304800" y="3180016"/>
            <a:ext cx="2286000" cy="1799822"/>
          </a:xfrm>
          <a:custGeom>
            <a:avLst/>
            <a:gdLst/>
            <a:ahLst/>
            <a:cxnLst/>
            <a:rect l="l" t="t" r="r" b="b"/>
            <a:pathLst>
              <a:path w="7364683" h="4900862">
                <a:moveTo>
                  <a:pt x="0" y="0"/>
                </a:moveTo>
                <a:lnTo>
                  <a:pt x="7364683" y="0"/>
                </a:lnTo>
                <a:lnTo>
                  <a:pt x="7364683" y="4900862"/>
                </a:lnTo>
                <a:lnTo>
                  <a:pt x="0" y="49008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457200">
              <a:defRPr/>
            </a:pPr>
            <a:endParaRPr lang="vi-VN" sz="9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68FC7D65-B7BD-DB4F-D804-77030D9771A5}"/>
              </a:ext>
            </a:extLst>
          </p:cNvPr>
          <p:cNvSpPr/>
          <p:nvPr/>
        </p:nvSpPr>
        <p:spPr>
          <a:xfrm>
            <a:off x="2838450" y="3193623"/>
            <a:ext cx="2476501" cy="1794379"/>
          </a:xfrm>
          <a:custGeom>
            <a:avLst/>
            <a:gdLst/>
            <a:ahLst/>
            <a:cxnLst/>
            <a:rect l="l" t="t" r="r" b="b"/>
            <a:pathLst>
              <a:path w="7364683" h="4453749">
                <a:moveTo>
                  <a:pt x="0" y="0"/>
                </a:moveTo>
                <a:lnTo>
                  <a:pt x="7364683" y="0"/>
                </a:lnTo>
                <a:lnTo>
                  <a:pt x="7364683" y="4453748"/>
                </a:lnTo>
                <a:lnTo>
                  <a:pt x="0" y="445374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5704" b="-8314"/>
            </a:stretch>
          </a:blipFill>
        </p:spPr>
        <p:txBody>
          <a:bodyPr/>
          <a:lstStyle/>
          <a:p>
            <a:pPr defTabSz="457200">
              <a:defRPr/>
            </a:pPr>
            <a:endParaRPr lang="vi-VN" sz="9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2CE7EE41-DD63-ED06-DDC3-C5A4C59FA12D}"/>
              </a:ext>
            </a:extLst>
          </p:cNvPr>
          <p:cNvSpPr txBox="1"/>
          <p:nvPr/>
        </p:nvSpPr>
        <p:spPr>
          <a:xfrm>
            <a:off x="145597" y="757476"/>
            <a:ext cx="3148693" cy="8431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00">
              <a:lnSpc>
                <a:spcPts val="7380"/>
              </a:lnSpc>
              <a:spcBef>
                <a:spcPct val="0"/>
              </a:spcBef>
              <a:defRPr/>
            </a:pPr>
            <a:r>
              <a:rPr lang="en-US" sz="4500" b="1" spc="-476" dirty="0">
                <a:solidFill>
                  <a:srgbClr val="C00000"/>
                </a:solidFill>
                <a:latin typeface="Garet" panose="020B0604020202020204" charset="0"/>
                <a:sym typeface="Garet"/>
              </a:rPr>
              <a:t>recycling (n)</a:t>
            </a: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6878C414-F18D-7AF2-2CD4-DBA27D4A160C}"/>
              </a:ext>
            </a:extLst>
          </p:cNvPr>
          <p:cNvSpPr txBox="1"/>
          <p:nvPr/>
        </p:nvSpPr>
        <p:spPr>
          <a:xfrm>
            <a:off x="-521331" y="2103162"/>
            <a:ext cx="4911676" cy="843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00">
              <a:lnSpc>
                <a:spcPts val="7380"/>
              </a:lnSpc>
              <a:spcBef>
                <a:spcPct val="0"/>
              </a:spcBef>
              <a:defRPr/>
            </a:pPr>
            <a:r>
              <a:rPr lang="en-US" sz="4500" b="1" spc="-476" dirty="0">
                <a:solidFill>
                  <a:srgbClr val="F79646">
                    <a:lumMod val="75000"/>
                  </a:srgbClr>
                </a:solidFill>
                <a:latin typeface="Garet" panose="020B0604020202020204" charset="0"/>
                <a:sym typeface="Garet"/>
              </a:rPr>
              <a:t>recyclables (n)</a:t>
            </a:r>
          </a:p>
        </p:txBody>
      </p:sp>
      <p:pic>
        <p:nvPicPr>
          <p:cNvPr id="8" name="Download">
            <a:hlinkClick r:id="" action="ppaction://media"/>
            <a:extLst>
              <a:ext uri="{FF2B5EF4-FFF2-40B4-BE49-F238E27FC236}">
                <a16:creationId xmlns:a16="http://schemas.microsoft.com/office/drawing/2014/main" id="{D0192467-C218-3325-E062-FFA82AF69B5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86401" y="179238"/>
            <a:ext cx="3352800" cy="4800600"/>
          </a:xfrm>
          <a:prstGeom prst="rect">
            <a:avLst/>
          </a:prstGeom>
        </p:spPr>
      </p:pic>
      <p:sp>
        <p:nvSpPr>
          <p:cNvPr id="11" name="TextBox 7">
            <a:extLst>
              <a:ext uri="{FF2B5EF4-FFF2-40B4-BE49-F238E27FC236}">
                <a16:creationId xmlns:a16="http://schemas.microsoft.com/office/drawing/2014/main" id="{8C217148-7D49-66EC-61AF-DD896A933D81}"/>
              </a:ext>
            </a:extLst>
          </p:cNvPr>
          <p:cNvSpPr txBox="1"/>
          <p:nvPr/>
        </p:nvSpPr>
        <p:spPr>
          <a:xfrm>
            <a:off x="0" y="1390650"/>
            <a:ext cx="3657600" cy="8431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00">
              <a:lnSpc>
                <a:spcPts val="7380"/>
              </a:lnSpc>
              <a:spcBef>
                <a:spcPct val="0"/>
              </a:spcBef>
              <a:defRPr/>
            </a:pPr>
            <a:r>
              <a:rPr lang="en-US" sz="4500" b="1" spc="-476" dirty="0">
                <a:solidFill>
                  <a:srgbClr val="1F497D">
                    <a:lumMod val="60000"/>
                    <a:lumOff val="40000"/>
                  </a:srgbClr>
                </a:solidFill>
                <a:latin typeface="Garet" panose="020B0604020202020204" charset="0"/>
                <a:sym typeface="Garet"/>
              </a:rPr>
              <a:t>recyclable (a)</a:t>
            </a:r>
          </a:p>
        </p:txBody>
      </p:sp>
      <p:sp>
        <p:nvSpPr>
          <p:cNvPr id="16" name="TextBox 5">
            <a:extLst>
              <a:ext uri="{FF2B5EF4-FFF2-40B4-BE49-F238E27FC236}">
                <a16:creationId xmlns:a16="http://schemas.microsoft.com/office/drawing/2014/main" id="{F1DCD738-5419-3E0F-7B15-4BC80D4CAD2B}"/>
              </a:ext>
            </a:extLst>
          </p:cNvPr>
          <p:cNvSpPr txBox="1"/>
          <p:nvPr/>
        </p:nvSpPr>
        <p:spPr>
          <a:xfrm>
            <a:off x="-126547" y="44965"/>
            <a:ext cx="3148693" cy="8431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00">
              <a:lnSpc>
                <a:spcPts val="7380"/>
              </a:lnSpc>
              <a:spcBef>
                <a:spcPct val="0"/>
              </a:spcBef>
              <a:defRPr/>
            </a:pPr>
            <a:r>
              <a:rPr lang="en-US" sz="4500" b="1" spc="-476" dirty="0">
                <a:solidFill>
                  <a:srgbClr val="0F9F6B"/>
                </a:solidFill>
                <a:latin typeface="Garet" panose="020B0604020202020204" charset="0"/>
                <a:sym typeface="Garet"/>
              </a:rPr>
              <a:t>recycle (v)</a:t>
            </a:r>
          </a:p>
        </p:txBody>
      </p:sp>
    </p:spTree>
    <p:extLst>
      <p:ext uri="{BB962C8B-B14F-4D97-AF65-F5344CB8AC3E}">
        <p14:creationId xmlns:p14="http://schemas.microsoft.com/office/powerpoint/2010/main" val="745676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51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Environmental Issues and Sustainability - Spanish - 7th Grade by Slidesgo">
  <a:themeElements>
    <a:clrScheme name="Simple Light">
      <a:dk1>
        <a:srgbClr val="233859"/>
      </a:dk1>
      <a:lt1>
        <a:srgbClr val="F6FBFF"/>
      </a:lt1>
      <a:dk2>
        <a:srgbClr val="6C9070"/>
      </a:dk2>
      <a:lt2>
        <a:srgbClr val="B9C285"/>
      </a:lt2>
      <a:accent1>
        <a:srgbClr val="B6DCF6"/>
      </a:accent1>
      <a:accent2>
        <a:srgbClr val="5F89C6"/>
      </a:accent2>
      <a:accent3>
        <a:srgbClr val="EAB34B"/>
      </a:accent3>
      <a:accent4>
        <a:srgbClr val="EFD1DF"/>
      </a:accent4>
      <a:accent5>
        <a:srgbClr val="FFFFFF"/>
      </a:accent5>
      <a:accent6>
        <a:srgbClr val="FFFFFF"/>
      </a:accent6>
      <a:hlink>
        <a:srgbClr val="23385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2511</TotalTime>
  <Words>2259</Words>
  <Application>Microsoft Office PowerPoint</Application>
  <PresentationFormat>On-screen Show (16:9)</PresentationFormat>
  <Paragraphs>220</Paragraphs>
  <Slides>31</Slides>
  <Notes>16</Notes>
  <HiddenSlides>0</HiddenSlides>
  <MMClips>4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31</vt:i4>
      </vt:variant>
    </vt:vector>
  </HeadingPairs>
  <TitlesOfParts>
    <vt:vector size="50" baseType="lpstr">
      <vt:lpstr>Anaheim</vt:lpstr>
      <vt:lpstr>Arial</vt:lpstr>
      <vt:lpstr>Calibri</vt:lpstr>
      <vt:lpstr>Calibri Light</vt:lpstr>
      <vt:lpstr>DM Sans</vt:lpstr>
      <vt:lpstr>Garet</vt:lpstr>
      <vt:lpstr>Garet Bold</vt:lpstr>
      <vt:lpstr>Heebo</vt:lpstr>
      <vt:lpstr>Heebo Light</vt:lpstr>
      <vt:lpstr>Manjari</vt:lpstr>
      <vt:lpstr>Nunito Light</vt:lpstr>
      <vt:lpstr>Tahoma</vt:lpstr>
      <vt:lpstr>Times New Roman</vt:lpstr>
      <vt:lpstr>UTM Facebook K&amp;T</vt:lpstr>
      <vt:lpstr>UTMFacebookK&amp;TBold</vt:lpstr>
      <vt:lpstr>Office Theme</vt:lpstr>
      <vt:lpstr>1_Office Theme</vt:lpstr>
      <vt:lpstr>1_Environmental Issues and Sustainability - Spanish - 7th Grade by Slidesgo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GAME *** Eat starfruits Return gold </vt:lpstr>
      <vt:lpstr>PowerPoint Presentation</vt:lpstr>
      <vt:lpstr>PowerPoint Presentation</vt:lpstr>
      <vt:lpstr>Question 1</vt:lpstr>
      <vt:lpstr>Question 2</vt:lpstr>
      <vt:lpstr>Question 3</vt:lpstr>
      <vt:lpstr>Question 4</vt:lpstr>
      <vt:lpstr>Question 5</vt:lpstr>
      <vt:lpstr>Question 6</vt:lpstr>
      <vt:lpstr>Question 7</vt:lpstr>
      <vt:lpstr>Câu 8</vt:lpstr>
      <vt:lpstr>Question 9</vt:lpstr>
      <vt:lpstr>Question 10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Windows 10</cp:lastModifiedBy>
  <cp:revision>102</cp:revision>
  <dcterms:created xsi:type="dcterms:W3CDTF">2020-12-09T02:04:09Z</dcterms:created>
  <dcterms:modified xsi:type="dcterms:W3CDTF">2025-10-13T22:24:56Z</dcterms:modified>
</cp:coreProperties>
</file>