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3"/>
  </p:notesMasterIdLst>
  <p:sldIdLst>
    <p:sldId id="425" r:id="rId3"/>
    <p:sldId id="424" r:id="rId4"/>
    <p:sldId id="256" r:id="rId5"/>
    <p:sldId id="262" r:id="rId6"/>
    <p:sldId id="257" r:id="rId7"/>
    <p:sldId id="266" r:id="rId8"/>
    <p:sldId id="267" r:id="rId9"/>
    <p:sldId id="268" r:id="rId10"/>
    <p:sldId id="258" r:id="rId11"/>
    <p:sldId id="269" r:id="rId12"/>
    <p:sldId id="270" r:id="rId13"/>
    <p:sldId id="271" r:id="rId14"/>
    <p:sldId id="272" r:id="rId15"/>
    <p:sldId id="263" r:id="rId16"/>
    <p:sldId id="273" r:id="rId17"/>
    <p:sldId id="423" r:id="rId18"/>
    <p:sldId id="397" r:id="rId19"/>
    <p:sldId id="399" r:id="rId20"/>
    <p:sldId id="400" r:id="rId21"/>
    <p:sldId id="416" r:id="rId22"/>
    <p:sldId id="417" r:id="rId23"/>
    <p:sldId id="418" r:id="rId24"/>
    <p:sldId id="419" r:id="rId25"/>
    <p:sldId id="409" r:id="rId26"/>
    <p:sldId id="420" r:id="rId27"/>
    <p:sldId id="408" r:id="rId28"/>
    <p:sldId id="421" r:id="rId29"/>
    <p:sldId id="407" r:id="rId30"/>
    <p:sldId id="422" r:id="rId31"/>
    <p:sldId id="426" r:id="rId32"/>
  </p:sldIdLst>
  <p:sldSz cx="18288000" cy="10287000"/>
  <p:notesSz cx="6858000" cy="9144000"/>
  <p:embeddedFontLst>
    <p:embeddedFont>
      <p:font typeface="Algerian" panose="04020705040A02060702" pitchFamily="82" charset="0"/>
      <p:regular r:id="rId34"/>
    </p:embeddedFont>
    <p:embeddedFont>
      <p:font typeface="Arial Black" panose="020B0A04020102020204" pitchFamily="34" charset="0"/>
      <p:bold r:id="rId35"/>
    </p:embeddedFont>
    <p:embeddedFont>
      <p:font typeface="Berlin Sans FB Demi" panose="020E0802020502020306" pitchFamily="34" charset="0"/>
      <p:bold r:id="rId36"/>
    </p:embeddedFont>
    <p:embeddedFont>
      <p:font typeface="Calibri" panose="020F0502020204030204" pitchFamily="34" charset="0"/>
      <p:regular r:id="rId37"/>
      <p:bold r:id="rId38"/>
      <p:italic r:id="rId39"/>
      <p:boldItalic r:id="rId40"/>
    </p:embeddedFont>
    <p:embeddedFont>
      <p:font typeface="Century Gothic" panose="020B0502020202020204" pitchFamily="34" charset="0"/>
      <p:regular r:id="rId41"/>
      <p:bold r:id="rId42"/>
      <p:italic r:id="rId43"/>
      <p:boldItalic r:id="rId44"/>
    </p:embeddedFont>
    <p:embeddedFont>
      <p:font typeface="Comic Sans MS" panose="030F0702030302020204" pitchFamily="66" charset="0"/>
      <p:regular r:id="rId45"/>
      <p:bold r:id="rId46"/>
      <p:italic r:id="rId47"/>
      <p:boldItalic r:id="rId48"/>
    </p:embeddedFont>
    <p:embeddedFont>
      <p:font typeface="Cooper Black" panose="0208090404030B020404" pitchFamily="18" charset="0"/>
      <p:regular r:id="rId49"/>
    </p:embeddedFont>
    <p:embeddedFont>
      <p:font typeface="Darker Grotesque Bold" panose="020B0604020202020204" charset="0"/>
      <p:regular r:id="rId50"/>
    </p:embeddedFont>
    <p:embeddedFont>
      <p:font typeface="Tw Cen MT" panose="020B0602020104020603"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94622" autoAdjust="0"/>
  </p:normalViewPr>
  <p:slideViewPr>
    <p:cSldViewPr>
      <p:cViewPr varScale="1">
        <p:scale>
          <a:sx n="46" d="100"/>
          <a:sy n="46" d="100"/>
        </p:scale>
        <p:origin x="85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6341A-CB67-49B7-B8B8-98107D7DDF23}"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08ACE8-3697-411A-96A5-8ED97E914A3C}" type="slidenum">
              <a:rPr lang="en-US" smtClean="0"/>
              <a:t>‹#›</a:t>
            </a:fld>
            <a:endParaRPr lang="en-US"/>
          </a:p>
        </p:txBody>
      </p:sp>
    </p:spTree>
    <p:extLst>
      <p:ext uri="{BB962C8B-B14F-4D97-AF65-F5344CB8AC3E}">
        <p14:creationId xmlns:p14="http://schemas.microsoft.com/office/powerpoint/2010/main" val="3881856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08ACE8-3697-411A-96A5-8ED97E914A3C}" type="slidenum">
              <a:rPr lang="en-US" smtClean="0"/>
              <a:t>16</a:t>
            </a:fld>
            <a:endParaRPr lang="en-US"/>
          </a:p>
        </p:txBody>
      </p:sp>
    </p:spTree>
    <p:extLst>
      <p:ext uri="{BB962C8B-B14F-4D97-AF65-F5344CB8AC3E}">
        <p14:creationId xmlns:p14="http://schemas.microsoft.com/office/powerpoint/2010/main" val="1014637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chia </a:t>
            </a:r>
            <a:r>
              <a:rPr lang="en-US" baseline="0" dirty="0" err="1"/>
              <a:t>lớp</a:t>
            </a:r>
            <a:r>
              <a:rPr lang="en-US" baseline="0" dirty="0"/>
              <a:t> </a:t>
            </a:r>
            <a:r>
              <a:rPr lang="en-US" baseline="0" dirty="0" err="1"/>
              <a:t>thành</a:t>
            </a:r>
            <a:r>
              <a:rPr lang="en-US" baseline="0" dirty="0"/>
              <a:t> 2 </a:t>
            </a:r>
            <a:r>
              <a:rPr lang="en-US" baseline="0" dirty="0" err="1"/>
              <a:t>đội</a:t>
            </a:r>
            <a:r>
              <a:rPr lang="en-US" baseline="0" dirty="0"/>
              <a:t> </a:t>
            </a:r>
            <a:r>
              <a:rPr lang="en-US" baseline="0" dirty="0" err="1"/>
              <a:t>và</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Với</a:t>
            </a:r>
            <a:r>
              <a:rPr lang="en-US" baseline="0" dirty="0"/>
              <a:t> </a:t>
            </a:r>
            <a:r>
              <a:rPr lang="en-US" baseline="0" dirty="0" err="1"/>
              <a:t>mỗi</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học</a:t>
            </a:r>
            <a:r>
              <a:rPr lang="en-US" baseline="0" dirty="0"/>
              <a:t> </a:t>
            </a:r>
            <a:r>
              <a:rPr lang="en-US" baseline="0" dirty="0" err="1"/>
              <a:t>sinh</a:t>
            </a:r>
            <a:r>
              <a:rPr lang="en-US" baseline="0" dirty="0"/>
              <a:t> </a:t>
            </a:r>
            <a:r>
              <a:rPr lang="en-US" baseline="0" dirty="0" err="1"/>
              <a:t>được</a:t>
            </a:r>
            <a:r>
              <a:rPr lang="en-US" baseline="0" dirty="0"/>
              <a:t> </a:t>
            </a:r>
            <a:r>
              <a:rPr lang="en-US" baseline="0" dirty="0" err="1"/>
              <a:t>chọn</a:t>
            </a:r>
            <a:r>
              <a:rPr lang="en-US" baseline="0" dirty="0"/>
              <a:t> </a:t>
            </a:r>
            <a:r>
              <a:rPr lang="en-US" baseline="0" dirty="0" err="1"/>
              <a:t>một</a:t>
            </a:r>
            <a:r>
              <a:rPr lang="en-US" baseline="0" dirty="0"/>
              <a:t> ô </a:t>
            </a:r>
            <a:r>
              <a:rPr lang="en-US" baseline="0" dirty="0" err="1"/>
              <a:t>cửa</a:t>
            </a:r>
            <a:r>
              <a:rPr lang="en-US" baseline="0" dirty="0"/>
              <a:t> </a:t>
            </a:r>
            <a:r>
              <a:rPr lang="en-US" baseline="0" dirty="0" err="1"/>
              <a:t>trên</a:t>
            </a:r>
            <a:r>
              <a:rPr lang="en-US" baseline="0" dirty="0"/>
              <a:t> </a:t>
            </a:r>
            <a:r>
              <a:rPr lang="en-US" baseline="0" dirty="0" err="1"/>
              <a:t>tàu</a:t>
            </a:r>
            <a:r>
              <a:rPr lang="en-US" baseline="0" dirty="0"/>
              <a:t> </a:t>
            </a:r>
            <a:r>
              <a:rPr lang="en-US" baseline="0" dirty="0" err="1"/>
              <a:t>và</a:t>
            </a:r>
            <a:r>
              <a:rPr lang="en-US" baseline="0" dirty="0"/>
              <a:t> </a:t>
            </a:r>
            <a:r>
              <a:rPr lang="en-US" baseline="0" dirty="0" err="1"/>
              <a:t>nhận</a:t>
            </a:r>
            <a:r>
              <a:rPr lang="en-US" baseline="0" dirty="0"/>
              <a:t> </a:t>
            </a:r>
            <a:r>
              <a:rPr lang="en-US" baseline="0" dirty="0" err="1"/>
              <a:t>số</a:t>
            </a:r>
            <a:r>
              <a:rPr lang="en-US" baseline="0" dirty="0"/>
              <a:t> </a:t>
            </a:r>
            <a:r>
              <a:rPr lang="en-US" baseline="0" dirty="0" err="1"/>
              <a:t>điểm</a:t>
            </a:r>
            <a:r>
              <a:rPr lang="en-US" baseline="0" dirty="0"/>
              <a:t> </a:t>
            </a:r>
            <a:r>
              <a:rPr lang="en-US" baseline="0" dirty="0" err="1"/>
              <a:t>tương</a:t>
            </a:r>
            <a:r>
              <a:rPr lang="en-US" baseline="0" dirty="0"/>
              <a:t> </a:t>
            </a:r>
            <a:r>
              <a:rPr lang="en-US" baseline="0" dirty="0" err="1"/>
              <a:t>tứng</a:t>
            </a:r>
            <a:r>
              <a:rPr lang="en-US" baseline="0" dirty="0"/>
              <a:t> </a:t>
            </a:r>
            <a:r>
              <a:rPr lang="en-US" baseline="0" dirty="0" err="1"/>
              <a:t>với</a:t>
            </a:r>
            <a:r>
              <a:rPr lang="en-US" baseline="0" dirty="0"/>
              <a:t> </a:t>
            </a:r>
            <a:r>
              <a:rPr lang="en-US" baseline="0" dirty="0" err="1"/>
              <a:t>hình</a:t>
            </a:r>
            <a:r>
              <a:rPr lang="en-US" baseline="0" dirty="0"/>
              <a:t> </a:t>
            </a:r>
            <a:r>
              <a:rPr lang="en-US" baseline="0" dirty="0" err="1"/>
              <a:t>đã</a:t>
            </a:r>
            <a:r>
              <a:rPr lang="en-US" baseline="0" dirty="0"/>
              <a:t> </a:t>
            </a:r>
            <a:r>
              <a:rPr lang="en-US" baseline="0" dirty="0" err="1"/>
              <a:t>chọn</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4418A-8E31-4C8C-8EE1-3D95ED11D2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507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4418A-8E31-4C8C-8EE1-3D95ED11D2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864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4418A-8E31-4C8C-8EE1-3D95ED11D2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308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4418A-8E31-4C8C-8EE1-3D95ED11D2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58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4418A-8E31-4C8C-8EE1-3D95ED11D2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4418A-8E31-4C8C-8EE1-3D95ED11D2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637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4418A-8E31-4C8C-8EE1-3D95ED11D2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718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626518" y="1951180"/>
            <a:ext cx="13034964" cy="3763820"/>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2626518" y="5829302"/>
            <a:ext cx="13034964" cy="2057399"/>
          </a:xfrm>
        </p:spPr>
        <p:txBody>
          <a:bodyPr>
            <a:normAutofit/>
          </a:bodyPr>
          <a:lstStyle>
            <a:lvl1pPr marL="0" indent="0" algn="ctr">
              <a:buNone/>
              <a:defRPr sz="2475">
                <a:solidFill>
                  <a:schemeClr val="bg1">
                    <a:lumMod val="50000"/>
                  </a:schemeClr>
                </a:solidFill>
              </a:defRPr>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6A2683-7DE8-4CB5-B66C-978526C8E5E2}"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95E17-D4C0-4C31-821D-74DD3B413FA8}" type="slidenum">
              <a:rPr lang="en-US" smtClean="0"/>
              <a:t>‹#›</a:t>
            </a:fld>
            <a:endParaRPr lang="en-US"/>
          </a:p>
        </p:txBody>
      </p:sp>
    </p:spTree>
    <p:extLst>
      <p:ext uri="{BB962C8B-B14F-4D97-AF65-F5344CB8AC3E}">
        <p14:creationId xmlns:p14="http://schemas.microsoft.com/office/powerpoint/2010/main" val="1528163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1370660" y="3550640"/>
            <a:ext cx="15545740" cy="51361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6A2683-7DE8-4CB5-B66C-978526C8E5E2}"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95E17-D4C0-4C31-821D-74DD3B413FA8}" type="slidenum">
              <a:rPr lang="en-US" smtClean="0"/>
              <a:t>‹#›</a:t>
            </a:fld>
            <a:endParaRPr lang="en-US"/>
          </a:p>
        </p:txBody>
      </p:sp>
    </p:spTree>
    <p:extLst>
      <p:ext uri="{BB962C8B-B14F-4D97-AF65-F5344CB8AC3E}">
        <p14:creationId xmlns:p14="http://schemas.microsoft.com/office/powerpoint/2010/main" val="3039674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62" y="1242847"/>
            <a:ext cx="15527628" cy="4105229"/>
          </a:xfrm>
        </p:spPr>
        <p:txBody>
          <a:bodyPr anchor="b">
            <a:normAutofit/>
          </a:bodyPr>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1370662" y="5486188"/>
            <a:ext cx="15527628" cy="2052275"/>
          </a:xfrm>
        </p:spPr>
        <p:txBody>
          <a:bodyPr>
            <a:normAutofit/>
          </a:bodyPr>
          <a:lstStyle>
            <a:lvl1pPr marL="0" indent="0" algn="ctr">
              <a:buNone/>
              <a:defRPr sz="2250">
                <a:solidFill>
                  <a:schemeClr val="bg1">
                    <a:lumMod val="50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6A2683-7DE8-4CB5-B66C-978526C8E5E2}"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95E17-D4C0-4C31-821D-74DD3B413FA8}" type="slidenum">
              <a:rPr lang="en-US" smtClean="0"/>
              <a:t>‹#›</a:t>
            </a:fld>
            <a:endParaRPr lang="en-US"/>
          </a:p>
        </p:txBody>
      </p:sp>
    </p:spTree>
    <p:extLst>
      <p:ext uri="{BB962C8B-B14F-4D97-AF65-F5344CB8AC3E}">
        <p14:creationId xmlns:p14="http://schemas.microsoft.com/office/powerpoint/2010/main" val="2697920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4" name="Title 1"/>
          <p:cNvSpPr>
            <a:spLocks noGrp="1"/>
          </p:cNvSpPr>
          <p:nvPr>
            <p:ph type="title"/>
          </p:nvPr>
        </p:nvSpPr>
        <p:spPr>
          <a:xfrm>
            <a:off x="1370664" y="927778"/>
            <a:ext cx="15546676" cy="2394266"/>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1370660" y="3550640"/>
            <a:ext cx="7659040" cy="51361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9258300" y="3550640"/>
            <a:ext cx="7658100" cy="51361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6A2683-7DE8-4CB5-B66C-978526C8E5E2}"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B95E17-D4C0-4C31-821D-74DD3B413FA8}" type="slidenum">
              <a:rPr lang="en-US" smtClean="0"/>
              <a:t>‹#›</a:t>
            </a:fld>
            <a:endParaRPr lang="en-US"/>
          </a:p>
        </p:txBody>
      </p:sp>
    </p:spTree>
    <p:extLst>
      <p:ext uri="{BB962C8B-B14F-4D97-AF65-F5344CB8AC3E}">
        <p14:creationId xmlns:p14="http://schemas.microsoft.com/office/powerpoint/2010/main" val="2071687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4" name="Title 1"/>
          <p:cNvSpPr>
            <a:spLocks noGrp="1"/>
          </p:cNvSpPr>
          <p:nvPr>
            <p:ph type="title"/>
          </p:nvPr>
        </p:nvSpPr>
        <p:spPr>
          <a:xfrm>
            <a:off x="1370664" y="927778"/>
            <a:ext cx="15546676" cy="239426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719492" y="3556527"/>
            <a:ext cx="7310212" cy="1019991"/>
          </a:xfrm>
        </p:spPr>
        <p:txBody>
          <a:bodyPr anchor="b">
            <a:noAutofit/>
          </a:bodyPr>
          <a:lstStyle>
            <a:lvl1pPr marL="0" indent="0">
              <a:lnSpc>
                <a:spcPct val="85000"/>
              </a:lnSpc>
              <a:buNone/>
              <a:defRPr sz="2925"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12" name="Content Placeholder 3"/>
          <p:cNvSpPr>
            <a:spLocks noGrp="1"/>
          </p:cNvSpPr>
          <p:nvPr>
            <p:ph sz="quarter" idx="13"/>
          </p:nvPr>
        </p:nvSpPr>
        <p:spPr>
          <a:xfrm>
            <a:off x="1370662" y="4576520"/>
            <a:ext cx="7659040" cy="411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94635" y="3556527"/>
            <a:ext cx="7322706" cy="1019991"/>
          </a:xfrm>
        </p:spPr>
        <p:txBody>
          <a:bodyPr anchor="b">
            <a:noAutofit/>
          </a:bodyPr>
          <a:lstStyle>
            <a:lvl1pPr marL="0" indent="0">
              <a:lnSpc>
                <a:spcPct val="85000"/>
              </a:lnSpc>
              <a:buNone/>
              <a:defRPr sz="2925"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13" name="Content Placeholder 5"/>
          <p:cNvSpPr>
            <a:spLocks noGrp="1"/>
          </p:cNvSpPr>
          <p:nvPr>
            <p:ph sz="quarter" idx="14"/>
          </p:nvPr>
        </p:nvSpPr>
        <p:spPr>
          <a:xfrm>
            <a:off x="9258301" y="4576520"/>
            <a:ext cx="7658102" cy="411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6A2683-7DE8-4CB5-B66C-978526C8E5E2}"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B95E17-D4C0-4C31-821D-74DD3B413FA8}" type="slidenum">
              <a:rPr lang="en-US" smtClean="0"/>
              <a:t>‹#›</a:t>
            </a:fld>
            <a:endParaRPr lang="en-US"/>
          </a:p>
        </p:txBody>
      </p:sp>
    </p:spTree>
    <p:extLst>
      <p:ext uri="{BB962C8B-B14F-4D97-AF65-F5344CB8AC3E}">
        <p14:creationId xmlns:p14="http://schemas.microsoft.com/office/powerpoint/2010/main" val="4028589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6A2683-7DE8-4CB5-B66C-978526C8E5E2}" type="datetimeFigureOut">
              <a:rPr lang="en-US" smtClean="0"/>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B95E17-D4C0-4C31-821D-74DD3B413FA8}" type="slidenum">
              <a:rPr lang="en-US" smtClean="0"/>
              <a:t>‹#›</a:t>
            </a:fld>
            <a:endParaRPr lang="en-US"/>
          </a:p>
        </p:txBody>
      </p:sp>
    </p:spTree>
    <p:extLst>
      <p:ext uri="{BB962C8B-B14F-4D97-AF65-F5344CB8AC3E}">
        <p14:creationId xmlns:p14="http://schemas.microsoft.com/office/powerpoint/2010/main" val="1678279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Date Placeholder 1"/>
          <p:cNvSpPr>
            <a:spLocks noGrp="1"/>
          </p:cNvSpPr>
          <p:nvPr>
            <p:ph type="dt" sz="half" idx="10"/>
          </p:nvPr>
        </p:nvSpPr>
        <p:spPr/>
        <p:txBody>
          <a:bodyPr/>
          <a:lstStyle/>
          <a:p>
            <a:fld id="{5D6A2683-7DE8-4CB5-B66C-978526C8E5E2}" type="datetimeFigureOut">
              <a:rPr lang="en-US" smtClean="0"/>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B95E17-D4C0-4C31-821D-74DD3B413FA8}" type="slidenum">
              <a:rPr lang="en-US" smtClean="0"/>
              <a:t>‹#›</a:t>
            </a:fld>
            <a:endParaRPr lang="en-US"/>
          </a:p>
        </p:txBody>
      </p:sp>
    </p:spTree>
    <p:extLst>
      <p:ext uri="{BB962C8B-B14F-4D97-AF65-F5344CB8AC3E}">
        <p14:creationId xmlns:p14="http://schemas.microsoft.com/office/powerpoint/2010/main" val="3190334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62" y="914400"/>
            <a:ext cx="5903532" cy="3034878"/>
          </a:xfrm>
        </p:spPr>
        <p:txBody>
          <a:bodyPr anchor="b"/>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7617094" y="914402"/>
            <a:ext cx="9300244" cy="7772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70663" y="3949278"/>
            <a:ext cx="5903534" cy="4737522"/>
          </a:xfrm>
        </p:spPr>
        <p:txBody>
          <a:bodyPr/>
          <a:lstStyle>
            <a:lvl1pPr marL="0" indent="0" algn="ctr">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6A2683-7DE8-4CB5-B66C-978526C8E5E2}"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B95E17-D4C0-4C31-821D-74DD3B413FA8}" type="slidenum">
              <a:rPr lang="en-US" smtClean="0"/>
              <a:t>‹#›</a:t>
            </a:fld>
            <a:endParaRPr lang="en-US"/>
          </a:p>
        </p:txBody>
      </p:sp>
    </p:spTree>
    <p:extLst>
      <p:ext uri="{BB962C8B-B14F-4D97-AF65-F5344CB8AC3E}">
        <p14:creationId xmlns:p14="http://schemas.microsoft.com/office/powerpoint/2010/main" val="3846824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63" y="914400"/>
            <a:ext cx="8902454" cy="3034881"/>
          </a:xfrm>
        </p:spPr>
        <p:txBody>
          <a:bodyPr anchor="b"/>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137205" y="914402"/>
            <a:ext cx="4883038" cy="77724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r>
              <a:rPr lang="en-US"/>
              <a:t>Click icon to add picture</a:t>
            </a:r>
            <a:endParaRPr lang="en-US" dirty="0"/>
          </a:p>
        </p:txBody>
      </p:sp>
      <p:sp>
        <p:nvSpPr>
          <p:cNvPr id="4" name="Text Placeholder 3"/>
          <p:cNvSpPr>
            <a:spLocks noGrp="1"/>
          </p:cNvSpPr>
          <p:nvPr>
            <p:ph type="body" sz="half" idx="2"/>
          </p:nvPr>
        </p:nvSpPr>
        <p:spPr>
          <a:xfrm>
            <a:off x="1370692" y="3949280"/>
            <a:ext cx="8902424" cy="4737521"/>
          </a:xfrm>
        </p:spPr>
        <p:txBody>
          <a:bodyPr/>
          <a:lstStyle>
            <a:lvl1pPr marL="0" indent="0" algn="ctr">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6A2683-7DE8-4CB5-B66C-978526C8E5E2}"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B95E17-D4C0-4C31-821D-74DD3B413FA8}" type="slidenum">
              <a:rPr lang="en-US" smtClean="0"/>
              <a:t>‹#›</a:t>
            </a:fld>
            <a:endParaRPr lang="en-US"/>
          </a:p>
        </p:txBody>
      </p:sp>
    </p:spTree>
    <p:extLst>
      <p:ext uri="{BB962C8B-B14F-4D97-AF65-F5344CB8AC3E}">
        <p14:creationId xmlns:p14="http://schemas.microsoft.com/office/powerpoint/2010/main" val="550165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92" y="6434061"/>
            <a:ext cx="15546648" cy="1217415"/>
          </a:xfrm>
        </p:spPr>
        <p:txBody>
          <a:bodyPr anchor="b"/>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77117" y="1047392"/>
            <a:ext cx="14733798" cy="4821204"/>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r>
              <a:rPr lang="en-US"/>
              <a:t>Click icon to add picture</a:t>
            </a:r>
            <a:endParaRPr lang="en-US" dirty="0"/>
          </a:p>
        </p:txBody>
      </p:sp>
      <p:sp>
        <p:nvSpPr>
          <p:cNvPr id="4" name="Text Placeholder 3"/>
          <p:cNvSpPr>
            <a:spLocks noGrp="1"/>
          </p:cNvSpPr>
          <p:nvPr>
            <p:ph type="body" sz="half" idx="2"/>
          </p:nvPr>
        </p:nvSpPr>
        <p:spPr>
          <a:xfrm>
            <a:off x="1370663" y="7663092"/>
            <a:ext cx="15546678" cy="1023708"/>
          </a:xfrm>
        </p:spPr>
        <p:txBody>
          <a:bodyPr/>
          <a:lstStyle>
            <a:lvl1pPr marL="0" indent="0" algn="ctr">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6A2683-7DE8-4CB5-B66C-978526C8E5E2}"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B95E17-D4C0-4C31-821D-74DD3B413FA8}" type="slidenum">
              <a:rPr lang="en-US" smtClean="0"/>
              <a:t>‹#›</a:t>
            </a:fld>
            <a:endParaRPr lang="en-US"/>
          </a:p>
        </p:txBody>
      </p:sp>
    </p:spTree>
    <p:extLst>
      <p:ext uri="{BB962C8B-B14F-4D97-AF65-F5344CB8AC3E}">
        <p14:creationId xmlns:p14="http://schemas.microsoft.com/office/powerpoint/2010/main" val="2335648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63" y="914400"/>
            <a:ext cx="15546678" cy="5140868"/>
          </a:xfrm>
        </p:spPr>
        <p:txBody>
          <a:bodyPr anchor="ctr"/>
          <a:lstStyle>
            <a:lvl1pPr algn="ct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370663" y="6307232"/>
            <a:ext cx="15546678" cy="2379570"/>
          </a:xfrm>
        </p:spPr>
        <p:txBody>
          <a:bodyPr anchor="ctr"/>
          <a:lstStyle>
            <a:lvl1pPr marL="0" indent="0" algn="ctr">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6A2683-7DE8-4CB5-B66C-978526C8E5E2}"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B95E17-D4C0-4C31-821D-74DD3B413FA8}" type="slidenum">
              <a:rPr lang="en-US" smtClean="0"/>
              <a:t>‹#›</a:t>
            </a:fld>
            <a:endParaRPr lang="en-US"/>
          </a:p>
        </p:txBody>
      </p:sp>
    </p:spTree>
    <p:extLst>
      <p:ext uri="{BB962C8B-B14F-4D97-AF65-F5344CB8AC3E}">
        <p14:creationId xmlns:p14="http://schemas.microsoft.com/office/powerpoint/2010/main" val="916967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2169318" y="914400"/>
            <a:ext cx="13954128" cy="4489356"/>
          </a:xfrm>
        </p:spPr>
        <p:txBody>
          <a:bodyPr anchor="ct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2580968" y="5415048"/>
            <a:ext cx="13128448" cy="892182"/>
          </a:xfrm>
        </p:spPr>
        <p:txBody>
          <a:bodyPr anchor="t">
            <a:normAutofit/>
          </a:bodyPr>
          <a:lstStyle>
            <a:lvl1pPr marL="0" indent="0">
              <a:buNone/>
              <a:defRPr sz="1575"/>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4" name="Text Placeholder 3"/>
          <p:cNvSpPr>
            <a:spLocks noGrp="1"/>
          </p:cNvSpPr>
          <p:nvPr>
            <p:ph type="body" sz="half" idx="2"/>
          </p:nvPr>
        </p:nvSpPr>
        <p:spPr>
          <a:xfrm>
            <a:off x="1370663" y="6559196"/>
            <a:ext cx="15546678" cy="2131580"/>
          </a:xfrm>
        </p:spPr>
        <p:txBody>
          <a:bodyPr anchor="ctr">
            <a:normAutofit/>
          </a:bodyPr>
          <a:lstStyle>
            <a:lvl1pPr marL="0" indent="0" algn="ctr">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6A2683-7DE8-4CB5-B66C-978526C8E5E2}"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B95E17-D4C0-4C31-821D-74DD3B413FA8}" type="slidenum">
              <a:rPr lang="en-US" smtClean="0"/>
              <a:t>‹#›</a:t>
            </a:fld>
            <a:endParaRPr lang="en-US"/>
          </a:p>
        </p:txBody>
      </p:sp>
      <p:sp>
        <p:nvSpPr>
          <p:cNvPr id="13" name="TextBox 12"/>
          <p:cNvSpPr txBox="1"/>
          <p:nvPr/>
        </p:nvSpPr>
        <p:spPr>
          <a:xfrm>
            <a:off x="1502232" y="1131249"/>
            <a:ext cx="914400" cy="877164"/>
          </a:xfrm>
          <a:prstGeom prst="rect">
            <a:avLst/>
          </a:prstGeom>
        </p:spPr>
        <p:txBody>
          <a:bodyPr vert="horz" lIns="102870" tIns="51435" rIns="102870" bIns="51435"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9000" dirty="0">
                <a:solidFill>
                  <a:schemeClr val="tx1"/>
                </a:solidFill>
                <a:effectLst/>
              </a:rPr>
              <a:t>“</a:t>
            </a:r>
          </a:p>
        </p:txBody>
      </p:sp>
      <p:sp>
        <p:nvSpPr>
          <p:cNvPr id="14" name="TextBox 13"/>
          <p:cNvSpPr txBox="1"/>
          <p:nvPr/>
        </p:nvSpPr>
        <p:spPr>
          <a:xfrm>
            <a:off x="15836338" y="4490367"/>
            <a:ext cx="914400" cy="877164"/>
          </a:xfrm>
          <a:prstGeom prst="rect">
            <a:avLst/>
          </a:prstGeom>
        </p:spPr>
        <p:txBody>
          <a:bodyPr vert="horz" lIns="102870" tIns="51435" rIns="102870" bIns="51435"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000" dirty="0">
                <a:solidFill>
                  <a:schemeClr val="tx1"/>
                </a:solidFill>
                <a:effectLst/>
              </a:rPr>
              <a:t>”</a:t>
            </a:r>
          </a:p>
        </p:txBody>
      </p:sp>
    </p:spTree>
    <p:extLst>
      <p:ext uri="{BB962C8B-B14F-4D97-AF65-F5344CB8AC3E}">
        <p14:creationId xmlns:p14="http://schemas.microsoft.com/office/powerpoint/2010/main" val="2331026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63" y="3208084"/>
            <a:ext cx="15546678" cy="3767753"/>
          </a:xfrm>
        </p:spPr>
        <p:txBody>
          <a:bodyPr anchor="b"/>
          <a:lstStyle>
            <a:lvl1pPr algn="ct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370663" y="6993503"/>
            <a:ext cx="15546678" cy="1710966"/>
          </a:xfrm>
        </p:spPr>
        <p:txBody>
          <a:bodyPr anchor="t"/>
          <a:lstStyle>
            <a:lvl1pPr marL="0" indent="0" algn="ctr">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6A2683-7DE8-4CB5-B66C-978526C8E5E2}"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B95E17-D4C0-4C31-821D-74DD3B413FA8}" type="slidenum">
              <a:rPr lang="en-US" smtClean="0"/>
              <a:t>‹#›</a:t>
            </a:fld>
            <a:endParaRPr lang="en-US"/>
          </a:p>
        </p:txBody>
      </p:sp>
    </p:spTree>
    <p:extLst>
      <p:ext uri="{BB962C8B-B14F-4D97-AF65-F5344CB8AC3E}">
        <p14:creationId xmlns:p14="http://schemas.microsoft.com/office/powerpoint/2010/main" val="249276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5" name="Title 1"/>
          <p:cNvSpPr>
            <a:spLocks noGrp="1"/>
          </p:cNvSpPr>
          <p:nvPr>
            <p:ph type="title"/>
          </p:nvPr>
        </p:nvSpPr>
        <p:spPr>
          <a:xfrm>
            <a:off x="1370663" y="914400"/>
            <a:ext cx="15546678" cy="2407641"/>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70662" y="3550640"/>
            <a:ext cx="4948464" cy="864393"/>
          </a:xfrm>
        </p:spPr>
        <p:txBody>
          <a:bodyPr anchor="b">
            <a:noAutofit/>
          </a:bodyPr>
          <a:lstStyle>
            <a:lvl1pPr marL="0" indent="0" algn="ctr">
              <a:lnSpc>
                <a:spcPct val="85000"/>
              </a:lnSpc>
              <a:buNone/>
              <a:defRPr sz="27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8" name="Text Placeholder 3"/>
          <p:cNvSpPr>
            <a:spLocks noGrp="1"/>
          </p:cNvSpPr>
          <p:nvPr>
            <p:ph type="body" sz="half" idx="15"/>
          </p:nvPr>
        </p:nvSpPr>
        <p:spPr>
          <a:xfrm>
            <a:off x="1370662" y="4415035"/>
            <a:ext cx="4948464" cy="4271768"/>
          </a:xfrm>
        </p:spPr>
        <p:txBody>
          <a:bodyPr anchor="t">
            <a:normAutofit/>
          </a:bodyPr>
          <a:lstStyle>
            <a:lvl1pPr marL="0" indent="0" algn="ctr">
              <a:buNone/>
              <a:defRPr sz="1575"/>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en-US"/>
              <a:t>Click to edit Master text styles</a:t>
            </a:r>
          </a:p>
        </p:txBody>
      </p:sp>
      <p:sp>
        <p:nvSpPr>
          <p:cNvPr id="9" name="Text Placeholder 4"/>
          <p:cNvSpPr>
            <a:spLocks noGrp="1"/>
          </p:cNvSpPr>
          <p:nvPr>
            <p:ph type="body" sz="quarter" idx="3"/>
          </p:nvPr>
        </p:nvSpPr>
        <p:spPr>
          <a:xfrm>
            <a:off x="6678585" y="3550640"/>
            <a:ext cx="4937282" cy="864393"/>
          </a:xfrm>
        </p:spPr>
        <p:txBody>
          <a:bodyPr anchor="b">
            <a:noAutofit/>
          </a:bodyPr>
          <a:lstStyle>
            <a:lvl1pPr marL="0" indent="0" algn="ctr">
              <a:lnSpc>
                <a:spcPct val="85000"/>
              </a:lnSpc>
              <a:buNone/>
              <a:defRPr sz="27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10" name="Text Placeholder 3"/>
          <p:cNvSpPr>
            <a:spLocks noGrp="1"/>
          </p:cNvSpPr>
          <p:nvPr>
            <p:ph type="body" sz="half" idx="16"/>
          </p:nvPr>
        </p:nvSpPr>
        <p:spPr>
          <a:xfrm>
            <a:off x="6662025" y="4415035"/>
            <a:ext cx="4955026" cy="4271768"/>
          </a:xfrm>
        </p:spPr>
        <p:txBody>
          <a:bodyPr anchor="t">
            <a:normAutofit/>
          </a:bodyPr>
          <a:lstStyle>
            <a:lvl1pPr marL="0" indent="0" algn="ctr">
              <a:buNone/>
              <a:defRPr sz="1575"/>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en-US"/>
              <a:t>Click to edit Master text styles</a:t>
            </a:r>
          </a:p>
        </p:txBody>
      </p:sp>
      <p:sp>
        <p:nvSpPr>
          <p:cNvPr id="11" name="Text Placeholder 4"/>
          <p:cNvSpPr>
            <a:spLocks noGrp="1"/>
          </p:cNvSpPr>
          <p:nvPr>
            <p:ph type="body" sz="quarter" idx="13"/>
          </p:nvPr>
        </p:nvSpPr>
        <p:spPr>
          <a:xfrm>
            <a:off x="11959948" y="3550640"/>
            <a:ext cx="4957392" cy="864393"/>
          </a:xfrm>
        </p:spPr>
        <p:txBody>
          <a:bodyPr anchor="b">
            <a:noAutofit/>
          </a:bodyPr>
          <a:lstStyle>
            <a:lvl1pPr marL="0" indent="0" algn="ctr">
              <a:lnSpc>
                <a:spcPct val="85000"/>
              </a:lnSpc>
              <a:buNone/>
              <a:defRPr sz="27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12" name="Text Placeholder 3"/>
          <p:cNvSpPr>
            <a:spLocks noGrp="1"/>
          </p:cNvSpPr>
          <p:nvPr>
            <p:ph type="body" sz="half" idx="17"/>
          </p:nvPr>
        </p:nvSpPr>
        <p:spPr>
          <a:xfrm>
            <a:off x="11959948" y="4415035"/>
            <a:ext cx="4957392" cy="4271768"/>
          </a:xfrm>
        </p:spPr>
        <p:txBody>
          <a:bodyPr anchor="t">
            <a:normAutofit/>
          </a:bodyPr>
          <a:lstStyle>
            <a:lvl1pPr marL="0" indent="0" algn="ctr">
              <a:buNone/>
              <a:defRPr sz="1575"/>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en-US"/>
              <a:t>Click to edit Master text styles</a:t>
            </a:r>
          </a:p>
        </p:txBody>
      </p:sp>
      <p:sp>
        <p:nvSpPr>
          <p:cNvPr id="3" name="Date Placeholder 2"/>
          <p:cNvSpPr>
            <a:spLocks noGrp="1"/>
          </p:cNvSpPr>
          <p:nvPr>
            <p:ph type="dt" sz="half" idx="10"/>
          </p:nvPr>
        </p:nvSpPr>
        <p:spPr/>
        <p:txBody>
          <a:bodyPr/>
          <a:lstStyle/>
          <a:p>
            <a:fld id="{5D6A2683-7DE8-4CB5-B66C-978526C8E5E2}" type="datetimeFigureOut">
              <a:rPr lang="en-US" smtClean="0"/>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B95E17-D4C0-4C31-821D-74DD3B413FA8}" type="slidenum">
              <a:rPr lang="en-US" smtClean="0"/>
              <a:t>‹#›</a:t>
            </a:fld>
            <a:endParaRPr lang="en-US"/>
          </a:p>
        </p:txBody>
      </p:sp>
    </p:spTree>
    <p:extLst>
      <p:ext uri="{BB962C8B-B14F-4D97-AF65-F5344CB8AC3E}">
        <p14:creationId xmlns:p14="http://schemas.microsoft.com/office/powerpoint/2010/main" val="3158506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0" name="Title 1"/>
          <p:cNvSpPr>
            <a:spLocks noGrp="1"/>
          </p:cNvSpPr>
          <p:nvPr>
            <p:ph type="title"/>
          </p:nvPr>
        </p:nvSpPr>
        <p:spPr>
          <a:xfrm>
            <a:off x="1370663" y="916158"/>
            <a:ext cx="15546678" cy="240588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70663" y="6307230"/>
            <a:ext cx="4944614" cy="864393"/>
          </a:xfrm>
        </p:spPr>
        <p:txBody>
          <a:bodyPr anchor="b">
            <a:noAutofit/>
          </a:bodyPr>
          <a:lstStyle>
            <a:lvl1pPr marL="0" indent="0" algn="ctr">
              <a:lnSpc>
                <a:spcPct val="85000"/>
              </a:lnSpc>
              <a:buNone/>
              <a:defRPr sz="2475"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20" name="Picture Placeholder 2"/>
          <p:cNvSpPr>
            <a:spLocks noGrp="1" noChangeAspect="1"/>
          </p:cNvSpPr>
          <p:nvPr>
            <p:ph type="pic" idx="15"/>
          </p:nvPr>
        </p:nvSpPr>
        <p:spPr>
          <a:xfrm>
            <a:off x="1370663" y="3550640"/>
            <a:ext cx="4944614" cy="2286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800"/>
            </a:lvl1pPr>
            <a:lvl2pPr marL="514350" indent="0">
              <a:buNone/>
              <a:defRPr sz="1800"/>
            </a:lvl2pPr>
            <a:lvl3pPr marL="1028700" indent="0">
              <a:buNone/>
              <a:defRPr sz="1800"/>
            </a:lvl3pPr>
            <a:lvl4pPr marL="1543050" indent="0">
              <a:buNone/>
              <a:defRPr sz="1800"/>
            </a:lvl4pPr>
            <a:lvl5pPr marL="2057400" indent="0">
              <a:buNone/>
              <a:defRPr sz="1800"/>
            </a:lvl5pPr>
            <a:lvl6pPr marL="2571750" indent="0">
              <a:buNone/>
              <a:defRPr sz="1800"/>
            </a:lvl6pPr>
            <a:lvl7pPr marL="3086100" indent="0">
              <a:buNone/>
              <a:defRPr sz="1800"/>
            </a:lvl7pPr>
            <a:lvl8pPr marL="3600450" indent="0">
              <a:buNone/>
              <a:defRPr sz="1800"/>
            </a:lvl8pPr>
            <a:lvl9pPr marL="4114800" indent="0">
              <a:buNone/>
              <a:defRPr sz="1800"/>
            </a:lvl9pPr>
          </a:lstStyle>
          <a:p>
            <a:r>
              <a:rPr lang="en-US"/>
              <a:t>Click icon to add picture</a:t>
            </a:r>
            <a:endParaRPr lang="en-US" dirty="0"/>
          </a:p>
        </p:txBody>
      </p:sp>
      <p:sp>
        <p:nvSpPr>
          <p:cNvPr id="21" name="Text Placeholder 3"/>
          <p:cNvSpPr>
            <a:spLocks noGrp="1"/>
          </p:cNvSpPr>
          <p:nvPr>
            <p:ph type="body" sz="half" idx="18"/>
          </p:nvPr>
        </p:nvSpPr>
        <p:spPr>
          <a:xfrm>
            <a:off x="1370663" y="7171623"/>
            <a:ext cx="4944614" cy="1515177"/>
          </a:xfrm>
        </p:spPr>
        <p:txBody>
          <a:bodyPr anchor="t">
            <a:normAutofit/>
          </a:bodyPr>
          <a:lstStyle>
            <a:lvl1pPr marL="0" indent="0" algn="ctr">
              <a:buNone/>
              <a:defRPr sz="1575"/>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en-US"/>
              <a:t>Click to edit Master text styles</a:t>
            </a:r>
          </a:p>
        </p:txBody>
      </p:sp>
      <p:sp>
        <p:nvSpPr>
          <p:cNvPr id="22" name="Text Placeholder 4"/>
          <p:cNvSpPr>
            <a:spLocks noGrp="1"/>
          </p:cNvSpPr>
          <p:nvPr>
            <p:ph type="body" sz="quarter" idx="3"/>
          </p:nvPr>
        </p:nvSpPr>
        <p:spPr>
          <a:xfrm>
            <a:off x="6664139" y="6307230"/>
            <a:ext cx="4952742" cy="864393"/>
          </a:xfrm>
        </p:spPr>
        <p:txBody>
          <a:bodyPr anchor="b">
            <a:noAutofit/>
          </a:bodyPr>
          <a:lstStyle>
            <a:lvl1pPr marL="0" indent="0" algn="ctr">
              <a:lnSpc>
                <a:spcPct val="85000"/>
              </a:lnSpc>
              <a:buNone/>
              <a:defRPr sz="2475"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23" name="Picture Placeholder 2"/>
          <p:cNvSpPr>
            <a:spLocks noGrp="1" noChangeAspect="1"/>
          </p:cNvSpPr>
          <p:nvPr>
            <p:ph type="pic" idx="21"/>
          </p:nvPr>
        </p:nvSpPr>
        <p:spPr>
          <a:xfrm>
            <a:off x="6662022" y="3550640"/>
            <a:ext cx="4955028" cy="2286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800"/>
            </a:lvl1pPr>
            <a:lvl2pPr marL="514350" indent="0">
              <a:buNone/>
              <a:defRPr sz="1800"/>
            </a:lvl2pPr>
            <a:lvl3pPr marL="1028700" indent="0">
              <a:buNone/>
              <a:defRPr sz="1800"/>
            </a:lvl3pPr>
            <a:lvl4pPr marL="1543050" indent="0">
              <a:buNone/>
              <a:defRPr sz="1800"/>
            </a:lvl4pPr>
            <a:lvl5pPr marL="2057400" indent="0">
              <a:buNone/>
              <a:defRPr sz="1800"/>
            </a:lvl5pPr>
            <a:lvl6pPr marL="2571750" indent="0">
              <a:buNone/>
              <a:defRPr sz="1800"/>
            </a:lvl6pPr>
            <a:lvl7pPr marL="3086100" indent="0">
              <a:buNone/>
              <a:defRPr sz="1800"/>
            </a:lvl7pPr>
            <a:lvl8pPr marL="3600450" indent="0">
              <a:buNone/>
              <a:defRPr sz="1800"/>
            </a:lvl8pPr>
            <a:lvl9pPr marL="4114800" indent="0">
              <a:buNone/>
              <a:defRPr sz="1800"/>
            </a:lvl9pPr>
          </a:lstStyle>
          <a:p>
            <a:r>
              <a:rPr lang="en-US"/>
              <a:t>Click icon to add picture</a:t>
            </a:r>
            <a:endParaRPr lang="en-US" dirty="0"/>
          </a:p>
        </p:txBody>
      </p:sp>
      <p:sp>
        <p:nvSpPr>
          <p:cNvPr id="24" name="Text Placeholder 3"/>
          <p:cNvSpPr>
            <a:spLocks noGrp="1"/>
          </p:cNvSpPr>
          <p:nvPr>
            <p:ph type="body" sz="half" idx="19"/>
          </p:nvPr>
        </p:nvSpPr>
        <p:spPr>
          <a:xfrm>
            <a:off x="6662022" y="7171622"/>
            <a:ext cx="4955028" cy="1515179"/>
          </a:xfrm>
        </p:spPr>
        <p:txBody>
          <a:bodyPr anchor="t">
            <a:normAutofit/>
          </a:bodyPr>
          <a:lstStyle>
            <a:lvl1pPr marL="0" indent="0" algn="ctr">
              <a:buNone/>
              <a:defRPr sz="1575"/>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en-US"/>
              <a:t>Click to edit Master text styles</a:t>
            </a:r>
          </a:p>
        </p:txBody>
      </p:sp>
      <p:sp>
        <p:nvSpPr>
          <p:cNvPr id="25" name="Text Placeholder 4"/>
          <p:cNvSpPr>
            <a:spLocks noGrp="1"/>
          </p:cNvSpPr>
          <p:nvPr>
            <p:ph type="body" sz="quarter" idx="13"/>
          </p:nvPr>
        </p:nvSpPr>
        <p:spPr>
          <a:xfrm>
            <a:off x="11959949" y="6307230"/>
            <a:ext cx="4951022" cy="864393"/>
          </a:xfrm>
        </p:spPr>
        <p:txBody>
          <a:bodyPr anchor="b">
            <a:noAutofit/>
          </a:bodyPr>
          <a:lstStyle>
            <a:lvl1pPr marL="0" indent="0" algn="ctr">
              <a:lnSpc>
                <a:spcPct val="85000"/>
              </a:lnSpc>
              <a:buNone/>
              <a:defRPr sz="2475"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26" name="Picture Placeholder 2"/>
          <p:cNvSpPr>
            <a:spLocks noGrp="1" noChangeAspect="1"/>
          </p:cNvSpPr>
          <p:nvPr>
            <p:ph type="pic" idx="22"/>
          </p:nvPr>
        </p:nvSpPr>
        <p:spPr>
          <a:xfrm>
            <a:off x="11959948" y="3550640"/>
            <a:ext cx="4957392" cy="2286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800"/>
            </a:lvl1pPr>
            <a:lvl2pPr marL="514350" indent="0">
              <a:buNone/>
              <a:defRPr sz="1800"/>
            </a:lvl2pPr>
            <a:lvl3pPr marL="1028700" indent="0">
              <a:buNone/>
              <a:defRPr sz="1800"/>
            </a:lvl3pPr>
            <a:lvl4pPr marL="1543050" indent="0">
              <a:buNone/>
              <a:defRPr sz="1800"/>
            </a:lvl4pPr>
            <a:lvl5pPr marL="2057400" indent="0">
              <a:buNone/>
              <a:defRPr sz="1800"/>
            </a:lvl5pPr>
            <a:lvl6pPr marL="2571750" indent="0">
              <a:buNone/>
              <a:defRPr sz="1800"/>
            </a:lvl6pPr>
            <a:lvl7pPr marL="3086100" indent="0">
              <a:buNone/>
              <a:defRPr sz="1800"/>
            </a:lvl7pPr>
            <a:lvl8pPr marL="3600450" indent="0">
              <a:buNone/>
              <a:defRPr sz="1800"/>
            </a:lvl8pPr>
            <a:lvl9pPr marL="4114800" indent="0">
              <a:buNone/>
              <a:defRPr sz="1800"/>
            </a:lvl9pPr>
          </a:lstStyle>
          <a:p>
            <a:r>
              <a:rPr lang="en-US"/>
              <a:t>Click icon to add picture</a:t>
            </a:r>
            <a:endParaRPr lang="en-US" dirty="0"/>
          </a:p>
        </p:txBody>
      </p:sp>
      <p:sp>
        <p:nvSpPr>
          <p:cNvPr id="27" name="Text Placeholder 3"/>
          <p:cNvSpPr>
            <a:spLocks noGrp="1"/>
          </p:cNvSpPr>
          <p:nvPr>
            <p:ph type="body" sz="half" idx="20"/>
          </p:nvPr>
        </p:nvSpPr>
        <p:spPr>
          <a:xfrm>
            <a:off x="11959760" y="7171619"/>
            <a:ext cx="4957580" cy="1515182"/>
          </a:xfrm>
        </p:spPr>
        <p:txBody>
          <a:bodyPr anchor="t">
            <a:normAutofit/>
          </a:bodyPr>
          <a:lstStyle>
            <a:lvl1pPr marL="0" indent="0" algn="ctr">
              <a:buNone/>
              <a:defRPr sz="1575"/>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en-US"/>
              <a:t>Click to edit Master text styles</a:t>
            </a:r>
          </a:p>
        </p:txBody>
      </p:sp>
      <p:sp>
        <p:nvSpPr>
          <p:cNvPr id="3" name="Date Placeholder 2"/>
          <p:cNvSpPr>
            <a:spLocks noGrp="1"/>
          </p:cNvSpPr>
          <p:nvPr>
            <p:ph type="dt" sz="half" idx="10"/>
          </p:nvPr>
        </p:nvSpPr>
        <p:spPr/>
        <p:txBody>
          <a:bodyPr/>
          <a:lstStyle/>
          <a:p>
            <a:fld id="{5D6A2683-7DE8-4CB5-B66C-978526C8E5E2}" type="datetimeFigureOut">
              <a:rPr lang="en-US" smtClean="0"/>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B95E17-D4C0-4C31-821D-74DD3B413FA8}" type="slidenum">
              <a:rPr lang="en-US" smtClean="0"/>
              <a:t>‹#›</a:t>
            </a:fld>
            <a:endParaRPr lang="en-US"/>
          </a:p>
        </p:txBody>
      </p:sp>
    </p:spTree>
    <p:extLst>
      <p:ext uri="{BB962C8B-B14F-4D97-AF65-F5344CB8AC3E}">
        <p14:creationId xmlns:p14="http://schemas.microsoft.com/office/powerpoint/2010/main" val="1028221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1370663" y="3550642"/>
            <a:ext cx="15546678" cy="51361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6A2683-7DE8-4CB5-B66C-978526C8E5E2}"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95E17-D4C0-4C31-821D-74DD3B413FA8}" type="slidenum">
              <a:rPr lang="en-US" smtClean="0"/>
              <a:t>‹#›</a:t>
            </a:fld>
            <a:endParaRPr lang="en-US"/>
          </a:p>
        </p:txBody>
      </p:sp>
    </p:spTree>
    <p:extLst>
      <p:ext uri="{BB962C8B-B14F-4D97-AF65-F5344CB8AC3E}">
        <p14:creationId xmlns:p14="http://schemas.microsoft.com/office/powerpoint/2010/main" val="3867706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Vertical Title 1"/>
          <p:cNvSpPr>
            <a:spLocks noGrp="1"/>
          </p:cNvSpPr>
          <p:nvPr>
            <p:ph type="title" orient="vert"/>
          </p:nvPr>
        </p:nvSpPr>
        <p:spPr>
          <a:xfrm>
            <a:off x="13087351" y="914404"/>
            <a:ext cx="3829990" cy="77723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1370663" y="914404"/>
            <a:ext cx="11488086" cy="77723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6A2683-7DE8-4CB5-B66C-978526C8E5E2}"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95E17-D4C0-4C31-821D-74DD3B413FA8}" type="slidenum">
              <a:rPr lang="en-US" smtClean="0"/>
              <a:t>‹#›</a:t>
            </a:fld>
            <a:endParaRPr lang="en-US"/>
          </a:p>
        </p:txBody>
      </p:sp>
    </p:spTree>
    <p:extLst>
      <p:ext uri="{BB962C8B-B14F-4D97-AF65-F5344CB8AC3E}">
        <p14:creationId xmlns:p14="http://schemas.microsoft.com/office/powerpoint/2010/main" val="378893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2" y="-1"/>
            <a:ext cx="18288004" cy="102870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370664" y="927778"/>
            <a:ext cx="15546676" cy="23942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0663" y="3550642"/>
            <a:ext cx="15546678" cy="51361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518106" y="8824915"/>
            <a:ext cx="4114800" cy="547688"/>
          </a:xfrm>
          <a:prstGeom prst="rect">
            <a:avLst/>
          </a:prstGeom>
        </p:spPr>
        <p:txBody>
          <a:bodyPr vert="horz" lIns="91440" tIns="45720" rIns="91440" bIns="45720" rtlCol="0" anchor="ctr"/>
          <a:lstStyle>
            <a:lvl1pPr algn="r">
              <a:defRPr sz="1125">
                <a:solidFill>
                  <a:schemeClr val="tx1"/>
                </a:solidFill>
              </a:defRPr>
            </a:lvl1pPr>
          </a:lstStyle>
          <a:p>
            <a:fld id="{48A87A34-81AB-432B-8DAE-1953F412C126}" type="datetimeFigureOut">
              <a:rPr lang="en-US" dirty="0"/>
              <a:pPr/>
              <a:t>10/22/2025</a:t>
            </a:fld>
            <a:endParaRPr lang="en-US" dirty="0"/>
          </a:p>
        </p:txBody>
      </p:sp>
      <p:sp>
        <p:nvSpPr>
          <p:cNvPr id="5" name="Footer Placeholder 4"/>
          <p:cNvSpPr>
            <a:spLocks noGrp="1"/>
          </p:cNvSpPr>
          <p:nvPr>
            <p:ph type="ftr" sz="quarter" idx="3"/>
          </p:nvPr>
        </p:nvSpPr>
        <p:spPr>
          <a:xfrm>
            <a:off x="1370663" y="8824915"/>
            <a:ext cx="10009330" cy="547688"/>
          </a:xfrm>
          <a:prstGeom prst="rect">
            <a:avLst/>
          </a:prstGeom>
        </p:spPr>
        <p:txBody>
          <a:bodyPr vert="horz" lIns="91440" tIns="45720" rIns="91440" bIns="45720" rtlCol="0" anchor="ctr"/>
          <a:lstStyle>
            <a:lvl1pPr algn="l">
              <a:defRPr sz="1125">
                <a:solidFill>
                  <a:schemeClr val="tx1"/>
                </a:solidFill>
              </a:defRPr>
            </a:lvl1pPr>
          </a:lstStyle>
          <a:p>
            <a:endParaRPr lang="en-US" dirty="0"/>
          </a:p>
        </p:txBody>
      </p:sp>
      <p:sp>
        <p:nvSpPr>
          <p:cNvPr id="6" name="Slide Number Placeholder 5"/>
          <p:cNvSpPr>
            <a:spLocks noGrp="1"/>
          </p:cNvSpPr>
          <p:nvPr>
            <p:ph type="sldNum" sz="quarter" idx="4"/>
          </p:nvPr>
        </p:nvSpPr>
        <p:spPr>
          <a:xfrm>
            <a:off x="15771019" y="8824915"/>
            <a:ext cx="1146322" cy="547688"/>
          </a:xfrm>
          <a:prstGeom prst="rect">
            <a:avLst/>
          </a:prstGeom>
        </p:spPr>
        <p:txBody>
          <a:bodyPr vert="horz" lIns="91440" tIns="45720" rIns="91440" bIns="45720" rtlCol="0" anchor="ctr"/>
          <a:lstStyle>
            <a:lvl1pPr algn="r">
              <a:defRPr sz="1125">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4060965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1028700" rtl="0" eaLnBrk="1" latinLnBrk="0" hangingPunct="1">
        <a:lnSpc>
          <a:spcPct val="90000"/>
        </a:lnSpc>
        <a:spcBef>
          <a:spcPct val="0"/>
        </a:spcBef>
        <a:buNone/>
        <a:defRPr sz="4050" kern="1200" cap="all" baseline="0">
          <a:solidFill>
            <a:schemeClr val="tx1"/>
          </a:solidFill>
          <a:effectLst/>
          <a:latin typeface="+mj-lt"/>
          <a:ea typeface="+mj-ea"/>
          <a:cs typeface="+mj-cs"/>
        </a:defRPr>
      </a:lvl1pPr>
    </p:titleStyle>
    <p:bodyStyle>
      <a:lvl1pPr marL="257175" indent="-257175" algn="l" defTabSz="1028700" rtl="0" eaLnBrk="1" latinLnBrk="0" hangingPunct="1">
        <a:lnSpc>
          <a:spcPct val="120000"/>
        </a:lnSpc>
        <a:spcBef>
          <a:spcPts val="1125"/>
        </a:spcBef>
        <a:buClr>
          <a:schemeClr val="tx1"/>
        </a:buClr>
        <a:buFont typeface="Arial" panose="020B0604020202020204" pitchFamily="34" charset="0"/>
        <a:buChar char="•"/>
        <a:defRPr sz="2250" kern="1200" cap="all" baseline="0">
          <a:solidFill>
            <a:schemeClr val="tx1"/>
          </a:solidFill>
          <a:effectLst/>
          <a:latin typeface="+mn-lt"/>
          <a:ea typeface="+mn-ea"/>
          <a:cs typeface="+mn-cs"/>
        </a:defRPr>
      </a:lvl1pPr>
      <a:lvl2pPr marL="771525" indent="-257175" algn="l" defTabSz="1028700" rtl="0" eaLnBrk="1" latinLnBrk="0" hangingPunct="1">
        <a:lnSpc>
          <a:spcPct val="120000"/>
        </a:lnSpc>
        <a:spcBef>
          <a:spcPts val="563"/>
        </a:spcBef>
        <a:buClr>
          <a:schemeClr val="tx1"/>
        </a:buClr>
        <a:buFont typeface="Arial" panose="020B0604020202020204" pitchFamily="34" charset="0"/>
        <a:buChar char="•"/>
        <a:defRPr sz="2025" kern="1200" cap="all" baseline="0">
          <a:solidFill>
            <a:schemeClr val="tx1"/>
          </a:solidFill>
          <a:effectLst/>
          <a:latin typeface="+mn-lt"/>
          <a:ea typeface="+mn-ea"/>
          <a:cs typeface="+mn-cs"/>
        </a:defRPr>
      </a:lvl2pPr>
      <a:lvl3pPr marL="1285875" indent="-257175" algn="l" defTabSz="1028700" rtl="0" eaLnBrk="1" latinLnBrk="0" hangingPunct="1">
        <a:lnSpc>
          <a:spcPct val="120000"/>
        </a:lnSpc>
        <a:spcBef>
          <a:spcPts val="563"/>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3pPr>
      <a:lvl4pPr marL="1800225" indent="-257175" algn="l" defTabSz="1028700" rtl="0" eaLnBrk="1" latinLnBrk="0" hangingPunct="1">
        <a:lnSpc>
          <a:spcPct val="120000"/>
        </a:lnSpc>
        <a:spcBef>
          <a:spcPts val="563"/>
        </a:spcBef>
        <a:buClr>
          <a:schemeClr val="tx1"/>
        </a:buClr>
        <a:buFont typeface="Arial" panose="020B0604020202020204" pitchFamily="34" charset="0"/>
        <a:buChar char="•"/>
        <a:defRPr sz="1575" kern="1200" cap="all" baseline="0">
          <a:solidFill>
            <a:schemeClr val="tx1"/>
          </a:solidFill>
          <a:effectLst/>
          <a:latin typeface="+mn-lt"/>
          <a:ea typeface="+mn-ea"/>
          <a:cs typeface="+mn-cs"/>
        </a:defRPr>
      </a:lvl4pPr>
      <a:lvl5pPr marL="2314575" indent="-257175" algn="l" defTabSz="1028700" rtl="0" eaLnBrk="1" latinLnBrk="0" hangingPunct="1">
        <a:lnSpc>
          <a:spcPct val="120000"/>
        </a:lnSpc>
        <a:spcBef>
          <a:spcPts val="563"/>
        </a:spcBef>
        <a:buClr>
          <a:schemeClr val="tx1"/>
        </a:buClr>
        <a:buFont typeface="Arial" panose="020B0604020202020204" pitchFamily="34" charset="0"/>
        <a:buChar char="•"/>
        <a:defRPr sz="1575" kern="1200" cap="all" baseline="0">
          <a:solidFill>
            <a:schemeClr val="tx1"/>
          </a:solidFill>
          <a:effectLst/>
          <a:latin typeface="+mn-lt"/>
          <a:ea typeface="+mn-ea"/>
          <a:cs typeface="+mn-cs"/>
        </a:defRPr>
      </a:lvl5pPr>
      <a:lvl6pPr marL="2828925" indent="-257175" algn="l" defTabSz="1028700" rtl="0" eaLnBrk="1" latinLnBrk="0" hangingPunct="1">
        <a:lnSpc>
          <a:spcPct val="120000"/>
        </a:lnSpc>
        <a:spcBef>
          <a:spcPts val="563"/>
        </a:spcBef>
        <a:buClr>
          <a:schemeClr val="tx1"/>
        </a:buClr>
        <a:buFont typeface="Arial" panose="020B0604020202020204" pitchFamily="34" charset="0"/>
        <a:buChar char="•"/>
        <a:defRPr sz="1575" kern="1200" cap="all" baseline="0">
          <a:solidFill>
            <a:schemeClr val="tx1"/>
          </a:solidFill>
          <a:effectLst/>
          <a:latin typeface="+mn-lt"/>
          <a:ea typeface="+mn-ea"/>
          <a:cs typeface="+mn-cs"/>
        </a:defRPr>
      </a:lvl6pPr>
      <a:lvl7pPr marL="3343275" indent="-257175" algn="l" defTabSz="1028700" rtl="0" eaLnBrk="1" latinLnBrk="0" hangingPunct="1">
        <a:lnSpc>
          <a:spcPct val="120000"/>
        </a:lnSpc>
        <a:spcBef>
          <a:spcPts val="563"/>
        </a:spcBef>
        <a:buClr>
          <a:schemeClr val="tx1"/>
        </a:buClr>
        <a:buFont typeface="Arial" panose="020B0604020202020204" pitchFamily="34" charset="0"/>
        <a:buChar char="•"/>
        <a:defRPr sz="1575" kern="1200" cap="all" baseline="0">
          <a:solidFill>
            <a:schemeClr val="tx1"/>
          </a:solidFill>
          <a:effectLst/>
          <a:latin typeface="+mn-lt"/>
          <a:ea typeface="+mn-ea"/>
          <a:cs typeface="+mn-cs"/>
        </a:defRPr>
      </a:lvl7pPr>
      <a:lvl8pPr marL="3857625" indent="-257175" algn="l" defTabSz="1028700" rtl="0" eaLnBrk="1" latinLnBrk="0" hangingPunct="1">
        <a:lnSpc>
          <a:spcPct val="120000"/>
        </a:lnSpc>
        <a:spcBef>
          <a:spcPts val="563"/>
        </a:spcBef>
        <a:buClr>
          <a:schemeClr val="tx1"/>
        </a:buClr>
        <a:buFont typeface="Arial" panose="020B0604020202020204" pitchFamily="34" charset="0"/>
        <a:buChar char="•"/>
        <a:defRPr sz="1575" kern="1200" cap="all" baseline="0">
          <a:solidFill>
            <a:schemeClr val="tx1"/>
          </a:solidFill>
          <a:effectLst/>
          <a:latin typeface="+mn-lt"/>
          <a:ea typeface="+mn-ea"/>
          <a:cs typeface="+mn-cs"/>
        </a:defRPr>
      </a:lvl8pPr>
      <a:lvl9pPr marL="4371975" indent="-257175" algn="l" defTabSz="1028700" rtl="0" eaLnBrk="1" latinLnBrk="0" hangingPunct="1">
        <a:lnSpc>
          <a:spcPct val="120000"/>
        </a:lnSpc>
        <a:spcBef>
          <a:spcPts val="563"/>
        </a:spcBef>
        <a:buClr>
          <a:schemeClr val="tx1"/>
        </a:buClr>
        <a:buFont typeface="Arial" panose="020B0604020202020204" pitchFamily="34" charset="0"/>
        <a:buChar char="•"/>
        <a:defRPr sz="1575" kern="1200" cap="all" baseline="0">
          <a:solidFill>
            <a:schemeClr val="tx1"/>
          </a:solidFill>
          <a:effectLst/>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ordwall.net/play/98497/867/888"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sv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sv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sv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sv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tiff"/><Relationship Id="rId18" Type="http://schemas.openxmlformats.org/officeDocument/2006/relationships/slide" Target="slide24.xml"/><Relationship Id="rId3" Type="http://schemas.openxmlformats.org/officeDocument/2006/relationships/image" Target="../media/image33.gif"/><Relationship Id="rId7" Type="http://schemas.microsoft.com/office/2007/relationships/hdphoto" Target="../media/hdphoto1.wdp"/><Relationship Id="rId12" Type="http://schemas.openxmlformats.org/officeDocument/2006/relationships/image" Target="../media/image40.gif"/><Relationship Id="rId17" Type="http://schemas.openxmlformats.org/officeDocument/2006/relationships/slide" Target="slide22.xml"/><Relationship Id="rId2" Type="http://schemas.openxmlformats.org/officeDocument/2006/relationships/notesSlide" Target="../notesSlides/notesSlide2.xml"/><Relationship Id="rId16" Type="http://schemas.openxmlformats.org/officeDocument/2006/relationships/slide" Target="slide20.xml"/><Relationship Id="rId20" Type="http://schemas.openxmlformats.org/officeDocument/2006/relationships/slide" Target="slide28.xml"/><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slide" Target="slide29.xml"/><Relationship Id="rId15" Type="http://schemas.openxmlformats.org/officeDocument/2006/relationships/image" Target="../media/image42.jpeg"/><Relationship Id="rId10" Type="http://schemas.openxmlformats.org/officeDocument/2006/relationships/image" Target="../media/image38.gif"/><Relationship Id="rId19" Type="http://schemas.openxmlformats.org/officeDocument/2006/relationships/slide" Target="slide26.xml"/><Relationship Id="rId4" Type="http://schemas.openxmlformats.org/officeDocument/2006/relationships/image" Target="../media/image34.tiff"/><Relationship Id="rId9" Type="http://schemas.openxmlformats.org/officeDocument/2006/relationships/image" Target="../media/image37.gif"/><Relationship Id="rId14"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audio" Target="../media/audio2.wav"/><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4.jpeg"/><Relationship Id="rId5" Type="http://schemas.openxmlformats.org/officeDocument/2006/relationships/image" Target="../media/image43.gif"/><Relationship Id="rId10" Type="http://schemas.openxmlformats.org/officeDocument/2006/relationships/image" Target="../media/image48.jpeg"/><Relationship Id="rId4" Type="http://schemas.openxmlformats.org/officeDocument/2006/relationships/audio" Target="../media/audio3.wav"/><Relationship Id="rId9"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49.png"/><Relationship Id="rId7" Type="http://schemas.openxmlformats.org/officeDocument/2006/relationships/image" Target="../media/image41.tiff"/><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51.jpg"/><Relationship Id="rId5" Type="http://schemas.openxmlformats.org/officeDocument/2006/relationships/image" Target="../media/image36.jpeg"/><Relationship Id="rId10" Type="http://schemas.microsoft.com/office/2007/relationships/hdphoto" Target="../media/hdphoto1.wdp"/><Relationship Id="rId4" Type="http://schemas.openxmlformats.org/officeDocument/2006/relationships/image" Target="../media/image50.gif"/><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2.wav"/><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4.jpeg"/><Relationship Id="rId5" Type="http://schemas.openxmlformats.org/officeDocument/2006/relationships/image" Target="../media/image43.gif"/><Relationship Id="rId10" Type="http://schemas.openxmlformats.org/officeDocument/2006/relationships/image" Target="../media/image48.jpeg"/><Relationship Id="rId4" Type="http://schemas.openxmlformats.org/officeDocument/2006/relationships/audio" Target="../media/audio3.wav"/><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49.png"/><Relationship Id="rId7" Type="http://schemas.openxmlformats.org/officeDocument/2006/relationships/image" Target="../media/image36.jpeg"/><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40.gif"/><Relationship Id="rId5" Type="http://schemas.openxmlformats.org/officeDocument/2006/relationships/image" Target="../media/image38.gif"/><Relationship Id="rId10" Type="http://schemas.microsoft.com/office/2007/relationships/hdphoto" Target="../media/hdphoto2.wdp"/><Relationship Id="rId4" Type="http://schemas.openxmlformats.org/officeDocument/2006/relationships/image" Target="../media/image50.gif"/><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8.jpe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49.png"/><Relationship Id="rId7" Type="http://schemas.openxmlformats.org/officeDocument/2006/relationships/image" Target="../media/image38.gif"/><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51.jpg"/><Relationship Id="rId5" Type="http://schemas.openxmlformats.org/officeDocument/2006/relationships/image" Target="../media/image37.gif"/><Relationship Id="rId10" Type="http://schemas.microsoft.com/office/2007/relationships/hdphoto" Target="../media/hdphoto1.wdp"/><Relationship Id="rId4" Type="http://schemas.openxmlformats.org/officeDocument/2006/relationships/image" Target="../media/image50.gif"/><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49.png"/><Relationship Id="rId7" Type="http://schemas.openxmlformats.org/officeDocument/2006/relationships/image" Target="../media/image41.tiff"/><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37.gif"/><Relationship Id="rId5" Type="http://schemas.openxmlformats.org/officeDocument/2006/relationships/image" Target="../media/image40.gif"/><Relationship Id="rId10" Type="http://schemas.microsoft.com/office/2007/relationships/hdphoto" Target="../media/hdphoto1.wdp"/><Relationship Id="rId4" Type="http://schemas.openxmlformats.org/officeDocument/2006/relationships/image" Target="../media/image50.gif"/><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2.wav"/><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4.jpeg"/><Relationship Id="rId11" Type="http://schemas.openxmlformats.org/officeDocument/2006/relationships/image" Target="../media/image48.jpeg"/><Relationship Id="rId5" Type="http://schemas.openxmlformats.org/officeDocument/2006/relationships/image" Target="../media/image43.gif"/><Relationship Id="rId10" Type="http://schemas.openxmlformats.org/officeDocument/2006/relationships/image" Target="../media/image53.jpeg"/><Relationship Id="rId4" Type="http://schemas.openxmlformats.org/officeDocument/2006/relationships/audio" Target="../media/audio3.wav"/><Relationship Id="rId9" Type="http://schemas.openxmlformats.org/officeDocument/2006/relationships/image" Target="../media/image46.jpeg"/></Relationships>
</file>

<file path=ppt/slides/_rels/slide27.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49.png"/><Relationship Id="rId7" Type="http://schemas.openxmlformats.org/officeDocument/2006/relationships/image" Target="../media/image36.jpeg"/><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51.jpg"/><Relationship Id="rId5" Type="http://schemas.openxmlformats.org/officeDocument/2006/relationships/image" Target="../media/image38.gif"/><Relationship Id="rId10" Type="http://schemas.microsoft.com/office/2007/relationships/hdphoto" Target="../media/hdphoto1.wdp"/><Relationship Id="rId4" Type="http://schemas.openxmlformats.org/officeDocument/2006/relationships/image" Target="../media/image50.gif"/><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gif"/><Relationship Id="rId7"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4.jpeg"/><Relationship Id="rId5" Type="http://schemas.openxmlformats.org/officeDocument/2006/relationships/image" Target="../media/image48.jpe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9.png"/><Relationship Id="rId7" Type="http://schemas.openxmlformats.org/officeDocument/2006/relationships/slide" Target="slide17.xml"/><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38.gif"/><Relationship Id="rId5" Type="http://schemas.openxmlformats.org/officeDocument/2006/relationships/image" Target="../media/image51.jpg"/><Relationship Id="rId4" Type="http://schemas.openxmlformats.org/officeDocument/2006/relationships/image" Target="../media/image50.gif"/><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png"/><Relationship Id="rId3" Type="http://schemas.openxmlformats.org/officeDocument/2006/relationships/image" Target="../media/image14.svg"/><Relationship Id="rId7" Type="http://schemas.openxmlformats.org/officeDocument/2006/relationships/image" Target="../media/image20.png"/><Relationship Id="rId12" Type="http://schemas.openxmlformats.org/officeDocument/2006/relationships/image" Target="../media/image25.g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gif"/><Relationship Id="rId15" Type="http://schemas.openxmlformats.org/officeDocument/2006/relationships/image" Target="../media/image27.gif"/><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2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1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sv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2.png"/><Relationship Id="rId5" Type="http://schemas.openxmlformats.org/officeDocument/2006/relationships/image" Target="../media/image14.svg"/><Relationship Id="rId10"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1" name="Freeform 11"/>
          <p:cNvSpPr/>
          <p:nvPr/>
        </p:nvSpPr>
        <p:spPr>
          <a:xfrm>
            <a:off x="0" y="8938997"/>
            <a:ext cx="19405600" cy="2619756"/>
          </a:xfrm>
          <a:custGeom>
            <a:avLst/>
            <a:gdLst/>
            <a:ahLst/>
            <a:cxnLst/>
            <a:rect l="l" t="t" r="r" b="b"/>
            <a:pathLst>
              <a:path w="19405600" h="2619756">
                <a:moveTo>
                  <a:pt x="0" y="0"/>
                </a:moveTo>
                <a:lnTo>
                  <a:pt x="19405600" y="0"/>
                </a:lnTo>
                <a:lnTo>
                  <a:pt x="19405600" y="2619756"/>
                </a:lnTo>
                <a:lnTo>
                  <a:pt x="0" y="261975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91554D07-0D8C-4C49-8F3D-A5AE54E50BBE}"/>
              </a:ext>
            </a:extLst>
          </p:cNvPr>
          <p:cNvSpPr/>
          <p:nvPr/>
        </p:nvSpPr>
        <p:spPr>
          <a:xfrm>
            <a:off x="1600200" y="371965"/>
            <a:ext cx="15087600" cy="15240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What should we do to protect the environment?</a:t>
            </a:r>
          </a:p>
        </p:txBody>
      </p:sp>
      <p:sp>
        <p:nvSpPr>
          <p:cNvPr id="15" name="TextBox 14">
            <a:extLst>
              <a:ext uri="{FF2B5EF4-FFF2-40B4-BE49-F238E27FC236}">
                <a16:creationId xmlns:a16="http://schemas.microsoft.com/office/drawing/2014/main" id="{AFFD4F73-3CE0-45D0-B49F-8DC0C38FE94B}"/>
              </a:ext>
            </a:extLst>
          </p:cNvPr>
          <p:cNvSpPr txBox="1"/>
          <p:nvPr/>
        </p:nvSpPr>
        <p:spPr>
          <a:xfrm>
            <a:off x="1839912" y="8065998"/>
            <a:ext cx="15725775" cy="3139321"/>
          </a:xfrm>
          <a:prstGeom prst="rect">
            <a:avLst/>
          </a:prstGeom>
          <a:noFill/>
        </p:spPr>
        <p:txBody>
          <a:bodyPr wrap="square">
            <a:spAutoFit/>
          </a:bodyPr>
          <a:lstStyle/>
          <a:p>
            <a:r>
              <a:rPr lang="en-US" sz="6600" dirty="0">
                <a:hlinkClick r:id="rId3"/>
              </a:rPr>
              <a:t>https://wordwall.net/play/98497/867/888</a:t>
            </a:r>
            <a:endParaRPr lang="en-US" sz="6600" dirty="0"/>
          </a:p>
          <a:p>
            <a:endParaRPr lang="en-US" sz="6600" dirty="0"/>
          </a:p>
          <a:p>
            <a:endParaRPr lang="en-US" sz="6600" dirty="0"/>
          </a:p>
        </p:txBody>
      </p:sp>
      <p:pic>
        <p:nvPicPr>
          <p:cNvPr id="12" name="Picture 11">
            <a:extLst>
              <a:ext uri="{FF2B5EF4-FFF2-40B4-BE49-F238E27FC236}">
                <a16:creationId xmlns:a16="http://schemas.microsoft.com/office/drawing/2014/main" id="{0CAA46DD-34FA-45D7-9C9F-DE183D2FB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7956" y="2177301"/>
            <a:ext cx="10352087" cy="5820207"/>
          </a:xfrm>
          <a:prstGeom prst="rect">
            <a:avLst/>
          </a:prstGeom>
        </p:spPr>
      </p:pic>
    </p:spTree>
    <p:extLst>
      <p:ext uri="{BB962C8B-B14F-4D97-AF65-F5344CB8AC3E}">
        <p14:creationId xmlns:p14="http://schemas.microsoft.com/office/powerpoint/2010/main" val="4113584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EECBB"/>
        </a:solidFill>
        <a:effectLst/>
      </p:bgPr>
    </p:bg>
    <p:spTree>
      <p:nvGrpSpPr>
        <p:cNvPr id="1" name=""/>
        <p:cNvGrpSpPr/>
        <p:nvPr/>
      </p:nvGrpSpPr>
      <p:grpSpPr>
        <a:xfrm>
          <a:off x="0" y="0"/>
          <a:ext cx="0" cy="0"/>
          <a:chOff x="0" y="0"/>
          <a:chExt cx="0" cy="0"/>
        </a:xfrm>
      </p:grpSpPr>
      <p:sp>
        <p:nvSpPr>
          <p:cNvPr id="2" name="Freeform 2"/>
          <p:cNvSpPr/>
          <p:nvPr/>
        </p:nvSpPr>
        <p:spPr>
          <a:xfrm>
            <a:off x="-388273" y="5129212"/>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986909" y="5157787"/>
            <a:ext cx="6375182" cy="6375182"/>
          </a:xfrm>
          <a:custGeom>
            <a:avLst/>
            <a:gdLst/>
            <a:ahLst/>
            <a:cxnLst/>
            <a:rect l="l" t="t" r="r" b="b"/>
            <a:pathLst>
              <a:path w="6375182" h="6375182">
                <a:moveTo>
                  <a:pt x="0" y="0"/>
                </a:moveTo>
                <a:lnTo>
                  <a:pt x="6375182" y="0"/>
                </a:lnTo>
                <a:lnTo>
                  <a:pt x="6375182"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2301090" y="5129212"/>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388273" y="-1217395"/>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5956409" y="-1217395"/>
            <a:ext cx="6375182" cy="6375182"/>
          </a:xfrm>
          <a:custGeom>
            <a:avLst/>
            <a:gdLst/>
            <a:ahLst/>
            <a:cxnLst/>
            <a:rect l="l" t="t" r="r" b="b"/>
            <a:pathLst>
              <a:path w="6375182" h="6375182">
                <a:moveTo>
                  <a:pt x="0" y="0"/>
                </a:moveTo>
                <a:lnTo>
                  <a:pt x="6375182" y="0"/>
                </a:lnTo>
                <a:lnTo>
                  <a:pt x="6375182"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2301090" y="-1217395"/>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893376" y="3610912"/>
            <a:ext cx="9563731" cy="4907544"/>
          </a:xfrm>
          <a:custGeom>
            <a:avLst/>
            <a:gdLst/>
            <a:ahLst/>
            <a:cxnLst/>
            <a:rect l="l" t="t" r="r" b="b"/>
            <a:pathLst>
              <a:path w="5135685" h="3098423">
                <a:moveTo>
                  <a:pt x="0" y="0"/>
                </a:moveTo>
                <a:lnTo>
                  <a:pt x="5135686" y="0"/>
                </a:lnTo>
                <a:lnTo>
                  <a:pt x="5135686" y="3098423"/>
                </a:lnTo>
                <a:lnTo>
                  <a:pt x="0" y="30984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TextBox 25"/>
          <p:cNvSpPr txBox="1"/>
          <p:nvPr/>
        </p:nvSpPr>
        <p:spPr>
          <a:xfrm>
            <a:off x="1825367" y="1887824"/>
            <a:ext cx="16916370" cy="1257588"/>
          </a:xfrm>
          <a:prstGeom prst="rect">
            <a:avLst/>
          </a:prstGeom>
        </p:spPr>
        <p:txBody>
          <a:bodyPr wrap="square" lIns="0" tIns="0" rIns="0" bIns="0" rtlCol="0" anchor="t">
            <a:spAutoFit/>
          </a:bodyPr>
          <a:lstStyle/>
          <a:p>
            <a:pPr marL="0" marR="0" lvl="0" indent="0" algn="l" defTabSz="914400" rtl="0" eaLnBrk="1" fontAlgn="auto" latinLnBrk="0" hangingPunct="1">
              <a:lnSpc>
                <a:spcPts val="11200"/>
              </a:lnSpc>
              <a:spcBef>
                <a:spcPct val="0"/>
              </a:spcBef>
              <a:spcAft>
                <a:spcPts val="0"/>
              </a:spcAft>
              <a:buClrTx/>
              <a:buSzTx/>
              <a:buFontTx/>
              <a:buNone/>
              <a:tabLst/>
              <a:defRPr/>
            </a:pPr>
            <a:r>
              <a:rPr lang="en-US" sz="6000" b="1" dirty="0">
                <a:solidFill>
                  <a:srgbClr val="0070C0"/>
                </a:solidFill>
                <a:latin typeface="Times New Roman" panose="02020603050405020304" pitchFamily="18" charset="0"/>
                <a:ea typeface="Darker Grotesque Bold"/>
                <a:cs typeface="Times New Roman" panose="02020603050405020304" pitchFamily="18" charset="0"/>
                <a:sym typeface="Darker Grotesque Bold"/>
              </a:rPr>
              <a:t>Does this picture</a:t>
            </a:r>
            <a:r>
              <a:rPr kumimoji="0" lang="en-US" sz="6000" b="1" i="0" u="none" strike="noStrike" kern="1200" cap="none" spc="0" normalizeH="0" baseline="0" noProof="0" dirty="0">
                <a:ln>
                  <a:noFill/>
                </a:ln>
                <a:solidFill>
                  <a:srgbClr val="0070C0"/>
                </a:solidFill>
                <a:effectLst/>
                <a:uLnTx/>
                <a:uFillTx/>
                <a:latin typeface="Times New Roman" panose="02020603050405020304" pitchFamily="18" charset="0"/>
                <a:ea typeface="Darker Grotesque Bold"/>
                <a:cs typeface="Times New Roman" panose="02020603050405020304" pitchFamily="18" charset="0"/>
                <a:sym typeface="Darker Grotesque Bold"/>
              </a:rPr>
              <a:t> show a green lifestyle? Why?</a:t>
            </a:r>
          </a:p>
        </p:txBody>
      </p:sp>
      <p:sp>
        <p:nvSpPr>
          <p:cNvPr id="33" name="Freeform 33"/>
          <p:cNvSpPr/>
          <p:nvPr/>
        </p:nvSpPr>
        <p:spPr>
          <a:xfrm flipH="1">
            <a:off x="16616175" y="8501566"/>
            <a:ext cx="1322972" cy="1106336"/>
          </a:xfrm>
          <a:custGeom>
            <a:avLst/>
            <a:gdLst/>
            <a:ahLst/>
            <a:cxnLst/>
            <a:rect l="l" t="t" r="r" b="b"/>
            <a:pathLst>
              <a:path w="1322972" h="1106336">
                <a:moveTo>
                  <a:pt x="1322972" y="0"/>
                </a:moveTo>
                <a:lnTo>
                  <a:pt x="0" y="0"/>
                </a:lnTo>
                <a:lnTo>
                  <a:pt x="0" y="1106336"/>
                </a:lnTo>
                <a:lnTo>
                  <a:pt x="1322972" y="1106336"/>
                </a:lnTo>
                <a:lnTo>
                  <a:pt x="1322972" y="0"/>
                </a:lnTo>
                <a:close/>
              </a:path>
            </a:pathLst>
          </a:custGeom>
          <a:blipFill>
            <a:blip r:embed="rId6"/>
            <a:stretch>
              <a:fillRect/>
            </a:stretch>
          </a:blipFill>
        </p:spPr>
      </p:sp>
      <p:sp>
        <p:nvSpPr>
          <p:cNvPr id="37" name="Freeform 37"/>
          <p:cNvSpPr/>
          <p:nvPr/>
        </p:nvSpPr>
        <p:spPr>
          <a:xfrm>
            <a:off x="17287470" y="3525967"/>
            <a:ext cx="509086" cy="425723"/>
          </a:xfrm>
          <a:custGeom>
            <a:avLst/>
            <a:gdLst/>
            <a:ahLst/>
            <a:cxnLst/>
            <a:rect l="l" t="t" r="r" b="b"/>
            <a:pathLst>
              <a:path w="509086" h="425723">
                <a:moveTo>
                  <a:pt x="0" y="0"/>
                </a:moveTo>
                <a:lnTo>
                  <a:pt x="509086" y="0"/>
                </a:lnTo>
                <a:lnTo>
                  <a:pt x="509086" y="425723"/>
                </a:lnTo>
                <a:lnTo>
                  <a:pt x="0" y="42572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ounded Rectangle 15">
            <a:extLst>
              <a:ext uri="{FF2B5EF4-FFF2-40B4-BE49-F238E27FC236}">
                <a16:creationId xmlns:a16="http://schemas.microsoft.com/office/drawing/2014/main" id="{41CD2B60-586A-4EB5-A044-64298CC96658}"/>
              </a:ext>
            </a:extLst>
          </p:cNvPr>
          <p:cNvSpPr/>
          <p:nvPr/>
        </p:nvSpPr>
        <p:spPr>
          <a:xfrm>
            <a:off x="636771" y="1460054"/>
            <a:ext cx="753909"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8DA4"/>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DC2DF0FC-E20A-4908-ABF8-3133B97A7D59}"/>
              </a:ext>
            </a:extLst>
          </p:cNvPr>
          <p:cNvSpPr txBox="1"/>
          <p:nvPr/>
        </p:nvSpPr>
        <p:spPr>
          <a:xfrm>
            <a:off x="663164" y="1379302"/>
            <a:ext cx="6747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Myriad Pro" pitchFamily="34" charset="0"/>
                <a:ea typeface="+mn-ea"/>
                <a:cs typeface="+mn-cs"/>
              </a:rPr>
              <a:t>1</a:t>
            </a:r>
            <a:endParaRPr kumimoji="0" lang="en-US" sz="4000" b="1" i="0" u="none" strike="noStrike" kern="1200" cap="none" spc="0" normalizeH="0" baseline="0" noProof="0" dirty="0">
              <a:ln>
                <a:noFill/>
              </a:ln>
              <a:solidFill>
                <a:prstClr val="white"/>
              </a:solidFill>
              <a:effectLst/>
              <a:uLnTx/>
              <a:uFillTx/>
              <a:latin typeface="Myriad Pro" pitchFamily="34" charset="0"/>
              <a:ea typeface="+mn-ea"/>
              <a:cs typeface="+mn-cs"/>
            </a:endParaRPr>
          </a:p>
        </p:txBody>
      </p:sp>
      <p:sp>
        <p:nvSpPr>
          <p:cNvPr id="40" name="TextBox 39">
            <a:extLst>
              <a:ext uri="{FF2B5EF4-FFF2-40B4-BE49-F238E27FC236}">
                <a16:creationId xmlns:a16="http://schemas.microsoft.com/office/drawing/2014/main" id="{82A4A3A5-05A7-4526-9901-67866582E889}"/>
              </a:ext>
            </a:extLst>
          </p:cNvPr>
          <p:cNvSpPr txBox="1"/>
          <p:nvPr/>
        </p:nvSpPr>
        <p:spPr>
          <a:xfrm>
            <a:off x="1642826" y="1429205"/>
            <a:ext cx="1485667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Work in groups. Look at the pictures and answer the questions.</a:t>
            </a:r>
          </a:p>
        </p:txBody>
      </p:sp>
      <p:pic>
        <p:nvPicPr>
          <p:cNvPr id="41" name="Picture 40">
            <a:extLst>
              <a:ext uri="{FF2B5EF4-FFF2-40B4-BE49-F238E27FC236}">
                <a16:creationId xmlns:a16="http://schemas.microsoft.com/office/drawing/2014/main" id="{E9A877ED-F36D-4CDF-910C-B9DE1A8D32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0" y="21514"/>
            <a:ext cx="18288000" cy="880278"/>
          </a:xfrm>
          <a:prstGeom prst="rect">
            <a:avLst/>
          </a:prstGeom>
        </p:spPr>
      </p:pic>
      <p:sp>
        <p:nvSpPr>
          <p:cNvPr id="42" name="TextBox 41">
            <a:extLst>
              <a:ext uri="{FF2B5EF4-FFF2-40B4-BE49-F238E27FC236}">
                <a16:creationId xmlns:a16="http://schemas.microsoft.com/office/drawing/2014/main" id="{FDC9C3AE-9314-412C-A075-7316A59D5397}"/>
              </a:ext>
            </a:extLst>
          </p:cNvPr>
          <p:cNvSpPr txBox="1"/>
          <p:nvPr/>
        </p:nvSpPr>
        <p:spPr>
          <a:xfrm>
            <a:off x="358802" y="134610"/>
            <a:ext cx="6858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PRE-READING</a:t>
            </a:r>
          </a:p>
        </p:txBody>
      </p:sp>
      <p:sp>
        <p:nvSpPr>
          <p:cNvPr id="47" name="TextBox 46">
            <a:extLst>
              <a:ext uri="{FF2B5EF4-FFF2-40B4-BE49-F238E27FC236}">
                <a16:creationId xmlns:a16="http://schemas.microsoft.com/office/drawing/2014/main" id="{99B95872-727C-42BB-AC3E-7A6B77550D28}"/>
              </a:ext>
            </a:extLst>
          </p:cNvPr>
          <p:cNvSpPr txBox="1"/>
          <p:nvPr/>
        </p:nvSpPr>
        <p:spPr>
          <a:xfrm>
            <a:off x="2799318" y="8942530"/>
            <a:ext cx="48472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noProof="0" dirty="0">
                <a:solidFill>
                  <a:srgbClr val="0070C0"/>
                </a:solidFill>
                <a:latin typeface="Calibri"/>
              </a:rPr>
              <a:t>a</a:t>
            </a:r>
            <a:endParaRPr kumimoji="0" lang="en-US" sz="6600" b="1" i="0" u="none" strike="noStrike" kern="1200" cap="none" spc="0" normalizeH="0" baseline="0" noProof="0" dirty="0">
              <a:ln>
                <a:noFill/>
              </a:ln>
              <a:solidFill>
                <a:srgbClr val="0070C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691196E-8244-4BBC-95FD-CF3A096316D3}"/>
              </a:ext>
            </a:extLst>
          </p:cNvPr>
          <p:cNvSpPr txBox="1"/>
          <p:nvPr/>
        </p:nvSpPr>
        <p:spPr>
          <a:xfrm>
            <a:off x="7303431" y="4490387"/>
            <a:ext cx="9646673" cy="830997"/>
          </a:xfrm>
          <a:prstGeom prst="rect">
            <a:avLst/>
          </a:prstGeom>
          <a:noFill/>
        </p:spPr>
        <p:txBody>
          <a:bodyPr wrap="square" rtlCol="0">
            <a:spAutoFit/>
          </a:bodyPr>
          <a:lstStyle/>
          <a:p>
            <a:pPr marL="285750" indent="-285750">
              <a:buFontTx/>
              <a:buChar char="-"/>
            </a:pPr>
            <a:r>
              <a:rPr lang="en-US" sz="4800" dirty="0">
                <a:latin typeface="Times New Roman" panose="02020603050405020304" pitchFamily="18" charset="0"/>
                <a:cs typeface="Times New Roman" panose="02020603050405020304" pitchFamily="18" charset="0"/>
              </a:rPr>
              <a:t>The man uses many plastic bags.</a:t>
            </a:r>
          </a:p>
        </p:txBody>
      </p:sp>
      <p:sp>
        <p:nvSpPr>
          <p:cNvPr id="30" name="TextBox 29">
            <a:extLst>
              <a:ext uri="{FF2B5EF4-FFF2-40B4-BE49-F238E27FC236}">
                <a16:creationId xmlns:a16="http://schemas.microsoft.com/office/drawing/2014/main" id="{37C8E338-A705-4813-A205-5ED96EB28BB2}"/>
              </a:ext>
            </a:extLst>
          </p:cNvPr>
          <p:cNvSpPr txBox="1"/>
          <p:nvPr/>
        </p:nvSpPr>
        <p:spPr>
          <a:xfrm>
            <a:off x="7139031" y="6548929"/>
            <a:ext cx="9646673" cy="1569660"/>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sym typeface="Wingdings" panose="05000000000000000000" pitchFamily="2" charset="2"/>
              </a:rPr>
              <a:t></a:t>
            </a:r>
            <a:r>
              <a:rPr lang="en-US" sz="4800" dirty="0">
                <a:latin typeface="Times New Roman" panose="02020603050405020304" pitchFamily="18" charset="0"/>
                <a:cs typeface="Times New Roman" panose="02020603050405020304" pitchFamily="18" charset="0"/>
              </a:rPr>
              <a:t>This picture doesn’t show a green lifestyle.</a:t>
            </a:r>
          </a:p>
        </p:txBody>
      </p:sp>
      <p:sp>
        <p:nvSpPr>
          <p:cNvPr id="31" name="TextBox 30">
            <a:extLst>
              <a:ext uri="{FF2B5EF4-FFF2-40B4-BE49-F238E27FC236}">
                <a16:creationId xmlns:a16="http://schemas.microsoft.com/office/drawing/2014/main" id="{24B9276F-6523-438C-978C-9F5B928EBF99}"/>
              </a:ext>
            </a:extLst>
          </p:cNvPr>
          <p:cNvSpPr txBox="1"/>
          <p:nvPr/>
        </p:nvSpPr>
        <p:spPr>
          <a:xfrm>
            <a:off x="7303431" y="5473345"/>
            <a:ext cx="10910438" cy="1569660"/>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 Plastic bags are bad for environment.</a:t>
            </a:r>
          </a:p>
          <a:p>
            <a:pPr marL="285750" indent="-285750">
              <a:buFontTx/>
              <a:buChar char="-"/>
            </a:pPr>
            <a:endParaRPr lang="en-US" sz="4800" dirty="0">
              <a:latin typeface="Times New Roman" panose="02020603050405020304" pitchFamily="18" charset="0"/>
              <a:cs typeface="Times New Roman" panose="02020603050405020304" pitchFamily="18" charset="0"/>
            </a:endParaRPr>
          </a:p>
        </p:txBody>
      </p:sp>
      <p:pic>
        <p:nvPicPr>
          <p:cNvPr id="36" name="image8.png">
            <a:extLst>
              <a:ext uri="{FF2B5EF4-FFF2-40B4-BE49-F238E27FC236}">
                <a16:creationId xmlns:a16="http://schemas.microsoft.com/office/drawing/2014/main" id="{816903F4-55B8-44AA-9319-3353CE492A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696" y="3436166"/>
            <a:ext cx="5892935" cy="539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0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EECBB"/>
        </a:solidFill>
        <a:effectLst/>
      </p:bgPr>
    </p:bg>
    <p:spTree>
      <p:nvGrpSpPr>
        <p:cNvPr id="1" name=""/>
        <p:cNvGrpSpPr/>
        <p:nvPr/>
      </p:nvGrpSpPr>
      <p:grpSpPr>
        <a:xfrm>
          <a:off x="0" y="0"/>
          <a:ext cx="0" cy="0"/>
          <a:chOff x="0" y="0"/>
          <a:chExt cx="0" cy="0"/>
        </a:xfrm>
      </p:grpSpPr>
      <p:sp>
        <p:nvSpPr>
          <p:cNvPr id="2" name="Freeform 2"/>
          <p:cNvSpPr/>
          <p:nvPr/>
        </p:nvSpPr>
        <p:spPr>
          <a:xfrm>
            <a:off x="-388273" y="5129212"/>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995693" y="5106245"/>
            <a:ext cx="6375182" cy="6375182"/>
          </a:xfrm>
          <a:custGeom>
            <a:avLst/>
            <a:gdLst/>
            <a:ahLst/>
            <a:cxnLst/>
            <a:rect l="l" t="t" r="r" b="b"/>
            <a:pathLst>
              <a:path w="6375182" h="6375182">
                <a:moveTo>
                  <a:pt x="0" y="0"/>
                </a:moveTo>
                <a:lnTo>
                  <a:pt x="6375182" y="0"/>
                </a:lnTo>
                <a:lnTo>
                  <a:pt x="6375182"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2301090" y="5120007"/>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388273" y="-1217395"/>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5956409" y="-1217395"/>
            <a:ext cx="6375182" cy="6375182"/>
          </a:xfrm>
          <a:custGeom>
            <a:avLst/>
            <a:gdLst/>
            <a:ahLst/>
            <a:cxnLst/>
            <a:rect l="l" t="t" r="r" b="b"/>
            <a:pathLst>
              <a:path w="6375182" h="6375182">
                <a:moveTo>
                  <a:pt x="0" y="0"/>
                </a:moveTo>
                <a:lnTo>
                  <a:pt x="6375182" y="0"/>
                </a:lnTo>
                <a:lnTo>
                  <a:pt x="6375182"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2301090" y="-1217395"/>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7549725" y="3983931"/>
            <a:ext cx="9563731" cy="4907544"/>
          </a:xfrm>
          <a:custGeom>
            <a:avLst/>
            <a:gdLst/>
            <a:ahLst/>
            <a:cxnLst/>
            <a:rect l="l" t="t" r="r" b="b"/>
            <a:pathLst>
              <a:path w="5135685" h="3098423">
                <a:moveTo>
                  <a:pt x="0" y="0"/>
                </a:moveTo>
                <a:lnTo>
                  <a:pt x="5135686" y="0"/>
                </a:lnTo>
                <a:lnTo>
                  <a:pt x="5135686" y="3098423"/>
                </a:lnTo>
                <a:lnTo>
                  <a:pt x="0" y="30984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TextBox 25"/>
          <p:cNvSpPr txBox="1"/>
          <p:nvPr/>
        </p:nvSpPr>
        <p:spPr>
          <a:xfrm>
            <a:off x="1825367" y="1887824"/>
            <a:ext cx="16916370" cy="1257588"/>
          </a:xfrm>
          <a:prstGeom prst="rect">
            <a:avLst/>
          </a:prstGeom>
        </p:spPr>
        <p:txBody>
          <a:bodyPr wrap="square" lIns="0" tIns="0" rIns="0" bIns="0" rtlCol="0" anchor="t">
            <a:spAutoFit/>
          </a:bodyPr>
          <a:lstStyle/>
          <a:p>
            <a:pPr marL="0" marR="0" lvl="0" indent="0" algn="l" defTabSz="914400" rtl="0" eaLnBrk="1" fontAlgn="auto" latinLnBrk="0" hangingPunct="1">
              <a:lnSpc>
                <a:spcPts val="112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Times New Roman" panose="02020603050405020304" pitchFamily="18" charset="0"/>
                <a:ea typeface="Darker Grotesque Bold"/>
                <a:cs typeface="Times New Roman" panose="02020603050405020304" pitchFamily="18" charset="0"/>
                <a:sym typeface="Darker Grotesque Bold"/>
              </a:rPr>
              <a:t>Does this picture show a green lifestyle? Why?</a:t>
            </a:r>
          </a:p>
        </p:txBody>
      </p:sp>
      <p:sp>
        <p:nvSpPr>
          <p:cNvPr id="33" name="Freeform 33"/>
          <p:cNvSpPr/>
          <p:nvPr/>
        </p:nvSpPr>
        <p:spPr>
          <a:xfrm flipH="1">
            <a:off x="16754393" y="8506200"/>
            <a:ext cx="1322972" cy="1106336"/>
          </a:xfrm>
          <a:custGeom>
            <a:avLst/>
            <a:gdLst/>
            <a:ahLst/>
            <a:cxnLst/>
            <a:rect l="l" t="t" r="r" b="b"/>
            <a:pathLst>
              <a:path w="1322972" h="1106336">
                <a:moveTo>
                  <a:pt x="1322972" y="0"/>
                </a:moveTo>
                <a:lnTo>
                  <a:pt x="0" y="0"/>
                </a:lnTo>
                <a:lnTo>
                  <a:pt x="0" y="1106336"/>
                </a:lnTo>
                <a:lnTo>
                  <a:pt x="1322972" y="1106336"/>
                </a:lnTo>
                <a:lnTo>
                  <a:pt x="1322972" y="0"/>
                </a:lnTo>
                <a:close/>
              </a:path>
            </a:pathLst>
          </a:custGeom>
          <a:blipFill>
            <a:blip r:embed="rId6"/>
            <a:stretch>
              <a:fillRect/>
            </a:stretch>
          </a:blipFill>
        </p:spPr>
      </p:sp>
      <p:sp>
        <p:nvSpPr>
          <p:cNvPr id="37" name="Freeform 37"/>
          <p:cNvSpPr/>
          <p:nvPr/>
        </p:nvSpPr>
        <p:spPr>
          <a:xfrm>
            <a:off x="17287470" y="3525967"/>
            <a:ext cx="509086" cy="425723"/>
          </a:xfrm>
          <a:custGeom>
            <a:avLst/>
            <a:gdLst/>
            <a:ahLst/>
            <a:cxnLst/>
            <a:rect l="l" t="t" r="r" b="b"/>
            <a:pathLst>
              <a:path w="509086" h="425723">
                <a:moveTo>
                  <a:pt x="0" y="0"/>
                </a:moveTo>
                <a:lnTo>
                  <a:pt x="509086" y="0"/>
                </a:lnTo>
                <a:lnTo>
                  <a:pt x="509086" y="425723"/>
                </a:lnTo>
                <a:lnTo>
                  <a:pt x="0" y="42572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ounded Rectangle 15">
            <a:extLst>
              <a:ext uri="{FF2B5EF4-FFF2-40B4-BE49-F238E27FC236}">
                <a16:creationId xmlns:a16="http://schemas.microsoft.com/office/drawing/2014/main" id="{41CD2B60-586A-4EB5-A044-64298CC96658}"/>
              </a:ext>
            </a:extLst>
          </p:cNvPr>
          <p:cNvSpPr/>
          <p:nvPr/>
        </p:nvSpPr>
        <p:spPr>
          <a:xfrm>
            <a:off x="636771" y="1460054"/>
            <a:ext cx="753909"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8DA4"/>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DC2DF0FC-E20A-4908-ABF8-3133B97A7D59}"/>
              </a:ext>
            </a:extLst>
          </p:cNvPr>
          <p:cNvSpPr txBox="1"/>
          <p:nvPr/>
        </p:nvSpPr>
        <p:spPr>
          <a:xfrm>
            <a:off x="663164" y="1379302"/>
            <a:ext cx="6747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Myriad Pro" pitchFamily="34" charset="0"/>
                <a:ea typeface="+mn-ea"/>
                <a:cs typeface="+mn-cs"/>
              </a:rPr>
              <a:t>1</a:t>
            </a:r>
            <a:endParaRPr kumimoji="0" lang="en-US" sz="4000" b="1" i="0" u="none" strike="noStrike" kern="1200" cap="none" spc="0" normalizeH="0" baseline="0" noProof="0" dirty="0">
              <a:ln>
                <a:noFill/>
              </a:ln>
              <a:solidFill>
                <a:prstClr val="white"/>
              </a:solidFill>
              <a:effectLst/>
              <a:uLnTx/>
              <a:uFillTx/>
              <a:latin typeface="Myriad Pro" pitchFamily="34" charset="0"/>
              <a:ea typeface="+mn-ea"/>
              <a:cs typeface="+mn-cs"/>
            </a:endParaRPr>
          </a:p>
        </p:txBody>
      </p:sp>
      <p:sp>
        <p:nvSpPr>
          <p:cNvPr id="40" name="TextBox 39">
            <a:extLst>
              <a:ext uri="{FF2B5EF4-FFF2-40B4-BE49-F238E27FC236}">
                <a16:creationId xmlns:a16="http://schemas.microsoft.com/office/drawing/2014/main" id="{82A4A3A5-05A7-4526-9901-67866582E889}"/>
              </a:ext>
            </a:extLst>
          </p:cNvPr>
          <p:cNvSpPr txBox="1"/>
          <p:nvPr/>
        </p:nvSpPr>
        <p:spPr>
          <a:xfrm>
            <a:off x="1642826" y="1429205"/>
            <a:ext cx="1485667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Work in groups. Look at the pictures and answer the questions.</a:t>
            </a:r>
          </a:p>
        </p:txBody>
      </p:sp>
      <p:pic>
        <p:nvPicPr>
          <p:cNvPr id="41" name="Picture 40">
            <a:extLst>
              <a:ext uri="{FF2B5EF4-FFF2-40B4-BE49-F238E27FC236}">
                <a16:creationId xmlns:a16="http://schemas.microsoft.com/office/drawing/2014/main" id="{E9A877ED-F36D-4CDF-910C-B9DE1A8D32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0" y="21514"/>
            <a:ext cx="18288000" cy="880278"/>
          </a:xfrm>
          <a:prstGeom prst="rect">
            <a:avLst/>
          </a:prstGeom>
        </p:spPr>
      </p:pic>
      <p:sp>
        <p:nvSpPr>
          <p:cNvPr id="42" name="TextBox 41">
            <a:extLst>
              <a:ext uri="{FF2B5EF4-FFF2-40B4-BE49-F238E27FC236}">
                <a16:creationId xmlns:a16="http://schemas.microsoft.com/office/drawing/2014/main" id="{FDC9C3AE-9314-412C-A075-7316A59D5397}"/>
              </a:ext>
            </a:extLst>
          </p:cNvPr>
          <p:cNvSpPr txBox="1"/>
          <p:nvPr/>
        </p:nvSpPr>
        <p:spPr>
          <a:xfrm>
            <a:off x="358802" y="134610"/>
            <a:ext cx="6858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PRE-READING</a:t>
            </a:r>
          </a:p>
        </p:txBody>
      </p:sp>
      <p:sp>
        <p:nvSpPr>
          <p:cNvPr id="47" name="TextBox 46">
            <a:extLst>
              <a:ext uri="{FF2B5EF4-FFF2-40B4-BE49-F238E27FC236}">
                <a16:creationId xmlns:a16="http://schemas.microsoft.com/office/drawing/2014/main" id="{99B95872-727C-42BB-AC3E-7A6B77550D28}"/>
              </a:ext>
            </a:extLst>
          </p:cNvPr>
          <p:cNvSpPr txBox="1"/>
          <p:nvPr/>
        </p:nvSpPr>
        <p:spPr>
          <a:xfrm>
            <a:off x="3265392" y="9148887"/>
            <a:ext cx="48472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solidFill>
                  <a:srgbClr val="0070C0"/>
                </a:solidFill>
                <a:latin typeface="Calibri"/>
              </a:rPr>
              <a:t>b</a:t>
            </a:r>
            <a:endParaRPr kumimoji="0" lang="en-US" sz="6600" b="1" i="0" u="none" strike="noStrike" kern="1200" cap="none" spc="0" normalizeH="0" baseline="0" noProof="0" dirty="0">
              <a:ln>
                <a:noFill/>
              </a:ln>
              <a:solidFill>
                <a:srgbClr val="0070C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691196E-8244-4BBC-95FD-CF3A096316D3}"/>
              </a:ext>
            </a:extLst>
          </p:cNvPr>
          <p:cNvSpPr txBox="1"/>
          <p:nvPr/>
        </p:nvSpPr>
        <p:spPr>
          <a:xfrm>
            <a:off x="7854959" y="5003125"/>
            <a:ext cx="9646673"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man </a:t>
            </a:r>
            <a:r>
              <a:rPr lang="en-US" sz="4800" dirty="0">
                <a:solidFill>
                  <a:prstClr val="black"/>
                </a:solidFill>
                <a:latin typeface="Times New Roman" panose="02020603050405020304" pitchFamily="18" charset="0"/>
                <a:cs typeface="Times New Roman" panose="02020603050405020304" pitchFamily="18" charset="0"/>
              </a:rPr>
              <a:t>is using</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fresh vegetables</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0" name="TextBox 29">
            <a:extLst>
              <a:ext uri="{FF2B5EF4-FFF2-40B4-BE49-F238E27FC236}">
                <a16:creationId xmlns:a16="http://schemas.microsoft.com/office/drawing/2014/main" id="{37C8E338-A705-4813-A205-5ED96EB28BB2}"/>
              </a:ext>
            </a:extLst>
          </p:cNvPr>
          <p:cNvSpPr txBox="1"/>
          <p:nvPr/>
        </p:nvSpPr>
        <p:spPr>
          <a:xfrm>
            <a:off x="7884025" y="6870212"/>
            <a:ext cx="9646673"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picture shows a green lifestyle.</a:t>
            </a:r>
          </a:p>
        </p:txBody>
      </p:sp>
      <p:sp>
        <p:nvSpPr>
          <p:cNvPr id="31" name="TextBox 30">
            <a:extLst>
              <a:ext uri="{FF2B5EF4-FFF2-40B4-BE49-F238E27FC236}">
                <a16:creationId xmlns:a16="http://schemas.microsoft.com/office/drawing/2014/main" id="{24B9276F-6523-438C-978C-9F5B928EBF99}"/>
              </a:ext>
            </a:extLst>
          </p:cNvPr>
          <p:cNvSpPr txBox="1"/>
          <p:nvPr/>
        </p:nvSpPr>
        <p:spPr>
          <a:xfrm>
            <a:off x="7884025" y="5902486"/>
            <a:ext cx="100057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800" dirty="0">
                <a:solidFill>
                  <a:prstClr val="black"/>
                </a:solidFill>
                <a:latin typeface="Times New Roman" panose="02020603050405020304" pitchFamily="18" charset="0"/>
                <a:cs typeface="Times New Roman" panose="02020603050405020304" pitchFamily="18" charset="0"/>
              </a:rPr>
              <a:t> Fresh vegetables are good for health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22" name="image7.png">
            <a:extLst>
              <a:ext uri="{FF2B5EF4-FFF2-40B4-BE49-F238E27FC236}">
                <a16:creationId xmlns:a16="http://schemas.microsoft.com/office/drawing/2014/main" id="{53A8E94E-47DC-4F7B-BC15-EEEEFB6ABA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243" y="3371451"/>
            <a:ext cx="6208178" cy="601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76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EECBB"/>
        </a:solidFill>
        <a:effectLst/>
      </p:bgPr>
    </p:bg>
    <p:spTree>
      <p:nvGrpSpPr>
        <p:cNvPr id="1" name=""/>
        <p:cNvGrpSpPr/>
        <p:nvPr/>
      </p:nvGrpSpPr>
      <p:grpSpPr>
        <a:xfrm>
          <a:off x="0" y="0"/>
          <a:ext cx="0" cy="0"/>
          <a:chOff x="0" y="0"/>
          <a:chExt cx="0" cy="0"/>
        </a:xfrm>
      </p:grpSpPr>
      <p:sp>
        <p:nvSpPr>
          <p:cNvPr id="2" name="Freeform 2"/>
          <p:cNvSpPr/>
          <p:nvPr/>
        </p:nvSpPr>
        <p:spPr>
          <a:xfrm>
            <a:off x="-450063" y="5192407"/>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987701" y="5180755"/>
            <a:ext cx="6375182" cy="6375182"/>
          </a:xfrm>
          <a:custGeom>
            <a:avLst/>
            <a:gdLst/>
            <a:ahLst/>
            <a:cxnLst/>
            <a:rect l="l" t="t" r="r" b="b"/>
            <a:pathLst>
              <a:path w="6375182" h="6375182">
                <a:moveTo>
                  <a:pt x="0" y="0"/>
                </a:moveTo>
                <a:lnTo>
                  <a:pt x="6375182" y="0"/>
                </a:lnTo>
                <a:lnTo>
                  <a:pt x="6375182"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2305065" y="5107258"/>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388273" y="-1217395"/>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5956409" y="-1217395"/>
            <a:ext cx="6375182" cy="6375182"/>
          </a:xfrm>
          <a:custGeom>
            <a:avLst/>
            <a:gdLst/>
            <a:ahLst/>
            <a:cxnLst/>
            <a:rect l="l" t="t" r="r" b="b"/>
            <a:pathLst>
              <a:path w="6375182" h="6375182">
                <a:moveTo>
                  <a:pt x="0" y="0"/>
                </a:moveTo>
                <a:lnTo>
                  <a:pt x="6375182" y="0"/>
                </a:lnTo>
                <a:lnTo>
                  <a:pt x="6375182"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2301090" y="-1217395"/>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7658274" y="3936065"/>
            <a:ext cx="9563731" cy="4907544"/>
          </a:xfrm>
          <a:custGeom>
            <a:avLst/>
            <a:gdLst/>
            <a:ahLst/>
            <a:cxnLst/>
            <a:rect l="l" t="t" r="r" b="b"/>
            <a:pathLst>
              <a:path w="5135685" h="3098423">
                <a:moveTo>
                  <a:pt x="0" y="0"/>
                </a:moveTo>
                <a:lnTo>
                  <a:pt x="5135686" y="0"/>
                </a:lnTo>
                <a:lnTo>
                  <a:pt x="5135686" y="3098423"/>
                </a:lnTo>
                <a:lnTo>
                  <a:pt x="0" y="30984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TextBox 25"/>
          <p:cNvSpPr txBox="1"/>
          <p:nvPr/>
        </p:nvSpPr>
        <p:spPr>
          <a:xfrm>
            <a:off x="1825367" y="1887824"/>
            <a:ext cx="16916370" cy="1257588"/>
          </a:xfrm>
          <a:prstGeom prst="rect">
            <a:avLst/>
          </a:prstGeom>
        </p:spPr>
        <p:txBody>
          <a:bodyPr wrap="square" lIns="0" tIns="0" rIns="0" bIns="0" rtlCol="0" anchor="t">
            <a:spAutoFit/>
          </a:bodyPr>
          <a:lstStyle/>
          <a:p>
            <a:pPr marL="0" marR="0" lvl="0" indent="0" algn="l" defTabSz="914400" rtl="0" eaLnBrk="1" fontAlgn="auto" latinLnBrk="0" hangingPunct="1">
              <a:lnSpc>
                <a:spcPts val="112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Times New Roman" panose="02020603050405020304" pitchFamily="18" charset="0"/>
                <a:ea typeface="Darker Grotesque Bold"/>
                <a:cs typeface="Times New Roman" panose="02020603050405020304" pitchFamily="18" charset="0"/>
                <a:sym typeface="Darker Grotesque Bold"/>
              </a:rPr>
              <a:t>Does this picture show a green lifestyle? Why?</a:t>
            </a:r>
          </a:p>
        </p:txBody>
      </p:sp>
      <p:sp>
        <p:nvSpPr>
          <p:cNvPr id="33" name="Freeform 33"/>
          <p:cNvSpPr/>
          <p:nvPr/>
        </p:nvSpPr>
        <p:spPr>
          <a:xfrm flipH="1">
            <a:off x="16754393" y="8506200"/>
            <a:ext cx="1322972" cy="1106336"/>
          </a:xfrm>
          <a:custGeom>
            <a:avLst/>
            <a:gdLst/>
            <a:ahLst/>
            <a:cxnLst/>
            <a:rect l="l" t="t" r="r" b="b"/>
            <a:pathLst>
              <a:path w="1322972" h="1106336">
                <a:moveTo>
                  <a:pt x="1322972" y="0"/>
                </a:moveTo>
                <a:lnTo>
                  <a:pt x="0" y="0"/>
                </a:lnTo>
                <a:lnTo>
                  <a:pt x="0" y="1106336"/>
                </a:lnTo>
                <a:lnTo>
                  <a:pt x="1322972" y="1106336"/>
                </a:lnTo>
                <a:lnTo>
                  <a:pt x="1322972" y="0"/>
                </a:lnTo>
                <a:close/>
              </a:path>
            </a:pathLst>
          </a:custGeom>
          <a:blipFill>
            <a:blip r:embed="rId6"/>
            <a:stretch>
              <a:fillRect/>
            </a:stretch>
          </a:blipFill>
        </p:spPr>
      </p:sp>
      <p:sp>
        <p:nvSpPr>
          <p:cNvPr id="37" name="Freeform 37"/>
          <p:cNvSpPr/>
          <p:nvPr/>
        </p:nvSpPr>
        <p:spPr>
          <a:xfrm>
            <a:off x="17287470" y="3525967"/>
            <a:ext cx="509086" cy="425723"/>
          </a:xfrm>
          <a:custGeom>
            <a:avLst/>
            <a:gdLst/>
            <a:ahLst/>
            <a:cxnLst/>
            <a:rect l="l" t="t" r="r" b="b"/>
            <a:pathLst>
              <a:path w="509086" h="425723">
                <a:moveTo>
                  <a:pt x="0" y="0"/>
                </a:moveTo>
                <a:lnTo>
                  <a:pt x="509086" y="0"/>
                </a:lnTo>
                <a:lnTo>
                  <a:pt x="509086" y="425723"/>
                </a:lnTo>
                <a:lnTo>
                  <a:pt x="0" y="42572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ounded Rectangle 15">
            <a:extLst>
              <a:ext uri="{FF2B5EF4-FFF2-40B4-BE49-F238E27FC236}">
                <a16:creationId xmlns:a16="http://schemas.microsoft.com/office/drawing/2014/main" id="{41CD2B60-586A-4EB5-A044-64298CC96658}"/>
              </a:ext>
            </a:extLst>
          </p:cNvPr>
          <p:cNvSpPr/>
          <p:nvPr/>
        </p:nvSpPr>
        <p:spPr>
          <a:xfrm>
            <a:off x="636771" y="1460054"/>
            <a:ext cx="753909"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8DA4"/>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DC2DF0FC-E20A-4908-ABF8-3133B97A7D59}"/>
              </a:ext>
            </a:extLst>
          </p:cNvPr>
          <p:cNvSpPr txBox="1"/>
          <p:nvPr/>
        </p:nvSpPr>
        <p:spPr>
          <a:xfrm>
            <a:off x="663164" y="1379302"/>
            <a:ext cx="6747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Myriad Pro" pitchFamily="34" charset="0"/>
                <a:ea typeface="+mn-ea"/>
                <a:cs typeface="+mn-cs"/>
              </a:rPr>
              <a:t>1</a:t>
            </a:r>
            <a:endParaRPr kumimoji="0" lang="en-US" sz="4000" b="1" i="0" u="none" strike="noStrike" kern="1200" cap="none" spc="0" normalizeH="0" baseline="0" noProof="0" dirty="0">
              <a:ln>
                <a:noFill/>
              </a:ln>
              <a:solidFill>
                <a:prstClr val="white"/>
              </a:solidFill>
              <a:effectLst/>
              <a:uLnTx/>
              <a:uFillTx/>
              <a:latin typeface="Myriad Pro" pitchFamily="34" charset="0"/>
              <a:ea typeface="+mn-ea"/>
              <a:cs typeface="+mn-cs"/>
            </a:endParaRPr>
          </a:p>
        </p:txBody>
      </p:sp>
      <p:sp>
        <p:nvSpPr>
          <p:cNvPr id="40" name="TextBox 39">
            <a:extLst>
              <a:ext uri="{FF2B5EF4-FFF2-40B4-BE49-F238E27FC236}">
                <a16:creationId xmlns:a16="http://schemas.microsoft.com/office/drawing/2014/main" id="{82A4A3A5-05A7-4526-9901-67866582E889}"/>
              </a:ext>
            </a:extLst>
          </p:cNvPr>
          <p:cNvSpPr txBox="1"/>
          <p:nvPr/>
        </p:nvSpPr>
        <p:spPr>
          <a:xfrm>
            <a:off x="1642826" y="1429205"/>
            <a:ext cx="1485667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Work in groups. Look at the pictures and answer the questions.</a:t>
            </a:r>
          </a:p>
        </p:txBody>
      </p:sp>
      <p:pic>
        <p:nvPicPr>
          <p:cNvPr id="41" name="Picture 40">
            <a:extLst>
              <a:ext uri="{FF2B5EF4-FFF2-40B4-BE49-F238E27FC236}">
                <a16:creationId xmlns:a16="http://schemas.microsoft.com/office/drawing/2014/main" id="{E9A877ED-F36D-4CDF-910C-B9DE1A8D32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0" y="21514"/>
            <a:ext cx="18288000" cy="880278"/>
          </a:xfrm>
          <a:prstGeom prst="rect">
            <a:avLst/>
          </a:prstGeom>
        </p:spPr>
      </p:pic>
      <p:sp>
        <p:nvSpPr>
          <p:cNvPr id="42" name="TextBox 41">
            <a:extLst>
              <a:ext uri="{FF2B5EF4-FFF2-40B4-BE49-F238E27FC236}">
                <a16:creationId xmlns:a16="http://schemas.microsoft.com/office/drawing/2014/main" id="{FDC9C3AE-9314-412C-A075-7316A59D5397}"/>
              </a:ext>
            </a:extLst>
          </p:cNvPr>
          <p:cNvSpPr txBox="1"/>
          <p:nvPr/>
        </p:nvSpPr>
        <p:spPr>
          <a:xfrm>
            <a:off x="358802" y="134610"/>
            <a:ext cx="6858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PRE-READING</a:t>
            </a:r>
          </a:p>
        </p:txBody>
      </p:sp>
      <p:sp>
        <p:nvSpPr>
          <p:cNvPr id="47" name="TextBox 46">
            <a:extLst>
              <a:ext uri="{FF2B5EF4-FFF2-40B4-BE49-F238E27FC236}">
                <a16:creationId xmlns:a16="http://schemas.microsoft.com/office/drawing/2014/main" id="{99B95872-727C-42BB-AC3E-7A6B77550D28}"/>
              </a:ext>
            </a:extLst>
          </p:cNvPr>
          <p:cNvSpPr txBox="1"/>
          <p:nvPr/>
        </p:nvSpPr>
        <p:spPr>
          <a:xfrm>
            <a:off x="3568618" y="8506200"/>
            <a:ext cx="48472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solidFill>
                  <a:srgbClr val="0070C0"/>
                </a:solidFill>
                <a:latin typeface="Calibri"/>
              </a:rPr>
              <a:t>c</a:t>
            </a:r>
            <a:endParaRPr kumimoji="0" lang="en-US" sz="6600" b="1" i="0" u="none" strike="noStrike" kern="1200" cap="none" spc="0" normalizeH="0" baseline="0" noProof="0" dirty="0">
              <a:ln>
                <a:noFill/>
              </a:ln>
              <a:solidFill>
                <a:srgbClr val="0070C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691196E-8244-4BBC-95FD-CF3A096316D3}"/>
              </a:ext>
            </a:extLst>
          </p:cNvPr>
          <p:cNvSpPr txBox="1"/>
          <p:nvPr/>
        </p:nvSpPr>
        <p:spPr>
          <a:xfrm>
            <a:off x="7904459" y="4501531"/>
            <a:ext cx="9646673" cy="830997"/>
          </a:xfrm>
          <a:prstGeom prst="rect">
            <a:avLst/>
          </a:prstGeom>
          <a:noFill/>
        </p:spPr>
        <p:txBody>
          <a:bodyPr wrap="square" rtlCol="0">
            <a:spAutoFit/>
          </a:bodyPr>
          <a:lstStyle/>
          <a:p>
            <a:pPr marL="285750" lvl="0" indent="-285750">
              <a:buFontTx/>
              <a:buChar char="-"/>
            </a:pPr>
            <a:r>
              <a:rPr lang="en-US" sz="4800" dirty="0">
                <a:latin typeface="Times New Roman" panose="02020603050405020304" pitchFamily="18" charset="0"/>
                <a:cs typeface="Times New Roman" panose="02020603050405020304" pitchFamily="18" charset="0"/>
              </a:rPr>
              <a:t>There is a lot of litter on the street</a:t>
            </a:r>
            <a:r>
              <a:rPr kumimoji="0" lang="en-US" sz="4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37C8E338-A705-4813-A205-5ED96EB28BB2}"/>
              </a:ext>
            </a:extLst>
          </p:cNvPr>
          <p:cNvSpPr txBox="1"/>
          <p:nvPr/>
        </p:nvSpPr>
        <p:spPr>
          <a:xfrm>
            <a:off x="7904459" y="7004954"/>
            <a:ext cx="9677963" cy="156966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4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sz="4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This picture doesn’t show a green lifestyle.</a:t>
            </a:r>
          </a:p>
        </p:txBody>
      </p:sp>
      <p:sp>
        <p:nvSpPr>
          <p:cNvPr id="31" name="TextBox 30">
            <a:extLst>
              <a:ext uri="{FF2B5EF4-FFF2-40B4-BE49-F238E27FC236}">
                <a16:creationId xmlns:a16="http://schemas.microsoft.com/office/drawing/2014/main" id="{24B9276F-6523-438C-978C-9F5B928EBF99}"/>
              </a:ext>
            </a:extLst>
          </p:cNvPr>
          <p:cNvSpPr txBox="1"/>
          <p:nvPr/>
        </p:nvSpPr>
        <p:spPr>
          <a:xfrm>
            <a:off x="7895340" y="5481460"/>
            <a:ext cx="9646673" cy="1569660"/>
          </a:xfrm>
          <a:prstGeom prst="rect">
            <a:avLst/>
          </a:prstGeom>
          <a:noFill/>
        </p:spPr>
        <p:txBody>
          <a:bodyPr wrap="square" rtlCol="0">
            <a:spAutoFit/>
          </a:bodyPr>
          <a:lstStyle/>
          <a:p>
            <a:pPr lvl="0"/>
            <a:r>
              <a:rPr kumimoji="0" lang="en-US" sz="4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It makes the street dirty and pollutes the environment.</a:t>
            </a:r>
            <a:endParaRPr kumimoji="0" lang="en-US" sz="4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image3.png">
            <a:extLst>
              <a:ext uri="{FF2B5EF4-FFF2-40B4-BE49-F238E27FC236}">
                <a16:creationId xmlns:a16="http://schemas.microsoft.com/office/drawing/2014/main" id="{2A1ADD3C-CF49-41ED-B4AE-56D5461560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121" y="3667735"/>
            <a:ext cx="6215606" cy="4656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86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EECBB"/>
        </a:solidFill>
        <a:effectLst/>
      </p:bgPr>
    </p:bg>
    <p:spTree>
      <p:nvGrpSpPr>
        <p:cNvPr id="1" name=""/>
        <p:cNvGrpSpPr/>
        <p:nvPr/>
      </p:nvGrpSpPr>
      <p:grpSpPr>
        <a:xfrm>
          <a:off x="0" y="0"/>
          <a:ext cx="0" cy="0"/>
          <a:chOff x="0" y="0"/>
          <a:chExt cx="0" cy="0"/>
        </a:xfrm>
      </p:grpSpPr>
      <p:sp>
        <p:nvSpPr>
          <p:cNvPr id="2" name="Freeform 2"/>
          <p:cNvSpPr/>
          <p:nvPr/>
        </p:nvSpPr>
        <p:spPr>
          <a:xfrm>
            <a:off x="-450063" y="5192407"/>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444988" y="5176430"/>
            <a:ext cx="6375182" cy="6375182"/>
          </a:xfrm>
          <a:custGeom>
            <a:avLst/>
            <a:gdLst/>
            <a:ahLst/>
            <a:cxnLst/>
            <a:rect l="l" t="t" r="r" b="b"/>
            <a:pathLst>
              <a:path w="6375182" h="6375182">
                <a:moveTo>
                  <a:pt x="0" y="0"/>
                </a:moveTo>
                <a:lnTo>
                  <a:pt x="6375182" y="0"/>
                </a:lnTo>
                <a:lnTo>
                  <a:pt x="6375182"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1893768" y="5157787"/>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388273" y="-1217395"/>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5956409" y="-1217395"/>
            <a:ext cx="6375182" cy="6375182"/>
          </a:xfrm>
          <a:custGeom>
            <a:avLst/>
            <a:gdLst/>
            <a:ahLst/>
            <a:cxnLst/>
            <a:rect l="l" t="t" r="r" b="b"/>
            <a:pathLst>
              <a:path w="6375182" h="6375182">
                <a:moveTo>
                  <a:pt x="0" y="0"/>
                </a:moveTo>
                <a:lnTo>
                  <a:pt x="6375182" y="0"/>
                </a:lnTo>
                <a:lnTo>
                  <a:pt x="6375182"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2301090" y="-1217395"/>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7297620" y="4050488"/>
            <a:ext cx="9563731" cy="4907544"/>
          </a:xfrm>
          <a:custGeom>
            <a:avLst/>
            <a:gdLst/>
            <a:ahLst/>
            <a:cxnLst/>
            <a:rect l="l" t="t" r="r" b="b"/>
            <a:pathLst>
              <a:path w="5135685" h="3098423">
                <a:moveTo>
                  <a:pt x="0" y="0"/>
                </a:moveTo>
                <a:lnTo>
                  <a:pt x="5135686" y="0"/>
                </a:lnTo>
                <a:lnTo>
                  <a:pt x="5135686" y="3098423"/>
                </a:lnTo>
                <a:lnTo>
                  <a:pt x="0" y="30984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TextBox 25"/>
          <p:cNvSpPr txBox="1"/>
          <p:nvPr/>
        </p:nvSpPr>
        <p:spPr>
          <a:xfrm>
            <a:off x="1825367" y="1887824"/>
            <a:ext cx="16916370" cy="1257588"/>
          </a:xfrm>
          <a:prstGeom prst="rect">
            <a:avLst/>
          </a:prstGeom>
        </p:spPr>
        <p:txBody>
          <a:bodyPr wrap="square" lIns="0" tIns="0" rIns="0" bIns="0" rtlCol="0" anchor="t">
            <a:spAutoFit/>
          </a:bodyPr>
          <a:lstStyle/>
          <a:p>
            <a:pPr marL="0" marR="0" lvl="0" indent="0" algn="l" defTabSz="914400" rtl="0" eaLnBrk="1" fontAlgn="auto" latinLnBrk="0" hangingPunct="1">
              <a:lnSpc>
                <a:spcPts val="112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Times New Roman" panose="02020603050405020304" pitchFamily="18" charset="0"/>
                <a:ea typeface="Darker Grotesque Bold"/>
                <a:cs typeface="Times New Roman" panose="02020603050405020304" pitchFamily="18" charset="0"/>
                <a:sym typeface="Darker Grotesque Bold"/>
              </a:rPr>
              <a:t>Does this picture show a green lifestyle? Why?</a:t>
            </a:r>
          </a:p>
        </p:txBody>
      </p:sp>
      <p:sp>
        <p:nvSpPr>
          <p:cNvPr id="33" name="Freeform 33"/>
          <p:cNvSpPr/>
          <p:nvPr/>
        </p:nvSpPr>
        <p:spPr>
          <a:xfrm flipH="1">
            <a:off x="16754393" y="8506200"/>
            <a:ext cx="1322972" cy="1106336"/>
          </a:xfrm>
          <a:custGeom>
            <a:avLst/>
            <a:gdLst/>
            <a:ahLst/>
            <a:cxnLst/>
            <a:rect l="l" t="t" r="r" b="b"/>
            <a:pathLst>
              <a:path w="1322972" h="1106336">
                <a:moveTo>
                  <a:pt x="1322972" y="0"/>
                </a:moveTo>
                <a:lnTo>
                  <a:pt x="0" y="0"/>
                </a:lnTo>
                <a:lnTo>
                  <a:pt x="0" y="1106336"/>
                </a:lnTo>
                <a:lnTo>
                  <a:pt x="1322972" y="1106336"/>
                </a:lnTo>
                <a:lnTo>
                  <a:pt x="1322972" y="0"/>
                </a:lnTo>
                <a:close/>
              </a:path>
            </a:pathLst>
          </a:custGeom>
          <a:blipFill>
            <a:blip r:embed="rId6"/>
            <a:stretch>
              <a:fillRect/>
            </a:stretch>
          </a:blipFill>
        </p:spPr>
      </p:sp>
      <p:sp>
        <p:nvSpPr>
          <p:cNvPr id="37" name="Freeform 37"/>
          <p:cNvSpPr/>
          <p:nvPr/>
        </p:nvSpPr>
        <p:spPr>
          <a:xfrm>
            <a:off x="17287470" y="3525967"/>
            <a:ext cx="509086" cy="425723"/>
          </a:xfrm>
          <a:custGeom>
            <a:avLst/>
            <a:gdLst/>
            <a:ahLst/>
            <a:cxnLst/>
            <a:rect l="l" t="t" r="r" b="b"/>
            <a:pathLst>
              <a:path w="509086" h="425723">
                <a:moveTo>
                  <a:pt x="0" y="0"/>
                </a:moveTo>
                <a:lnTo>
                  <a:pt x="509086" y="0"/>
                </a:lnTo>
                <a:lnTo>
                  <a:pt x="509086" y="425723"/>
                </a:lnTo>
                <a:lnTo>
                  <a:pt x="0" y="42572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ounded Rectangle 15">
            <a:extLst>
              <a:ext uri="{FF2B5EF4-FFF2-40B4-BE49-F238E27FC236}">
                <a16:creationId xmlns:a16="http://schemas.microsoft.com/office/drawing/2014/main" id="{41CD2B60-586A-4EB5-A044-64298CC96658}"/>
              </a:ext>
            </a:extLst>
          </p:cNvPr>
          <p:cNvSpPr/>
          <p:nvPr/>
        </p:nvSpPr>
        <p:spPr>
          <a:xfrm>
            <a:off x="636771" y="1460054"/>
            <a:ext cx="753909"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8DA4"/>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DC2DF0FC-E20A-4908-ABF8-3133B97A7D59}"/>
              </a:ext>
            </a:extLst>
          </p:cNvPr>
          <p:cNvSpPr txBox="1"/>
          <p:nvPr/>
        </p:nvSpPr>
        <p:spPr>
          <a:xfrm>
            <a:off x="663164" y="1379302"/>
            <a:ext cx="6747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Myriad Pro" pitchFamily="34" charset="0"/>
                <a:ea typeface="+mn-ea"/>
                <a:cs typeface="+mn-cs"/>
              </a:rPr>
              <a:t>1</a:t>
            </a:r>
            <a:endParaRPr kumimoji="0" lang="en-US" sz="4000" b="1" i="0" u="none" strike="noStrike" kern="1200" cap="none" spc="0" normalizeH="0" baseline="0" noProof="0" dirty="0">
              <a:ln>
                <a:noFill/>
              </a:ln>
              <a:solidFill>
                <a:prstClr val="white"/>
              </a:solidFill>
              <a:effectLst/>
              <a:uLnTx/>
              <a:uFillTx/>
              <a:latin typeface="Myriad Pro" pitchFamily="34" charset="0"/>
              <a:ea typeface="+mn-ea"/>
              <a:cs typeface="+mn-cs"/>
            </a:endParaRPr>
          </a:p>
        </p:txBody>
      </p:sp>
      <p:sp>
        <p:nvSpPr>
          <p:cNvPr id="40" name="TextBox 39">
            <a:extLst>
              <a:ext uri="{FF2B5EF4-FFF2-40B4-BE49-F238E27FC236}">
                <a16:creationId xmlns:a16="http://schemas.microsoft.com/office/drawing/2014/main" id="{82A4A3A5-05A7-4526-9901-67866582E889}"/>
              </a:ext>
            </a:extLst>
          </p:cNvPr>
          <p:cNvSpPr txBox="1"/>
          <p:nvPr/>
        </p:nvSpPr>
        <p:spPr>
          <a:xfrm>
            <a:off x="1642826" y="1429205"/>
            <a:ext cx="1485667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Work in groups. Look at the pictures and answer the questions.</a:t>
            </a:r>
          </a:p>
        </p:txBody>
      </p:sp>
      <p:pic>
        <p:nvPicPr>
          <p:cNvPr id="41" name="Picture 40">
            <a:extLst>
              <a:ext uri="{FF2B5EF4-FFF2-40B4-BE49-F238E27FC236}">
                <a16:creationId xmlns:a16="http://schemas.microsoft.com/office/drawing/2014/main" id="{E9A877ED-F36D-4CDF-910C-B9DE1A8D32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0" y="21514"/>
            <a:ext cx="18288000" cy="880278"/>
          </a:xfrm>
          <a:prstGeom prst="rect">
            <a:avLst/>
          </a:prstGeom>
        </p:spPr>
      </p:pic>
      <p:sp>
        <p:nvSpPr>
          <p:cNvPr id="42" name="TextBox 41">
            <a:extLst>
              <a:ext uri="{FF2B5EF4-FFF2-40B4-BE49-F238E27FC236}">
                <a16:creationId xmlns:a16="http://schemas.microsoft.com/office/drawing/2014/main" id="{FDC9C3AE-9314-412C-A075-7316A59D5397}"/>
              </a:ext>
            </a:extLst>
          </p:cNvPr>
          <p:cNvSpPr txBox="1"/>
          <p:nvPr/>
        </p:nvSpPr>
        <p:spPr>
          <a:xfrm>
            <a:off x="358802" y="134610"/>
            <a:ext cx="6858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PRE-READING</a:t>
            </a:r>
          </a:p>
        </p:txBody>
      </p:sp>
      <p:sp>
        <p:nvSpPr>
          <p:cNvPr id="47" name="TextBox 46">
            <a:extLst>
              <a:ext uri="{FF2B5EF4-FFF2-40B4-BE49-F238E27FC236}">
                <a16:creationId xmlns:a16="http://schemas.microsoft.com/office/drawing/2014/main" id="{99B95872-727C-42BB-AC3E-7A6B77550D28}"/>
              </a:ext>
            </a:extLst>
          </p:cNvPr>
          <p:cNvSpPr txBox="1"/>
          <p:nvPr/>
        </p:nvSpPr>
        <p:spPr>
          <a:xfrm>
            <a:off x="3151056" y="8599186"/>
            <a:ext cx="48472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solidFill>
                  <a:srgbClr val="0070C0"/>
                </a:solidFill>
                <a:latin typeface="Calibri"/>
              </a:rPr>
              <a:t>d</a:t>
            </a:r>
            <a:endParaRPr kumimoji="0" lang="en-US" sz="6600" b="1" i="0" u="none" strike="noStrike" kern="1200" cap="none" spc="0" normalizeH="0" baseline="0" noProof="0" dirty="0">
              <a:ln>
                <a:noFill/>
              </a:ln>
              <a:solidFill>
                <a:srgbClr val="0070C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691196E-8244-4BBC-95FD-CF3A096316D3}"/>
              </a:ext>
            </a:extLst>
          </p:cNvPr>
          <p:cNvSpPr txBox="1"/>
          <p:nvPr/>
        </p:nvSpPr>
        <p:spPr>
          <a:xfrm>
            <a:off x="7700633" y="5647100"/>
            <a:ext cx="9646673"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4800" dirty="0">
                <a:solidFill>
                  <a:prstClr val="black"/>
                </a:solidFill>
                <a:latin typeface="Times New Roman" panose="02020603050405020304" pitchFamily="18" charset="0"/>
                <a:cs typeface="Times New Roman" panose="02020603050405020304" pitchFamily="18" charset="0"/>
              </a:rPr>
              <a:t> Turn off lights when not in use.</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a:extLst>
              <a:ext uri="{FF2B5EF4-FFF2-40B4-BE49-F238E27FC236}">
                <a16:creationId xmlns:a16="http://schemas.microsoft.com/office/drawing/2014/main" id="{37C8E338-A705-4813-A205-5ED96EB28BB2}"/>
              </a:ext>
            </a:extLst>
          </p:cNvPr>
          <p:cNvSpPr txBox="1"/>
          <p:nvPr/>
        </p:nvSpPr>
        <p:spPr>
          <a:xfrm>
            <a:off x="7523898" y="7607437"/>
            <a:ext cx="9677963"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picture shows a green lifestyle.</a:t>
            </a:r>
          </a:p>
        </p:txBody>
      </p:sp>
      <p:sp>
        <p:nvSpPr>
          <p:cNvPr id="31" name="TextBox 30">
            <a:extLst>
              <a:ext uri="{FF2B5EF4-FFF2-40B4-BE49-F238E27FC236}">
                <a16:creationId xmlns:a16="http://schemas.microsoft.com/office/drawing/2014/main" id="{24B9276F-6523-438C-978C-9F5B928EBF99}"/>
              </a:ext>
            </a:extLst>
          </p:cNvPr>
          <p:cNvSpPr txBox="1"/>
          <p:nvPr/>
        </p:nvSpPr>
        <p:spPr>
          <a:xfrm>
            <a:off x="7477753" y="6656656"/>
            <a:ext cx="96466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a:t>
            </a:r>
            <a:r>
              <a:rPr lang="en-US" sz="4800" dirty="0">
                <a:solidFill>
                  <a:prstClr val="black"/>
                </a:solidFill>
                <a:latin typeface="Times New Roman" panose="02020603050405020304" pitchFamily="18" charset="0"/>
                <a:cs typeface="Times New Roman" panose="02020603050405020304" pitchFamily="18" charset="0"/>
              </a:rPr>
              <a:t>saves electricity</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22" name="image2.png">
            <a:extLst>
              <a:ext uri="{FF2B5EF4-FFF2-40B4-BE49-F238E27FC236}">
                <a16:creationId xmlns:a16="http://schemas.microsoft.com/office/drawing/2014/main" id="{77CE2E55-71B9-4856-B76F-80BB0BB7A9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580" y="3468385"/>
            <a:ext cx="5207539" cy="537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34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7" name="Freeform 21">
            <a:extLst>
              <a:ext uri="{FF2B5EF4-FFF2-40B4-BE49-F238E27FC236}">
                <a16:creationId xmlns:a16="http://schemas.microsoft.com/office/drawing/2014/main" id="{0055423E-CBF8-46DB-9AA5-A59011CAD368}"/>
              </a:ext>
            </a:extLst>
          </p:cNvPr>
          <p:cNvSpPr/>
          <p:nvPr/>
        </p:nvSpPr>
        <p:spPr>
          <a:xfrm>
            <a:off x="613192" y="2097219"/>
            <a:ext cx="7212451" cy="3793908"/>
          </a:xfrm>
          <a:custGeom>
            <a:avLst/>
            <a:gdLst/>
            <a:ahLst/>
            <a:cxnLst/>
            <a:rect l="l" t="t" r="r" b="b"/>
            <a:pathLst>
              <a:path w="5135685" h="3098423">
                <a:moveTo>
                  <a:pt x="0" y="0"/>
                </a:moveTo>
                <a:lnTo>
                  <a:pt x="5135685" y="0"/>
                </a:lnTo>
                <a:lnTo>
                  <a:pt x="5135685" y="3098423"/>
                </a:lnTo>
                <a:lnTo>
                  <a:pt x="0" y="30984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0497574" y="8177022"/>
            <a:ext cx="19405600" cy="2619756"/>
          </a:xfrm>
          <a:custGeom>
            <a:avLst/>
            <a:gdLst/>
            <a:ahLst/>
            <a:cxnLst/>
            <a:rect l="l" t="t" r="r" b="b"/>
            <a:pathLst>
              <a:path w="19405600" h="2619756">
                <a:moveTo>
                  <a:pt x="0" y="0"/>
                </a:moveTo>
                <a:lnTo>
                  <a:pt x="19405600" y="0"/>
                </a:lnTo>
                <a:lnTo>
                  <a:pt x="19405600" y="2619756"/>
                </a:lnTo>
                <a:lnTo>
                  <a:pt x="0" y="2619756"/>
                </a:lnTo>
                <a:lnTo>
                  <a:pt x="0" y="0"/>
                </a:lnTo>
                <a:close/>
              </a:path>
            </a:pathLst>
          </a:custGeom>
          <a:blipFill>
            <a:blip r:embed="rId5"/>
            <a:stretch>
              <a:fillRect/>
            </a:stretch>
          </a:blipFill>
        </p:spPr>
        <p:txBody>
          <a:bodyPr/>
          <a:lstStyle/>
          <a:p>
            <a:endParaRPr lang="en-US" dirty="0"/>
          </a:p>
        </p:txBody>
      </p:sp>
      <p:sp>
        <p:nvSpPr>
          <p:cNvPr id="19" name="Rectangle 18">
            <a:extLst>
              <a:ext uri="{FF2B5EF4-FFF2-40B4-BE49-F238E27FC236}">
                <a16:creationId xmlns:a16="http://schemas.microsoft.com/office/drawing/2014/main" id="{6DB13807-06C3-4220-B0D4-E86BBB32F69E}"/>
              </a:ext>
            </a:extLst>
          </p:cNvPr>
          <p:cNvSpPr/>
          <p:nvPr/>
        </p:nvSpPr>
        <p:spPr>
          <a:xfrm>
            <a:off x="8304431" y="1718147"/>
            <a:ext cx="9776542" cy="853025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48B42F-D3E4-430E-8677-14FCA7FE29A1}"/>
              </a:ext>
            </a:extLst>
          </p:cNvPr>
          <p:cNvSpPr txBox="1"/>
          <p:nvPr/>
        </p:nvSpPr>
        <p:spPr>
          <a:xfrm>
            <a:off x="792276" y="902583"/>
            <a:ext cx="14904924"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Read the following text and choose the best title for it.</a:t>
            </a:r>
          </a:p>
        </p:txBody>
      </p:sp>
      <p:pic>
        <p:nvPicPr>
          <p:cNvPr id="21" name="Picture 20">
            <a:extLst>
              <a:ext uri="{FF2B5EF4-FFF2-40B4-BE49-F238E27FC236}">
                <a16:creationId xmlns:a16="http://schemas.microsoft.com/office/drawing/2014/main" id="{1945EF21-127F-4405-8913-DA1618955A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556" y="-64925"/>
            <a:ext cx="18419097" cy="880278"/>
          </a:xfrm>
          <a:prstGeom prst="rect">
            <a:avLst/>
          </a:prstGeom>
        </p:spPr>
      </p:pic>
      <p:sp>
        <p:nvSpPr>
          <p:cNvPr id="22" name="TextBox 21">
            <a:extLst>
              <a:ext uri="{FF2B5EF4-FFF2-40B4-BE49-F238E27FC236}">
                <a16:creationId xmlns:a16="http://schemas.microsoft.com/office/drawing/2014/main" id="{248BC777-5EDF-42A6-9B96-CE8058C68031}"/>
              </a:ext>
            </a:extLst>
          </p:cNvPr>
          <p:cNvSpPr txBox="1"/>
          <p:nvPr/>
        </p:nvSpPr>
        <p:spPr>
          <a:xfrm>
            <a:off x="613192" y="11380"/>
            <a:ext cx="4572000" cy="707886"/>
          </a:xfrm>
          <a:prstGeom prst="rect">
            <a:avLst/>
          </a:prstGeom>
          <a:noFill/>
        </p:spPr>
        <p:txBody>
          <a:bodyPr wrap="square">
            <a:spAutoFit/>
          </a:bodyPr>
          <a:lstStyle/>
          <a:p>
            <a:r>
              <a:rPr lang="en-US" sz="4000" b="1" dirty="0">
                <a:solidFill>
                  <a:schemeClr val="bg1"/>
                </a:solidFill>
                <a:latin typeface="Times New Roman" panose="02020603050405020304" pitchFamily="18" charset="0"/>
                <a:cs typeface="Times New Roman" panose="02020603050405020304" pitchFamily="18" charset="0"/>
              </a:rPr>
              <a:t>WHILE-READING</a:t>
            </a:r>
          </a:p>
        </p:txBody>
      </p:sp>
      <p:sp>
        <p:nvSpPr>
          <p:cNvPr id="23" name="Rounded Rectangle 17">
            <a:extLst>
              <a:ext uri="{FF2B5EF4-FFF2-40B4-BE49-F238E27FC236}">
                <a16:creationId xmlns:a16="http://schemas.microsoft.com/office/drawing/2014/main" id="{994239DB-6BD4-49D4-B669-63F4A279CA25}"/>
              </a:ext>
            </a:extLst>
          </p:cNvPr>
          <p:cNvSpPr/>
          <p:nvPr/>
        </p:nvSpPr>
        <p:spPr>
          <a:xfrm>
            <a:off x="263278" y="1021961"/>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4" name="TextBox 23">
            <a:extLst>
              <a:ext uri="{FF2B5EF4-FFF2-40B4-BE49-F238E27FC236}">
                <a16:creationId xmlns:a16="http://schemas.microsoft.com/office/drawing/2014/main" id="{6EF3AD4A-4C3A-4A69-824E-E19D83C374D7}"/>
              </a:ext>
            </a:extLst>
          </p:cNvPr>
          <p:cNvSpPr txBox="1"/>
          <p:nvPr/>
        </p:nvSpPr>
        <p:spPr>
          <a:xfrm>
            <a:off x="289670" y="919321"/>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5" name="TextBox 24">
            <a:extLst>
              <a:ext uri="{FF2B5EF4-FFF2-40B4-BE49-F238E27FC236}">
                <a16:creationId xmlns:a16="http://schemas.microsoft.com/office/drawing/2014/main" id="{BE87BB21-D8F8-4605-A3EB-C8B856CFB007}"/>
              </a:ext>
            </a:extLst>
          </p:cNvPr>
          <p:cNvSpPr txBox="1"/>
          <p:nvPr/>
        </p:nvSpPr>
        <p:spPr>
          <a:xfrm>
            <a:off x="8349481" y="1610469"/>
            <a:ext cx="9675241" cy="8494633"/>
          </a:xfrm>
          <a:prstGeom prst="rect">
            <a:avLst/>
          </a:prstGeom>
          <a:noFill/>
        </p:spPr>
        <p:txBody>
          <a:bodyPr wrap="square" rtlCol="0">
            <a:spAutoFit/>
          </a:bodyPr>
          <a:lstStyle/>
          <a:p>
            <a:pPr algn="just"/>
            <a:endParaRPr lang="en-US" sz="2600" dirty="0">
              <a:latin typeface="Times New Roman" panose="02020603050405020304" pitchFamily="18" charset="0"/>
              <a:cs typeface="Times New Roman" panose="02020603050405020304" pitchFamily="18" charset="0"/>
            </a:endParaRPr>
          </a:p>
          <a:p>
            <a:pPr algn="just"/>
            <a:r>
              <a:rPr lang="en-US" sz="2600" dirty="0">
                <a:latin typeface="Times New Roman" panose="02020603050405020304" pitchFamily="18" charset="0"/>
                <a:cs typeface="Times New Roman" panose="02020603050405020304" pitchFamily="18" charset="0"/>
              </a:rPr>
              <a:t>                                                                          It is a choice we make to change to a greener and more </a:t>
            </a:r>
            <a:r>
              <a:rPr lang="en-US" sz="2600" dirty="0">
                <a:highlight>
                  <a:srgbClr val="FFFF00"/>
                </a:highlight>
                <a:latin typeface="Times New Roman" panose="02020603050405020304" pitchFamily="18" charset="0"/>
                <a:cs typeface="Times New Roman" panose="02020603050405020304" pitchFamily="18" charset="0"/>
              </a:rPr>
              <a:t>sustainable</a:t>
            </a:r>
            <a:r>
              <a:rPr lang="en-US" sz="2600" dirty="0">
                <a:latin typeface="Times New Roman" panose="02020603050405020304" pitchFamily="18" charset="0"/>
                <a:cs typeface="Times New Roman" panose="02020603050405020304" pitchFamily="18" charset="0"/>
              </a:rPr>
              <a:t> lifestyle. </a:t>
            </a:r>
          </a:p>
          <a:p>
            <a:pPr algn="just"/>
            <a:endParaRPr lang="en-US" sz="2600" b="1" dirty="0">
              <a:latin typeface="Times New Roman" panose="02020603050405020304" pitchFamily="18" charset="0"/>
              <a:cs typeface="Times New Roman" panose="02020603050405020304" pitchFamily="18" charset="0"/>
            </a:endParaRPr>
          </a:p>
          <a:p>
            <a:pPr algn="just"/>
            <a:r>
              <a:rPr lang="en-US" sz="2600" b="1" dirty="0">
                <a:latin typeface="Times New Roman" panose="02020603050405020304" pitchFamily="18" charset="0"/>
                <a:cs typeface="Times New Roman" panose="02020603050405020304" pitchFamily="18" charset="0"/>
              </a:rPr>
              <a:t>Turning off your appliances when they are not in use</a:t>
            </a:r>
          </a:p>
          <a:p>
            <a:pPr algn="just"/>
            <a:r>
              <a:rPr lang="en-US" sz="2600" dirty="0">
                <a:latin typeface="Times New Roman" panose="02020603050405020304" pitchFamily="18" charset="0"/>
                <a:cs typeface="Times New Roman" panose="02020603050405020304" pitchFamily="18" charset="0"/>
              </a:rPr>
              <a:t>This is one of the easiest ways to save energy and reduce your carbon footprint. It also helps reduce energy bills and prevent any dangerous situations such as a fire or an explosion.</a:t>
            </a:r>
          </a:p>
          <a:p>
            <a:pPr algn="just"/>
            <a:r>
              <a:rPr lang="en-US" sz="2600" b="1" dirty="0">
                <a:latin typeface="Times New Roman" panose="02020603050405020304" pitchFamily="18" charset="0"/>
                <a:cs typeface="Times New Roman" panose="02020603050405020304" pitchFamily="18" charset="0"/>
              </a:rPr>
              <a:t>Buying products that are grown using more natural </a:t>
            </a:r>
            <a:r>
              <a:rPr lang="en-US" sz="2600" b="1" dirty="0">
                <a:highlight>
                  <a:srgbClr val="FFFF00"/>
                </a:highlight>
                <a:latin typeface="Times New Roman" panose="02020603050405020304" pitchFamily="18" charset="0"/>
                <a:cs typeface="Times New Roman" panose="02020603050405020304" pitchFamily="18" charset="0"/>
              </a:rPr>
              <a:t>organic</a:t>
            </a:r>
            <a:r>
              <a:rPr lang="en-US" sz="2600" b="1" dirty="0">
                <a:latin typeface="Times New Roman" panose="02020603050405020304" pitchFamily="18" charset="0"/>
                <a:cs typeface="Times New Roman" panose="02020603050405020304" pitchFamily="18" charset="0"/>
              </a:rPr>
              <a:t> methods</a:t>
            </a:r>
          </a:p>
          <a:p>
            <a:pPr algn="just"/>
            <a:r>
              <a:rPr lang="en-US" sz="2600" dirty="0">
                <a:latin typeface="Times New Roman" panose="02020603050405020304" pitchFamily="18" charset="0"/>
                <a:cs typeface="Times New Roman" panose="02020603050405020304" pitchFamily="18" charset="0"/>
              </a:rPr>
              <a:t>This helps reduce the use of harmful chemicals in food. Organic food is better for us because it is safer and healthier. It also tastes better.</a:t>
            </a:r>
          </a:p>
          <a:p>
            <a:pPr algn="just"/>
            <a:r>
              <a:rPr lang="en-US" sz="2600" b="1" dirty="0">
                <a:highlight>
                  <a:srgbClr val="FFFF00"/>
                </a:highlight>
                <a:latin typeface="Times New Roman" panose="02020603050405020304" pitchFamily="18" charset="0"/>
                <a:cs typeface="Times New Roman" panose="02020603050405020304" pitchFamily="18" charset="0"/>
              </a:rPr>
              <a:t>Cutting down on </a:t>
            </a:r>
            <a:r>
              <a:rPr lang="en-US" sz="2600" b="1" dirty="0">
                <a:latin typeface="Times New Roman" panose="02020603050405020304" pitchFamily="18" charset="0"/>
                <a:cs typeface="Times New Roman" panose="02020603050405020304" pitchFamily="18" charset="0"/>
              </a:rPr>
              <a:t>plastic use</a:t>
            </a:r>
          </a:p>
          <a:p>
            <a:pPr algn="just"/>
            <a:r>
              <a:rPr lang="en-US" sz="2600" dirty="0">
                <a:latin typeface="Times New Roman" panose="02020603050405020304" pitchFamily="18" charset="0"/>
                <a:cs typeface="Times New Roman" panose="02020603050405020304" pitchFamily="18" charset="0"/>
              </a:rPr>
              <a:t>This really helps the environment because it takes many years for plastic waste to break down into small pieces. Bring a reusable bag when you go shopping, and your own refillable bottle instead of buying bottled water.</a:t>
            </a:r>
          </a:p>
          <a:p>
            <a:pPr algn="just"/>
            <a:r>
              <a:rPr lang="en-US" sz="2600" b="1" dirty="0">
                <a:latin typeface="Times New Roman" panose="02020603050405020304" pitchFamily="18" charset="0"/>
                <a:cs typeface="Times New Roman" panose="02020603050405020304" pitchFamily="18" charset="0"/>
              </a:rPr>
              <a:t>Recycling as much as possible</a:t>
            </a:r>
          </a:p>
          <a:p>
            <a:pPr algn="just"/>
            <a:r>
              <a:rPr lang="en-US" sz="2600" dirty="0">
                <a:latin typeface="Times New Roman" panose="02020603050405020304" pitchFamily="18" charset="0"/>
                <a:cs typeface="Times New Roman" panose="02020603050405020304" pitchFamily="18" charset="0"/>
              </a:rPr>
              <a:t>This prevents pollution because it reduces the need to collect new raw materials and </a:t>
            </a:r>
            <a:r>
              <a:rPr lang="en-US" sz="2600" dirty="0">
                <a:highlight>
                  <a:srgbClr val="FFFF00"/>
                </a:highlight>
                <a:latin typeface="Times New Roman" panose="02020603050405020304" pitchFamily="18" charset="0"/>
                <a:cs typeface="Times New Roman" panose="02020603050405020304" pitchFamily="18" charset="0"/>
              </a:rPr>
              <a:t>protects natural resources </a:t>
            </a:r>
            <a:r>
              <a:rPr lang="en-US" sz="2600" dirty="0">
                <a:latin typeface="Times New Roman" panose="02020603050405020304" pitchFamily="18" charset="0"/>
                <a:cs typeface="Times New Roman" panose="02020603050405020304" pitchFamily="18" charset="0"/>
              </a:rPr>
              <a:t>such as water and trees. So don't throw away your used household items, but sort and recycle them.</a:t>
            </a:r>
          </a:p>
        </p:txBody>
      </p:sp>
      <p:sp>
        <p:nvSpPr>
          <p:cNvPr id="26" name="TextBox 25">
            <a:extLst>
              <a:ext uri="{FF2B5EF4-FFF2-40B4-BE49-F238E27FC236}">
                <a16:creationId xmlns:a16="http://schemas.microsoft.com/office/drawing/2014/main" id="{D44A4860-5582-4882-BF77-1B3F6F135A80}"/>
              </a:ext>
            </a:extLst>
          </p:cNvPr>
          <p:cNvSpPr txBox="1"/>
          <p:nvPr/>
        </p:nvSpPr>
        <p:spPr>
          <a:xfrm>
            <a:off x="2727948" y="2978759"/>
            <a:ext cx="4034083" cy="2219838"/>
          </a:xfrm>
          <a:prstGeom prst="rect">
            <a:avLst/>
          </a:prstGeom>
          <a:noFill/>
        </p:spPr>
        <p:txBody>
          <a:bodyPr wrap="square" rtlCol="0">
            <a:spAutoFit/>
          </a:bodyPr>
          <a:lstStyle/>
          <a:p>
            <a:pPr marL="342900" indent="-342900">
              <a:lnSpc>
                <a:spcPct val="150000"/>
              </a:lnSpc>
              <a:buAutoNum type="alphaUcPeriod"/>
            </a:pPr>
            <a:r>
              <a:rPr lang="en-US" sz="3200" b="1" dirty="0">
                <a:latin typeface="Times New Roman" panose="02020603050405020304" pitchFamily="18" charset="0"/>
                <a:cs typeface="Times New Roman" panose="02020603050405020304" pitchFamily="18" charset="0"/>
              </a:rPr>
              <a:t>Green living</a:t>
            </a:r>
          </a:p>
          <a:p>
            <a:pPr marL="342900" indent="-342900">
              <a:lnSpc>
                <a:spcPct val="150000"/>
              </a:lnSpc>
              <a:buAutoNum type="alphaUcPeriod"/>
            </a:pPr>
            <a:r>
              <a:rPr lang="en-US" sz="3200" b="1" dirty="0">
                <a:latin typeface="Times New Roman" panose="02020603050405020304" pitchFamily="18" charset="0"/>
                <a:cs typeface="Times New Roman" panose="02020603050405020304" pitchFamily="18" charset="0"/>
              </a:rPr>
              <a:t>Green issues</a:t>
            </a:r>
          </a:p>
          <a:p>
            <a:pPr marL="342900" indent="-342900">
              <a:lnSpc>
                <a:spcPct val="150000"/>
              </a:lnSpc>
              <a:buAutoNum type="alphaUcPeriod"/>
            </a:pPr>
            <a:r>
              <a:rPr lang="en-US" sz="3200" b="1" dirty="0">
                <a:latin typeface="Times New Roman" panose="02020603050405020304" pitchFamily="18" charset="0"/>
                <a:cs typeface="Times New Roman" panose="02020603050405020304" pitchFamily="18" charset="0"/>
              </a:rPr>
              <a:t>Green products</a:t>
            </a:r>
          </a:p>
        </p:txBody>
      </p:sp>
      <p:sp>
        <p:nvSpPr>
          <p:cNvPr id="28" name="Rounded Rectangle 2">
            <a:extLst>
              <a:ext uri="{FF2B5EF4-FFF2-40B4-BE49-F238E27FC236}">
                <a16:creationId xmlns:a16="http://schemas.microsoft.com/office/drawing/2014/main" id="{30BD7685-6FFD-49AA-A8AF-0D98163C3BD8}"/>
              </a:ext>
            </a:extLst>
          </p:cNvPr>
          <p:cNvSpPr/>
          <p:nvPr/>
        </p:nvSpPr>
        <p:spPr>
          <a:xfrm>
            <a:off x="401922" y="6413519"/>
            <a:ext cx="7634990" cy="29830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solidFill>
                  <a:schemeClr val="tx1"/>
                </a:solidFill>
                <a:latin typeface="Times New Roman" panose="02020603050405020304" pitchFamily="18" charset="0"/>
                <a:cs typeface="Times New Roman" panose="02020603050405020304" pitchFamily="18" charset="0"/>
              </a:rPr>
              <a:t>Tips</a:t>
            </a:r>
          </a:p>
          <a:p>
            <a:r>
              <a:rPr lang="en-US" sz="2800" dirty="0">
                <a:solidFill>
                  <a:schemeClr val="tx1"/>
                </a:solidFill>
                <a:latin typeface="Times New Roman" panose="02020603050405020304" pitchFamily="18" charset="0"/>
                <a:cs typeface="Times New Roman" panose="02020603050405020304" pitchFamily="18" charset="0"/>
              </a:rPr>
              <a:t>When you choose the best title, you should:</a:t>
            </a:r>
          </a:p>
          <a:p>
            <a:pPr marL="457200" indent="-457200">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Read through the whole text.</a:t>
            </a:r>
          </a:p>
          <a:p>
            <a:pPr marL="457200" indent="-457200">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Pay attention to the opening paragraph</a:t>
            </a:r>
          </a:p>
          <a:p>
            <a:pPr marL="457200" indent="-457200">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Choose the title that best represents the idea of the whole text, not just part of it.</a:t>
            </a:r>
          </a:p>
        </p:txBody>
      </p:sp>
      <p:sp>
        <p:nvSpPr>
          <p:cNvPr id="30" name="TextBox 29">
            <a:extLst>
              <a:ext uri="{FF2B5EF4-FFF2-40B4-BE49-F238E27FC236}">
                <a16:creationId xmlns:a16="http://schemas.microsoft.com/office/drawing/2014/main" id="{4BD017E4-5525-4B12-8028-732CA94CCB66}"/>
              </a:ext>
            </a:extLst>
          </p:cNvPr>
          <p:cNvSpPr txBox="1"/>
          <p:nvPr/>
        </p:nvSpPr>
        <p:spPr>
          <a:xfrm>
            <a:off x="8349481" y="2005003"/>
            <a:ext cx="6304951" cy="492443"/>
          </a:xfrm>
          <a:prstGeom prst="rect">
            <a:avLst/>
          </a:prstGeom>
          <a:noFill/>
        </p:spPr>
        <p:txBody>
          <a:bodyPr wrap="square">
            <a:spAutoFit/>
          </a:bodyPr>
          <a:lstStyle/>
          <a:p>
            <a:r>
              <a:rPr lang="en-US" sz="2600" dirty="0">
                <a:latin typeface="Times New Roman" panose="02020603050405020304" pitchFamily="18" charset="0"/>
                <a:cs typeface="Times New Roman" panose="02020603050405020304" pitchFamily="18" charset="0"/>
              </a:rPr>
              <a:t>More and more people adopt a green lifestyle.</a:t>
            </a:r>
            <a:endParaRPr lang="en-US" sz="2600" dirty="0"/>
          </a:p>
        </p:txBody>
      </p:sp>
      <p:sp>
        <p:nvSpPr>
          <p:cNvPr id="34" name="TextBox 33">
            <a:extLst>
              <a:ext uri="{FF2B5EF4-FFF2-40B4-BE49-F238E27FC236}">
                <a16:creationId xmlns:a16="http://schemas.microsoft.com/office/drawing/2014/main" id="{7EC9C998-BAA5-420A-92C7-E861D3042087}"/>
              </a:ext>
            </a:extLst>
          </p:cNvPr>
          <p:cNvSpPr txBox="1"/>
          <p:nvPr/>
        </p:nvSpPr>
        <p:spPr>
          <a:xfrm>
            <a:off x="15016382" y="2390105"/>
            <a:ext cx="4038600" cy="892552"/>
          </a:xfrm>
          <a:prstGeom prst="rect">
            <a:avLst/>
          </a:prstGeom>
          <a:noFill/>
        </p:spPr>
        <p:txBody>
          <a:bodyPr wrap="square">
            <a:spAutoFit/>
          </a:bodyPr>
          <a:lstStyle/>
          <a:p>
            <a:r>
              <a:rPr lang="en-US" sz="2600" dirty="0">
                <a:latin typeface="Times New Roman" panose="02020603050405020304" pitchFamily="18" charset="0"/>
                <a:cs typeface="Times New Roman" panose="02020603050405020304" pitchFamily="18" charset="0"/>
              </a:rPr>
              <a:t>There are many things </a:t>
            </a:r>
          </a:p>
          <a:p>
            <a:endParaRPr lang="en-US" sz="2600" dirty="0"/>
          </a:p>
        </p:txBody>
      </p:sp>
      <p:sp>
        <p:nvSpPr>
          <p:cNvPr id="36" name="TextBox 35">
            <a:extLst>
              <a:ext uri="{FF2B5EF4-FFF2-40B4-BE49-F238E27FC236}">
                <a16:creationId xmlns:a16="http://schemas.microsoft.com/office/drawing/2014/main" id="{95256D3A-C047-4DD2-B62E-A8B8DF07E866}"/>
              </a:ext>
            </a:extLst>
          </p:cNvPr>
          <p:cNvSpPr txBox="1"/>
          <p:nvPr/>
        </p:nvSpPr>
        <p:spPr>
          <a:xfrm>
            <a:off x="8349481" y="2780498"/>
            <a:ext cx="14535150" cy="492443"/>
          </a:xfrm>
          <a:prstGeom prst="rect">
            <a:avLst/>
          </a:prstGeom>
          <a:noFill/>
        </p:spPr>
        <p:txBody>
          <a:bodyPr wrap="square">
            <a:spAutoFit/>
          </a:bodyPr>
          <a:lstStyle/>
          <a:p>
            <a:r>
              <a:rPr lang="en-US" sz="2600" dirty="0">
                <a:latin typeface="Times New Roman" panose="02020603050405020304" pitchFamily="18" charset="0"/>
                <a:cs typeface="Times New Roman" panose="02020603050405020304" pitchFamily="18" charset="0"/>
              </a:rPr>
              <a:t>you can do to become an eco-friendly person. Here are some of them.</a:t>
            </a:r>
            <a:endParaRPr lang="en-US" sz="2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nodeType="clickEffect">
                                  <p:stCondLst>
                                    <p:cond delay="0"/>
                                  </p:stCondLst>
                                  <p:iterate type="lt">
                                    <p:tmPct val="4000"/>
                                  </p:iterate>
                                  <p:childTnLst>
                                    <p:set>
                                      <p:cBhvr override="childStyle">
                                        <p:cTn id="11" dur="500" fill="hold"/>
                                        <p:tgtEl>
                                          <p:spTgt spid="26">
                                            <p:txEl>
                                              <p:pRg st="0" end="0"/>
                                            </p:txEl>
                                          </p:spTgt>
                                        </p:tgtEl>
                                        <p:attrNameLst>
                                          <p:attrName>style.color</p:attrName>
                                        </p:attrNameLst>
                                      </p:cBhvr>
                                      <p:to>
                                        <p:clrVal>
                                          <a:schemeClr val="accent2"/>
                                        </p:clrVal>
                                      </p:to>
                                    </p:set>
                                    <p:set>
                                      <p:cBhvr>
                                        <p:cTn id="12" dur="500" fill="hold"/>
                                        <p:tgtEl>
                                          <p:spTgt spid="26">
                                            <p:txEl>
                                              <p:pRg st="0" end="0"/>
                                            </p:txEl>
                                          </p:spTgt>
                                        </p:tgtEl>
                                        <p:attrNameLst>
                                          <p:attrName>fillcolor</p:attrName>
                                        </p:attrNameLst>
                                      </p:cBhvr>
                                      <p:to>
                                        <p:clrVal>
                                          <a:schemeClr val="accent2"/>
                                        </p:clrVal>
                                      </p:to>
                                    </p:set>
                                    <p:set>
                                      <p:cBhvr>
                                        <p:cTn id="13" dur="500" fill="hold"/>
                                        <p:tgtEl>
                                          <p:spTgt spid="26">
                                            <p:txEl>
                                              <p:pRg st="0" end="0"/>
                                            </p:txEl>
                                          </p:spTgt>
                                        </p:tgtEl>
                                        <p:attrNameLst>
                                          <p:attrName>fill.type</p:attrName>
                                        </p:attrNameLst>
                                      </p:cBhvr>
                                      <p:to>
                                        <p:strVal val="solid"/>
                                      </p:to>
                                    </p:se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mph" presetSubtype="0" fill="hold" grpId="0" nodeType="clickEffect">
                                  <p:stCondLst>
                                    <p:cond delay="0"/>
                                  </p:stCondLst>
                                  <p:iterate type="lt">
                                    <p:tmPct val="4000"/>
                                  </p:iterate>
                                  <p:childTnLst>
                                    <p:set>
                                      <p:cBhvr override="childStyle">
                                        <p:cTn id="17" dur="500" fill="hold"/>
                                        <p:tgtEl>
                                          <p:spTgt spid="30"/>
                                        </p:tgtEl>
                                        <p:attrNameLst>
                                          <p:attrName>style.color</p:attrName>
                                        </p:attrNameLst>
                                      </p:cBhvr>
                                      <p:to>
                                        <p:clrVal>
                                          <a:srgbClr val="FF0000"/>
                                        </p:clrVal>
                                      </p:to>
                                    </p:set>
                                    <p:set>
                                      <p:cBhvr>
                                        <p:cTn id="18" dur="500" fill="hold"/>
                                        <p:tgtEl>
                                          <p:spTgt spid="30"/>
                                        </p:tgtEl>
                                        <p:attrNameLst>
                                          <p:attrName>fillcolor</p:attrName>
                                        </p:attrNameLst>
                                      </p:cBhvr>
                                      <p:to>
                                        <p:clrVal>
                                          <a:srgbClr val="FF0000"/>
                                        </p:clrVal>
                                      </p:to>
                                    </p:set>
                                    <p:set>
                                      <p:cBhvr>
                                        <p:cTn id="19" dur="500" fill="hold"/>
                                        <p:tgtEl>
                                          <p:spTgt spid="30"/>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6" presetClass="emph" presetSubtype="0" fill="hold" nodeType="clickEffect">
                                  <p:stCondLst>
                                    <p:cond delay="0"/>
                                  </p:stCondLst>
                                  <p:iterate type="lt">
                                    <p:tmPct val="4000"/>
                                  </p:iterate>
                                  <p:childTnLst>
                                    <p:set>
                                      <p:cBhvr override="childStyle">
                                        <p:cTn id="23" dur="500" fill="hold"/>
                                        <p:tgtEl>
                                          <p:spTgt spid="34">
                                            <p:txEl>
                                              <p:pRg st="0" end="0"/>
                                            </p:txEl>
                                          </p:spTgt>
                                        </p:tgtEl>
                                        <p:attrNameLst>
                                          <p:attrName>style.color</p:attrName>
                                        </p:attrNameLst>
                                      </p:cBhvr>
                                      <p:to>
                                        <p:clrVal>
                                          <a:srgbClr val="FF0000"/>
                                        </p:clrVal>
                                      </p:to>
                                    </p:set>
                                    <p:set>
                                      <p:cBhvr>
                                        <p:cTn id="24" dur="500" fill="hold"/>
                                        <p:tgtEl>
                                          <p:spTgt spid="34">
                                            <p:txEl>
                                              <p:pRg st="0" end="0"/>
                                            </p:txEl>
                                          </p:spTgt>
                                        </p:tgtEl>
                                        <p:attrNameLst>
                                          <p:attrName>fillcolor</p:attrName>
                                        </p:attrNameLst>
                                      </p:cBhvr>
                                      <p:to>
                                        <p:clrVal>
                                          <a:srgbClr val="FF0000"/>
                                        </p:clrVal>
                                      </p:to>
                                    </p:set>
                                    <p:set>
                                      <p:cBhvr>
                                        <p:cTn id="25" dur="500" fill="hold"/>
                                        <p:tgtEl>
                                          <p:spTgt spid="34">
                                            <p:txEl>
                                              <p:pRg st="0" end="0"/>
                                            </p:txEl>
                                          </p:spTgt>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16" presetClass="emph" presetSubtype="0" fill="hold" grpId="0" nodeType="clickEffect">
                                  <p:stCondLst>
                                    <p:cond delay="0"/>
                                  </p:stCondLst>
                                  <p:iterate type="lt">
                                    <p:tmPct val="4000"/>
                                  </p:iterate>
                                  <p:childTnLst>
                                    <p:set>
                                      <p:cBhvr override="childStyle">
                                        <p:cTn id="29" dur="500" fill="hold"/>
                                        <p:tgtEl>
                                          <p:spTgt spid="36"/>
                                        </p:tgtEl>
                                        <p:attrNameLst>
                                          <p:attrName>style.color</p:attrName>
                                        </p:attrNameLst>
                                      </p:cBhvr>
                                      <p:to>
                                        <p:clrVal>
                                          <a:srgbClr val="FF0000"/>
                                        </p:clrVal>
                                      </p:to>
                                    </p:set>
                                    <p:set>
                                      <p:cBhvr>
                                        <p:cTn id="30" dur="500" fill="hold"/>
                                        <p:tgtEl>
                                          <p:spTgt spid="36"/>
                                        </p:tgtEl>
                                        <p:attrNameLst>
                                          <p:attrName>fillcolor</p:attrName>
                                        </p:attrNameLst>
                                      </p:cBhvr>
                                      <p:to>
                                        <p:clrVal>
                                          <a:srgbClr val="FF0000"/>
                                        </p:clrVal>
                                      </p:to>
                                    </p:set>
                                    <p:set>
                                      <p:cBhvr>
                                        <p:cTn id="31" dur="500" fill="hold"/>
                                        <p:tgtEl>
                                          <p:spTgt spid="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EEA5642-7D95-46FB-94C7-025CE58D5137}"/>
              </a:ext>
            </a:extLst>
          </p:cNvPr>
          <p:cNvSpPr/>
          <p:nvPr/>
        </p:nvSpPr>
        <p:spPr>
          <a:xfrm>
            <a:off x="207027" y="1758214"/>
            <a:ext cx="7780504" cy="1686595"/>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1"/>
          <p:cNvSpPr/>
          <p:nvPr/>
        </p:nvSpPr>
        <p:spPr>
          <a:xfrm>
            <a:off x="-10497574" y="8177022"/>
            <a:ext cx="19405600" cy="2619756"/>
          </a:xfrm>
          <a:custGeom>
            <a:avLst/>
            <a:gdLst/>
            <a:ahLst/>
            <a:cxnLst/>
            <a:rect l="l" t="t" r="r" b="b"/>
            <a:pathLst>
              <a:path w="19405600" h="2619756">
                <a:moveTo>
                  <a:pt x="0" y="0"/>
                </a:moveTo>
                <a:lnTo>
                  <a:pt x="19405600" y="0"/>
                </a:lnTo>
                <a:lnTo>
                  <a:pt x="19405600" y="2619756"/>
                </a:lnTo>
                <a:lnTo>
                  <a:pt x="0" y="261975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6DB13807-06C3-4220-B0D4-E86BBB32F69E}"/>
              </a:ext>
            </a:extLst>
          </p:cNvPr>
          <p:cNvSpPr/>
          <p:nvPr/>
        </p:nvSpPr>
        <p:spPr>
          <a:xfrm>
            <a:off x="8304431" y="1658044"/>
            <a:ext cx="9776542" cy="853025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3448B42F-D3E4-430E-8677-14FCA7FE29A1}"/>
              </a:ext>
            </a:extLst>
          </p:cNvPr>
          <p:cNvSpPr txBox="1"/>
          <p:nvPr/>
        </p:nvSpPr>
        <p:spPr>
          <a:xfrm>
            <a:off x="792276" y="902583"/>
            <a:ext cx="17876724" cy="707886"/>
          </a:xfrm>
          <a:prstGeom prst="rect">
            <a:avLst/>
          </a:prstGeom>
          <a:noFill/>
        </p:spPr>
        <p:txBody>
          <a:bodyPr wrap="square">
            <a:spAutoFit/>
          </a:bodyPr>
          <a:lstStyle/>
          <a:p>
            <a:pPr lvl="0"/>
            <a:r>
              <a:rPr lang="en-US" sz="4000" b="1" dirty="0">
                <a:latin typeface="Times New Roman" panose="02020603050405020304" pitchFamily="18" charset="0"/>
                <a:cs typeface="Times New Roman" panose="02020603050405020304" pitchFamily="18" charset="0"/>
              </a:rPr>
              <a:t>Circle the correct meanings of the highlighted words and phrases in the text.</a:t>
            </a:r>
            <a:endPar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21" name="Picture 20">
            <a:extLst>
              <a:ext uri="{FF2B5EF4-FFF2-40B4-BE49-F238E27FC236}">
                <a16:creationId xmlns:a16="http://schemas.microsoft.com/office/drawing/2014/main" id="{1945EF21-127F-4405-8913-DA1618955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56" y="-64925"/>
            <a:ext cx="18419097" cy="880278"/>
          </a:xfrm>
          <a:prstGeom prst="rect">
            <a:avLst/>
          </a:prstGeom>
        </p:spPr>
      </p:pic>
      <p:sp>
        <p:nvSpPr>
          <p:cNvPr id="22" name="TextBox 21">
            <a:extLst>
              <a:ext uri="{FF2B5EF4-FFF2-40B4-BE49-F238E27FC236}">
                <a16:creationId xmlns:a16="http://schemas.microsoft.com/office/drawing/2014/main" id="{248BC777-5EDF-42A6-9B96-CE8058C68031}"/>
              </a:ext>
            </a:extLst>
          </p:cNvPr>
          <p:cNvSpPr txBox="1"/>
          <p:nvPr/>
        </p:nvSpPr>
        <p:spPr>
          <a:xfrm>
            <a:off x="613192" y="11380"/>
            <a:ext cx="4572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WHILE-READING</a:t>
            </a:r>
          </a:p>
        </p:txBody>
      </p:sp>
      <p:sp>
        <p:nvSpPr>
          <p:cNvPr id="23" name="Rounded Rectangle 17">
            <a:extLst>
              <a:ext uri="{FF2B5EF4-FFF2-40B4-BE49-F238E27FC236}">
                <a16:creationId xmlns:a16="http://schemas.microsoft.com/office/drawing/2014/main" id="{994239DB-6BD4-49D4-B669-63F4A279CA25}"/>
              </a:ext>
            </a:extLst>
          </p:cNvPr>
          <p:cNvSpPr/>
          <p:nvPr/>
        </p:nvSpPr>
        <p:spPr>
          <a:xfrm>
            <a:off x="263278" y="1021961"/>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8DA4"/>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6EF3AD4A-4C3A-4A69-824E-E19D83C374D7}"/>
              </a:ext>
            </a:extLst>
          </p:cNvPr>
          <p:cNvSpPr txBox="1"/>
          <p:nvPr/>
        </p:nvSpPr>
        <p:spPr>
          <a:xfrm>
            <a:off x="289670" y="919321"/>
            <a:ext cx="4498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Myriad Pro" pitchFamily="34" charset="0"/>
              </a:rPr>
              <a:t>3</a:t>
            </a:r>
            <a:endParaRPr kumimoji="0" lang="en-US" sz="4000" b="1" i="0" u="none" strike="noStrike" kern="1200" cap="none" spc="0" normalizeH="0" baseline="0" noProof="0" dirty="0">
              <a:ln>
                <a:noFill/>
              </a:ln>
              <a:solidFill>
                <a:prstClr val="white"/>
              </a:solidFill>
              <a:effectLst/>
              <a:uLnTx/>
              <a:uFillTx/>
              <a:latin typeface="Myriad Pro" pitchFamily="34" charset="0"/>
              <a:ea typeface="+mn-ea"/>
              <a:cs typeface="+mn-cs"/>
            </a:endParaRPr>
          </a:p>
        </p:txBody>
      </p:sp>
      <p:sp>
        <p:nvSpPr>
          <p:cNvPr id="25" name="TextBox 24">
            <a:extLst>
              <a:ext uri="{FF2B5EF4-FFF2-40B4-BE49-F238E27FC236}">
                <a16:creationId xmlns:a16="http://schemas.microsoft.com/office/drawing/2014/main" id="{BE87BB21-D8F8-4605-A3EB-C8B856CFB007}"/>
              </a:ext>
            </a:extLst>
          </p:cNvPr>
          <p:cNvSpPr txBox="1"/>
          <p:nvPr/>
        </p:nvSpPr>
        <p:spPr>
          <a:xfrm>
            <a:off x="8349481" y="1550366"/>
            <a:ext cx="9675241" cy="849463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is a choice we make to change to a greener and more </a:t>
            </a:r>
            <a:r>
              <a:rPr kumimoji="0" lang="en-US" sz="26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sustainable</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lifestyle.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Turning off your appliances when they are not in use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is one of the easiest ways to save energy and reduce your carbon footprint. It also helps reduce energy bills and prevent any dangerous situations such as a fire or an explosion.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Buying products that are grown using more natural </a:t>
            </a:r>
            <a:r>
              <a:rPr kumimoji="0" lang="en-US" sz="26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organic</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methods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helps reduce the use of harmful chemicals in food. Organic food is better for us because it is safer and healthier. It also tastes better.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Cutting down on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plastic use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really helps the environment because it takes many years for plastic waste to break down into small pieces. Bring a reusable bag when you go shopping, and your own refillable bottle instead of buying bottled water.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Recycling as much as possible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prevents pollution because it reduces the need to collect new raw materials and </a:t>
            </a:r>
            <a:r>
              <a:rPr kumimoji="0" lang="en-US" sz="26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protects natural resources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such as water and trees. So don't throw away your used household items, but sort and recycle them.</a:t>
            </a:r>
          </a:p>
        </p:txBody>
      </p:sp>
      <p:sp>
        <p:nvSpPr>
          <p:cNvPr id="30" name="TextBox 29">
            <a:extLst>
              <a:ext uri="{FF2B5EF4-FFF2-40B4-BE49-F238E27FC236}">
                <a16:creationId xmlns:a16="http://schemas.microsoft.com/office/drawing/2014/main" id="{4BD017E4-5525-4B12-8028-732CA94CCB66}"/>
              </a:ext>
            </a:extLst>
          </p:cNvPr>
          <p:cNvSpPr txBox="1"/>
          <p:nvPr/>
        </p:nvSpPr>
        <p:spPr>
          <a:xfrm>
            <a:off x="8349481" y="1944900"/>
            <a:ext cx="6304951"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More and more people adopt a green lifestyle.</a:t>
            </a: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7EC9C998-BAA5-420A-92C7-E861D3042087}"/>
              </a:ext>
            </a:extLst>
          </p:cNvPr>
          <p:cNvSpPr txBox="1"/>
          <p:nvPr/>
        </p:nvSpPr>
        <p:spPr>
          <a:xfrm>
            <a:off x="15016382" y="2330002"/>
            <a:ext cx="4038600"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are many things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95256D3A-C047-4DD2-B62E-A8B8DF07E866}"/>
              </a:ext>
            </a:extLst>
          </p:cNvPr>
          <p:cNvSpPr txBox="1"/>
          <p:nvPr/>
        </p:nvSpPr>
        <p:spPr>
          <a:xfrm>
            <a:off x="8359252" y="2698907"/>
            <a:ext cx="14535150"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can do to become an eco-friendly person. Here are some of them.</a:t>
            </a: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8631B51F-F0DD-424A-8ED2-56952103A2BE}"/>
              </a:ext>
            </a:extLst>
          </p:cNvPr>
          <p:cNvSpPr txBox="1"/>
          <p:nvPr/>
        </p:nvSpPr>
        <p:spPr>
          <a:xfrm>
            <a:off x="289670" y="1825698"/>
            <a:ext cx="8922260" cy="1477328"/>
          </a:xfrm>
          <a:prstGeom prst="rect">
            <a:avLst/>
          </a:prstGeom>
          <a:noFill/>
        </p:spPr>
        <p:txBody>
          <a:bodyPr wrap="square" rtlCol="0">
            <a:spAutoFit/>
          </a:bodyPr>
          <a:lstStyle/>
          <a:p>
            <a:r>
              <a:rPr lang="vi-VN" sz="3000" dirty="0">
                <a:solidFill>
                  <a:schemeClr val="tx1">
                    <a:lumMod val="95000"/>
                    <a:lumOff val="5000"/>
                  </a:schemeClr>
                </a:solidFill>
                <a:latin typeface="Times New Roman" panose="02020603050405020304" pitchFamily="18" charset="0"/>
                <a:cs typeface="Times New Roman" panose="02020603050405020304" pitchFamily="18" charset="0"/>
              </a:rPr>
              <a:t>1. </a:t>
            </a:r>
            <a:r>
              <a:rPr lang="vi-VN" sz="3000" b="1" dirty="0">
                <a:solidFill>
                  <a:schemeClr val="tx1">
                    <a:lumMod val="95000"/>
                    <a:lumOff val="5000"/>
                  </a:schemeClr>
                </a:solidFill>
                <a:latin typeface="Times New Roman" panose="02020603050405020304" pitchFamily="18" charset="0"/>
                <a:cs typeface="Times New Roman" panose="02020603050405020304" pitchFamily="18" charset="0"/>
              </a:rPr>
              <a:t>sustainable </a:t>
            </a:r>
            <a:endParaRPr lang="en-US" sz="3000" b="1"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vi-VN" sz="3000" dirty="0">
                <a:solidFill>
                  <a:schemeClr val="tx1">
                    <a:lumMod val="95000"/>
                    <a:lumOff val="5000"/>
                  </a:schemeClr>
                </a:solidFill>
                <a:latin typeface="Times New Roman" panose="02020603050405020304" pitchFamily="18" charset="0"/>
                <a:cs typeface="Times New Roman" panose="02020603050405020304" pitchFamily="18" charset="0"/>
              </a:rPr>
              <a:t>a. causing little or no damage to the environment </a:t>
            </a:r>
            <a:endParaRPr lang="en-US" sz="30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vi-VN" sz="3000" dirty="0">
                <a:solidFill>
                  <a:schemeClr val="tx1">
                    <a:lumMod val="95000"/>
                    <a:lumOff val="5000"/>
                  </a:schemeClr>
                </a:solidFill>
                <a:latin typeface="Times New Roman" panose="02020603050405020304" pitchFamily="18" charset="0"/>
                <a:cs typeface="Times New Roman" panose="02020603050405020304" pitchFamily="18" charset="0"/>
              </a:rPr>
              <a:t>b. bringing no benefits to the environment</a:t>
            </a:r>
            <a:endParaRPr lang="en-US" sz="3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E5CC45C6-9DAD-4306-9CB8-28CE4A08A2DE}"/>
              </a:ext>
            </a:extLst>
          </p:cNvPr>
          <p:cNvSpPr/>
          <p:nvPr/>
        </p:nvSpPr>
        <p:spPr>
          <a:xfrm>
            <a:off x="207027" y="3654198"/>
            <a:ext cx="7758733" cy="1485312"/>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8E00009-0F3B-49E5-A7F9-D7C06DE65C20}"/>
              </a:ext>
            </a:extLst>
          </p:cNvPr>
          <p:cNvSpPr txBox="1"/>
          <p:nvPr/>
        </p:nvSpPr>
        <p:spPr>
          <a:xfrm>
            <a:off x="412897" y="3628577"/>
            <a:ext cx="6063388" cy="1477328"/>
          </a:xfrm>
          <a:prstGeom prst="rect">
            <a:avLst/>
          </a:prstGeom>
          <a:noFill/>
        </p:spPr>
        <p:txBody>
          <a:bodyPr wrap="square" rtlCol="0">
            <a:spAutoFit/>
          </a:bodyPr>
          <a:lstStyle/>
          <a:p>
            <a:r>
              <a:rPr lang="vi-VN" sz="3000" dirty="0">
                <a:latin typeface="Times New Roman" panose="02020603050405020304" pitchFamily="18" charset="0"/>
                <a:cs typeface="Times New Roman" panose="02020603050405020304" pitchFamily="18" charset="0"/>
              </a:rPr>
              <a:t>2. </a:t>
            </a:r>
            <a:r>
              <a:rPr lang="vi-VN" sz="3000" b="1" dirty="0">
                <a:latin typeface="Times New Roman" panose="02020603050405020304" pitchFamily="18" charset="0"/>
                <a:cs typeface="Times New Roman" panose="02020603050405020304" pitchFamily="18" charset="0"/>
              </a:rPr>
              <a:t>organic</a:t>
            </a:r>
            <a:r>
              <a:rPr lang="vi-VN" sz="3000" dirty="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a:p>
            <a:r>
              <a:rPr lang="vi-VN" sz="3000" dirty="0">
                <a:latin typeface="Times New Roman" panose="02020603050405020304" pitchFamily="18" charset="0"/>
                <a:cs typeface="Times New Roman" panose="02020603050405020304" pitchFamily="18" charset="0"/>
              </a:rPr>
              <a:t>a. without the use of animal organs </a:t>
            </a:r>
            <a:endParaRPr lang="en-US" sz="3000" dirty="0">
              <a:latin typeface="Times New Roman" panose="02020603050405020304" pitchFamily="18" charset="0"/>
              <a:cs typeface="Times New Roman" panose="02020603050405020304" pitchFamily="18" charset="0"/>
            </a:endParaRPr>
          </a:p>
          <a:p>
            <a:r>
              <a:rPr lang="vi-VN" sz="3000" dirty="0">
                <a:latin typeface="Times New Roman" panose="02020603050405020304" pitchFamily="18" charset="0"/>
                <a:cs typeface="Times New Roman" panose="02020603050405020304" pitchFamily="18" charset="0"/>
              </a:rPr>
              <a:t>b. without the use of chemicals </a:t>
            </a:r>
            <a:endParaRPr lang="en-US" sz="3000" dirty="0">
              <a:latin typeface="Times New Roman" panose="02020603050405020304" pitchFamily="18"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3787CAF9-AB61-42B5-B2E7-91DCDF8F7917}"/>
              </a:ext>
            </a:extLst>
          </p:cNvPr>
          <p:cNvSpPr/>
          <p:nvPr/>
        </p:nvSpPr>
        <p:spPr>
          <a:xfrm>
            <a:off x="213186" y="5395692"/>
            <a:ext cx="7673846" cy="1485312"/>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C3EA9E82-6522-405B-81BF-048E87BBEF19}"/>
              </a:ext>
            </a:extLst>
          </p:cNvPr>
          <p:cNvSpPr/>
          <p:nvPr/>
        </p:nvSpPr>
        <p:spPr>
          <a:xfrm>
            <a:off x="207027" y="7110346"/>
            <a:ext cx="7673846" cy="1485312"/>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216E5E8-F37F-4842-83E1-4B4D5A077DE0}"/>
              </a:ext>
            </a:extLst>
          </p:cNvPr>
          <p:cNvSpPr txBox="1"/>
          <p:nvPr/>
        </p:nvSpPr>
        <p:spPr>
          <a:xfrm>
            <a:off x="445554" y="5420404"/>
            <a:ext cx="5410200" cy="147732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3</a:t>
            </a:r>
            <a:r>
              <a:rPr lang="en-US" sz="3000" b="1" dirty="0">
                <a:latin typeface="Times New Roman" panose="02020603050405020304" pitchFamily="18" charset="0"/>
                <a:cs typeface="Times New Roman" panose="02020603050405020304" pitchFamily="18" charset="0"/>
              </a:rPr>
              <a:t>. cutting down on </a:t>
            </a:r>
          </a:p>
          <a:p>
            <a:r>
              <a:rPr lang="en-US" sz="3000" dirty="0">
                <a:latin typeface="Times New Roman" panose="02020603050405020304" pitchFamily="18" charset="0"/>
                <a:cs typeface="Times New Roman" panose="02020603050405020304" pitchFamily="18" charset="0"/>
              </a:rPr>
              <a:t>a. reducing </a:t>
            </a:r>
          </a:p>
          <a:p>
            <a:r>
              <a:rPr lang="en-US" sz="3000" dirty="0">
                <a:latin typeface="Times New Roman" panose="02020603050405020304" pitchFamily="18" charset="0"/>
                <a:cs typeface="Times New Roman" panose="02020603050405020304" pitchFamily="18" charset="0"/>
              </a:rPr>
              <a:t>b. reusing </a:t>
            </a:r>
          </a:p>
        </p:txBody>
      </p:sp>
      <p:sp>
        <p:nvSpPr>
          <p:cNvPr id="6" name="TextBox 5">
            <a:extLst>
              <a:ext uri="{FF2B5EF4-FFF2-40B4-BE49-F238E27FC236}">
                <a16:creationId xmlns:a16="http://schemas.microsoft.com/office/drawing/2014/main" id="{EC24A357-5758-4B8A-AE62-ADF1A0E963C5}"/>
              </a:ext>
            </a:extLst>
          </p:cNvPr>
          <p:cNvSpPr txBox="1"/>
          <p:nvPr/>
        </p:nvSpPr>
        <p:spPr>
          <a:xfrm>
            <a:off x="412897" y="7127074"/>
            <a:ext cx="5181600" cy="147732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4. </a:t>
            </a:r>
            <a:r>
              <a:rPr lang="en-US" sz="3000" b="1" dirty="0">
                <a:solidFill>
                  <a:schemeClr val="tx1">
                    <a:lumMod val="95000"/>
                    <a:lumOff val="5000"/>
                  </a:schemeClr>
                </a:solidFill>
                <a:latin typeface="Times New Roman" panose="02020603050405020304" pitchFamily="18" charset="0"/>
                <a:cs typeface="Times New Roman" panose="02020603050405020304" pitchFamily="18" charset="0"/>
              </a:rPr>
              <a:t>natural resources </a:t>
            </a:r>
          </a:p>
          <a:p>
            <a:r>
              <a:rPr lang="en-US" sz="3000" dirty="0">
                <a:latin typeface="Times New Roman" panose="02020603050405020304" pitchFamily="18" charset="0"/>
                <a:cs typeface="Times New Roman" panose="02020603050405020304" pitchFamily="18" charset="0"/>
              </a:rPr>
              <a:t>a. materials supporting life </a:t>
            </a:r>
          </a:p>
          <a:p>
            <a:r>
              <a:rPr lang="en-US" sz="3000" dirty="0">
                <a:latin typeface="Times New Roman" panose="02020603050405020304" pitchFamily="18" charset="0"/>
                <a:cs typeface="Times New Roman" panose="02020603050405020304" pitchFamily="18" charset="0"/>
              </a:rPr>
              <a:t>b. materials harmful to life</a:t>
            </a:r>
          </a:p>
        </p:txBody>
      </p:sp>
      <p:cxnSp>
        <p:nvCxnSpPr>
          <p:cNvPr id="8" name="Straight Connector 7">
            <a:extLst>
              <a:ext uri="{FF2B5EF4-FFF2-40B4-BE49-F238E27FC236}">
                <a16:creationId xmlns:a16="http://schemas.microsoft.com/office/drawing/2014/main" id="{DB5BA260-A300-454D-9F58-F9B2789FE492}"/>
              </a:ext>
            </a:extLst>
          </p:cNvPr>
          <p:cNvCxnSpPr/>
          <p:nvPr/>
        </p:nvCxnSpPr>
        <p:spPr>
          <a:xfrm>
            <a:off x="12573000" y="2330002"/>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B75C0B9-B485-4233-AD0F-97B214326A87}"/>
              </a:ext>
            </a:extLst>
          </p:cNvPr>
          <p:cNvCxnSpPr>
            <a:cxnSpLocks/>
          </p:cNvCxnSpPr>
          <p:nvPr/>
        </p:nvCxnSpPr>
        <p:spPr>
          <a:xfrm>
            <a:off x="9982200" y="2742909"/>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33CC4-251A-45EA-A3F4-BC63A41B710A}"/>
              </a:ext>
            </a:extLst>
          </p:cNvPr>
          <p:cNvCxnSpPr>
            <a:cxnSpLocks/>
          </p:cNvCxnSpPr>
          <p:nvPr/>
        </p:nvCxnSpPr>
        <p:spPr>
          <a:xfrm>
            <a:off x="11811000" y="3162300"/>
            <a:ext cx="152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Star: 5 Points 11">
            <a:extLst>
              <a:ext uri="{FF2B5EF4-FFF2-40B4-BE49-F238E27FC236}">
                <a16:creationId xmlns:a16="http://schemas.microsoft.com/office/drawing/2014/main" id="{CCF90E37-8841-4FFC-8639-6C9BDDB9F167}"/>
              </a:ext>
            </a:extLst>
          </p:cNvPr>
          <p:cNvSpPr/>
          <p:nvPr/>
        </p:nvSpPr>
        <p:spPr>
          <a:xfrm>
            <a:off x="217913" y="2279807"/>
            <a:ext cx="530619" cy="533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F90F5ABE-EFE4-4773-A3DC-B039743BC485}"/>
              </a:ext>
            </a:extLst>
          </p:cNvPr>
          <p:cNvCxnSpPr>
            <a:cxnSpLocks/>
          </p:cNvCxnSpPr>
          <p:nvPr/>
        </p:nvCxnSpPr>
        <p:spPr>
          <a:xfrm flipV="1">
            <a:off x="9901756" y="5923169"/>
            <a:ext cx="4576244" cy="4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Star: 5 Points 34">
            <a:extLst>
              <a:ext uri="{FF2B5EF4-FFF2-40B4-BE49-F238E27FC236}">
                <a16:creationId xmlns:a16="http://schemas.microsoft.com/office/drawing/2014/main" id="{42F6AEAC-0C3A-4AFF-B267-D47859381764}"/>
              </a:ext>
            </a:extLst>
          </p:cNvPr>
          <p:cNvSpPr/>
          <p:nvPr/>
        </p:nvSpPr>
        <p:spPr>
          <a:xfrm>
            <a:off x="289670" y="4562079"/>
            <a:ext cx="530619" cy="533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tar: 5 Points 36">
            <a:extLst>
              <a:ext uri="{FF2B5EF4-FFF2-40B4-BE49-F238E27FC236}">
                <a16:creationId xmlns:a16="http://schemas.microsoft.com/office/drawing/2014/main" id="{7B29F286-4EDA-43F9-B652-06BC05FB1FA4}"/>
              </a:ext>
            </a:extLst>
          </p:cNvPr>
          <p:cNvSpPr/>
          <p:nvPr/>
        </p:nvSpPr>
        <p:spPr>
          <a:xfrm>
            <a:off x="347882" y="5905881"/>
            <a:ext cx="530619" cy="533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87402276-39DF-4EFA-84E0-F3D6EF2333C9}"/>
              </a:ext>
            </a:extLst>
          </p:cNvPr>
          <p:cNvCxnSpPr>
            <a:cxnSpLocks/>
          </p:cNvCxnSpPr>
          <p:nvPr/>
        </p:nvCxnSpPr>
        <p:spPr>
          <a:xfrm flipV="1">
            <a:off x="15031044" y="9486900"/>
            <a:ext cx="2357956"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Star: 5 Points 39">
            <a:extLst>
              <a:ext uri="{FF2B5EF4-FFF2-40B4-BE49-F238E27FC236}">
                <a16:creationId xmlns:a16="http://schemas.microsoft.com/office/drawing/2014/main" id="{C82F0511-7B4F-4E08-A5A2-AF4E3FC00EDB}"/>
              </a:ext>
            </a:extLst>
          </p:cNvPr>
          <p:cNvSpPr/>
          <p:nvPr/>
        </p:nvSpPr>
        <p:spPr>
          <a:xfrm>
            <a:off x="235265" y="7599591"/>
            <a:ext cx="530619" cy="533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58C1076E-037D-4776-9202-3BE5B34BFD47}"/>
              </a:ext>
            </a:extLst>
          </p:cNvPr>
          <p:cNvCxnSpPr>
            <a:cxnSpLocks/>
          </p:cNvCxnSpPr>
          <p:nvPr/>
        </p:nvCxnSpPr>
        <p:spPr>
          <a:xfrm flipV="1">
            <a:off x="15626827" y="5139969"/>
            <a:ext cx="908573"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68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1000"/>
                                        <p:tgtEl>
                                          <p:spTgt spid="41"/>
                                        </p:tgtEl>
                                      </p:cBhvr>
                                    </p:animEffect>
                                    <p:anim calcmode="lin" valueType="num">
                                      <p:cBhvr>
                                        <p:cTn id="36" dur="1000" fill="hold"/>
                                        <p:tgtEl>
                                          <p:spTgt spid="41"/>
                                        </p:tgtEl>
                                        <p:attrNameLst>
                                          <p:attrName>ppt_x</p:attrName>
                                        </p:attrNameLst>
                                      </p:cBhvr>
                                      <p:tavLst>
                                        <p:tav tm="0">
                                          <p:val>
                                            <p:strVal val="#ppt_x"/>
                                          </p:val>
                                        </p:tav>
                                        <p:tav tm="100000">
                                          <p:val>
                                            <p:strVal val="#ppt_x"/>
                                          </p:val>
                                        </p:tav>
                                      </p:tavLst>
                                    </p:anim>
                                    <p:anim calcmode="lin" valueType="num">
                                      <p:cBhvr>
                                        <p:cTn id="3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anim calcmode="lin" valueType="num">
                                      <p:cBhvr>
                                        <p:cTn id="50" dur="1000" fill="hold"/>
                                        <p:tgtEl>
                                          <p:spTgt spid="35"/>
                                        </p:tgtEl>
                                        <p:attrNameLst>
                                          <p:attrName>ppt_x</p:attrName>
                                        </p:attrNameLst>
                                      </p:cBhvr>
                                      <p:tavLst>
                                        <p:tav tm="0">
                                          <p:val>
                                            <p:strVal val="#ppt_x"/>
                                          </p:val>
                                        </p:tav>
                                        <p:tav tm="100000">
                                          <p:val>
                                            <p:strVal val="#ppt_x"/>
                                          </p:val>
                                        </p:tav>
                                      </p:tavLst>
                                    </p:anim>
                                    <p:anim calcmode="lin" valueType="num">
                                      <p:cBhvr>
                                        <p:cTn id="5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anim calcmode="lin" valueType="num">
                                      <p:cBhvr>
                                        <p:cTn id="57" dur="1000" fill="hold"/>
                                        <p:tgtEl>
                                          <p:spTgt spid="37"/>
                                        </p:tgtEl>
                                        <p:attrNameLst>
                                          <p:attrName>ppt_x</p:attrName>
                                        </p:attrNameLst>
                                      </p:cBhvr>
                                      <p:tavLst>
                                        <p:tav tm="0">
                                          <p:val>
                                            <p:strVal val="#ppt_x"/>
                                          </p:val>
                                        </p:tav>
                                        <p:tav tm="100000">
                                          <p:val>
                                            <p:strVal val="#ppt_x"/>
                                          </p:val>
                                        </p:tav>
                                      </p:tavLst>
                                    </p:anim>
                                    <p:anim calcmode="lin" valueType="num">
                                      <p:cBhvr>
                                        <p:cTn id="5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1000"/>
                                        <p:tgtEl>
                                          <p:spTgt spid="38"/>
                                        </p:tgtEl>
                                      </p:cBhvr>
                                    </p:animEffect>
                                    <p:anim calcmode="lin" valueType="num">
                                      <p:cBhvr>
                                        <p:cTn id="64" dur="1000" fill="hold"/>
                                        <p:tgtEl>
                                          <p:spTgt spid="38"/>
                                        </p:tgtEl>
                                        <p:attrNameLst>
                                          <p:attrName>ppt_x</p:attrName>
                                        </p:attrNameLst>
                                      </p:cBhvr>
                                      <p:tavLst>
                                        <p:tav tm="0">
                                          <p:val>
                                            <p:strVal val="#ppt_x"/>
                                          </p:val>
                                        </p:tav>
                                        <p:tav tm="100000">
                                          <p:val>
                                            <p:strVal val="#ppt_x"/>
                                          </p:val>
                                        </p:tav>
                                      </p:tavLst>
                                    </p:anim>
                                    <p:anim calcmode="lin" valueType="num">
                                      <p:cBhvr>
                                        <p:cTn id="6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5" grpId="0" animBg="1"/>
      <p:bldP spid="37"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1" name="Freeform 11"/>
          <p:cNvSpPr/>
          <p:nvPr/>
        </p:nvSpPr>
        <p:spPr>
          <a:xfrm>
            <a:off x="-558800" y="8267700"/>
            <a:ext cx="19405600" cy="2619756"/>
          </a:xfrm>
          <a:custGeom>
            <a:avLst/>
            <a:gdLst/>
            <a:ahLst/>
            <a:cxnLst/>
            <a:rect l="l" t="t" r="r" b="b"/>
            <a:pathLst>
              <a:path w="19405600" h="2619756">
                <a:moveTo>
                  <a:pt x="0" y="0"/>
                </a:moveTo>
                <a:lnTo>
                  <a:pt x="19405600" y="0"/>
                </a:lnTo>
                <a:lnTo>
                  <a:pt x="19405600" y="2619756"/>
                </a:lnTo>
                <a:lnTo>
                  <a:pt x="0" y="261975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3448B42F-D3E4-430E-8677-14FCA7FE29A1}"/>
              </a:ext>
            </a:extLst>
          </p:cNvPr>
          <p:cNvSpPr txBox="1"/>
          <p:nvPr/>
        </p:nvSpPr>
        <p:spPr>
          <a:xfrm>
            <a:off x="792276" y="902583"/>
            <a:ext cx="1787672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latin typeface="Times New Roman" panose="02020603050405020304" pitchFamily="18" charset="0"/>
                <a:cs typeface="Times New Roman" panose="02020603050405020304" pitchFamily="18" charset="0"/>
              </a:rPr>
              <a:t>Read the text again and decide whether the following statements are true (T) or false (F)</a:t>
            </a:r>
            <a:r>
              <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p:txBody>
      </p:sp>
      <p:pic>
        <p:nvPicPr>
          <p:cNvPr id="21" name="Picture 20">
            <a:extLst>
              <a:ext uri="{FF2B5EF4-FFF2-40B4-BE49-F238E27FC236}">
                <a16:creationId xmlns:a16="http://schemas.microsoft.com/office/drawing/2014/main" id="{1945EF21-127F-4405-8913-DA1618955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56" y="-64925"/>
            <a:ext cx="18419097" cy="880278"/>
          </a:xfrm>
          <a:prstGeom prst="rect">
            <a:avLst/>
          </a:prstGeom>
        </p:spPr>
      </p:pic>
      <p:sp>
        <p:nvSpPr>
          <p:cNvPr id="22" name="TextBox 21">
            <a:extLst>
              <a:ext uri="{FF2B5EF4-FFF2-40B4-BE49-F238E27FC236}">
                <a16:creationId xmlns:a16="http://schemas.microsoft.com/office/drawing/2014/main" id="{248BC777-5EDF-42A6-9B96-CE8058C68031}"/>
              </a:ext>
            </a:extLst>
          </p:cNvPr>
          <p:cNvSpPr txBox="1"/>
          <p:nvPr/>
        </p:nvSpPr>
        <p:spPr>
          <a:xfrm>
            <a:off x="613192" y="11380"/>
            <a:ext cx="4572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WHILE-READING</a:t>
            </a:r>
          </a:p>
        </p:txBody>
      </p:sp>
      <p:sp>
        <p:nvSpPr>
          <p:cNvPr id="23" name="Rounded Rectangle 17">
            <a:extLst>
              <a:ext uri="{FF2B5EF4-FFF2-40B4-BE49-F238E27FC236}">
                <a16:creationId xmlns:a16="http://schemas.microsoft.com/office/drawing/2014/main" id="{994239DB-6BD4-49D4-B669-63F4A279CA25}"/>
              </a:ext>
            </a:extLst>
          </p:cNvPr>
          <p:cNvSpPr/>
          <p:nvPr/>
        </p:nvSpPr>
        <p:spPr>
          <a:xfrm>
            <a:off x="263278" y="1021961"/>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8DA4"/>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6EF3AD4A-4C3A-4A69-824E-E19D83C374D7}"/>
              </a:ext>
            </a:extLst>
          </p:cNvPr>
          <p:cNvSpPr txBox="1"/>
          <p:nvPr/>
        </p:nvSpPr>
        <p:spPr>
          <a:xfrm>
            <a:off x="289670" y="919321"/>
            <a:ext cx="4498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Myriad Pro" pitchFamily="34" charset="0"/>
              </a:rPr>
              <a:t>4</a:t>
            </a:r>
            <a:endParaRPr kumimoji="0" lang="en-US" sz="4000" b="1" i="0" u="none" strike="noStrike" kern="1200" cap="none" spc="0" normalizeH="0" baseline="0" noProof="0" dirty="0">
              <a:ln>
                <a:noFill/>
              </a:ln>
              <a:solidFill>
                <a:prstClr val="white"/>
              </a:solidFill>
              <a:effectLst/>
              <a:uLnTx/>
              <a:uFillTx/>
              <a:latin typeface="Myriad Pro" pitchFamily="34" charset="0"/>
              <a:ea typeface="+mn-ea"/>
              <a:cs typeface="+mn-cs"/>
            </a:endParaRPr>
          </a:p>
        </p:txBody>
      </p:sp>
      <p:graphicFrame>
        <p:nvGraphicFramePr>
          <p:cNvPr id="7" name="Table 7">
            <a:extLst>
              <a:ext uri="{FF2B5EF4-FFF2-40B4-BE49-F238E27FC236}">
                <a16:creationId xmlns:a16="http://schemas.microsoft.com/office/drawing/2014/main" id="{F1F14197-467F-4CF1-9B88-48249DBAF385}"/>
              </a:ext>
            </a:extLst>
          </p:cNvPr>
          <p:cNvGraphicFramePr>
            <a:graphicFrameLocks noGrp="1"/>
          </p:cNvGraphicFramePr>
          <p:nvPr>
            <p:extLst>
              <p:ext uri="{D42A27DB-BD31-4B8C-83A1-F6EECF244321}">
                <p14:modId xmlns:p14="http://schemas.microsoft.com/office/powerpoint/2010/main" val="1075045697"/>
              </p:ext>
            </p:extLst>
          </p:nvPr>
        </p:nvGraphicFramePr>
        <p:xfrm>
          <a:off x="1684593" y="2313252"/>
          <a:ext cx="14782798" cy="5699768"/>
        </p:xfrm>
        <a:graphic>
          <a:graphicData uri="http://schemas.openxmlformats.org/drawingml/2006/table">
            <a:tbl>
              <a:tblPr firstRow="1" bandRow="1">
                <a:tableStyleId>{F5AB1C69-6EDB-4FF4-983F-18BD219EF322}</a:tableStyleId>
              </a:tblPr>
              <a:tblGrid>
                <a:gridCol w="10439557">
                  <a:extLst>
                    <a:ext uri="{9D8B030D-6E8A-4147-A177-3AD203B41FA5}">
                      <a16:colId xmlns:a16="http://schemas.microsoft.com/office/drawing/2014/main" val="1323355161"/>
                    </a:ext>
                  </a:extLst>
                </a:gridCol>
                <a:gridCol w="1966751">
                  <a:extLst>
                    <a:ext uri="{9D8B030D-6E8A-4147-A177-3AD203B41FA5}">
                      <a16:colId xmlns:a16="http://schemas.microsoft.com/office/drawing/2014/main" val="1332557110"/>
                    </a:ext>
                  </a:extLst>
                </a:gridCol>
                <a:gridCol w="2376490">
                  <a:extLst>
                    <a:ext uri="{9D8B030D-6E8A-4147-A177-3AD203B41FA5}">
                      <a16:colId xmlns:a16="http://schemas.microsoft.com/office/drawing/2014/main" val="379415222"/>
                    </a:ext>
                  </a:extLst>
                </a:gridCol>
              </a:tblGrid>
              <a:tr h="1127762">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3600" dirty="0">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3600" dirty="0">
                          <a:latin typeface="Times New Roman" panose="02020603050405020304" pitchFamily="18" charset="0"/>
                          <a:cs typeface="Times New Roman" panose="02020603050405020304" pitchFamily="18" charset="0"/>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445472817"/>
                  </a:ext>
                </a:extLst>
              </a:tr>
              <a:tr h="1127762">
                <a:tc>
                  <a:txBody>
                    <a:bodyPr/>
                    <a:lstStyle/>
                    <a:p>
                      <a:r>
                        <a:rPr lang="en-US" sz="3600" dirty="0">
                          <a:latin typeface="Times New Roman" panose="02020603050405020304" pitchFamily="18" charset="0"/>
                          <a:cs typeface="Times New Roman" panose="02020603050405020304" pitchFamily="18" charset="0"/>
                        </a:rPr>
                        <a:t>1. Green living is now compulsory for many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1351379"/>
                  </a:ext>
                </a:extLst>
              </a:tr>
              <a:tr h="1127762">
                <a:tc>
                  <a:txBody>
                    <a:bodyPr/>
                    <a:lstStyle/>
                    <a:p>
                      <a:r>
                        <a:rPr lang="en-US" sz="3600" dirty="0">
                          <a:latin typeface="Times New Roman" panose="02020603050405020304" pitchFamily="18" charset="0"/>
                          <a:cs typeface="Times New Roman" panose="02020603050405020304" pitchFamily="18" charset="0"/>
                        </a:rPr>
                        <a:t>2. Turn off electrical appliances when not in use is an easy way to save 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9686287"/>
                  </a:ext>
                </a:extLst>
              </a:tr>
              <a:tr h="1127762">
                <a:tc>
                  <a:txBody>
                    <a:bodyPr/>
                    <a:lstStyle/>
                    <a:p>
                      <a:r>
                        <a:rPr lang="en-US" sz="3600" dirty="0">
                          <a:latin typeface="Times New Roman" panose="02020603050405020304" pitchFamily="18" charset="0"/>
                          <a:cs typeface="Times New Roman" panose="02020603050405020304" pitchFamily="18" charset="0"/>
                        </a:rPr>
                        <a:t>3. It takes a long time for plastic waste to break down.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6336126"/>
                  </a:ext>
                </a:extLst>
              </a:tr>
              <a:tr h="1127762">
                <a:tc>
                  <a:txBody>
                    <a:bodyPr/>
                    <a:lstStyle/>
                    <a:p>
                      <a:r>
                        <a:rPr lang="en-US" sz="3600" dirty="0">
                          <a:latin typeface="Times New Roman" panose="02020603050405020304" pitchFamily="18" charset="0"/>
                          <a:cs typeface="Times New Roman" panose="02020603050405020304" pitchFamily="18" charset="0"/>
                        </a:rPr>
                        <a:t>4. The use of refillable water bottles is not encouraged.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8139983"/>
                  </a:ext>
                </a:extLst>
              </a:tr>
            </a:tbl>
          </a:graphicData>
        </a:graphic>
      </p:graphicFrame>
      <p:cxnSp>
        <p:nvCxnSpPr>
          <p:cNvPr id="9" name="Straight Connector 8">
            <a:extLst>
              <a:ext uri="{FF2B5EF4-FFF2-40B4-BE49-F238E27FC236}">
                <a16:creationId xmlns:a16="http://schemas.microsoft.com/office/drawing/2014/main" id="{E0466CD6-A480-4CB6-8389-8F1FB1047239}"/>
              </a:ext>
            </a:extLst>
          </p:cNvPr>
          <p:cNvCxnSpPr/>
          <p:nvPr/>
        </p:nvCxnSpPr>
        <p:spPr>
          <a:xfrm>
            <a:off x="2286000" y="4000500"/>
            <a:ext cx="2209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64E44C0-3C4B-4D00-93ED-3463EAAF396A}"/>
              </a:ext>
            </a:extLst>
          </p:cNvPr>
          <p:cNvCxnSpPr>
            <a:cxnSpLocks/>
          </p:cNvCxnSpPr>
          <p:nvPr/>
        </p:nvCxnSpPr>
        <p:spPr>
          <a:xfrm>
            <a:off x="5029200" y="4000500"/>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D1556E-66A8-49C9-B6ED-73CAE65C9E53}"/>
              </a:ext>
            </a:extLst>
          </p:cNvPr>
          <p:cNvCxnSpPr>
            <a:cxnSpLocks/>
          </p:cNvCxnSpPr>
          <p:nvPr/>
        </p:nvCxnSpPr>
        <p:spPr>
          <a:xfrm>
            <a:off x="6019800" y="40005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A6627ED-D0B0-40F7-90B7-EA8B6F23095C}"/>
              </a:ext>
            </a:extLst>
          </p:cNvPr>
          <p:cNvCxnSpPr>
            <a:cxnSpLocks/>
          </p:cNvCxnSpPr>
          <p:nvPr/>
        </p:nvCxnSpPr>
        <p:spPr>
          <a:xfrm>
            <a:off x="8991600" y="3997036"/>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7BDBDB6-A92A-4D03-9485-F49D33D9EE57}"/>
              </a:ext>
            </a:extLst>
          </p:cNvPr>
          <p:cNvCxnSpPr>
            <a:cxnSpLocks/>
          </p:cNvCxnSpPr>
          <p:nvPr/>
        </p:nvCxnSpPr>
        <p:spPr>
          <a:xfrm>
            <a:off x="2286000" y="5140036"/>
            <a:ext cx="137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F75E47E-B59E-45BD-9CDB-1A178189D575}"/>
              </a:ext>
            </a:extLst>
          </p:cNvPr>
          <p:cNvCxnSpPr>
            <a:cxnSpLocks/>
          </p:cNvCxnSpPr>
          <p:nvPr/>
        </p:nvCxnSpPr>
        <p:spPr>
          <a:xfrm flipV="1">
            <a:off x="3823855" y="5140036"/>
            <a:ext cx="3567545" cy="173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3317F19-9F29-4E95-B913-E4346E4928A3}"/>
              </a:ext>
            </a:extLst>
          </p:cNvPr>
          <p:cNvCxnSpPr>
            <a:cxnSpLocks/>
          </p:cNvCxnSpPr>
          <p:nvPr/>
        </p:nvCxnSpPr>
        <p:spPr>
          <a:xfrm>
            <a:off x="8712329" y="5095009"/>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9FFA84B-064A-4AE2-B770-39AFBAAC8A05}"/>
              </a:ext>
            </a:extLst>
          </p:cNvPr>
          <p:cNvCxnSpPr>
            <a:cxnSpLocks/>
          </p:cNvCxnSpPr>
          <p:nvPr/>
        </p:nvCxnSpPr>
        <p:spPr>
          <a:xfrm>
            <a:off x="1790700" y="56769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69144BF-AEA5-4FDB-A72A-2E2F322AE351}"/>
              </a:ext>
            </a:extLst>
          </p:cNvPr>
          <p:cNvCxnSpPr>
            <a:cxnSpLocks/>
          </p:cNvCxnSpPr>
          <p:nvPr/>
        </p:nvCxnSpPr>
        <p:spPr>
          <a:xfrm>
            <a:off x="4076700" y="5652655"/>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B3E3289-E866-4810-8317-7137F3980316}"/>
              </a:ext>
            </a:extLst>
          </p:cNvPr>
          <p:cNvCxnSpPr>
            <a:cxnSpLocks/>
          </p:cNvCxnSpPr>
          <p:nvPr/>
        </p:nvCxnSpPr>
        <p:spPr>
          <a:xfrm>
            <a:off x="2590800" y="6362700"/>
            <a:ext cx="952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2F3AE34-A4F1-4C24-A0B8-4C218F867C07}"/>
              </a:ext>
            </a:extLst>
          </p:cNvPr>
          <p:cNvCxnSpPr>
            <a:cxnSpLocks/>
          </p:cNvCxnSpPr>
          <p:nvPr/>
        </p:nvCxnSpPr>
        <p:spPr>
          <a:xfrm>
            <a:off x="4019550" y="6362700"/>
            <a:ext cx="1588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6504D2B-4B7A-46C7-A709-A06505D800D9}"/>
              </a:ext>
            </a:extLst>
          </p:cNvPr>
          <p:cNvCxnSpPr>
            <a:cxnSpLocks/>
          </p:cNvCxnSpPr>
          <p:nvPr/>
        </p:nvCxnSpPr>
        <p:spPr>
          <a:xfrm>
            <a:off x="6597361" y="6352309"/>
            <a:ext cx="21149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6C68378-5EE0-449E-BF16-DDF7B8A9F505}"/>
              </a:ext>
            </a:extLst>
          </p:cNvPr>
          <p:cNvCxnSpPr>
            <a:cxnSpLocks/>
          </p:cNvCxnSpPr>
          <p:nvPr/>
        </p:nvCxnSpPr>
        <p:spPr>
          <a:xfrm>
            <a:off x="9559845" y="6352309"/>
            <a:ext cx="21149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4685EA2-ADFD-435D-8A52-06039D6B9CB3}"/>
              </a:ext>
            </a:extLst>
          </p:cNvPr>
          <p:cNvCxnSpPr>
            <a:cxnSpLocks/>
          </p:cNvCxnSpPr>
          <p:nvPr/>
        </p:nvCxnSpPr>
        <p:spPr>
          <a:xfrm>
            <a:off x="4453498" y="7429500"/>
            <a:ext cx="37761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E08F97D-7605-49CC-89CA-0446E87AC7CC}"/>
              </a:ext>
            </a:extLst>
          </p:cNvPr>
          <p:cNvCxnSpPr>
            <a:cxnSpLocks/>
          </p:cNvCxnSpPr>
          <p:nvPr/>
        </p:nvCxnSpPr>
        <p:spPr>
          <a:xfrm>
            <a:off x="8991600" y="7429500"/>
            <a:ext cx="2683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69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1000"/>
                                        <p:tgtEl>
                                          <p:spTgt spid="38"/>
                                        </p:tgtEl>
                                      </p:cBhvr>
                                    </p:animEffect>
                                    <p:anim calcmode="lin" valueType="num">
                                      <p:cBhvr>
                                        <p:cTn id="57" dur="1000" fill="hold"/>
                                        <p:tgtEl>
                                          <p:spTgt spid="38"/>
                                        </p:tgtEl>
                                        <p:attrNameLst>
                                          <p:attrName>ppt_x</p:attrName>
                                        </p:attrNameLst>
                                      </p:cBhvr>
                                      <p:tavLst>
                                        <p:tav tm="0">
                                          <p:val>
                                            <p:strVal val="#ppt_x"/>
                                          </p:val>
                                        </p:tav>
                                        <p:tav tm="100000">
                                          <p:val>
                                            <p:strVal val="#ppt_x"/>
                                          </p:val>
                                        </p:tav>
                                      </p:tavLst>
                                    </p:anim>
                                    <p:anim calcmode="lin" valueType="num">
                                      <p:cBhvr>
                                        <p:cTn id="5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1000"/>
                                        <p:tgtEl>
                                          <p:spTgt spid="39"/>
                                        </p:tgtEl>
                                      </p:cBhvr>
                                    </p:animEffect>
                                    <p:anim calcmode="lin" valueType="num">
                                      <p:cBhvr>
                                        <p:cTn id="64" dur="1000" fill="hold"/>
                                        <p:tgtEl>
                                          <p:spTgt spid="39"/>
                                        </p:tgtEl>
                                        <p:attrNameLst>
                                          <p:attrName>ppt_x</p:attrName>
                                        </p:attrNameLst>
                                      </p:cBhvr>
                                      <p:tavLst>
                                        <p:tav tm="0">
                                          <p:val>
                                            <p:strVal val="#ppt_x"/>
                                          </p:val>
                                        </p:tav>
                                        <p:tav tm="100000">
                                          <p:val>
                                            <p:strVal val="#ppt_x"/>
                                          </p:val>
                                        </p:tav>
                                      </p:tavLst>
                                    </p:anim>
                                    <p:anim calcmode="lin" valueType="num">
                                      <p:cBhvr>
                                        <p:cTn id="6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1000"/>
                                        <p:tgtEl>
                                          <p:spTgt spid="41"/>
                                        </p:tgtEl>
                                      </p:cBhvr>
                                    </p:animEffect>
                                    <p:anim calcmode="lin" valueType="num">
                                      <p:cBhvr>
                                        <p:cTn id="78" dur="1000" fill="hold"/>
                                        <p:tgtEl>
                                          <p:spTgt spid="41"/>
                                        </p:tgtEl>
                                        <p:attrNameLst>
                                          <p:attrName>ppt_x</p:attrName>
                                        </p:attrNameLst>
                                      </p:cBhvr>
                                      <p:tavLst>
                                        <p:tav tm="0">
                                          <p:val>
                                            <p:strVal val="#ppt_x"/>
                                          </p:val>
                                        </p:tav>
                                        <p:tav tm="100000">
                                          <p:val>
                                            <p:strVal val="#ppt_x"/>
                                          </p:val>
                                        </p:tav>
                                      </p:tavLst>
                                    </p:anim>
                                    <p:anim calcmode="lin" valueType="num">
                                      <p:cBhvr>
                                        <p:cTn id="7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1000"/>
                                        <p:tgtEl>
                                          <p:spTgt spid="42"/>
                                        </p:tgtEl>
                                      </p:cBhvr>
                                    </p:animEffect>
                                    <p:anim calcmode="lin" valueType="num">
                                      <p:cBhvr>
                                        <p:cTn id="85" dur="1000" fill="hold"/>
                                        <p:tgtEl>
                                          <p:spTgt spid="42"/>
                                        </p:tgtEl>
                                        <p:attrNameLst>
                                          <p:attrName>ppt_x</p:attrName>
                                        </p:attrNameLst>
                                      </p:cBhvr>
                                      <p:tavLst>
                                        <p:tav tm="0">
                                          <p:val>
                                            <p:strVal val="#ppt_x"/>
                                          </p:val>
                                        </p:tav>
                                        <p:tav tm="100000">
                                          <p:val>
                                            <p:strVal val="#ppt_x"/>
                                          </p:val>
                                        </p:tav>
                                      </p:tavLst>
                                    </p:anim>
                                    <p:anim calcmode="lin" valueType="num">
                                      <p:cBhvr>
                                        <p:cTn id="8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1000"/>
                                        <p:tgtEl>
                                          <p:spTgt spid="43"/>
                                        </p:tgtEl>
                                      </p:cBhvr>
                                    </p:animEffect>
                                    <p:anim calcmode="lin" valueType="num">
                                      <p:cBhvr>
                                        <p:cTn id="92" dur="1000" fill="hold"/>
                                        <p:tgtEl>
                                          <p:spTgt spid="43"/>
                                        </p:tgtEl>
                                        <p:attrNameLst>
                                          <p:attrName>ppt_x</p:attrName>
                                        </p:attrNameLst>
                                      </p:cBhvr>
                                      <p:tavLst>
                                        <p:tav tm="0">
                                          <p:val>
                                            <p:strVal val="#ppt_x"/>
                                          </p:val>
                                        </p:tav>
                                        <p:tav tm="100000">
                                          <p:val>
                                            <p:strVal val="#ppt_x"/>
                                          </p:val>
                                        </p:tav>
                                      </p:tavLst>
                                    </p:anim>
                                    <p:anim calcmode="lin" valueType="num">
                                      <p:cBhvr>
                                        <p:cTn id="9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1000"/>
                                        <p:tgtEl>
                                          <p:spTgt spid="44"/>
                                        </p:tgtEl>
                                      </p:cBhvr>
                                    </p:animEffect>
                                    <p:anim calcmode="lin" valueType="num">
                                      <p:cBhvr>
                                        <p:cTn id="99" dur="1000" fill="hold"/>
                                        <p:tgtEl>
                                          <p:spTgt spid="44"/>
                                        </p:tgtEl>
                                        <p:attrNameLst>
                                          <p:attrName>ppt_x</p:attrName>
                                        </p:attrNameLst>
                                      </p:cBhvr>
                                      <p:tavLst>
                                        <p:tav tm="0">
                                          <p:val>
                                            <p:strVal val="#ppt_x"/>
                                          </p:val>
                                        </p:tav>
                                        <p:tav tm="100000">
                                          <p:val>
                                            <p:strVal val="#ppt_x"/>
                                          </p:val>
                                        </p:tav>
                                      </p:tavLst>
                                    </p:anim>
                                    <p:anim calcmode="lin" valueType="num">
                                      <p:cBhvr>
                                        <p:cTn id="10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fade">
                                      <p:cBhvr>
                                        <p:cTn id="105" dur="1000"/>
                                        <p:tgtEl>
                                          <p:spTgt spid="46"/>
                                        </p:tgtEl>
                                      </p:cBhvr>
                                    </p:animEffect>
                                    <p:anim calcmode="lin" valueType="num">
                                      <p:cBhvr>
                                        <p:cTn id="106" dur="1000" fill="hold"/>
                                        <p:tgtEl>
                                          <p:spTgt spid="46"/>
                                        </p:tgtEl>
                                        <p:attrNameLst>
                                          <p:attrName>ppt_x</p:attrName>
                                        </p:attrNameLst>
                                      </p:cBhvr>
                                      <p:tavLst>
                                        <p:tav tm="0">
                                          <p:val>
                                            <p:strVal val="#ppt_x"/>
                                          </p:val>
                                        </p:tav>
                                        <p:tav tm="100000">
                                          <p:val>
                                            <p:strVal val="#ppt_x"/>
                                          </p:val>
                                        </p:tav>
                                      </p:tavLst>
                                    </p:anim>
                                    <p:anim calcmode="lin" valueType="num">
                                      <p:cBhvr>
                                        <p:cTn id="10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10" name="Picture 22" descr="Wave Sea &amp;amp; Beach Background Cartoon , 2D Animation , Background No  Copyright HD on Make a GIF">
            <a:extLst>
              <a:ext uri="{FF2B5EF4-FFF2-40B4-BE49-F238E27FC236}">
                <a16:creationId xmlns:a16="http://schemas.microsoft.com/office/drawing/2014/main" id="{C7F09E94-8C97-40E4-B34D-E3D838A9C12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4076"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6">
            <a:hlinkClick r:id="" action="ppaction://hlinkshowjump?jump=nextslide"/>
            <a:extLst>
              <a:ext uri="{FF2B5EF4-FFF2-40B4-BE49-F238E27FC236}">
                <a16:creationId xmlns:a16="http://schemas.microsoft.com/office/drawing/2014/main" id="{F20C0085-453C-4048-987D-B301EEEF8C0A}"/>
              </a:ext>
            </a:extLst>
          </p:cNvPr>
          <p:cNvPicPr>
            <a:picLocks noChangeAspect="1"/>
          </p:cNvPicPr>
          <p:nvPr/>
        </p:nvPicPr>
        <p:blipFill>
          <a:blip r:embed="rId4"/>
          <a:stretch>
            <a:fillRect/>
          </a:stretch>
        </p:blipFill>
        <p:spPr>
          <a:xfrm flipH="1">
            <a:off x="16343227" y="7214124"/>
            <a:ext cx="1355102" cy="1393061"/>
          </a:xfrm>
          <a:prstGeom prst="rect">
            <a:avLst/>
          </a:prstGeom>
        </p:spPr>
      </p:pic>
      <p:pic>
        <p:nvPicPr>
          <p:cNvPr id="4" name="Picture 4" descr="Amazon Icon">
            <a:hlinkClick r:id="rId5" action="ppaction://hlinksldjump"/>
            <a:extLst>
              <a:ext uri="{FF2B5EF4-FFF2-40B4-BE49-F238E27FC236}">
                <a16:creationId xmlns:a16="http://schemas.microsoft.com/office/drawing/2014/main" id="{ABC91F08-B0EB-4663-9647-F7559294C01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31714" y="8772244"/>
            <a:ext cx="1172915" cy="117291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Pirat GIFs - Get the best gif on GIFER">
            <a:extLst>
              <a:ext uri="{FF2B5EF4-FFF2-40B4-BE49-F238E27FC236}">
                <a16:creationId xmlns:a16="http://schemas.microsoft.com/office/drawing/2014/main" id="{7715AA94-CD9B-421C-ACBC-EBC0FE981827}"/>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6914" y="251025"/>
            <a:ext cx="2478059" cy="2478059"/>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Welcome: GIF ~ Ad ~ Captain of a Ship ~ Tertiary Education">
            <a:extLst>
              <a:ext uri="{FF2B5EF4-FFF2-40B4-BE49-F238E27FC236}">
                <a16:creationId xmlns:a16="http://schemas.microsoft.com/office/drawing/2014/main" id="{EFBBAF21-B883-4D45-8C7A-5A50BD1E65F6}"/>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02687" y="3362865"/>
            <a:ext cx="1702328" cy="1987910"/>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Goonies GIF Stickers 05 - One-Eyed Willy&amp;#39;s Ship">
            <a:extLst>
              <a:ext uri="{FF2B5EF4-FFF2-40B4-BE49-F238E27FC236}">
                <a16:creationId xmlns:a16="http://schemas.microsoft.com/office/drawing/2014/main" id="{62F2B5CB-6991-4C39-8083-3E888C4822FB}"/>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6647" y="6194639"/>
            <a:ext cx="2233661" cy="2233661"/>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Treasure Chest Costume | Club Penguin Wiki | Fandom">
            <a:extLst>
              <a:ext uri="{FF2B5EF4-FFF2-40B4-BE49-F238E27FC236}">
                <a16:creationId xmlns:a16="http://schemas.microsoft.com/office/drawing/2014/main" id="{AA281F55-9EB4-429D-B24B-C10CC49938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8171" y="458416"/>
            <a:ext cx="2053627" cy="1987909"/>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descr="flying parrot animated gif - Clip Art Library">
            <a:extLst>
              <a:ext uri="{FF2B5EF4-FFF2-40B4-BE49-F238E27FC236}">
                <a16:creationId xmlns:a16="http://schemas.microsoft.com/office/drawing/2014/main" id="{1889EE31-BF7F-47D8-BAAC-03245A5F1A97}"/>
              </a:ext>
            </a:extLst>
          </p:cNvPr>
          <p:cNvPicPr>
            <a:picLocks noChangeAspect="1" noChangeArrowheads="1" noCrop="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2202" y="3026099"/>
            <a:ext cx="2709573" cy="2370775"/>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40">
            <a:extLst>
              <a:ext uri="{FF2B5EF4-FFF2-40B4-BE49-F238E27FC236}">
                <a16:creationId xmlns:a16="http://schemas.microsoft.com/office/drawing/2014/main" id="{B94DB6CF-05C3-4CEF-9B11-DCE5DEE4DC94}"/>
              </a:ext>
            </a:extLst>
          </p:cNvPr>
          <p:cNvPicPr>
            <a:picLocks noChangeAspect="1"/>
          </p:cNvPicPr>
          <p:nvPr/>
        </p:nvPicPr>
        <p:blipFill>
          <a:blip r:embed="rId13"/>
          <a:stretch>
            <a:fillRect/>
          </a:stretch>
        </p:blipFill>
        <p:spPr>
          <a:xfrm>
            <a:off x="3472202" y="6642189"/>
            <a:ext cx="1796682" cy="1783206"/>
          </a:xfrm>
          <a:prstGeom prst="rect">
            <a:avLst/>
          </a:prstGeom>
        </p:spPr>
      </p:pic>
      <p:sp>
        <p:nvSpPr>
          <p:cNvPr id="2" name="Rectangle 1">
            <a:extLst>
              <a:ext uri="{FF2B5EF4-FFF2-40B4-BE49-F238E27FC236}">
                <a16:creationId xmlns:a16="http://schemas.microsoft.com/office/drawing/2014/main" id="{0E3E411B-12CC-4FB4-9F1B-C954C1475E1F}"/>
              </a:ext>
            </a:extLst>
          </p:cNvPr>
          <p:cNvSpPr/>
          <p:nvPr/>
        </p:nvSpPr>
        <p:spPr>
          <a:xfrm>
            <a:off x="1087938" y="2302909"/>
            <a:ext cx="1220848" cy="1119537"/>
          </a:xfrm>
          <a:prstGeom prst="rect">
            <a:avLst/>
          </a:prstGeom>
          <a:noFill/>
        </p:spPr>
        <p:txBody>
          <a:bodyPr wrap="none" lIns="102870" tIns="51435" rIns="102870" bIns="51435">
            <a:spAutoFit/>
          </a:bodyPr>
          <a:lstStyle/>
          <a:p>
            <a:pPr algn="ctr" defTabSz="1028700">
              <a:defRPr/>
            </a:pPr>
            <a:r>
              <a:rPr lang="en-US" sz="6600" b="1"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latin typeface="Tw Cen MT" panose="020B0602020104020603"/>
              </a:rPr>
              <a:t>+5</a:t>
            </a:r>
          </a:p>
        </p:txBody>
      </p:sp>
      <p:sp>
        <p:nvSpPr>
          <p:cNvPr id="18" name="Rectangle 17">
            <a:extLst>
              <a:ext uri="{FF2B5EF4-FFF2-40B4-BE49-F238E27FC236}">
                <a16:creationId xmlns:a16="http://schemas.microsoft.com/office/drawing/2014/main" id="{D97805E3-17F2-483F-ADBF-C5DBF1BB6B35}"/>
              </a:ext>
            </a:extLst>
          </p:cNvPr>
          <p:cNvSpPr/>
          <p:nvPr/>
        </p:nvSpPr>
        <p:spPr>
          <a:xfrm>
            <a:off x="1142659" y="5165328"/>
            <a:ext cx="1220847" cy="1119537"/>
          </a:xfrm>
          <a:prstGeom prst="rect">
            <a:avLst/>
          </a:prstGeom>
          <a:noFill/>
        </p:spPr>
        <p:txBody>
          <a:bodyPr wrap="none" lIns="102870" tIns="51435" rIns="102870" bIns="51435">
            <a:spAutoFit/>
          </a:bodyPr>
          <a:lstStyle/>
          <a:p>
            <a:pPr algn="ctr" defTabSz="1028700">
              <a:defRPr/>
            </a:pPr>
            <a:r>
              <a:rPr lang="en-US" sz="6600" b="1"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latin typeface="Tw Cen MT" panose="020B0602020104020603"/>
              </a:rPr>
              <a:t>+4</a:t>
            </a:r>
          </a:p>
        </p:txBody>
      </p:sp>
      <p:sp>
        <p:nvSpPr>
          <p:cNvPr id="19" name="Rectangle 18">
            <a:extLst>
              <a:ext uri="{FF2B5EF4-FFF2-40B4-BE49-F238E27FC236}">
                <a16:creationId xmlns:a16="http://schemas.microsoft.com/office/drawing/2014/main" id="{A608F76F-C053-4805-99F7-928945A919A5}"/>
              </a:ext>
            </a:extLst>
          </p:cNvPr>
          <p:cNvSpPr/>
          <p:nvPr/>
        </p:nvSpPr>
        <p:spPr>
          <a:xfrm>
            <a:off x="1505809" y="8212475"/>
            <a:ext cx="1220847" cy="1119537"/>
          </a:xfrm>
          <a:prstGeom prst="rect">
            <a:avLst/>
          </a:prstGeom>
          <a:noFill/>
        </p:spPr>
        <p:txBody>
          <a:bodyPr wrap="none" lIns="102870" tIns="51435" rIns="102870" bIns="51435">
            <a:spAutoFit/>
          </a:bodyPr>
          <a:lstStyle/>
          <a:p>
            <a:pPr algn="ctr" defTabSz="1028700">
              <a:defRPr/>
            </a:pPr>
            <a:r>
              <a:rPr lang="en-US" sz="6600" b="1"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latin typeface="Tw Cen MT" panose="020B0602020104020603"/>
              </a:rPr>
              <a:t>+3</a:t>
            </a:r>
          </a:p>
        </p:txBody>
      </p:sp>
      <p:sp>
        <p:nvSpPr>
          <p:cNvPr id="20" name="Rectangle 19">
            <a:extLst>
              <a:ext uri="{FF2B5EF4-FFF2-40B4-BE49-F238E27FC236}">
                <a16:creationId xmlns:a16="http://schemas.microsoft.com/office/drawing/2014/main" id="{6F8A8608-5F04-4390-862B-FDB2672F0A22}"/>
              </a:ext>
            </a:extLst>
          </p:cNvPr>
          <p:cNvSpPr/>
          <p:nvPr/>
        </p:nvSpPr>
        <p:spPr>
          <a:xfrm>
            <a:off x="3543389" y="8212475"/>
            <a:ext cx="1105431" cy="1119537"/>
          </a:xfrm>
          <a:prstGeom prst="rect">
            <a:avLst/>
          </a:prstGeom>
          <a:noFill/>
        </p:spPr>
        <p:txBody>
          <a:bodyPr wrap="none" lIns="102870" tIns="51435" rIns="102870" bIns="51435">
            <a:spAutoFit/>
          </a:bodyPr>
          <a:lstStyle/>
          <a:p>
            <a:pPr algn="ctr" defTabSz="1028700">
              <a:defRPr/>
            </a:pPr>
            <a:r>
              <a:rPr lang="en-US" sz="6600" b="1"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latin typeface="Tw Cen MT" panose="020B0602020104020603"/>
              </a:rPr>
              <a:t>x2</a:t>
            </a:r>
          </a:p>
        </p:txBody>
      </p:sp>
      <p:sp>
        <p:nvSpPr>
          <p:cNvPr id="21" name="Rectangle 20">
            <a:extLst>
              <a:ext uri="{FF2B5EF4-FFF2-40B4-BE49-F238E27FC236}">
                <a16:creationId xmlns:a16="http://schemas.microsoft.com/office/drawing/2014/main" id="{8D3BB113-8126-4FD2-BD07-403DA63E3BB7}"/>
              </a:ext>
            </a:extLst>
          </p:cNvPr>
          <p:cNvSpPr/>
          <p:nvPr/>
        </p:nvSpPr>
        <p:spPr>
          <a:xfrm>
            <a:off x="4163724" y="5211494"/>
            <a:ext cx="1129476" cy="1027204"/>
          </a:xfrm>
          <a:prstGeom prst="rect">
            <a:avLst/>
          </a:prstGeom>
          <a:noFill/>
        </p:spPr>
        <p:txBody>
          <a:bodyPr wrap="none" lIns="102870" tIns="51435" rIns="102870" bIns="51435">
            <a:spAutoFit/>
          </a:bodyPr>
          <a:lstStyle/>
          <a:p>
            <a:pPr algn="ctr" defTabSz="1028700">
              <a:defRPr/>
            </a:pPr>
            <a:r>
              <a:rPr lang="en-US" sz="6000" b="1"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latin typeface="Tw Cen MT" panose="020B0602020104020603"/>
              </a:rPr>
              <a:t>+1</a:t>
            </a:r>
          </a:p>
        </p:txBody>
      </p:sp>
      <p:sp>
        <p:nvSpPr>
          <p:cNvPr id="22" name="Rectangle 21">
            <a:extLst>
              <a:ext uri="{FF2B5EF4-FFF2-40B4-BE49-F238E27FC236}">
                <a16:creationId xmlns:a16="http://schemas.microsoft.com/office/drawing/2014/main" id="{8496E0B9-0F12-45AD-8102-E2749A40AFAA}"/>
              </a:ext>
            </a:extLst>
          </p:cNvPr>
          <p:cNvSpPr/>
          <p:nvPr/>
        </p:nvSpPr>
        <p:spPr>
          <a:xfrm>
            <a:off x="4219488" y="2211824"/>
            <a:ext cx="876202" cy="1119537"/>
          </a:xfrm>
          <a:prstGeom prst="rect">
            <a:avLst/>
          </a:prstGeom>
          <a:noFill/>
        </p:spPr>
        <p:txBody>
          <a:bodyPr wrap="none" lIns="102870" tIns="51435" rIns="102870" bIns="51435">
            <a:spAutoFit/>
          </a:bodyPr>
          <a:lstStyle/>
          <a:p>
            <a:pPr algn="ctr" defTabSz="1028700">
              <a:defRPr/>
            </a:pPr>
            <a:r>
              <a:rPr lang="en-US" sz="6600" b="1" dirty="0">
                <a:ln w="9525">
                  <a:solidFill>
                    <a:prstClr val="white"/>
                  </a:solidFill>
                  <a:prstDash val="solid"/>
                </a:ln>
                <a:solidFill>
                  <a:srgbClr val="FF0000"/>
                </a:solidFill>
                <a:effectLst>
                  <a:outerShdw blurRad="12700" dist="38100" dir="2700000" algn="tl" rotWithShape="0">
                    <a:srgbClr val="CE6633">
                      <a:lumMod val="60000"/>
                      <a:lumOff val="40000"/>
                    </a:srgbClr>
                  </a:outerShdw>
                </a:effectLst>
                <a:latin typeface="Tw Cen MT" panose="020B0602020104020603"/>
              </a:rPr>
              <a:t>:2</a:t>
            </a:r>
          </a:p>
        </p:txBody>
      </p:sp>
      <p:grpSp>
        <p:nvGrpSpPr>
          <p:cNvPr id="9" name="Group 8">
            <a:extLst>
              <a:ext uri="{FF2B5EF4-FFF2-40B4-BE49-F238E27FC236}">
                <a16:creationId xmlns:a16="http://schemas.microsoft.com/office/drawing/2014/main" id="{67D568A5-64CD-4A3D-ABD7-CAA1B8A17011}"/>
              </a:ext>
            </a:extLst>
          </p:cNvPr>
          <p:cNvGrpSpPr/>
          <p:nvPr/>
        </p:nvGrpSpPr>
        <p:grpSpPr>
          <a:xfrm>
            <a:off x="8512105" y="540052"/>
            <a:ext cx="2709573" cy="2413315"/>
            <a:chOff x="5383658" y="1781039"/>
            <a:chExt cx="1176940" cy="1232641"/>
          </a:xfrm>
        </p:grpSpPr>
        <p:pic>
          <p:nvPicPr>
            <p:cNvPr id="12308" name="Picture 20" descr="Brown Canvas Bag Gold Coins Isolated Stock Vector (Royalty Free) 602076965">
              <a:hlinkClick r:id="rId14" action="ppaction://hlinksldjump"/>
              <a:extLst>
                <a:ext uri="{FF2B5EF4-FFF2-40B4-BE49-F238E27FC236}">
                  <a16:creationId xmlns:a16="http://schemas.microsoft.com/office/drawing/2014/main" id="{22BDE4E7-F431-4D04-9F4E-DD74CE6039D2}"/>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10687" t="10305" r="9015" b="11603"/>
            <a:stretch/>
          </p:blipFill>
          <p:spPr bwMode="auto">
            <a:xfrm>
              <a:off x="5383658" y="1781039"/>
              <a:ext cx="1176940" cy="12326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74173C2-1258-47B4-AA9E-168AD4A155C9}"/>
                </a:ext>
              </a:extLst>
            </p:cNvPr>
            <p:cNvSpPr txBox="1"/>
            <p:nvPr/>
          </p:nvSpPr>
          <p:spPr>
            <a:xfrm>
              <a:off x="5759595" y="2346138"/>
              <a:ext cx="325305" cy="565928"/>
            </a:xfrm>
            <a:prstGeom prst="rect">
              <a:avLst/>
            </a:prstGeom>
            <a:noFill/>
          </p:spPr>
          <p:txBody>
            <a:bodyPr wrap="none" rtlCol="0">
              <a:spAutoFit/>
            </a:bodyPr>
            <a:lstStyle/>
            <a:p>
              <a:pPr defTabSz="1028700">
                <a:defRPr/>
              </a:pPr>
              <a:r>
                <a:rPr lang="en-GB" sz="6600" dirty="0">
                  <a:solidFill>
                    <a:srgbClr val="FFFF00"/>
                  </a:solidFill>
                  <a:latin typeface="Arial Black" panose="020B0A04020102020204" pitchFamily="34" charset="0"/>
                </a:rPr>
                <a:t>1</a:t>
              </a:r>
              <a:endParaRPr lang="en-US" sz="6600" dirty="0">
                <a:solidFill>
                  <a:srgbClr val="FFFF00"/>
                </a:solidFill>
                <a:latin typeface="Arial Black" panose="020B0A04020102020204" pitchFamily="34" charset="0"/>
              </a:endParaRPr>
            </a:p>
          </p:txBody>
        </p:sp>
      </p:grpSp>
      <p:grpSp>
        <p:nvGrpSpPr>
          <p:cNvPr id="34" name="Group 33">
            <a:extLst>
              <a:ext uri="{FF2B5EF4-FFF2-40B4-BE49-F238E27FC236}">
                <a16:creationId xmlns:a16="http://schemas.microsoft.com/office/drawing/2014/main" id="{D8C2DAAD-4B23-45CF-A4E5-4B1A5BFC76D1}"/>
              </a:ext>
            </a:extLst>
          </p:cNvPr>
          <p:cNvGrpSpPr/>
          <p:nvPr/>
        </p:nvGrpSpPr>
        <p:grpSpPr>
          <a:xfrm>
            <a:off x="12419806" y="494511"/>
            <a:ext cx="2709573" cy="2458855"/>
            <a:chOff x="5383658" y="1781039"/>
            <a:chExt cx="1176940" cy="1232641"/>
          </a:xfrm>
        </p:grpSpPr>
        <p:pic>
          <p:nvPicPr>
            <p:cNvPr id="35" name="Picture 20" descr="Brown Canvas Bag Gold Coins Isolated Stock Vector (Royalty Free) 602076965">
              <a:hlinkClick r:id="rId16" action="ppaction://hlinksldjump"/>
              <a:extLst>
                <a:ext uri="{FF2B5EF4-FFF2-40B4-BE49-F238E27FC236}">
                  <a16:creationId xmlns:a16="http://schemas.microsoft.com/office/drawing/2014/main" id="{2649928E-C9E6-47EB-A0D6-D5E2D2B0E700}"/>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10687" t="10305" r="9015" b="11603"/>
            <a:stretch/>
          </p:blipFill>
          <p:spPr bwMode="auto">
            <a:xfrm>
              <a:off x="5383658" y="1781039"/>
              <a:ext cx="1176940" cy="123264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8EC8683-F65B-4124-9F9E-1072578B08FE}"/>
                </a:ext>
              </a:extLst>
            </p:cNvPr>
            <p:cNvSpPr txBox="1"/>
            <p:nvPr/>
          </p:nvSpPr>
          <p:spPr>
            <a:xfrm>
              <a:off x="5784240" y="2337606"/>
              <a:ext cx="325305" cy="555446"/>
            </a:xfrm>
            <a:prstGeom prst="rect">
              <a:avLst/>
            </a:prstGeom>
            <a:noFill/>
          </p:spPr>
          <p:txBody>
            <a:bodyPr wrap="none" rtlCol="0">
              <a:spAutoFit/>
            </a:bodyPr>
            <a:lstStyle/>
            <a:p>
              <a:pPr defTabSz="1028700">
                <a:defRPr/>
              </a:pPr>
              <a:r>
                <a:rPr lang="en-GB" sz="6600" dirty="0">
                  <a:solidFill>
                    <a:srgbClr val="FFFF00"/>
                  </a:solidFill>
                  <a:latin typeface="Arial Black" panose="020B0A04020102020204" pitchFamily="34" charset="0"/>
                </a:rPr>
                <a:t>2</a:t>
              </a:r>
              <a:endParaRPr lang="en-US" sz="6600" dirty="0">
                <a:solidFill>
                  <a:srgbClr val="FFFF00"/>
                </a:solidFill>
                <a:latin typeface="Arial Black" panose="020B0A04020102020204" pitchFamily="34" charset="0"/>
              </a:endParaRPr>
            </a:p>
          </p:txBody>
        </p:sp>
      </p:grpSp>
      <p:grpSp>
        <p:nvGrpSpPr>
          <p:cNvPr id="49" name="Group 48">
            <a:extLst>
              <a:ext uri="{FF2B5EF4-FFF2-40B4-BE49-F238E27FC236}">
                <a16:creationId xmlns:a16="http://schemas.microsoft.com/office/drawing/2014/main" id="{A1EC9B65-36DA-4DD7-AD2B-3FC9C8634913}"/>
              </a:ext>
            </a:extLst>
          </p:cNvPr>
          <p:cNvGrpSpPr/>
          <p:nvPr/>
        </p:nvGrpSpPr>
        <p:grpSpPr>
          <a:xfrm>
            <a:off x="8400512" y="3364368"/>
            <a:ext cx="2709573" cy="2413315"/>
            <a:chOff x="5383658" y="1781039"/>
            <a:chExt cx="1176940" cy="1232641"/>
          </a:xfrm>
        </p:grpSpPr>
        <p:pic>
          <p:nvPicPr>
            <p:cNvPr id="50" name="Picture 20" descr="Brown Canvas Bag Gold Coins Isolated Stock Vector (Royalty Free) 602076965">
              <a:hlinkClick r:id="rId17" action="ppaction://hlinksldjump"/>
              <a:extLst>
                <a:ext uri="{FF2B5EF4-FFF2-40B4-BE49-F238E27FC236}">
                  <a16:creationId xmlns:a16="http://schemas.microsoft.com/office/drawing/2014/main" id="{9EBF70B2-8FD0-4B64-94DD-72C753F6B85B}"/>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10687" t="10305" r="9015" b="11603"/>
            <a:stretch/>
          </p:blipFill>
          <p:spPr bwMode="auto">
            <a:xfrm>
              <a:off x="5383658" y="1781039"/>
              <a:ext cx="1176940" cy="1232641"/>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435CB037-CA66-47A0-859D-A4CD86E37741}"/>
                </a:ext>
              </a:extLst>
            </p:cNvPr>
            <p:cNvSpPr txBox="1"/>
            <p:nvPr/>
          </p:nvSpPr>
          <p:spPr>
            <a:xfrm>
              <a:off x="5788976" y="2333892"/>
              <a:ext cx="512032" cy="565927"/>
            </a:xfrm>
            <a:prstGeom prst="rect">
              <a:avLst/>
            </a:prstGeom>
            <a:noFill/>
          </p:spPr>
          <p:txBody>
            <a:bodyPr wrap="square" rtlCol="0">
              <a:spAutoFit/>
            </a:bodyPr>
            <a:lstStyle/>
            <a:p>
              <a:pPr defTabSz="1028700">
                <a:defRPr/>
              </a:pPr>
              <a:r>
                <a:rPr lang="en-GB" sz="6600" dirty="0">
                  <a:solidFill>
                    <a:srgbClr val="FFFF00"/>
                  </a:solidFill>
                  <a:latin typeface="Arial Black" panose="020B0A04020102020204" pitchFamily="34" charset="0"/>
                </a:rPr>
                <a:t>3</a:t>
              </a:r>
              <a:endParaRPr lang="en-US" sz="6600" dirty="0">
                <a:solidFill>
                  <a:srgbClr val="FFFF00"/>
                </a:solidFill>
                <a:latin typeface="Arial Black" panose="020B0A04020102020204" pitchFamily="34" charset="0"/>
              </a:endParaRPr>
            </a:p>
          </p:txBody>
        </p:sp>
      </p:grpSp>
      <p:grpSp>
        <p:nvGrpSpPr>
          <p:cNvPr id="52" name="Group 51">
            <a:extLst>
              <a:ext uri="{FF2B5EF4-FFF2-40B4-BE49-F238E27FC236}">
                <a16:creationId xmlns:a16="http://schemas.microsoft.com/office/drawing/2014/main" id="{A6872343-BA10-4015-9EFA-6EB5D0332786}"/>
              </a:ext>
            </a:extLst>
          </p:cNvPr>
          <p:cNvGrpSpPr/>
          <p:nvPr/>
        </p:nvGrpSpPr>
        <p:grpSpPr>
          <a:xfrm>
            <a:off x="12361707" y="3481478"/>
            <a:ext cx="2709573" cy="2254689"/>
            <a:chOff x="5383658" y="1781039"/>
            <a:chExt cx="1176940" cy="1232641"/>
          </a:xfrm>
        </p:grpSpPr>
        <p:pic>
          <p:nvPicPr>
            <p:cNvPr id="53" name="Picture 20" descr="Brown Canvas Bag Gold Coins Isolated Stock Vector (Royalty Free) 602076965">
              <a:hlinkClick r:id="rId18" action="ppaction://hlinksldjump"/>
              <a:extLst>
                <a:ext uri="{FF2B5EF4-FFF2-40B4-BE49-F238E27FC236}">
                  <a16:creationId xmlns:a16="http://schemas.microsoft.com/office/drawing/2014/main" id="{E6BE887E-6C7A-41CE-B0A0-3DC2FF896AFA}"/>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10687" t="10305" r="9015" b="11603"/>
            <a:stretch/>
          </p:blipFill>
          <p:spPr bwMode="auto">
            <a:xfrm>
              <a:off x="5383658" y="1781039"/>
              <a:ext cx="1176940" cy="1232641"/>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EF9B911C-A1EF-440D-9866-19E5D3E6796B}"/>
                </a:ext>
              </a:extLst>
            </p:cNvPr>
            <p:cNvSpPr txBox="1"/>
            <p:nvPr/>
          </p:nvSpPr>
          <p:spPr>
            <a:xfrm>
              <a:off x="5796128" y="2325948"/>
              <a:ext cx="325305" cy="605743"/>
            </a:xfrm>
            <a:prstGeom prst="rect">
              <a:avLst/>
            </a:prstGeom>
            <a:noFill/>
          </p:spPr>
          <p:txBody>
            <a:bodyPr wrap="none" rtlCol="0">
              <a:spAutoFit/>
            </a:bodyPr>
            <a:lstStyle/>
            <a:p>
              <a:pPr defTabSz="1028700">
                <a:defRPr/>
              </a:pPr>
              <a:r>
                <a:rPr lang="en-GB" sz="6600" dirty="0">
                  <a:solidFill>
                    <a:srgbClr val="FFFF00"/>
                  </a:solidFill>
                  <a:latin typeface="Arial Black" panose="020B0A04020102020204" pitchFamily="34" charset="0"/>
                </a:rPr>
                <a:t>4</a:t>
              </a:r>
              <a:endParaRPr lang="en-US" sz="6600" dirty="0">
                <a:solidFill>
                  <a:srgbClr val="FFFF00"/>
                </a:solidFill>
                <a:latin typeface="Arial Black" panose="020B0A04020102020204" pitchFamily="34" charset="0"/>
              </a:endParaRPr>
            </a:p>
          </p:txBody>
        </p:sp>
      </p:grpSp>
      <p:grpSp>
        <p:nvGrpSpPr>
          <p:cNvPr id="55" name="Group 54">
            <a:extLst>
              <a:ext uri="{FF2B5EF4-FFF2-40B4-BE49-F238E27FC236}">
                <a16:creationId xmlns:a16="http://schemas.microsoft.com/office/drawing/2014/main" id="{D2FAA8E0-68E7-4F1A-A761-DBC31D6B6B9D}"/>
              </a:ext>
            </a:extLst>
          </p:cNvPr>
          <p:cNvGrpSpPr/>
          <p:nvPr/>
        </p:nvGrpSpPr>
        <p:grpSpPr>
          <a:xfrm>
            <a:off x="8400512" y="6393074"/>
            <a:ext cx="2709573" cy="2413315"/>
            <a:chOff x="5383658" y="1781039"/>
            <a:chExt cx="1176940" cy="1232641"/>
          </a:xfrm>
        </p:grpSpPr>
        <p:pic>
          <p:nvPicPr>
            <p:cNvPr id="56" name="Picture 20" descr="Brown Canvas Bag Gold Coins Isolated Stock Vector (Royalty Free) 602076965">
              <a:hlinkClick r:id="rId19" action="ppaction://hlinksldjump"/>
              <a:extLst>
                <a:ext uri="{FF2B5EF4-FFF2-40B4-BE49-F238E27FC236}">
                  <a16:creationId xmlns:a16="http://schemas.microsoft.com/office/drawing/2014/main" id="{20F1ACC5-5570-4039-95C9-E38E612F2883}"/>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10687" t="10305" r="9015" b="11603"/>
            <a:stretch/>
          </p:blipFill>
          <p:spPr bwMode="auto">
            <a:xfrm>
              <a:off x="5383658" y="1781039"/>
              <a:ext cx="1176940" cy="1232641"/>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5785F44A-A219-4436-AA86-E4C8E96BAB50}"/>
                </a:ext>
              </a:extLst>
            </p:cNvPr>
            <p:cNvSpPr txBox="1"/>
            <p:nvPr/>
          </p:nvSpPr>
          <p:spPr>
            <a:xfrm>
              <a:off x="5751809" y="2336294"/>
              <a:ext cx="325305" cy="565927"/>
            </a:xfrm>
            <a:prstGeom prst="rect">
              <a:avLst/>
            </a:prstGeom>
            <a:noFill/>
          </p:spPr>
          <p:txBody>
            <a:bodyPr wrap="none" rtlCol="0">
              <a:spAutoFit/>
            </a:bodyPr>
            <a:lstStyle/>
            <a:p>
              <a:pPr defTabSz="1028700">
                <a:defRPr/>
              </a:pPr>
              <a:r>
                <a:rPr lang="en-GB" sz="6600" dirty="0">
                  <a:solidFill>
                    <a:srgbClr val="FFFF00"/>
                  </a:solidFill>
                  <a:latin typeface="Arial Black" panose="020B0A04020102020204" pitchFamily="34" charset="0"/>
                </a:rPr>
                <a:t>5</a:t>
              </a:r>
              <a:endParaRPr lang="en-US" sz="6600" dirty="0">
                <a:solidFill>
                  <a:srgbClr val="FFFF00"/>
                </a:solidFill>
                <a:latin typeface="Arial Black" panose="020B0A04020102020204" pitchFamily="34" charset="0"/>
              </a:endParaRPr>
            </a:p>
          </p:txBody>
        </p:sp>
      </p:grpSp>
      <p:grpSp>
        <p:nvGrpSpPr>
          <p:cNvPr id="58" name="Group 57">
            <a:extLst>
              <a:ext uri="{FF2B5EF4-FFF2-40B4-BE49-F238E27FC236}">
                <a16:creationId xmlns:a16="http://schemas.microsoft.com/office/drawing/2014/main" id="{2A08EDDD-916A-4235-A6E5-81BB5AB4654C}"/>
              </a:ext>
            </a:extLst>
          </p:cNvPr>
          <p:cNvGrpSpPr/>
          <p:nvPr/>
        </p:nvGrpSpPr>
        <p:grpSpPr>
          <a:xfrm>
            <a:off x="12736168" y="6284865"/>
            <a:ext cx="2709572" cy="2497854"/>
            <a:chOff x="5383658" y="1781039"/>
            <a:chExt cx="1176940" cy="1232641"/>
          </a:xfrm>
        </p:grpSpPr>
        <p:pic>
          <p:nvPicPr>
            <p:cNvPr id="59" name="Picture 20" descr="Brown Canvas Bag Gold Coins Isolated Stock Vector (Royalty Free) 602076965">
              <a:hlinkClick r:id="rId20" action="ppaction://hlinksldjump"/>
              <a:extLst>
                <a:ext uri="{FF2B5EF4-FFF2-40B4-BE49-F238E27FC236}">
                  <a16:creationId xmlns:a16="http://schemas.microsoft.com/office/drawing/2014/main" id="{7A3FA7C7-A851-48A2-BE11-3A3E5A89DDE7}"/>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10687" t="10305" r="9015" b="11603"/>
            <a:stretch/>
          </p:blipFill>
          <p:spPr bwMode="auto">
            <a:xfrm>
              <a:off x="5383658" y="1781039"/>
              <a:ext cx="1176940" cy="1232641"/>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77971272-E044-4CF3-B755-D3AD2DC68C0A}"/>
                </a:ext>
              </a:extLst>
            </p:cNvPr>
            <p:cNvSpPr txBox="1"/>
            <p:nvPr/>
          </p:nvSpPr>
          <p:spPr>
            <a:xfrm>
              <a:off x="5773494" y="2309947"/>
              <a:ext cx="325305" cy="546774"/>
            </a:xfrm>
            <a:prstGeom prst="rect">
              <a:avLst/>
            </a:prstGeom>
            <a:noFill/>
          </p:spPr>
          <p:txBody>
            <a:bodyPr wrap="none" rtlCol="0">
              <a:spAutoFit/>
            </a:bodyPr>
            <a:lstStyle/>
            <a:p>
              <a:pPr defTabSz="1028700">
                <a:defRPr/>
              </a:pPr>
              <a:r>
                <a:rPr lang="en-GB" sz="6600" dirty="0">
                  <a:solidFill>
                    <a:srgbClr val="FFFF00"/>
                  </a:solidFill>
                  <a:latin typeface="Arial Black" panose="020B0A04020102020204" pitchFamily="34" charset="0"/>
                </a:rPr>
                <a:t>6</a:t>
              </a:r>
              <a:endParaRPr lang="en-US" sz="6600" dirty="0">
                <a:solidFill>
                  <a:srgbClr val="FFFF00"/>
                </a:solidFill>
                <a:latin typeface="Arial Black" panose="020B0A04020102020204" pitchFamily="34" charset="0"/>
              </a:endParaRPr>
            </a:p>
          </p:txBody>
        </p:sp>
      </p:grpSp>
    </p:spTree>
    <p:extLst>
      <p:ext uri="{BB962C8B-B14F-4D97-AF65-F5344CB8AC3E}">
        <p14:creationId xmlns:p14="http://schemas.microsoft.com/office/powerpoint/2010/main" val="1302577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49"/>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49"/>
                                        </p:tgtEl>
                                      </p:cBhvr>
                                    </p:animEffect>
                                    <p:set>
                                      <p:cBhvr>
                                        <p:cTn id="1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0" restart="whenNotActive" fill="hold" evtFilter="cancelBubble" nodeType="interactiveSeq">
                <p:stCondLst>
                  <p:cond evt="onClick" delay="0">
                    <p:tgtEl>
                      <p:spTgt spid="52"/>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52"/>
                                        </p:tgtEl>
                                      </p:cBhvr>
                                    </p:animEffect>
                                    <p:set>
                                      <p:cBhvr>
                                        <p:cTn id="2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6" restart="whenNotActive" fill="hold" evtFilter="cancelBubble" nodeType="interactiveSeq">
                <p:stCondLst>
                  <p:cond evt="onClick" delay="0">
                    <p:tgtEl>
                      <p:spTgt spid="55"/>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Island [gif] by BelaMuca on DeviantArt">
            <a:extLst>
              <a:ext uri="{FF2B5EF4-FFF2-40B4-BE49-F238E27FC236}">
                <a16:creationId xmlns:a16="http://schemas.microsoft.com/office/drawing/2014/main" id="{7CD96D97-4F68-4BBB-AE24-57AF764EB42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3498"/>
            <a:ext cx="18288000" cy="102735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760EE4CB-F940-4086-8B25-F1A69EB93371}"/>
              </a:ext>
            </a:extLst>
          </p:cNvPr>
          <p:cNvGrpSpPr/>
          <p:nvPr/>
        </p:nvGrpSpPr>
        <p:grpSpPr>
          <a:xfrm>
            <a:off x="1869916" y="2755746"/>
            <a:ext cx="6128334" cy="1722256"/>
            <a:chOff x="2025170" y="4851722"/>
            <a:chExt cx="2148396" cy="1238276"/>
          </a:xfrm>
        </p:grpSpPr>
        <p:pic>
          <p:nvPicPr>
            <p:cNvPr id="10" name="Picture 4" descr="Blank Treasure Map Clip Art - Royalty Free - GoGraph">
              <a:extLst>
                <a:ext uri="{FF2B5EF4-FFF2-40B4-BE49-F238E27FC236}">
                  <a16:creationId xmlns:a16="http://schemas.microsoft.com/office/drawing/2014/main" id="{348F5C90-D0A9-45F7-BFE8-1D71249E7112}"/>
                </a:ext>
              </a:extLst>
            </p:cNvPr>
            <p:cNvPicPr>
              <a:picLocks noChangeAspect="1" noChangeArrowheads="1"/>
            </p:cNvPicPr>
            <p:nvPr/>
          </p:nvPicPr>
          <p:blipFill rotWithShape="1">
            <a:blip r:embed="rId6">
              <a:clrChange>
                <a:clrFrom>
                  <a:srgbClr val="FFFFF3"/>
                </a:clrFrom>
                <a:clrTo>
                  <a:srgbClr val="FFFFF3">
                    <a:alpha val="0"/>
                  </a:srgbClr>
                </a:clrTo>
              </a:clrChange>
              <a:extLst>
                <a:ext uri="{28A0092B-C50C-407E-A947-70E740481C1C}">
                  <a14:useLocalDpi xmlns:a14="http://schemas.microsoft.com/office/drawing/2010/main" val="0"/>
                </a:ext>
              </a:extLst>
            </a:blip>
            <a:srcRect l="6913" t="12850" r="8926" b="20138"/>
            <a:stretch/>
          </p:blipFill>
          <p:spPr bwMode="auto">
            <a:xfrm>
              <a:off x="2025170" y="4851722"/>
              <a:ext cx="2148396" cy="12382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9F65FFE-E14F-4D5D-89BE-2BF198E6D321}"/>
                </a:ext>
              </a:extLst>
            </p:cNvPr>
            <p:cNvSpPr txBox="1"/>
            <p:nvPr/>
          </p:nvSpPr>
          <p:spPr>
            <a:xfrm>
              <a:off x="2826752" y="5094629"/>
              <a:ext cx="601973" cy="730246"/>
            </a:xfrm>
            <a:prstGeom prst="rect">
              <a:avLst/>
            </a:prstGeom>
            <a:noFill/>
          </p:spPr>
          <p:txBody>
            <a:bodyPr wrap="none" rtlCol="0">
              <a:spAutoFit/>
            </a:bodyPr>
            <a:lstStyle>
              <a:defPPr>
                <a:defRPr lang="en-US"/>
              </a:defPPr>
              <a:lvl1pPr>
                <a:defRPr sz="4000">
                  <a:solidFill>
                    <a:schemeClr val="accent5">
                      <a:lumMod val="50000"/>
                    </a:schemeClr>
                  </a:solidFill>
                  <a:latin typeface="Berlin Sans FB Demi" panose="020E0802020502020306" pitchFamily="34" charset="0"/>
                </a:defRPr>
              </a:lvl1pPr>
            </a:lstStyle>
            <a:p>
              <a:pPr defTabSz="1028700">
                <a:defRPr/>
              </a:pPr>
              <a:r>
                <a:rPr lang="en-GB" sz="6000" dirty="0">
                  <a:solidFill>
                    <a:srgbClr val="CE6633">
                      <a:lumMod val="50000"/>
                    </a:srgbClr>
                  </a:solidFill>
                </a:rPr>
                <a:t>True</a:t>
              </a:r>
              <a:endParaRPr lang="en-US" sz="6000" dirty="0">
                <a:solidFill>
                  <a:srgbClr val="CE6633">
                    <a:lumMod val="50000"/>
                  </a:srgbClr>
                </a:solidFill>
              </a:endParaRPr>
            </a:p>
          </p:txBody>
        </p:sp>
      </p:grpSp>
      <p:grpSp>
        <p:nvGrpSpPr>
          <p:cNvPr id="12" name="Group 11">
            <a:extLst>
              <a:ext uri="{FF2B5EF4-FFF2-40B4-BE49-F238E27FC236}">
                <a16:creationId xmlns:a16="http://schemas.microsoft.com/office/drawing/2014/main" id="{FDC51BF7-ED20-4F8C-BB0A-90D0E42E421A}"/>
              </a:ext>
            </a:extLst>
          </p:cNvPr>
          <p:cNvGrpSpPr/>
          <p:nvPr/>
        </p:nvGrpSpPr>
        <p:grpSpPr>
          <a:xfrm>
            <a:off x="10156837" y="2690071"/>
            <a:ext cx="6128334" cy="1722256"/>
            <a:chOff x="2361724" y="4655267"/>
            <a:chExt cx="2148396" cy="1238276"/>
          </a:xfrm>
        </p:grpSpPr>
        <p:pic>
          <p:nvPicPr>
            <p:cNvPr id="13" name="Picture 4" descr="Blank Treasure Map Clip Art - Royalty Free - GoGraph">
              <a:extLst>
                <a:ext uri="{FF2B5EF4-FFF2-40B4-BE49-F238E27FC236}">
                  <a16:creationId xmlns:a16="http://schemas.microsoft.com/office/drawing/2014/main" id="{70F5A78E-D652-46A3-A71B-8E80221B5CC3}"/>
                </a:ext>
              </a:extLst>
            </p:cNvPr>
            <p:cNvPicPr>
              <a:picLocks noChangeAspect="1" noChangeArrowheads="1"/>
            </p:cNvPicPr>
            <p:nvPr/>
          </p:nvPicPr>
          <p:blipFill rotWithShape="1">
            <a:blip r:embed="rId6">
              <a:clrChange>
                <a:clrFrom>
                  <a:srgbClr val="FFFFF3"/>
                </a:clrFrom>
                <a:clrTo>
                  <a:srgbClr val="FFFFF3">
                    <a:alpha val="0"/>
                  </a:srgbClr>
                </a:clrTo>
              </a:clrChange>
              <a:extLst>
                <a:ext uri="{28A0092B-C50C-407E-A947-70E740481C1C}">
                  <a14:useLocalDpi xmlns:a14="http://schemas.microsoft.com/office/drawing/2010/main" val="0"/>
                </a:ext>
              </a:extLst>
            </a:blip>
            <a:srcRect l="6913" t="12850" r="8926" b="20138"/>
            <a:stretch/>
          </p:blipFill>
          <p:spPr bwMode="auto">
            <a:xfrm>
              <a:off x="2361724" y="4655267"/>
              <a:ext cx="2148396" cy="12382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EBE4F4C-2ED1-484D-B374-E548A04EDE70}"/>
                </a:ext>
              </a:extLst>
            </p:cNvPr>
            <p:cNvSpPr txBox="1"/>
            <p:nvPr/>
          </p:nvSpPr>
          <p:spPr>
            <a:xfrm>
              <a:off x="3202090" y="4977289"/>
              <a:ext cx="677838" cy="730246"/>
            </a:xfrm>
            <a:prstGeom prst="rect">
              <a:avLst/>
            </a:prstGeom>
            <a:noFill/>
          </p:spPr>
          <p:txBody>
            <a:bodyPr wrap="none" rtlCol="0">
              <a:spAutoFit/>
            </a:bodyPr>
            <a:lstStyle/>
            <a:p>
              <a:pPr defTabSz="1028700">
                <a:defRPr/>
              </a:pPr>
              <a:r>
                <a:rPr lang="en-GB" sz="6000" dirty="0">
                  <a:solidFill>
                    <a:srgbClr val="CE6633">
                      <a:lumMod val="50000"/>
                    </a:srgbClr>
                  </a:solidFill>
                  <a:latin typeface="Berlin Sans FB Demi" panose="020E0802020502020306" pitchFamily="34" charset="0"/>
                </a:rPr>
                <a:t>False</a:t>
              </a:r>
              <a:endParaRPr lang="en-US" sz="6000" dirty="0">
                <a:solidFill>
                  <a:srgbClr val="CE6633">
                    <a:lumMod val="50000"/>
                  </a:srgbClr>
                </a:solidFill>
                <a:latin typeface="Berlin Sans FB Demi" panose="020E0802020502020306" pitchFamily="34" charset="0"/>
              </a:endParaRPr>
            </a:p>
          </p:txBody>
        </p:sp>
      </p:grpSp>
      <p:pic>
        <p:nvPicPr>
          <p:cNvPr id="18434" name="Picture 2" descr="Maps Clipart Map Scroll - Scroll Transparent Background, HD Png Download ,  Transparent Png Image - PNGitem">
            <a:extLst>
              <a:ext uri="{FF2B5EF4-FFF2-40B4-BE49-F238E27FC236}">
                <a16:creationId xmlns:a16="http://schemas.microsoft.com/office/drawing/2014/main" id="{071CAF98-D1C4-4990-81B3-74D15D90464B}"/>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90600" y="-363520"/>
            <a:ext cx="19888200" cy="3273641"/>
          </a:xfrm>
          <a:prstGeom prst="rect">
            <a:avLst/>
          </a:prstGeom>
          <a:noFill/>
          <a:extLst>
            <a:ext uri="{909E8E84-426E-40DD-AFC4-6F175D3DCCD1}">
              <a14:hiddenFill xmlns:a14="http://schemas.microsoft.com/office/drawing/2010/main">
                <a:solidFill>
                  <a:srgbClr val="FFFFFF"/>
                </a:solidFill>
              </a14:hiddenFill>
            </a:ext>
          </a:extLst>
        </p:spPr>
      </p:pic>
      <p:pic>
        <p:nvPicPr>
          <p:cNvPr id="20" name="dung">
            <a:extLst>
              <a:ext uri="{FF2B5EF4-FFF2-40B4-BE49-F238E27FC236}">
                <a16:creationId xmlns:a16="http://schemas.microsoft.com/office/drawing/2014/main" id="{6CD251A5-DC75-4C35-AF46-68F47AD21C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01687" y="2992611"/>
            <a:ext cx="720090" cy="720090"/>
          </a:xfrm>
          <a:prstGeom prst="ellipse">
            <a:avLst/>
          </a:prstGeom>
        </p:spPr>
      </p:pic>
      <p:pic>
        <p:nvPicPr>
          <p:cNvPr id="21" name="sai1">
            <a:extLst>
              <a:ext uri="{FF2B5EF4-FFF2-40B4-BE49-F238E27FC236}">
                <a16:creationId xmlns:a16="http://schemas.microsoft.com/office/drawing/2014/main" id="{8D70A899-0085-4997-ADA7-96ECBC66AC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3056" y="2992611"/>
            <a:ext cx="711719" cy="720090"/>
          </a:xfrm>
          <a:prstGeom prst="ellipse">
            <a:avLst/>
          </a:prstGeom>
        </p:spPr>
      </p:pic>
      <p:grpSp>
        <p:nvGrpSpPr>
          <p:cNvPr id="26" name="Group 25">
            <a:extLst>
              <a:ext uri="{FF2B5EF4-FFF2-40B4-BE49-F238E27FC236}">
                <a16:creationId xmlns:a16="http://schemas.microsoft.com/office/drawing/2014/main" id="{715A8ACE-216C-4C2A-BB87-D051155035CF}"/>
              </a:ext>
            </a:extLst>
          </p:cNvPr>
          <p:cNvGrpSpPr/>
          <p:nvPr/>
        </p:nvGrpSpPr>
        <p:grpSpPr>
          <a:xfrm>
            <a:off x="16574053" y="8393914"/>
            <a:ext cx="1713947" cy="1410192"/>
            <a:chOff x="12543650" y="9252293"/>
            <a:chExt cx="1523508" cy="1253504"/>
          </a:xfrm>
        </p:grpSpPr>
        <p:pic>
          <p:nvPicPr>
            <p:cNvPr id="27" name="Picture 10" descr="Big wood arrow icon cartoon style Royalty Free Vector Image">
              <a:hlinkClick r:id="" action="ppaction://hlinkshowjump?jump=nextslide"/>
              <a:extLst>
                <a:ext uri="{FF2B5EF4-FFF2-40B4-BE49-F238E27FC236}">
                  <a16:creationId xmlns:a16="http://schemas.microsoft.com/office/drawing/2014/main" id="{13F6B955-70C1-4855-83F4-48995219D66E}"/>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5" t="11910" r="5035" b="19579"/>
            <a:stretch/>
          </p:blipFill>
          <p:spPr bwMode="auto">
            <a:xfrm flipH="1">
              <a:off x="12543650" y="9252293"/>
              <a:ext cx="1523508" cy="125350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F6AF8553-D297-48D4-A1CB-E4B2DF2788F2}"/>
                </a:ext>
              </a:extLst>
            </p:cNvPr>
            <p:cNvSpPr txBox="1"/>
            <p:nvPr/>
          </p:nvSpPr>
          <p:spPr>
            <a:xfrm>
              <a:off x="12784063" y="9546315"/>
              <a:ext cx="741229" cy="359073"/>
            </a:xfrm>
            <a:prstGeom prst="rect">
              <a:avLst/>
            </a:prstGeom>
            <a:noFill/>
          </p:spPr>
          <p:txBody>
            <a:bodyPr wrap="none" rtlCol="0">
              <a:spAutoFit/>
            </a:bodyPr>
            <a:lstStyle/>
            <a:p>
              <a:pPr defTabSz="1028700">
                <a:defRPr/>
              </a:pPr>
              <a:r>
                <a:rPr lang="en-GB" sz="2025" b="1" dirty="0">
                  <a:solidFill>
                    <a:srgbClr val="CE6633">
                      <a:lumMod val="75000"/>
                    </a:srgbClr>
                  </a:solidFill>
                  <a:latin typeface="Algerian" panose="04020705040A02060702" pitchFamily="82" charset="0"/>
                </a:rPr>
                <a:t>NEXT</a:t>
              </a:r>
              <a:endParaRPr lang="en-US" sz="2025" b="1" dirty="0">
                <a:solidFill>
                  <a:srgbClr val="CE6633">
                    <a:lumMod val="75000"/>
                  </a:srgbClr>
                </a:solidFill>
                <a:latin typeface="Algerian" panose="04020705040A02060702" pitchFamily="82" charset="0"/>
              </a:endParaRPr>
            </a:p>
          </p:txBody>
        </p:sp>
      </p:grpSp>
      <p:sp>
        <p:nvSpPr>
          <p:cNvPr id="6" name="TextBox 5">
            <a:extLst>
              <a:ext uri="{FF2B5EF4-FFF2-40B4-BE49-F238E27FC236}">
                <a16:creationId xmlns:a16="http://schemas.microsoft.com/office/drawing/2014/main" id="{F0AFE570-3A98-EE63-468C-62060658F004}"/>
              </a:ext>
            </a:extLst>
          </p:cNvPr>
          <p:cNvSpPr txBox="1"/>
          <p:nvPr/>
        </p:nvSpPr>
        <p:spPr>
          <a:xfrm>
            <a:off x="1869916" y="720251"/>
            <a:ext cx="14009931" cy="923330"/>
          </a:xfrm>
          <a:prstGeom prst="rect">
            <a:avLst/>
          </a:prstGeom>
          <a:noFill/>
        </p:spPr>
        <p:txBody>
          <a:bodyPr wrap="square" rtlCol="0">
            <a:spAutoFit/>
          </a:bodyPr>
          <a:lstStyle/>
          <a:p>
            <a:pPr algn="ctr" defTabSz="1028700">
              <a:defRPr/>
            </a:pPr>
            <a:r>
              <a:rPr lang="en-US" sz="5400" dirty="0"/>
              <a:t>Green living is now compulsory for many people.</a:t>
            </a:r>
            <a:endParaRPr lang="en-US" sz="4950"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B5E25A7-D84D-4807-8359-656A5F480ADE}"/>
              </a:ext>
            </a:extLst>
          </p:cNvPr>
          <p:cNvSpPr/>
          <p:nvPr/>
        </p:nvSpPr>
        <p:spPr>
          <a:xfrm>
            <a:off x="195415" y="2707929"/>
            <a:ext cx="17678400" cy="706780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DE2E7BF-AAAC-433F-88E4-62F1A64C4B51}"/>
              </a:ext>
            </a:extLst>
          </p:cNvPr>
          <p:cNvSpPr txBox="1"/>
          <p:nvPr/>
        </p:nvSpPr>
        <p:spPr>
          <a:xfrm>
            <a:off x="304800" y="3510509"/>
            <a:ext cx="17678399" cy="6093976"/>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There are many things you can do to become an eco-friendly person. Here are some of them.</a:t>
            </a:r>
          </a:p>
          <a:p>
            <a:r>
              <a:rPr lang="en-US" sz="3000" b="1" dirty="0">
                <a:latin typeface="Times New Roman" panose="02020603050405020304" pitchFamily="18" charset="0"/>
                <a:cs typeface="Times New Roman" panose="02020603050405020304" pitchFamily="18" charset="0"/>
              </a:rPr>
              <a:t>Turning off your appliances when they are not in use</a:t>
            </a:r>
          </a:p>
          <a:p>
            <a:r>
              <a:rPr lang="en-US" sz="3000" dirty="0">
                <a:latin typeface="Times New Roman" panose="02020603050405020304" pitchFamily="18" charset="0"/>
                <a:cs typeface="Times New Roman" panose="02020603050405020304" pitchFamily="18" charset="0"/>
              </a:rPr>
              <a:t>This is one of the easiest ways to save energy and reduce your carbon footprint. It also helps reduce energy bills and prevent any dangerous situations such as a fire or an explosion.</a:t>
            </a:r>
          </a:p>
          <a:p>
            <a:r>
              <a:rPr lang="en-US" sz="3000" b="1" dirty="0">
                <a:latin typeface="Times New Roman" panose="02020603050405020304" pitchFamily="18" charset="0"/>
                <a:cs typeface="Times New Roman" panose="02020603050405020304" pitchFamily="18" charset="0"/>
              </a:rPr>
              <a:t>Buying products that are grown using more natural organic methods</a:t>
            </a:r>
          </a:p>
          <a:p>
            <a:r>
              <a:rPr lang="en-US" sz="3000" dirty="0">
                <a:latin typeface="Times New Roman" panose="02020603050405020304" pitchFamily="18" charset="0"/>
                <a:cs typeface="Times New Roman" panose="02020603050405020304" pitchFamily="18" charset="0"/>
              </a:rPr>
              <a:t>This helps reduce the use of harmful chemicals in food. Organic food is better for us because it is safer and healthier. It also tastes better.</a:t>
            </a:r>
          </a:p>
          <a:p>
            <a:r>
              <a:rPr lang="en-US" sz="3000" b="1" dirty="0">
                <a:latin typeface="Times New Roman" panose="02020603050405020304" pitchFamily="18" charset="0"/>
                <a:cs typeface="Times New Roman" panose="02020603050405020304" pitchFamily="18" charset="0"/>
              </a:rPr>
              <a:t>Cutting down on plastic use</a:t>
            </a:r>
          </a:p>
          <a:p>
            <a:r>
              <a:rPr lang="en-US" sz="3000" dirty="0">
                <a:latin typeface="Times New Roman" panose="02020603050405020304" pitchFamily="18" charset="0"/>
                <a:cs typeface="Times New Roman" panose="02020603050405020304" pitchFamily="18" charset="0"/>
              </a:rPr>
              <a:t>This really helps the environment because it takes many years for plastic waste to break down into small pieces. Bring a reusable bag when you go shopping, and your own refillable bottle instead of buying bottled water.</a:t>
            </a:r>
          </a:p>
          <a:p>
            <a:r>
              <a:rPr lang="en-US" sz="3000" b="1" dirty="0">
                <a:latin typeface="Times New Roman" panose="02020603050405020304" pitchFamily="18" charset="0"/>
                <a:cs typeface="Times New Roman" panose="02020603050405020304" pitchFamily="18" charset="0"/>
              </a:rPr>
              <a:t>Recycling as much as possible</a:t>
            </a:r>
          </a:p>
          <a:p>
            <a:r>
              <a:rPr lang="en-US" sz="3000" dirty="0">
                <a:latin typeface="Times New Roman" panose="02020603050405020304" pitchFamily="18" charset="0"/>
                <a:cs typeface="Times New Roman" panose="02020603050405020304" pitchFamily="18" charset="0"/>
              </a:rPr>
              <a:t>This prevents pollution because it reduces the need to collect new raw materials and protects natural resources such as water and trees. So don't throw away your used household items, but sort and recycle them.</a:t>
            </a:r>
          </a:p>
        </p:txBody>
      </p:sp>
      <p:sp>
        <p:nvSpPr>
          <p:cNvPr id="24" name="TextBox 23">
            <a:extLst>
              <a:ext uri="{FF2B5EF4-FFF2-40B4-BE49-F238E27FC236}">
                <a16:creationId xmlns:a16="http://schemas.microsoft.com/office/drawing/2014/main" id="{D842753C-1E37-4296-ADDF-0ACD0A7C3646}"/>
              </a:ext>
            </a:extLst>
          </p:cNvPr>
          <p:cNvSpPr txBox="1"/>
          <p:nvPr/>
        </p:nvSpPr>
        <p:spPr>
          <a:xfrm>
            <a:off x="304800" y="2970789"/>
            <a:ext cx="17700637"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More and more people adopt a green lifestyle. It is a choice we make to change to a greener and more sustainable lifestyle. </a:t>
            </a:r>
            <a:endParaRPr lang="en-US" sz="2800" dirty="0"/>
          </a:p>
        </p:txBody>
      </p:sp>
    </p:spTree>
    <p:extLst>
      <p:ext uri="{BB962C8B-B14F-4D97-AF65-F5344CB8AC3E}">
        <p14:creationId xmlns:p14="http://schemas.microsoft.com/office/powerpoint/2010/main" val="39787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iterate type="lt">
                                    <p:tmPct val="0"/>
                                  </p:iterate>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grpId="1" nodeType="clickEffect">
                                  <p:stCondLst>
                                    <p:cond delay="0"/>
                                  </p:stCondLst>
                                  <p:iterate type="lt">
                                    <p:tmPct val="4000"/>
                                  </p:iterate>
                                  <p:childTnLst>
                                    <p:set>
                                      <p:cBhvr override="childStyle">
                                        <p:cTn id="20" dur="500" fill="hold"/>
                                        <p:tgtEl>
                                          <p:spTgt spid="24"/>
                                        </p:tgtEl>
                                        <p:attrNameLst>
                                          <p:attrName>style.color</p:attrName>
                                        </p:attrNameLst>
                                      </p:cBhvr>
                                      <p:to>
                                        <p:clrVal>
                                          <a:srgbClr val="0070C0"/>
                                        </p:clrVal>
                                      </p:to>
                                    </p:set>
                                    <p:set>
                                      <p:cBhvr>
                                        <p:cTn id="21" dur="500" fill="hold"/>
                                        <p:tgtEl>
                                          <p:spTgt spid="24"/>
                                        </p:tgtEl>
                                        <p:attrNameLst>
                                          <p:attrName>fillcolor</p:attrName>
                                        </p:attrNameLst>
                                      </p:cBhvr>
                                      <p:to>
                                        <p:clrVal>
                                          <a:srgbClr val="0070C0"/>
                                        </p:clrVal>
                                      </p:to>
                                    </p:set>
                                    <p:set>
                                      <p:cBhvr>
                                        <p:cTn id="22" dur="500" fill="hold"/>
                                        <p:tgtEl>
                                          <p:spTgt spid="24"/>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par>
                                <p:cTn id="28" presetID="16" presetClass="exit" presetSubtype="21" fill="hold" grpId="1" nodeType="withEffect">
                                  <p:stCondLst>
                                    <p:cond delay="0"/>
                                  </p:stCondLst>
                                  <p:childTnLst>
                                    <p:animEffect transition="out" filter="barn(inVertical)">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6" presetClass="exit" presetSubtype="21" fill="hold" grpId="1" nodeType="withEffect">
                                  <p:stCondLst>
                                    <p:cond delay="0"/>
                                  </p:stCondLst>
                                  <p:childTnLst>
                                    <p:animEffect transition="out" filter="barn(inVertical)">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6" presetClass="exit" presetSubtype="21" fill="hold" grpId="2" nodeType="withEffect">
                                  <p:stCondLst>
                                    <p:cond delay="0"/>
                                  </p:stCondLst>
                                  <p:iterate type="lt">
                                    <p:tmPct val="0"/>
                                  </p:iterate>
                                  <p:childTnLst>
                                    <p:animEffect transition="out" filter="barn(inVertical)">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9"/>
                                        </p:tgtEl>
                                      </p:cBhvr>
                                    </p:animEffect>
                                    <p:animScale>
                                      <p:cBhvr>
                                        <p:cTn id="42" dur="250" autoRev="1" fill="hold"/>
                                        <p:tgtEl>
                                          <p:spTgt spid="9"/>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3" name="incorrecWAV.wav"/>
                                        </p:tgtEl>
                                      </p:cMediaNode>
                                    </p:audio>
                                  </p:sub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2"/>
                                        </p:tgtEl>
                                      </p:cBhvr>
                                    </p:animEffect>
                                    <p:animScale>
                                      <p:cBhvr>
                                        <p:cTn id="52" dur="250" autoRev="1" fill="hold"/>
                                        <p:tgtEl>
                                          <p:spTgt spid="12"/>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4" name="correctWAV.wav"/>
                                        </p:tgtEl>
                                      </p:cMediaNode>
                                    </p:audio>
                                  </p:sub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nextCondLst>
                <p:cond evt="onClick" delay="0">
                  <p:tgtEl>
                    <p:spTgt spid="12"/>
                  </p:tgtEl>
                </p:cond>
              </p:nextCondLst>
            </p:seq>
          </p:childTnLst>
        </p:cTn>
      </p:par>
    </p:tnLst>
    <p:bldLst>
      <p:bldP spid="4" grpId="0" animBg="1"/>
      <p:bldP spid="4" grpId="1" animBg="1"/>
      <p:bldP spid="7" grpId="0"/>
      <p:bldP spid="7" grpId="1"/>
      <p:bldP spid="24" grpId="0"/>
      <p:bldP spid="24" grpId="1"/>
      <p:bldP spid="24"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DA7678-C5D2-4655-A3F6-18D4CAB59E94}"/>
              </a:ext>
            </a:extLst>
          </p:cNvPr>
          <p:cNvPicPr>
            <a:picLocks noChangeAspect="1"/>
          </p:cNvPicPr>
          <p:nvPr/>
        </p:nvPicPr>
        <p:blipFill>
          <a:blip r:embed="rId3"/>
          <a:stretch>
            <a:fillRect/>
          </a:stretch>
        </p:blipFill>
        <p:spPr>
          <a:xfrm>
            <a:off x="0" y="-51698"/>
            <a:ext cx="18274218" cy="8329188"/>
          </a:xfrm>
          <a:prstGeom prst="rect">
            <a:avLst/>
          </a:prstGeom>
        </p:spPr>
      </p:pic>
      <p:pic>
        <p:nvPicPr>
          <p:cNvPr id="11266" name="Picture 2" descr="Animated Sea Waves on Make a GIF">
            <a:extLst>
              <a:ext uri="{FF2B5EF4-FFF2-40B4-BE49-F238E27FC236}">
                <a16:creationId xmlns:a16="http://schemas.microsoft.com/office/drawing/2014/main" id="{083B63C8-1575-4144-BC95-D39FE5D388B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203" y="6235409"/>
            <a:ext cx="18309421" cy="4479585"/>
          </a:xfrm>
          <a:prstGeom prst="rect">
            <a:avLst/>
          </a:prstGeom>
          <a:noFill/>
          <a:extLst>
            <a:ext uri="{909E8E84-426E-40DD-AFC4-6F175D3DCCD1}">
              <a14:hiddenFill xmlns:a14="http://schemas.microsoft.com/office/drawing/2010/main">
                <a:solidFill>
                  <a:srgbClr val="FFFFFF"/>
                </a:solidFill>
              </a14:hiddenFill>
            </a:ext>
          </a:extLst>
        </p:spPr>
      </p:pic>
      <p:sp>
        <p:nvSpPr>
          <p:cNvPr id="49" name="Трапеция 48">
            <a:extLst>
              <a:ext uri="{FF2B5EF4-FFF2-40B4-BE49-F238E27FC236}">
                <a16:creationId xmlns:a16="http://schemas.microsoft.com/office/drawing/2014/main" id="{0D810E0E-27F6-1C46-BA23-2829F11A3F89}"/>
              </a:ext>
            </a:extLst>
          </p:cNvPr>
          <p:cNvSpPr/>
          <p:nvPr/>
        </p:nvSpPr>
        <p:spPr>
          <a:xfrm rot="10800000">
            <a:off x="5452344" y="5332785"/>
            <a:ext cx="7908545" cy="3432570"/>
          </a:xfrm>
          <a:prstGeom prst="trapezoi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pic>
        <p:nvPicPr>
          <p:cNvPr id="38" name="Рисунок 37">
            <a:extLst>
              <a:ext uri="{FF2B5EF4-FFF2-40B4-BE49-F238E27FC236}">
                <a16:creationId xmlns:a16="http://schemas.microsoft.com/office/drawing/2014/main" id="{BAE474BE-80F7-7E4E-860E-FA1A4140E8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29116" y="6328707"/>
            <a:ext cx="1406618" cy="1406618"/>
          </a:xfrm>
          <a:prstGeom prst="rect">
            <a:avLst/>
          </a:prstGeom>
        </p:spPr>
      </p:pic>
      <p:pic>
        <p:nvPicPr>
          <p:cNvPr id="40" name="Рисунок 39">
            <a:extLst>
              <a:ext uri="{FF2B5EF4-FFF2-40B4-BE49-F238E27FC236}">
                <a16:creationId xmlns:a16="http://schemas.microsoft.com/office/drawing/2014/main" id="{B0ED5951-9B06-AB46-86D6-493A49213D2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8750465" y="6358465"/>
            <a:ext cx="1348086" cy="1306698"/>
          </a:xfrm>
          <a:prstGeom prst="rect">
            <a:avLst/>
          </a:prstGeom>
        </p:spPr>
      </p:pic>
      <p:pic>
        <p:nvPicPr>
          <p:cNvPr id="41" name="Рисунок 40">
            <a:extLst>
              <a:ext uri="{FF2B5EF4-FFF2-40B4-BE49-F238E27FC236}">
                <a16:creationId xmlns:a16="http://schemas.microsoft.com/office/drawing/2014/main" id="{527634CE-626F-DD4E-9D75-31189C1F1B39}"/>
              </a:ext>
            </a:extLst>
          </p:cNvPr>
          <p:cNvPicPr>
            <a:picLocks noChangeAspect="1"/>
          </p:cNvPicPr>
          <p:nvPr/>
        </p:nvPicPr>
        <p:blipFill>
          <a:blip r:embed="rId7"/>
          <a:stretch>
            <a:fillRect/>
          </a:stretch>
        </p:blipFill>
        <p:spPr>
          <a:xfrm>
            <a:off x="11093078" y="6365196"/>
            <a:ext cx="1623144" cy="1610970"/>
          </a:xfrm>
          <a:prstGeom prst="rect">
            <a:avLst/>
          </a:prstGeom>
        </p:spPr>
      </p:pic>
      <p:sp>
        <p:nvSpPr>
          <p:cNvPr id="42" name="Полилиния 41">
            <a:extLst>
              <a:ext uri="{FF2B5EF4-FFF2-40B4-BE49-F238E27FC236}">
                <a16:creationId xmlns:a16="http://schemas.microsoft.com/office/drawing/2014/main" id="{51A6EC76-C4F2-1947-9F79-1D3B778E18BE}"/>
              </a:ext>
            </a:extLst>
          </p:cNvPr>
          <p:cNvSpPr/>
          <p:nvPr/>
        </p:nvSpPr>
        <p:spPr>
          <a:xfrm>
            <a:off x="5985729" y="5788956"/>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3" name="Полилиния 42">
            <a:extLst>
              <a:ext uri="{FF2B5EF4-FFF2-40B4-BE49-F238E27FC236}">
                <a16:creationId xmlns:a16="http://schemas.microsoft.com/office/drawing/2014/main" id="{0CB32D02-DCAD-DA4D-944A-8E343845F2EF}"/>
              </a:ext>
            </a:extLst>
          </p:cNvPr>
          <p:cNvSpPr/>
          <p:nvPr/>
        </p:nvSpPr>
        <p:spPr>
          <a:xfrm rot="10800000">
            <a:off x="5999977" y="5773716"/>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4" name="Полилиния 43">
            <a:extLst>
              <a:ext uri="{FF2B5EF4-FFF2-40B4-BE49-F238E27FC236}">
                <a16:creationId xmlns:a16="http://schemas.microsoft.com/office/drawing/2014/main" id="{F487A8EC-CA27-E14F-9B13-3A5A65707DBA}"/>
              </a:ext>
            </a:extLst>
          </p:cNvPr>
          <p:cNvSpPr/>
          <p:nvPr/>
        </p:nvSpPr>
        <p:spPr>
          <a:xfrm>
            <a:off x="8374324" y="5762116"/>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5" name="Полилиния 44">
            <a:extLst>
              <a:ext uri="{FF2B5EF4-FFF2-40B4-BE49-F238E27FC236}">
                <a16:creationId xmlns:a16="http://schemas.microsoft.com/office/drawing/2014/main" id="{EBE7615C-4356-9349-8544-6A232CF71488}"/>
              </a:ext>
            </a:extLst>
          </p:cNvPr>
          <p:cNvSpPr/>
          <p:nvPr/>
        </p:nvSpPr>
        <p:spPr>
          <a:xfrm rot="10800000">
            <a:off x="8343745" y="5751436"/>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6" name="Полилиния 45">
            <a:extLst>
              <a:ext uri="{FF2B5EF4-FFF2-40B4-BE49-F238E27FC236}">
                <a16:creationId xmlns:a16="http://schemas.microsoft.com/office/drawing/2014/main" id="{05F91297-D3F7-FC45-A529-790770F06464}"/>
              </a:ext>
            </a:extLst>
          </p:cNvPr>
          <p:cNvSpPr/>
          <p:nvPr/>
        </p:nvSpPr>
        <p:spPr>
          <a:xfrm>
            <a:off x="10835055" y="5773716"/>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7" name="Полилиния 46">
            <a:extLst>
              <a:ext uri="{FF2B5EF4-FFF2-40B4-BE49-F238E27FC236}">
                <a16:creationId xmlns:a16="http://schemas.microsoft.com/office/drawing/2014/main" id="{F123ED71-6DAF-3F4E-A4E6-E2740B1B8355}"/>
              </a:ext>
            </a:extLst>
          </p:cNvPr>
          <p:cNvSpPr/>
          <p:nvPr/>
        </p:nvSpPr>
        <p:spPr>
          <a:xfrm rot="10800000">
            <a:off x="10871073" y="5751436"/>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grpSp>
        <p:nvGrpSpPr>
          <p:cNvPr id="19" name="Группа 18">
            <a:extLst>
              <a:ext uri="{FF2B5EF4-FFF2-40B4-BE49-F238E27FC236}">
                <a16:creationId xmlns:a16="http://schemas.microsoft.com/office/drawing/2014/main" id="{10352A17-4CD3-E64E-9B3A-4C46564BCE21}"/>
              </a:ext>
            </a:extLst>
          </p:cNvPr>
          <p:cNvGrpSpPr/>
          <p:nvPr/>
        </p:nvGrpSpPr>
        <p:grpSpPr>
          <a:xfrm>
            <a:off x="7459167" y="2852325"/>
            <a:ext cx="3845918" cy="1253955"/>
            <a:chOff x="2057400" y="752272"/>
            <a:chExt cx="3418593" cy="1114627"/>
          </a:xfrm>
        </p:grpSpPr>
        <p:sp>
          <p:nvSpPr>
            <p:cNvPr id="9" name="Прямоугольник 8">
              <a:extLst>
                <a:ext uri="{FF2B5EF4-FFF2-40B4-BE49-F238E27FC236}">
                  <a16:creationId xmlns:a16="http://schemas.microsoft.com/office/drawing/2014/main" id="{B70F0F9C-DF22-1F46-936F-613557861185}"/>
                </a:ext>
              </a:extLst>
            </p:cNvPr>
            <p:cNvSpPr/>
            <p:nvPr/>
          </p:nvSpPr>
          <p:spPr>
            <a:xfrm>
              <a:off x="2057400"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0" name="Прямоугольник 9">
              <a:extLst>
                <a:ext uri="{FF2B5EF4-FFF2-40B4-BE49-F238E27FC236}">
                  <a16:creationId xmlns:a16="http://schemas.microsoft.com/office/drawing/2014/main" id="{C04392DC-4BAE-E441-B092-442605D361E6}"/>
                </a:ext>
              </a:extLst>
            </p:cNvPr>
            <p:cNvSpPr/>
            <p:nvPr/>
          </p:nvSpPr>
          <p:spPr>
            <a:xfrm>
              <a:off x="2057400"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grpSp>
          <p:nvGrpSpPr>
            <p:cNvPr id="14" name="Группа 13">
              <a:extLst>
                <a:ext uri="{FF2B5EF4-FFF2-40B4-BE49-F238E27FC236}">
                  <a16:creationId xmlns:a16="http://schemas.microsoft.com/office/drawing/2014/main" id="{CDE74C77-B3FA-2D42-AD50-9D653E73D0E8}"/>
                </a:ext>
              </a:extLst>
            </p:cNvPr>
            <p:cNvGrpSpPr/>
            <p:nvPr/>
          </p:nvGrpSpPr>
          <p:grpSpPr>
            <a:xfrm>
              <a:off x="3038764" y="752272"/>
              <a:ext cx="469900" cy="1114627"/>
              <a:chOff x="3085011" y="744653"/>
              <a:chExt cx="469900" cy="1114627"/>
            </a:xfrm>
          </p:grpSpPr>
          <p:sp>
            <p:nvSpPr>
              <p:cNvPr id="12" name="Прямоугольник 11">
                <a:extLst>
                  <a:ext uri="{FF2B5EF4-FFF2-40B4-BE49-F238E27FC236}">
                    <a16:creationId xmlns:a16="http://schemas.microsoft.com/office/drawing/2014/main" id="{EE5D1A63-0CB7-2D49-87E6-98233AA2DA40}"/>
                  </a:ext>
                </a:extLst>
              </p:cNvPr>
              <p:cNvSpPr/>
              <p:nvPr/>
            </p:nvSpPr>
            <p:spPr>
              <a:xfrm>
                <a:off x="3085011" y="906781"/>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3" name="Прямоугольник 12">
                <a:extLst>
                  <a:ext uri="{FF2B5EF4-FFF2-40B4-BE49-F238E27FC236}">
                    <a16:creationId xmlns:a16="http://schemas.microsoft.com/office/drawing/2014/main" id="{696327D7-2E1B-DC45-99F6-1F10F10A4978}"/>
                  </a:ext>
                </a:extLst>
              </p:cNvPr>
              <p:cNvSpPr/>
              <p:nvPr/>
            </p:nvSpPr>
            <p:spPr>
              <a:xfrm>
                <a:off x="3085011" y="744653"/>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grpSp>
        <p:sp>
          <p:nvSpPr>
            <p:cNvPr id="15" name="Прямоугольник 14">
              <a:extLst>
                <a:ext uri="{FF2B5EF4-FFF2-40B4-BE49-F238E27FC236}">
                  <a16:creationId xmlns:a16="http://schemas.microsoft.com/office/drawing/2014/main" id="{47E88879-1C24-364E-BDD6-5CB85CB53C05}"/>
                </a:ext>
              </a:extLst>
            </p:cNvPr>
            <p:cNvSpPr/>
            <p:nvPr/>
          </p:nvSpPr>
          <p:spPr>
            <a:xfrm>
              <a:off x="4024729"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6" name="Прямоугольник 15">
              <a:extLst>
                <a:ext uri="{FF2B5EF4-FFF2-40B4-BE49-F238E27FC236}">
                  <a16:creationId xmlns:a16="http://schemas.microsoft.com/office/drawing/2014/main" id="{8C77A44C-097A-0A43-A8CA-A5C0BA8CB816}"/>
                </a:ext>
              </a:extLst>
            </p:cNvPr>
            <p:cNvSpPr/>
            <p:nvPr/>
          </p:nvSpPr>
          <p:spPr>
            <a:xfrm>
              <a:off x="4024729"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7" name="Прямоугольник 16">
              <a:extLst>
                <a:ext uri="{FF2B5EF4-FFF2-40B4-BE49-F238E27FC236}">
                  <a16:creationId xmlns:a16="http://schemas.microsoft.com/office/drawing/2014/main" id="{03AD26BE-DFB9-5743-B4E2-9BA631E7C2AF}"/>
                </a:ext>
              </a:extLst>
            </p:cNvPr>
            <p:cNvSpPr/>
            <p:nvPr/>
          </p:nvSpPr>
          <p:spPr>
            <a:xfrm>
              <a:off x="5006093"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8" name="Прямоугольник 17">
              <a:extLst>
                <a:ext uri="{FF2B5EF4-FFF2-40B4-BE49-F238E27FC236}">
                  <a16:creationId xmlns:a16="http://schemas.microsoft.com/office/drawing/2014/main" id="{C9E600F7-2195-A046-ACD8-F60453FC80A8}"/>
                </a:ext>
              </a:extLst>
            </p:cNvPr>
            <p:cNvSpPr/>
            <p:nvPr/>
          </p:nvSpPr>
          <p:spPr>
            <a:xfrm>
              <a:off x="5006093"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grpSp>
      <p:sp>
        <p:nvSpPr>
          <p:cNvPr id="8" name="Прямоугольник 7">
            <a:extLst>
              <a:ext uri="{FF2B5EF4-FFF2-40B4-BE49-F238E27FC236}">
                <a16:creationId xmlns:a16="http://schemas.microsoft.com/office/drawing/2014/main" id="{F86EBE3E-604C-A141-9395-FB74FACAC1EC}"/>
              </a:ext>
            </a:extLst>
          </p:cNvPr>
          <p:cNvSpPr/>
          <p:nvPr/>
        </p:nvSpPr>
        <p:spPr>
          <a:xfrm>
            <a:off x="6224587" y="4083091"/>
            <a:ext cx="6315075" cy="974532"/>
          </a:xfrm>
          <a:prstGeom prst="rect">
            <a:avLst/>
          </a:prstGeom>
          <a:solidFill>
            <a:schemeClr val="bg1"/>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4" name="Трапеция 3">
            <a:extLst>
              <a:ext uri="{FF2B5EF4-FFF2-40B4-BE49-F238E27FC236}">
                <a16:creationId xmlns:a16="http://schemas.microsoft.com/office/drawing/2014/main" id="{CC709BE0-FFC2-E44B-926C-9E1AA63696AC}"/>
              </a:ext>
            </a:extLst>
          </p:cNvPr>
          <p:cNvSpPr/>
          <p:nvPr/>
        </p:nvSpPr>
        <p:spPr>
          <a:xfrm rot="10800000">
            <a:off x="5928631" y="8277490"/>
            <a:ext cx="6955973" cy="551088"/>
          </a:xfrm>
          <a:prstGeom prst="trapezoi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6" name="Трапеция 5">
            <a:extLst>
              <a:ext uri="{FF2B5EF4-FFF2-40B4-BE49-F238E27FC236}">
                <a16:creationId xmlns:a16="http://schemas.microsoft.com/office/drawing/2014/main" id="{6D4EFA1A-301E-A546-B9AE-843A1D3A9DE6}"/>
              </a:ext>
            </a:extLst>
          </p:cNvPr>
          <p:cNvSpPr/>
          <p:nvPr/>
        </p:nvSpPr>
        <p:spPr>
          <a:xfrm rot="10800000">
            <a:off x="5120554" y="5057624"/>
            <a:ext cx="8572125" cy="231740"/>
          </a:xfrm>
          <a:prstGeom prst="trapezoid">
            <a:avLst/>
          </a:prstGeom>
          <a:solidFill>
            <a:schemeClr val="bg1"/>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9" name="Полилиния 38">
            <a:extLst>
              <a:ext uri="{FF2B5EF4-FFF2-40B4-BE49-F238E27FC236}">
                <a16:creationId xmlns:a16="http://schemas.microsoft.com/office/drawing/2014/main" id="{E4085738-262D-D844-80B7-0947346A5DFF}"/>
              </a:ext>
            </a:extLst>
          </p:cNvPr>
          <p:cNvSpPr/>
          <p:nvPr/>
        </p:nvSpPr>
        <p:spPr>
          <a:xfrm rot="10800000">
            <a:off x="5181600" y="5289361"/>
            <a:ext cx="8450036" cy="2988129"/>
          </a:xfrm>
          <a:custGeom>
            <a:avLst/>
            <a:gdLst>
              <a:gd name="connsiteX0" fmla="*/ 1599828 w 7511143"/>
              <a:gd name="connsiteY0" fmla="*/ 2120274 h 2656114"/>
              <a:gd name="connsiteX1" fmla="*/ 2398859 w 7511143"/>
              <a:gd name="connsiteY1" fmla="*/ 1328057 h 2656114"/>
              <a:gd name="connsiteX2" fmla="*/ 1599828 w 7511143"/>
              <a:gd name="connsiteY2" fmla="*/ 535840 h 2656114"/>
              <a:gd name="connsiteX3" fmla="*/ 800797 w 7511143"/>
              <a:gd name="connsiteY3" fmla="*/ 1328057 h 2656114"/>
              <a:gd name="connsiteX4" fmla="*/ 1599828 w 7511143"/>
              <a:gd name="connsiteY4" fmla="*/ 2120274 h 2656114"/>
              <a:gd name="connsiteX5" fmla="*/ 3755573 w 7511143"/>
              <a:gd name="connsiteY5" fmla="*/ 2131722 h 2656114"/>
              <a:gd name="connsiteX6" fmla="*/ 4554604 w 7511143"/>
              <a:gd name="connsiteY6" fmla="*/ 1339505 h 2656114"/>
              <a:gd name="connsiteX7" fmla="*/ 3755573 w 7511143"/>
              <a:gd name="connsiteY7" fmla="*/ 547288 h 2656114"/>
              <a:gd name="connsiteX8" fmla="*/ 2956542 w 7511143"/>
              <a:gd name="connsiteY8" fmla="*/ 1339505 h 2656114"/>
              <a:gd name="connsiteX9" fmla="*/ 3755573 w 7511143"/>
              <a:gd name="connsiteY9" fmla="*/ 2131722 h 2656114"/>
              <a:gd name="connsiteX10" fmla="*/ 5954854 w 7511143"/>
              <a:gd name="connsiteY10" fmla="*/ 2131722 h 2656114"/>
              <a:gd name="connsiteX11" fmla="*/ 6753885 w 7511143"/>
              <a:gd name="connsiteY11" fmla="*/ 1339505 h 2656114"/>
              <a:gd name="connsiteX12" fmla="*/ 5954854 w 7511143"/>
              <a:gd name="connsiteY12" fmla="*/ 547288 h 2656114"/>
              <a:gd name="connsiteX13" fmla="*/ 5155823 w 7511143"/>
              <a:gd name="connsiteY13" fmla="*/ 1339505 h 2656114"/>
              <a:gd name="connsiteX14" fmla="*/ 5954854 w 7511143"/>
              <a:gd name="connsiteY14" fmla="*/ 2131722 h 2656114"/>
              <a:gd name="connsiteX15" fmla="*/ 7511143 w 7511143"/>
              <a:gd name="connsiteY15" fmla="*/ 2656114 h 2656114"/>
              <a:gd name="connsiteX16" fmla="*/ 0 w 7511143"/>
              <a:gd name="connsiteY16" fmla="*/ 2656114 h 2656114"/>
              <a:gd name="connsiteX17" fmla="*/ 664029 w 7511143"/>
              <a:gd name="connsiteY17" fmla="*/ 0 h 2656114"/>
              <a:gd name="connsiteX18" fmla="*/ 6847115 w 7511143"/>
              <a:gd name="connsiteY18" fmla="*/ 0 h 265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11143" h="2656114">
                <a:moveTo>
                  <a:pt x="1599828" y="2120274"/>
                </a:moveTo>
                <a:cubicBezTo>
                  <a:pt x="2041121" y="2120274"/>
                  <a:pt x="2398859" y="1765586"/>
                  <a:pt x="2398859" y="1328057"/>
                </a:cubicBezTo>
                <a:cubicBezTo>
                  <a:pt x="2398859" y="890528"/>
                  <a:pt x="2041121" y="535840"/>
                  <a:pt x="1599828" y="535840"/>
                </a:cubicBezTo>
                <a:cubicBezTo>
                  <a:pt x="1158535" y="535840"/>
                  <a:pt x="800797" y="890528"/>
                  <a:pt x="800797" y="1328057"/>
                </a:cubicBezTo>
                <a:cubicBezTo>
                  <a:pt x="800797" y="1765586"/>
                  <a:pt x="1158535" y="2120274"/>
                  <a:pt x="1599828" y="2120274"/>
                </a:cubicBezTo>
                <a:close/>
                <a:moveTo>
                  <a:pt x="3755573" y="2131722"/>
                </a:moveTo>
                <a:cubicBezTo>
                  <a:pt x="4196866" y="2131722"/>
                  <a:pt x="4554604" y="1777034"/>
                  <a:pt x="4554604" y="1339505"/>
                </a:cubicBezTo>
                <a:cubicBezTo>
                  <a:pt x="4554604" y="901976"/>
                  <a:pt x="4196866" y="547288"/>
                  <a:pt x="3755573" y="547288"/>
                </a:cubicBezTo>
                <a:cubicBezTo>
                  <a:pt x="3314280" y="547288"/>
                  <a:pt x="2956542" y="901976"/>
                  <a:pt x="2956542" y="1339505"/>
                </a:cubicBezTo>
                <a:cubicBezTo>
                  <a:pt x="2956542" y="1777034"/>
                  <a:pt x="3314280" y="2131722"/>
                  <a:pt x="3755573" y="2131722"/>
                </a:cubicBezTo>
                <a:close/>
                <a:moveTo>
                  <a:pt x="5954854" y="2131722"/>
                </a:moveTo>
                <a:cubicBezTo>
                  <a:pt x="6396147" y="2131722"/>
                  <a:pt x="6753885" y="1777034"/>
                  <a:pt x="6753885" y="1339505"/>
                </a:cubicBezTo>
                <a:cubicBezTo>
                  <a:pt x="6753885" y="901976"/>
                  <a:pt x="6396147" y="547288"/>
                  <a:pt x="5954854" y="547288"/>
                </a:cubicBezTo>
                <a:cubicBezTo>
                  <a:pt x="5513561" y="547288"/>
                  <a:pt x="5155823" y="901976"/>
                  <a:pt x="5155823" y="1339505"/>
                </a:cubicBezTo>
                <a:cubicBezTo>
                  <a:pt x="5155823" y="1777034"/>
                  <a:pt x="5513561" y="2131722"/>
                  <a:pt x="5954854" y="2131722"/>
                </a:cubicBezTo>
                <a:close/>
                <a:moveTo>
                  <a:pt x="7511143" y="2656114"/>
                </a:moveTo>
                <a:lnTo>
                  <a:pt x="0" y="2656114"/>
                </a:lnTo>
                <a:lnTo>
                  <a:pt x="664029" y="0"/>
                </a:lnTo>
                <a:lnTo>
                  <a:pt x="6847115" y="0"/>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22" name="Овал 21">
            <a:extLst>
              <a:ext uri="{FF2B5EF4-FFF2-40B4-BE49-F238E27FC236}">
                <a16:creationId xmlns:a16="http://schemas.microsoft.com/office/drawing/2014/main" id="{3FB4AB54-65C6-CD4C-A0C4-BB936FB2AC05}"/>
              </a:ext>
            </a:extLst>
          </p:cNvPr>
          <p:cNvSpPr/>
          <p:nvPr/>
        </p:nvSpPr>
        <p:spPr>
          <a:xfrm>
            <a:off x="6522688" y="4381443"/>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5" name="Овал 24">
            <a:extLst>
              <a:ext uri="{FF2B5EF4-FFF2-40B4-BE49-F238E27FC236}">
                <a16:creationId xmlns:a16="http://schemas.microsoft.com/office/drawing/2014/main" id="{F1E3AB5D-01B4-004A-8FAA-06A775A19935}"/>
              </a:ext>
            </a:extLst>
          </p:cNvPr>
          <p:cNvSpPr/>
          <p:nvPr/>
        </p:nvSpPr>
        <p:spPr>
          <a:xfrm>
            <a:off x="7099195" y="4381443"/>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6" name="Овал 25">
            <a:extLst>
              <a:ext uri="{FF2B5EF4-FFF2-40B4-BE49-F238E27FC236}">
                <a16:creationId xmlns:a16="http://schemas.microsoft.com/office/drawing/2014/main" id="{2C5D8DAD-816C-EB4F-830E-C27B9D5834D2}"/>
              </a:ext>
            </a:extLst>
          </p:cNvPr>
          <p:cNvSpPr/>
          <p:nvPr/>
        </p:nvSpPr>
        <p:spPr>
          <a:xfrm>
            <a:off x="7687967" y="4381443"/>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7" name="Овал 26">
            <a:extLst>
              <a:ext uri="{FF2B5EF4-FFF2-40B4-BE49-F238E27FC236}">
                <a16:creationId xmlns:a16="http://schemas.microsoft.com/office/drawing/2014/main" id="{828242C3-6DE7-F348-8E75-0C0323B9435C}"/>
              </a:ext>
            </a:extLst>
          </p:cNvPr>
          <p:cNvSpPr/>
          <p:nvPr/>
        </p:nvSpPr>
        <p:spPr>
          <a:xfrm>
            <a:off x="8289502" y="4381443"/>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8" name="Овал 27">
            <a:extLst>
              <a:ext uri="{FF2B5EF4-FFF2-40B4-BE49-F238E27FC236}">
                <a16:creationId xmlns:a16="http://schemas.microsoft.com/office/drawing/2014/main" id="{313C7E17-179B-0446-AC17-2222B1D26DFD}"/>
              </a:ext>
            </a:extLst>
          </p:cNvPr>
          <p:cNvSpPr/>
          <p:nvPr/>
        </p:nvSpPr>
        <p:spPr>
          <a:xfrm>
            <a:off x="8891035" y="4381443"/>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9" name="Овал 28">
            <a:extLst>
              <a:ext uri="{FF2B5EF4-FFF2-40B4-BE49-F238E27FC236}">
                <a16:creationId xmlns:a16="http://schemas.microsoft.com/office/drawing/2014/main" id="{A3D96DE6-C607-5A43-B24C-DC2FD93BA6BA}"/>
              </a:ext>
            </a:extLst>
          </p:cNvPr>
          <p:cNvSpPr/>
          <p:nvPr/>
        </p:nvSpPr>
        <p:spPr>
          <a:xfrm>
            <a:off x="9467543" y="4381443"/>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0" name="Овал 29">
            <a:extLst>
              <a:ext uri="{FF2B5EF4-FFF2-40B4-BE49-F238E27FC236}">
                <a16:creationId xmlns:a16="http://schemas.microsoft.com/office/drawing/2014/main" id="{3D15413C-07C7-4B47-9345-CC76E9E0F69B}"/>
              </a:ext>
            </a:extLst>
          </p:cNvPr>
          <p:cNvSpPr/>
          <p:nvPr/>
        </p:nvSpPr>
        <p:spPr>
          <a:xfrm>
            <a:off x="10056314" y="4381443"/>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1" name="Овал 30">
            <a:extLst>
              <a:ext uri="{FF2B5EF4-FFF2-40B4-BE49-F238E27FC236}">
                <a16:creationId xmlns:a16="http://schemas.microsoft.com/office/drawing/2014/main" id="{266B207A-005A-824D-A5F0-7BBDD3FDA946}"/>
              </a:ext>
            </a:extLst>
          </p:cNvPr>
          <p:cNvSpPr/>
          <p:nvPr/>
        </p:nvSpPr>
        <p:spPr>
          <a:xfrm>
            <a:off x="10632823" y="4381443"/>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2" name="Овал 31">
            <a:extLst>
              <a:ext uri="{FF2B5EF4-FFF2-40B4-BE49-F238E27FC236}">
                <a16:creationId xmlns:a16="http://schemas.microsoft.com/office/drawing/2014/main" id="{2500B523-AE93-B546-A4D4-BEACDD434DE6}"/>
              </a:ext>
            </a:extLst>
          </p:cNvPr>
          <p:cNvSpPr/>
          <p:nvPr/>
        </p:nvSpPr>
        <p:spPr>
          <a:xfrm>
            <a:off x="11215576" y="4381443"/>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3" name="Овал 32">
            <a:extLst>
              <a:ext uri="{FF2B5EF4-FFF2-40B4-BE49-F238E27FC236}">
                <a16:creationId xmlns:a16="http://schemas.microsoft.com/office/drawing/2014/main" id="{2B208E38-8D20-EE4E-AB89-9DA35FFC29AB}"/>
              </a:ext>
            </a:extLst>
          </p:cNvPr>
          <p:cNvSpPr/>
          <p:nvPr/>
        </p:nvSpPr>
        <p:spPr>
          <a:xfrm>
            <a:off x="11792083" y="4381443"/>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48" name="Кольцо 47">
            <a:extLst>
              <a:ext uri="{FF2B5EF4-FFF2-40B4-BE49-F238E27FC236}">
                <a16:creationId xmlns:a16="http://schemas.microsoft.com/office/drawing/2014/main" id="{DF53D920-BDA6-BC43-9FC5-07BB140E7C3D}"/>
              </a:ext>
            </a:extLst>
          </p:cNvPr>
          <p:cNvSpPr/>
          <p:nvPr/>
        </p:nvSpPr>
        <p:spPr>
          <a:xfrm>
            <a:off x="5980305" y="5810816"/>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black"/>
              </a:solidFill>
              <a:latin typeface="Calibri" panose="020F0502020204030204"/>
            </a:endParaRPr>
          </a:p>
        </p:txBody>
      </p:sp>
      <p:sp>
        <p:nvSpPr>
          <p:cNvPr id="51" name="Кольцо 50">
            <a:extLst>
              <a:ext uri="{FF2B5EF4-FFF2-40B4-BE49-F238E27FC236}">
                <a16:creationId xmlns:a16="http://schemas.microsoft.com/office/drawing/2014/main" id="{88F8B2A9-EF73-D544-9A72-BE087059444C}"/>
              </a:ext>
            </a:extLst>
          </p:cNvPr>
          <p:cNvSpPr/>
          <p:nvPr/>
        </p:nvSpPr>
        <p:spPr>
          <a:xfrm>
            <a:off x="8453592" y="5810816"/>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black"/>
              </a:solidFill>
              <a:latin typeface="Calibri" panose="020F0502020204030204"/>
            </a:endParaRPr>
          </a:p>
        </p:txBody>
      </p:sp>
      <p:sp>
        <p:nvSpPr>
          <p:cNvPr id="52" name="Кольцо 51">
            <a:extLst>
              <a:ext uri="{FF2B5EF4-FFF2-40B4-BE49-F238E27FC236}">
                <a16:creationId xmlns:a16="http://schemas.microsoft.com/office/drawing/2014/main" id="{9755E662-43F7-0249-B710-852E67F3D4DD}"/>
              </a:ext>
            </a:extLst>
          </p:cNvPr>
          <p:cNvSpPr/>
          <p:nvPr/>
        </p:nvSpPr>
        <p:spPr>
          <a:xfrm>
            <a:off x="10874797" y="5810816"/>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black"/>
              </a:solidFill>
              <a:latin typeface="Calibri" panose="020F0502020204030204"/>
            </a:endParaRPr>
          </a:p>
        </p:txBody>
      </p:sp>
      <p:grpSp>
        <p:nvGrpSpPr>
          <p:cNvPr id="50" name="Группа 49">
            <a:extLst>
              <a:ext uri="{FF2B5EF4-FFF2-40B4-BE49-F238E27FC236}">
                <a16:creationId xmlns:a16="http://schemas.microsoft.com/office/drawing/2014/main" id="{869E8D74-2DA2-144C-AB28-714112693E37}"/>
              </a:ext>
            </a:extLst>
          </p:cNvPr>
          <p:cNvGrpSpPr/>
          <p:nvPr/>
        </p:nvGrpSpPr>
        <p:grpSpPr>
          <a:xfrm>
            <a:off x="6727554" y="5356772"/>
            <a:ext cx="5409779" cy="403957"/>
            <a:chOff x="2190611" y="2727216"/>
            <a:chExt cx="4808692" cy="359072"/>
          </a:xfrm>
        </p:grpSpPr>
        <p:sp>
          <p:nvSpPr>
            <p:cNvPr id="53" name="TextBox 52">
              <a:extLst>
                <a:ext uri="{FF2B5EF4-FFF2-40B4-BE49-F238E27FC236}">
                  <a16:creationId xmlns:a16="http://schemas.microsoft.com/office/drawing/2014/main" id="{41F86086-33F5-9544-985A-FDB450E5B944}"/>
                </a:ext>
              </a:extLst>
            </p:cNvPr>
            <p:cNvSpPr txBox="1"/>
            <p:nvPr/>
          </p:nvSpPr>
          <p:spPr>
            <a:xfrm>
              <a:off x="2190611" y="2727216"/>
              <a:ext cx="413657" cy="359072"/>
            </a:xfrm>
            <a:prstGeom prst="rect">
              <a:avLst/>
            </a:prstGeom>
            <a:noFill/>
          </p:spPr>
          <p:txBody>
            <a:bodyPr wrap="square" rtlCol="0">
              <a:spAutoFit/>
            </a:bodyPr>
            <a:lstStyle/>
            <a:p>
              <a:pPr defTabSz="514350">
                <a:defRPr/>
              </a:pPr>
              <a:r>
                <a:rPr lang="en-US" sz="2025" dirty="0">
                  <a:solidFill>
                    <a:prstClr val="white"/>
                  </a:solidFill>
                  <a:latin typeface="Cooper Black" panose="0208090404030B020404" pitchFamily="18" charset="0"/>
                </a:rPr>
                <a:t>A</a:t>
              </a:r>
              <a:endParaRPr lang="ru-RU" sz="2025" dirty="0">
                <a:solidFill>
                  <a:prstClr val="white"/>
                </a:solidFill>
                <a:latin typeface="Calibri" panose="020F0502020204030204"/>
              </a:endParaRPr>
            </a:p>
          </p:txBody>
        </p:sp>
        <p:sp>
          <p:nvSpPr>
            <p:cNvPr id="54" name="TextBox 53">
              <a:extLst>
                <a:ext uri="{FF2B5EF4-FFF2-40B4-BE49-F238E27FC236}">
                  <a16:creationId xmlns:a16="http://schemas.microsoft.com/office/drawing/2014/main" id="{1AFCD845-86D2-BB4C-8783-23166C02BED0}"/>
                </a:ext>
              </a:extLst>
            </p:cNvPr>
            <p:cNvSpPr txBox="1"/>
            <p:nvPr/>
          </p:nvSpPr>
          <p:spPr>
            <a:xfrm>
              <a:off x="4419326" y="2727216"/>
              <a:ext cx="413657" cy="359072"/>
            </a:xfrm>
            <a:prstGeom prst="rect">
              <a:avLst/>
            </a:prstGeom>
            <a:noFill/>
          </p:spPr>
          <p:txBody>
            <a:bodyPr wrap="square" rtlCol="0">
              <a:spAutoFit/>
            </a:bodyPr>
            <a:lstStyle/>
            <a:p>
              <a:pPr defTabSz="514350">
                <a:defRPr/>
              </a:pPr>
              <a:r>
                <a:rPr lang="en-US" sz="2025" dirty="0">
                  <a:solidFill>
                    <a:prstClr val="white"/>
                  </a:solidFill>
                  <a:latin typeface="Cooper Black" panose="0208090404030B020404" pitchFamily="18" charset="0"/>
                </a:rPr>
                <a:t>B</a:t>
              </a:r>
              <a:endParaRPr lang="ru-RU" sz="2025" dirty="0">
                <a:solidFill>
                  <a:prstClr val="white"/>
                </a:solidFill>
                <a:latin typeface="Calibri" panose="020F0502020204030204"/>
              </a:endParaRPr>
            </a:p>
          </p:txBody>
        </p:sp>
        <p:sp>
          <p:nvSpPr>
            <p:cNvPr id="55" name="TextBox 54">
              <a:extLst>
                <a:ext uri="{FF2B5EF4-FFF2-40B4-BE49-F238E27FC236}">
                  <a16:creationId xmlns:a16="http://schemas.microsoft.com/office/drawing/2014/main" id="{81C43079-0B26-1047-B0BD-979AF9AE50C9}"/>
                </a:ext>
              </a:extLst>
            </p:cNvPr>
            <p:cNvSpPr txBox="1"/>
            <p:nvPr/>
          </p:nvSpPr>
          <p:spPr>
            <a:xfrm>
              <a:off x="6585646" y="2727216"/>
              <a:ext cx="413657" cy="359072"/>
            </a:xfrm>
            <a:prstGeom prst="rect">
              <a:avLst/>
            </a:prstGeom>
            <a:noFill/>
          </p:spPr>
          <p:txBody>
            <a:bodyPr wrap="square" rtlCol="0">
              <a:spAutoFit/>
            </a:bodyPr>
            <a:lstStyle/>
            <a:p>
              <a:pPr defTabSz="514350">
                <a:defRPr/>
              </a:pPr>
              <a:r>
                <a:rPr lang="en-US" sz="2025" dirty="0">
                  <a:solidFill>
                    <a:prstClr val="white"/>
                  </a:solidFill>
                  <a:latin typeface="Cooper Black" panose="0208090404030B020404" pitchFamily="18" charset="0"/>
                </a:rPr>
                <a:t>C</a:t>
              </a:r>
              <a:endParaRPr lang="ru-RU" sz="2025" dirty="0">
                <a:solidFill>
                  <a:prstClr val="white"/>
                </a:solidFill>
                <a:latin typeface="Calibri" panose="020F0502020204030204"/>
              </a:endParaRPr>
            </a:p>
          </p:txBody>
        </p:sp>
      </p:grpSp>
      <p:sp>
        <p:nvSpPr>
          <p:cNvPr id="56" name="TextBox 55">
            <a:extLst>
              <a:ext uri="{FF2B5EF4-FFF2-40B4-BE49-F238E27FC236}">
                <a16:creationId xmlns:a16="http://schemas.microsoft.com/office/drawing/2014/main" id="{70ACC292-248D-455B-ABCE-92BADE18559E}"/>
              </a:ext>
            </a:extLst>
          </p:cNvPr>
          <p:cNvSpPr txBox="1"/>
          <p:nvPr/>
        </p:nvSpPr>
        <p:spPr>
          <a:xfrm>
            <a:off x="3530837" y="365446"/>
            <a:ext cx="11539869" cy="1938992"/>
          </a:xfrm>
          <a:prstGeom prst="rect">
            <a:avLst/>
          </a:prstGeom>
          <a:noFill/>
        </p:spPr>
        <p:txBody>
          <a:bodyPr wrap="square" rtlCol="0">
            <a:spAutoFit/>
          </a:bodyPr>
          <a:lstStyle/>
          <a:p>
            <a:pPr algn="ctr" defTabSz="514350">
              <a:defRPr/>
            </a:pPr>
            <a:r>
              <a:rPr lang="en-US" sz="6000" dirty="0">
                <a:solidFill>
                  <a:schemeClr val="tx1">
                    <a:lumMod val="95000"/>
                    <a:lumOff val="5000"/>
                  </a:schemeClr>
                </a:solidFill>
                <a:latin typeface="Comic Sans MS" panose="030F0902030302020204" pitchFamily="66" charset="0"/>
              </a:rPr>
              <a:t>What are on the ship? </a:t>
            </a:r>
          </a:p>
          <a:p>
            <a:pPr algn="ctr" defTabSz="514350">
              <a:defRPr/>
            </a:pPr>
            <a:r>
              <a:rPr lang="en-US" sz="6000" dirty="0">
                <a:solidFill>
                  <a:schemeClr val="tx1">
                    <a:lumMod val="95000"/>
                    <a:lumOff val="5000"/>
                  </a:schemeClr>
                </a:solidFill>
                <a:latin typeface="Comic Sans MS" panose="030F0902030302020204" pitchFamily="66" charset="0"/>
              </a:rPr>
              <a:t>Let’s choose one window!</a:t>
            </a:r>
            <a:endParaRPr lang="ru-RU" sz="6000" dirty="0">
              <a:solidFill>
                <a:schemeClr val="tx1">
                  <a:lumMod val="95000"/>
                  <a:lumOff val="5000"/>
                </a:schemeClr>
              </a:solidFill>
              <a:latin typeface="Calibri" panose="020F0502020204030204"/>
            </a:endParaRPr>
          </a:p>
        </p:txBody>
      </p:sp>
      <p:pic>
        <p:nvPicPr>
          <p:cNvPr id="57" name="Picture 4" descr="Amazon Icon">
            <a:hlinkClick r:id="rId8" action="ppaction://hlinksldjump"/>
            <a:extLst>
              <a:ext uri="{FF2B5EF4-FFF2-40B4-BE49-F238E27FC236}">
                <a16:creationId xmlns:a16="http://schemas.microsoft.com/office/drawing/2014/main" id="{1C58A797-E047-40AB-A045-2B8647FE5114}"/>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6837179" y="6101794"/>
            <a:ext cx="1172915" cy="1172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267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6.94444E-7 -3.82716E-6 L -6.94444E-7 -0.09768 " pathEditMode="relative" rAng="0" ptsTypes="AA">
                                      <p:cBhvr>
                                        <p:cTn id="6" dur="2000" fill="hold"/>
                                        <p:tgtEl>
                                          <p:spTgt spid="42"/>
                                        </p:tgtEl>
                                        <p:attrNameLst>
                                          <p:attrName>ppt_x</p:attrName>
                                          <p:attrName>ppt_y</p:attrName>
                                        </p:attrNameLst>
                                      </p:cBhvr>
                                      <p:rCtr x="0" y="-4892"/>
                                    </p:animMotion>
                                  </p:childTnLst>
                                </p:cTn>
                              </p:par>
                              <p:par>
                                <p:cTn id="7" presetID="0" presetClass="path" presetSubtype="0" accel="50000" decel="50000" fill="hold" grpId="0" nodeType="withEffect">
                                  <p:stCondLst>
                                    <p:cond delay="0"/>
                                  </p:stCondLst>
                                  <p:childTnLst>
                                    <p:animMotion origin="layout" path="M -1.94444E-6 -6.17284E-7 L -0.00052 0.11713 " pathEditMode="relative" rAng="0" ptsTypes="AA">
                                      <p:cBhvr>
                                        <p:cTn id="8" dur="2000" fill="hold"/>
                                        <p:tgtEl>
                                          <p:spTgt spid="43"/>
                                        </p:tgtEl>
                                        <p:attrNameLst>
                                          <p:attrName>ppt_x</p:attrName>
                                          <p:attrName>ppt_y</p:attrName>
                                        </p:attrNameLst>
                                      </p:cBhvr>
                                      <p:rCtr x="-26" y="5849"/>
                                    </p:animMotion>
                                  </p:childTnLst>
                                  <p:subTnLst>
                                    <p:audio>
                                      <p:cMediaNode>
                                        <p:cTn display="0" masterRel="sameClick">
                                          <p:stCondLst>
                                            <p:cond evt="begin" delay="0">
                                              <p:tn val="7"/>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2"/>
                  </p:tgtEl>
                </p:cond>
              </p:nextCondLst>
            </p:seq>
            <p:seq concurrent="1" nextAc="seek">
              <p:cTn id="9" restart="whenNotActive" fill="hold" evtFilter="cancelBubble" nodeType="interactiveSeq">
                <p:stCondLst>
                  <p:cond evt="onClick" delay="0">
                    <p:tgtEl>
                      <p:spTgt spid="44"/>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grpId="0" nodeType="clickEffect">
                                  <p:stCondLst>
                                    <p:cond delay="0"/>
                                  </p:stCondLst>
                                  <p:childTnLst>
                                    <p:animMotion origin="layout" path="M -3.05556E-6 -3.7037E-7 L -3.05556E-6 -0.09768 " pathEditMode="relative" rAng="0" ptsTypes="AA">
                                      <p:cBhvr>
                                        <p:cTn id="13" dur="2000" fill="hold"/>
                                        <p:tgtEl>
                                          <p:spTgt spid="44"/>
                                        </p:tgtEl>
                                        <p:attrNameLst>
                                          <p:attrName>ppt_x</p:attrName>
                                          <p:attrName>ppt_y</p:attrName>
                                        </p:attrNameLst>
                                      </p:cBhvr>
                                      <p:rCtr x="0" y="-4892"/>
                                    </p:animMotion>
                                  </p:childTnLst>
                                </p:cTn>
                              </p:par>
                              <p:par>
                                <p:cTn id="14" presetID="0" presetClass="path" presetSubtype="0" accel="50000" decel="50000" fill="hold" grpId="0" nodeType="withEffect">
                                  <p:stCondLst>
                                    <p:cond delay="0"/>
                                  </p:stCondLst>
                                  <p:childTnLst>
                                    <p:animMotion origin="layout" path="M -3.75E-6 -1.23457E-7 L -0.00052 0.11713 " pathEditMode="relative" rAng="0" ptsTypes="AA">
                                      <p:cBhvr>
                                        <p:cTn id="15" dur="2000" fill="hold"/>
                                        <p:tgtEl>
                                          <p:spTgt spid="45"/>
                                        </p:tgtEl>
                                        <p:attrNameLst>
                                          <p:attrName>ppt_x</p:attrName>
                                          <p:attrName>ppt_y</p:attrName>
                                        </p:attrNameLst>
                                      </p:cBhvr>
                                      <p:rCtr x="-26" y="5849"/>
                                    </p:animMotion>
                                  </p:childTnLst>
                                  <p:subTnLst>
                                    <p:audio>
                                      <p:cMediaNode>
                                        <p:cTn display="0" masterRel="sameClick">
                                          <p:stCondLst>
                                            <p:cond evt="begin" delay="0">
                                              <p:tn val="14"/>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4"/>
                  </p:tgtEl>
                </p:cond>
              </p:nextCondLst>
            </p:seq>
            <p:seq concurrent="1" nextAc="seek">
              <p:cTn id="16" restart="whenNotActive" fill="hold" evtFilter="cancelBubble" nodeType="interactiveSeq">
                <p:stCondLst>
                  <p:cond evt="onClick" delay="0">
                    <p:tgtEl>
                      <p:spTgt spid="46"/>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1.66667E-6 -6.17284E-7 L -1.66667E-6 -0.09768 " pathEditMode="relative" rAng="0" ptsTypes="AA">
                                      <p:cBhvr>
                                        <p:cTn id="20" dur="2000" fill="hold"/>
                                        <p:tgtEl>
                                          <p:spTgt spid="46"/>
                                        </p:tgtEl>
                                        <p:attrNameLst>
                                          <p:attrName>ppt_x</p:attrName>
                                          <p:attrName>ppt_y</p:attrName>
                                        </p:attrNameLst>
                                      </p:cBhvr>
                                      <p:rCtr x="0" y="-4892"/>
                                    </p:animMotion>
                                  </p:childTnLst>
                                </p:cTn>
                              </p:par>
                              <p:par>
                                <p:cTn id="21" presetID="0" presetClass="path" presetSubtype="0" accel="50000" decel="50000" fill="hold" grpId="0" nodeType="withEffect">
                                  <p:stCondLst>
                                    <p:cond delay="0"/>
                                  </p:stCondLst>
                                  <p:childTnLst>
                                    <p:animMotion origin="layout" path="M 1.80556E-6 -1.23457E-7 L -0.00052 0.11713 " pathEditMode="relative" rAng="0" ptsTypes="AA">
                                      <p:cBhvr>
                                        <p:cTn id="22" dur="2000" fill="hold"/>
                                        <p:tgtEl>
                                          <p:spTgt spid="47"/>
                                        </p:tgtEl>
                                        <p:attrNameLst>
                                          <p:attrName>ppt_x</p:attrName>
                                          <p:attrName>ppt_y</p:attrName>
                                        </p:attrNameLst>
                                      </p:cBhvr>
                                      <p:rCtr x="-26" y="5849"/>
                                    </p:animMotion>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5" grpId="0" animBg="1"/>
      <p:bldP spid="46" grpId="0" animBg="1"/>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1" name="Freeform 11"/>
          <p:cNvSpPr/>
          <p:nvPr/>
        </p:nvSpPr>
        <p:spPr>
          <a:xfrm>
            <a:off x="-381000" y="8074539"/>
            <a:ext cx="19405600" cy="2619756"/>
          </a:xfrm>
          <a:custGeom>
            <a:avLst/>
            <a:gdLst/>
            <a:ahLst/>
            <a:cxnLst/>
            <a:rect l="l" t="t" r="r" b="b"/>
            <a:pathLst>
              <a:path w="19405600" h="2619756">
                <a:moveTo>
                  <a:pt x="0" y="0"/>
                </a:moveTo>
                <a:lnTo>
                  <a:pt x="19405600" y="0"/>
                </a:lnTo>
                <a:lnTo>
                  <a:pt x="19405600" y="2619756"/>
                </a:lnTo>
                <a:lnTo>
                  <a:pt x="0" y="261975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91554D07-0D8C-4C49-8F3D-A5AE54E50BBE}"/>
              </a:ext>
            </a:extLst>
          </p:cNvPr>
          <p:cNvSpPr/>
          <p:nvPr/>
        </p:nvSpPr>
        <p:spPr>
          <a:xfrm>
            <a:off x="1752600" y="723900"/>
            <a:ext cx="15087600" cy="15240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Times New Roman" panose="02020603050405020304" pitchFamily="18" charset="0"/>
                <a:cs typeface="Times New Roman" panose="02020603050405020304" pitchFamily="18" charset="0"/>
              </a:rPr>
              <a:t>What should we do to protect the environment?</a:t>
            </a:r>
          </a:p>
        </p:txBody>
      </p:sp>
      <p:pic>
        <p:nvPicPr>
          <p:cNvPr id="3" name="Picture 2">
            <a:extLst>
              <a:ext uri="{FF2B5EF4-FFF2-40B4-BE49-F238E27FC236}">
                <a16:creationId xmlns:a16="http://schemas.microsoft.com/office/drawing/2014/main" id="{F8A2A5CF-4D7F-4762-B646-1FB8B9C9B8AA}"/>
              </a:ext>
            </a:extLst>
          </p:cNvPr>
          <p:cNvPicPr>
            <a:picLocks noChangeAspect="1"/>
          </p:cNvPicPr>
          <p:nvPr/>
        </p:nvPicPr>
        <p:blipFill rotWithShape="1">
          <a:blip r:embed="rId3"/>
          <a:srcRect t="14379" b="13726"/>
          <a:stretch/>
        </p:blipFill>
        <p:spPr>
          <a:xfrm>
            <a:off x="228600" y="3123066"/>
            <a:ext cx="3429000" cy="2903568"/>
          </a:xfrm>
          <a:prstGeom prst="rect">
            <a:avLst/>
          </a:prstGeom>
        </p:spPr>
      </p:pic>
      <p:pic>
        <p:nvPicPr>
          <p:cNvPr id="4" name="Picture 3">
            <a:extLst>
              <a:ext uri="{FF2B5EF4-FFF2-40B4-BE49-F238E27FC236}">
                <a16:creationId xmlns:a16="http://schemas.microsoft.com/office/drawing/2014/main" id="{57EC823B-D834-4788-B96B-B8EC40821A02}"/>
              </a:ext>
            </a:extLst>
          </p:cNvPr>
          <p:cNvPicPr>
            <a:picLocks noChangeAspect="1"/>
          </p:cNvPicPr>
          <p:nvPr/>
        </p:nvPicPr>
        <p:blipFill>
          <a:blip r:embed="rId4"/>
          <a:stretch>
            <a:fillRect/>
          </a:stretch>
        </p:blipFill>
        <p:spPr>
          <a:xfrm>
            <a:off x="3896591" y="3123066"/>
            <a:ext cx="3429000" cy="2903568"/>
          </a:xfrm>
          <a:prstGeom prst="rect">
            <a:avLst/>
          </a:prstGeom>
        </p:spPr>
      </p:pic>
      <p:pic>
        <p:nvPicPr>
          <p:cNvPr id="5" name="Picture 4">
            <a:extLst>
              <a:ext uri="{FF2B5EF4-FFF2-40B4-BE49-F238E27FC236}">
                <a16:creationId xmlns:a16="http://schemas.microsoft.com/office/drawing/2014/main" id="{C94F1190-FA65-48C4-BE9D-E31F5FA108D5}"/>
              </a:ext>
            </a:extLst>
          </p:cNvPr>
          <p:cNvPicPr>
            <a:picLocks noChangeAspect="1"/>
          </p:cNvPicPr>
          <p:nvPr/>
        </p:nvPicPr>
        <p:blipFill>
          <a:blip r:embed="rId5"/>
          <a:stretch>
            <a:fillRect/>
          </a:stretch>
        </p:blipFill>
        <p:spPr>
          <a:xfrm>
            <a:off x="7623464" y="3123066"/>
            <a:ext cx="3429000" cy="2903568"/>
          </a:xfrm>
          <a:prstGeom prst="rect">
            <a:avLst/>
          </a:prstGeom>
        </p:spPr>
      </p:pic>
      <p:pic>
        <p:nvPicPr>
          <p:cNvPr id="6" name="Picture 5">
            <a:extLst>
              <a:ext uri="{FF2B5EF4-FFF2-40B4-BE49-F238E27FC236}">
                <a16:creationId xmlns:a16="http://schemas.microsoft.com/office/drawing/2014/main" id="{4CB8FEEE-6E89-4A59-B128-FD4C9486DB57}"/>
              </a:ext>
            </a:extLst>
          </p:cNvPr>
          <p:cNvPicPr>
            <a:picLocks noChangeAspect="1"/>
          </p:cNvPicPr>
          <p:nvPr/>
        </p:nvPicPr>
        <p:blipFill>
          <a:blip r:embed="rId6"/>
          <a:stretch>
            <a:fillRect/>
          </a:stretch>
        </p:blipFill>
        <p:spPr>
          <a:xfrm>
            <a:off x="11336482" y="3157702"/>
            <a:ext cx="3408218" cy="2903568"/>
          </a:xfrm>
          <a:prstGeom prst="rect">
            <a:avLst/>
          </a:prstGeom>
        </p:spPr>
      </p:pic>
      <p:pic>
        <p:nvPicPr>
          <p:cNvPr id="7" name="Picture 6">
            <a:extLst>
              <a:ext uri="{FF2B5EF4-FFF2-40B4-BE49-F238E27FC236}">
                <a16:creationId xmlns:a16="http://schemas.microsoft.com/office/drawing/2014/main" id="{C45F8392-A1EE-4025-997A-776753B91AD6}"/>
              </a:ext>
            </a:extLst>
          </p:cNvPr>
          <p:cNvPicPr>
            <a:picLocks noChangeAspect="1"/>
          </p:cNvPicPr>
          <p:nvPr/>
        </p:nvPicPr>
        <p:blipFill>
          <a:blip r:embed="rId7"/>
          <a:stretch>
            <a:fillRect/>
          </a:stretch>
        </p:blipFill>
        <p:spPr>
          <a:xfrm>
            <a:off x="15032182" y="3126529"/>
            <a:ext cx="3027218" cy="2903568"/>
          </a:xfrm>
          <a:prstGeom prst="rect">
            <a:avLst/>
          </a:prstGeom>
        </p:spPr>
      </p:pic>
      <p:sp>
        <p:nvSpPr>
          <p:cNvPr id="8" name="TextBox 7">
            <a:extLst>
              <a:ext uri="{FF2B5EF4-FFF2-40B4-BE49-F238E27FC236}">
                <a16:creationId xmlns:a16="http://schemas.microsoft.com/office/drawing/2014/main" id="{9E198643-6174-4847-87F0-F14CC710F665}"/>
              </a:ext>
            </a:extLst>
          </p:cNvPr>
          <p:cNvSpPr txBox="1"/>
          <p:nvPr/>
        </p:nvSpPr>
        <p:spPr>
          <a:xfrm>
            <a:off x="419100" y="6132359"/>
            <a:ext cx="30480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Plant trees</a:t>
            </a:r>
          </a:p>
        </p:txBody>
      </p:sp>
      <p:sp>
        <p:nvSpPr>
          <p:cNvPr id="29" name="TextBox 28">
            <a:extLst>
              <a:ext uri="{FF2B5EF4-FFF2-40B4-BE49-F238E27FC236}">
                <a16:creationId xmlns:a16="http://schemas.microsoft.com/office/drawing/2014/main" id="{C8FB8F2D-EEEE-40C9-9DAF-C4C1088099C6}"/>
              </a:ext>
            </a:extLst>
          </p:cNvPr>
          <p:cNvSpPr txBox="1"/>
          <p:nvPr/>
        </p:nvSpPr>
        <p:spPr>
          <a:xfrm>
            <a:off x="3910445" y="6132359"/>
            <a:ext cx="3428999"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Pick up litter</a:t>
            </a:r>
          </a:p>
        </p:txBody>
      </p:sp>
      <p:sp>
        <p:nvSpPr>
          <p:cNvPr id="31" name="TextBox 30">
            <a:extLst>
              <a:ext uri="{FF2B5EF4-FFF2-40B4-BE49-F238E27FC236}">
                <a16:creationId xmlns:a16="http://schemas.microsoft.com/office/drawing/2014/main" id="{2C5030D2-0230-48F1-8208-82798A23F465}"/>
              </a:ext>
            </a:extLst>
          </p:cNvPr>
          <p:cNvSpPr txBox="1"/>
          <p:nvPr/>
        </p:nvSpPr>
        <p:spPr>
          <a:xfrm>
            <a:off x="8382000" y="6106886"/>
            <a:ext cx="3428999"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Recycle</a:t>
            </a:r>
          </a:p>
        </p:txBody>
      </p:sp>
      <p:sp>
        <p:nvSpPr>
          <p:cNvPr id="32" name="TextBox 31">
            <a:extLst>
              <a:ext uri="{FF2B5EF4-FFF2-40B4-BE49-F238E27FC236}">
                <a16:creationId xmlns:a16="http://schemas.microsoft.com/office/drawing/2014/main" id="{5436BDC9-27FE-4DCA-B231-90D6BB7D55A3}"/>
              </a:ext>
            </a:extLst>
          </p:cNvPr>
          <p:cNvSpPr txBox="1"/>
          <p:nvPr/>
        </p:nvSpPr>
        <p:spPr>
          <a:xfrm>
            <a:off x="11184082" y="6129604"/>
            <a:ext cx="3428999" cy="1446550"/>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Use public transport</a:t>
            </a:r>
          </a:p>
        </p:txBody>
      </p:sp>
      <p:sp>
        <p:nvSpPr>
          <p:cNvPr id="33" name="TextBox 32">
            <a:extLst>
              <a:ext uri="{FF2B5EF4-FFF2-40B4-BE49-F238E27FC236}">
                <a16:creationId xmlns:a16="http://schemas.microsoft.com/office/drawing/2014/main" id="{E7189216-6C5B-43A5-98AA-A4BF9C6F18F7}"/>
              </a:ext>
            </a:extLst>
          </p:cNvPr>
          <p:cNvSpPr txBox="1"/>
          <p:nvPr/>
        </p:nvSpPr>
        <p:spPr>
          <a:xfrm>
            <a:off x="14744700" y="6129604"/>
            <a:ext cx="3428999" cy="1446550"/>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Turn off </a:t>
            </a:r>
          </a:p>
          <a:p>
            <a:pPr algn="ctr"/>
            <a:r>
              <a:rPr lang="en-US" sz="4400" b="1" dirty="0">
                <a:latin typeface="Times New Roman" panose="02020603050405020304" pitchFamily="18" charset="0"/>
                <a:cs typeface="Times New Roman" panose="02020603050405020304" pitchFamily="18" charset="0"/>
              </a:rPr>
              <a:t>the light</a:t>
            </a:r>
          </a:p>
        </p:txBody>
      </p:sp>
    </p:spTree>
    <p:extLst>
      <p:ext uri="{BB962C8B-B14F-4D97-AF65-F5344CB8AC3E}">
        <p14:creationId xmlns:p14="http://schemas.microsoft.com/office/powerpoint/2010/main" val="181436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9" grpId="0"/>
      <p:bldP spid="31" grpId="0"/>
      <p:bldP spid="3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Island [gif] by BelaMuca on DeviantArt">
            <a:extLst>
              <a:ext uri="{FF2B5EF4-FFF2-40B4-BE49-F238E27FC236}">
                <a16:creationId xmlns:a16="http://schemas.microsoft.com/office/drawing/2014/main" id="{7CD96D97-4F68-4BBB-AE24-57AF764EB42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088" y="33448"/>
            <a:ext cx="18237911" cy="1025355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BE0994C-DF66-4879-BE71-6485CCAF9CAB}"/>
              </a:ext>
            </a:extLst>
          </p:cNvPr>
          <p:cNvGrpSpPr/>
          <p:nvPr/>
        </p:nvGrpSpPr>
        <p:grpSpPr>
          <a:xfrm>
            <a:off x="10008461" y="3329981"/>
            <a:ext cx="5871386" cy="1854508"/>
            <a:chOff x="2361724" y="4655267"/>
            <a:chExt cx="2148396" cy="1238276"/>
          </a:xfrm>
        </p:grpSpPr>
        <p:pic>
          <p:nvPicPr>
            <p:cNvPr id="18436" name="Picture 4" descr="Blank Treasure Map Clip Art - Royalty Free - GoGraph">
              <a:extLst>
                <a:ext uri="{FF2B5EF4-FFF2-40B4-BE49-F238E27FC236}">
                  <a16:creationId xmlns:a16="http://schemas.microsoft.com/office/drawing/2014/main" id="{636B2870-5ACF-4C63-8F3F-96CFFA121D1C}"/>
                </a:ext>
              </a:extLst>
            </p:cNvPr>
            <p:cNvPicPr>
              <a:picLocks noChangeAspect="1" noChangeArrowheads="1"/>
            </p:cNvPicPr>
            <p:nvPr/>
          </p:nvPicPr>
          <p:blipFill rotWithShape="1">
            <a:blip r:embed="rId6">
              <a:clrChange>
                <a:clrFrom>
                  <a:srgbClr val="FFFFF3"/>
                </a:clrFrom>
                <a:clrTo>
                  <a:srgbClr val="FFFFF3">
                    <a:alpha val="0"/>
                  </a:srgbClr>
                </a:clrTo>
              </a:clrChange>
              <a:extLst>
                <a:ext uri="{28A0092B-C50C-407E-A947-70E740481C1C}">
                  <a14:useLocalDpi xmlns:a14="http://schemas.microsoft.com/office/drawing/2010/main" val="0"/>
                </a:ext>
              </a:extLst>
            </a:blip>
            <a:srcRect l="6913" t="12850" r="8926" b="20138"/>
            <a:stretch/>
          </p:blipFill>
          <p:spPr bwMode="auto">
            <a:xfrm>
              <a:off x="2361724" y="4655267"/>
              <a:ext cx="2148396" cy="12382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706740-49A3-4DE9-90AC-A1E4AAFE7C82}"/>
                </a:ext>
              </a:extLst>
            </p:cNvPr>
            <p:cNvSpPr txBox="1"/>
            <p:nvPr/>
          </p:nvSpPr>
          <p:spPr>
            <a:xfrm>
              <a:off x="3113325" y="4960336"/>
              <a:ext cx="772023" cy="739821"/>
            </a:xfrm>
            <a:prstGeom prst="rect">
              <a:avLst/>
            </a:prstGeom>
            <a:noFill/>
          </p:spPr>
          <p:txBody>
            <a:bodyPr wrap="none" rtlCol="0">
              <a:spAutoFit/>
            </a:bodyPr>
            <a:lstStyle/>
            <a:p>
              <a:pPr defTabSz="1028700">
                <a:defRPr/>
              </a:pPr>
              <a:r>
                <a:rPr lang="en-GB" sz="6600" dirty="0">
                  <a:solidFill>
                    <a:srgbClr val="CE6633">
                      <a:lumMod val="50000"/>
                    </a:srgbClr>
                  </a:solidFill>
                  <a:latin typeface="Berlin Sans FB Demi" panose="020E0802020502020306" pitchFamily="34" charset="0"/>
                </a:rPr>
                <a:t>False</a:t>
              </a:r>
              <a:endParaRPr lang="en-US" sz="6600" dirty="0">
                <a:solidFill>
                  <a:srgbClr val="CE6633">
                    <a:lumMod val="50000"/>
                  </a:srgbClr>
                </a:solidFill>
                <a:latin typeface="Berlin Sans FB Demi" panose="020E0802020502020306" pitchFamily="34" charset="0"/>
              </a:endParaRPr>
            </a:p>
          </p:txBody>
        </p:sp>
      </p:grpSp>
      <p:grpSp>
        <p:nvGrpSpPr>
          <p:cNvPr id="9" name="Group 8">
            <a:extLst>
              <a:ext uri="{FF2B5EF4-FFF2-40B4-BE49-F238E27FC236}">
                <a16:creationId xmlns:a16="http://schemas.microsoft.com/office/drawing/2014/main" id="{760EE4CB-F940-4086-8B25-F1A69EB93371}"/>
              </a:ext>
            </a:extLst>
          </p:cNvPr>
          <p:cNvGrpSpPr/>
          <p:nvPr/>
        </p:nvGrpSpPr>
        <p:grpSpPr>
          <a:xfrm>
            <a:off x="2221208" y="3375171"/>
            <a:ext cx="5639047" cy="2395337"/>
            <a:chOff x="2361724" y="4245093"/>
            <a:chExt cx="2148396" cy="2129187"/>
          </a:xfrm>
        </p:grpSpPr>
        <p:pic>
          <p:nvPicPr>
            <p:cNvPr id="10" name="Picture 4" descr="Blank Treasure Map Clip Art - Royalty Free - GoGraph">
              <a:extLst>
                <a:ext uri="{FF2B5EF4-FFF2-40B4-BE49-F238E27FC236}">
                  <a16:creationId xmlns:a16="http://schemas.microsoft.com/office/drawing/2014/main" id="{348F5C90-D0A9-45F7-BFE8-1D71249E7112}"/>
                </a:ext>
              </a:extLst>
            </p:cNvPr>
            <p:cNvPicPr>
              <a:picLocks noChangeAspect="1" noChangeArrowheads="1"/>
            </p:cNvPicPr>
            <p:nvPr/>
          </p:nvPicPr>
          <p:blipFill rotWithShape="1">
            <a:blip r:embed="rId6">
              <a:clrChange>
                <a:clrFrom>
                  <a:srgbClr val="FFFFF3"/>
                </a:clrFrom>
                <a:clrTo>
                  <a:srgbClr val="FFFFF3">
                    <a:alpha val="0"/>
                  </a:srgbClr>
                </a:clrTo>
              </a:clrChange>
              <a:extLst>
                <a:ext uri="{28A0092B-C50C-407E-A947-70E740481C1C}">
                  <a14:useLocalDpi xmlns:a14="http://schemas.microsoft.com/office/drawing/2010/main" val="0"/>
                </a:ext>
              </a:extLst>
            </a:blip>
            <a:srcRect l="6913" t="12850" r="8926" b="20138"/>
            <a:stretch/>
          </p:blipFill>
          <p:spPr bwMode="auto">
            <a:xfrm>
              <a:off x="2361724" y="4245093"/>
              <a:ext cx="2148396" cy="16484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9F65FFE-E14F-4D5D-89BE-2BF198E6D321}"/>
                </a:ext>
              </a:extLst>
            </p:cNvPr>
            <p:cNvSpPr txBox="1"/>
            <p:nvPr/>
          </p:nvSpPr>
          <p:spPr>
            <a:xfrm>
              <a:off x="2873922" y="4486585"/>
              <a:ext cx="874675" cy="1887695"/>
            </a:xfrm>
            <a:prstGeom prst="rect">
              <a:avLst/>
            </a:prstGeom>
            <a:noFill/>
          </p:spPr>
          <p:txBody>
            <a:bodyPr wrap="none" rtlCol="0">
              <a:spAutoFit/>
            </a:bodyPr>
            <a:lstStyle/>
            <a:p>
              <a:pPr defTabSz="1028700">
                <a:defRPr/>
              </a:pPr>
              <a:r>
                <a:rPr lang="en-GB" sz="6600" dirty="0">
                  <a:solidFill>
                    <a:srgbClr val="CE6633">
                      <a:lumMod val="50000"/>
                    </a:srgbClr>
                  </a:solidFill>
                  <a:latin typeface="Berlin Sans FB Demi" panose="020E0802020502020306" pitchFamily="34" charset="0"/>
                </a:rPr>
                <a:t>  True</a:t>
              </a:r>
              <a:endParaRPr lang="en-US" sz="6600" dirty="0">
                <a:solidFill>
                  <a:srgbClr val="CE6633">
                    <a:lumMod val="50000"/>
                  </a:srgbClr>
                </a:solidFill>
                <a:latin typeface="Berlin Sans FB Demi" panose="020E0802020502020306" pitchFamily="34" charset="0"/>
              </a:endParaRPr>
            </a:p>
            <a:p>
              <a:pPr defTabSz="1028700">
                <a:defRPr/>
              </a:pPr>
              <a:endParaRPr lang="en-US" sz="6600" dirty="0">
                <a:solidFill>
                  <a:srgbClr val="CE6633">
                    <a:lumMod val="50000"/>
                  </a:srgbClr>
                </a:solidFill>
                <a:latin typeface="Berlin Sans FB Demi" panose="020E0802020502020306" pitchFamily="34" charset="0"/>
              </a:endParaRPr>
            </a:p>
          </p:txBody>
        </p:sp>
      </p:grpSp>
      <p:pic>
        <p:nvPicPr>
          <p:cNvPr id="18434" name="Picture 2" descr="Maps Clipart Map Scroll - Scroll Transparent Background, HD Png Download ,  Transparent Png Image - PNGitem">
            <a:extLst>
              <a:ext uri="{FF2B5EF4-FFF2-40B4-BE49-F238E27FC236}">
                <a16:creationId xmlns:a16="http://schemas.microsoft.com/office/drawing/2014/main" id="{071CAF98-D1C4-4990-81B3-74D15D90464B}"/>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98858" y="-328802"/>
            <a:ext cx="19735800" cy="3846739"/>
          </a:xfrm>
          <a:prstGeom prst="rect">
            <a:avLst/>
          </a:prstGeom>
          <a:noFill/>
          <a:extLst>
            <a:ext uri="{909E8E84-426E-40DD-AFC4-6F175D3DCCD1}">
              <a14:hiddenFill xmlns:a14="http://schemas.microsoft.com/office/drawing/2010/main">
                <a:solidFill>
                  <a:srgbClr val="FFFFFF"/>
                </a:solidFill>
              </a14:hiddenFill>
            </a:ext>
          </a:extLst>
        </p:spPr>
      </p:pic>
      <p:pic>
        <p:nvPicPr>
          <p:cNvPr id="19" name="sai2">
            <a:extLst>
              <a:ext uri="{FF2B5EF4-FFF2-40B4-BE49-F238E27FC236}">
                <a16:creationId xmlns:a16="http://schemas.microsoft.com/office/drawing/2014/main" id="{DFEA84ED-7579-4022-8996-B4A3566BAA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51218" y="3723617"/>
            <a:ext cx="711719" cy="720090"/>
          </a:xfrm>
          <a:prstGeom prst="ellipse">
            <a:avLst/>
          </a:prstGeom>
        </p:spPr>
      </p:pic>
      <p:pic>
        <p:nvPicPr>
          <p:cNvPr id="20" name="dung">
            <a:extLst>
              <a:ext uri="{FF2B5EF4-FFF2-40B4-BE49-F238E27FC236}">
                <a16:creationId xmlns:a16="http://schemas.microsoft.com/office/drawing/2014/main" id="{6CD251A5-DC75-4C35-AF46-68F47AD21C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3309" y="3723617"/>
            <a:ext cx="720090" cy="720090"/>
          </a:xfrm>
          <a:prstGeom prst="ellipse">
            <a:avLst/>
          </a:prstGeom>
        </p:spPr>
      </p:pic>
      <p:grpSp>
        <p:nvGrpSpPr>
          <p:cNvPr id="23" name="Group 22">
            <a:extLst>
              <a:ext uri="{FF2B5EF4-FFF2-40B4-BE49-F238E27FC236}">
                <a16:creationId xmlns:a16="http://schemas.microsoft.com/office/drawing/2014/main" id="{3FBE7E83-BAA1-4721-863C-4D0C9D452117}"/>
              </a:ext>
            </a:extLst>
          </p:cNvPr>
          <p:cNvGrpSpPr/>
          <p:nvPr/>
        </p:nvGrpSpPr>
        <p:grpSpPr>
          <a:xfrm>
            <a:off x="14165900" y="6973335"/>
            <a:ext cx="1713947" cy="1410192"/>
            <a:chOff x="10559910" y="5055520"/>
            <a:chExt cx="1523508" cy="1253504"/>
          </a:xfrm>
        </p:grpSpPr>
        <p:pic>
          <p:nvPicPr>
            <p:cNvPr id="24" name="Picture 10" descr="Big wood arrow icon cartoon style Royalty Free Vector Image">
              <a:hlinkClick r:id="" action="ppaction://hlinkshowjump?jump=nextslide"/>
              <a:extLst>
                <a:ext uri="{FF2B5EF4-FFF2-40B4-BE49-F238E27FC236}">
                  <a16:creationId xmlns:a16="http://schemas.microsoft.com/office/drawing/2014/main" id="{737FE8FB-2727-42A1-9C19-12FA9658C052}"/>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5" t="11910" r="5035" b="19579"/>
            <a:stretch/>
          </p:blipFill>
          <p:spPr bwMode="auto">
            <a:xfrm flipH="1">
              <a:off x="10559910" y="5055520"/>
              <a:ext cx="1523508" cy="12535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3A26812-0CDE-4CC5-9176-4D3D2E3A2012}"/>
                </a:ext>
              </a:extLst>
            </p:cNvPr>
            <p:cNvSpPr txBox="1"/>
            <p:nvPr/>
          </p:nvSpPr>
          <p:spPr>
            <a:xfrm>
              <a:off x="10891557" y="5330583"/>
              <a:ext cx="741229" cy="359073"/>
            </a:xfrm>
            <a:prstGeom prst="rect">
              <a:avLst/>
            </a:prstGeom>
            <a:noFill/>
          </p:spPr>
          <p:txBody>
            <a:bodyPr wrap="none" rtlCol="0">
              <a:spAutoFit/>
            </a:bodyPr>
            <a:lstStyle/>
            <a:p>
              <a:pPr defTabSz="1028700">
                <a:defRPr/>
              </a:pPr>
              <a:r>
                <a:rPr lang="en-GB" sz="2025" b="1" dirty="0">
                  <a:solidFill>
                    <a:srgbClr val="CE6633">
                      <a:lumMod val="75000"/>
                    </a:srgbClr>
                  </a:solidFill>
                  <a:latin typeface="Algerian" panose="04020705040A02060702" pitchFamily="82" charset="0"/>
                </a:rPr>
                <a:t>NEXT</a:t>
              </a:r>
              <a:endParaRPr lang="en-US" sz="2025" b="1" dirty="0">
                <a:solidFill>
                  <a:srgbClr val="CE6633">
                    <a:lumMod val="75000"/>
                  </a:srgbClr>
                </a:solidFill>
                <a:latin typeface="Algerian" panose="04020705040A02060702" pitchFamily="82" charset="0"/>
              </a:endParaRPr>
            </a:p>
          </p:txBody>
        </p:sp>
      </p:grpSp>
      <p:sp>
        <p:nvSpPr>
          <p:cNvPr id="22" name="TextBox 21">
            <a:extLst>
              <a:ext uri="{FF2B5EF4-FFF2-40B4-BE49-F238E27FC236}">
                <a16:creationId xmlns:a16="http://schemas.microsoft.com/office/drawing/2014/main" id="{D4F745B7-B4FB-4C79-BD31-0535CA6D1D91}"/>
              </a:ext>
            </a:extLst>
          </p:cNvPr>
          <p:cNvSpPr txBox="1"/>
          <p:nvPr/>
        </p:nvSpPr>
        <p:spPr>
          <a:xfrm>
            <a:off x="2646469" y="453789"/>
            <a:ext cx="12995061" cy="1938992"/>
          </a:xfrm>
          <a:prstGeom prst="rect">
            <a:avLst/>
          </a:prstGeom>
          <a:noFill/>
        </p:spPr>
        <p:txBody>
          <a:bodyPr wrap="square">
            <a:spAutoFit/>
          </a:bodyPr>
          <a:lstStyle/>
          <a:p>
            <a:r>
              <a:rPr lang="en-US" sz="6000" dirty="0"/>
              <a:t>Turning off electrical appliances when not in use is an easy way to save energy.</a:t>
            </a:r>
          </a:p>
        </p:txBody>
      </p:sp>
      <p:sp>
        <p:nvSpPr>
          <p:cNvPr id="26" name="Rectangle 25">
            <a:extLst>
              <a:ext uri="{FF2B5EF4-FFF2-40B4-BE49-F238E27FC236}">
                <a16:creationId xmlns:a16="http://schemas.microsoft.com/office/drawing/2014/main" id="{2E06F9C9-74A7-4660-95C7-EAA977B4CCF0}"/>
              </a:ext>
            </a:extLst>
          </p:cNvPr>
          <p:cNvSpPr/>
          <p:nvPr/>
        </p:nvSpPr>
        <p:spPr>
          <a:xfrm>
            <a:off x="329842" y="3064272"/>
            <a:ext cx="17678400" cy="706780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C2DE5EA-D132-485A-B315-971B20776295}"/>
              </a:ext>
            </a:extLst>
          </p:cNvPr>
          <p:cNvSpPr txBox="1"/>
          <p:nvPr/>
        </p:nvSpPr>
        <p:spPr>
          <a:xfrm>
            <a:off x="421446" y="3767482"/>
            <a:ext cx="17678399" cy="6093976"/>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There are many things you can do to become an eco-friendly person. Here are some of them.</a:t>
            </a:r>
          </a:p>
          <a:p>
            <a:endParaRPr lang="en-US" sz="30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                                                                     and reduce your carbon footprint. It also helps reduce energy bills and prevent any dangerous situations such as a fire or an explosion.</a:t>
            </a:r>
          </a:p>
          <a:p>
            <a:r>
              <a:rPr lang="en-US" sz="3000" b="1" dirty="0">
                <a:latin typeface="Times New Roman" panose="02020603050405020304" pitchFamily="18" charset="0"/>
                <a:cs typeface="Times New Roman" panose="02020603050405020304" pitchFamily="18" charset="0"/>
              </a:rPr>
              <a:t>Buying products that are grown using more natural organic methods</a:t>
            </a:r>
          </a:p>
          <a:p>
            <a:r>
              <a:rPr lang="en-US" sz="3000" dirty="0">
                <a:latin typeface="Times New Roman" panose="02020603050405020304" pitchFamily="18" charset="0"/>
                <a:cs typeface="Times New Roman" panose="02020603050405020304" pitchFamily="18" charset="0"/>
              </a:rPr>
              <a:t>This helps reduce the use of harmful chemicals in food. Organic food is better for us because it is safer and healthier. It also tastes better.</a:t>
            </a:r>
          </a:p>
          <a:p>
            <a:r>
              <a:rPr lang="en-US" sz="3000" b="1" dirty="0">
                <a:latin typeface="Times New Roman" panose="02020603050405020304" pitchFamily="18" charset="0"/>
                <a:cs typeface="Times New Roman" panose="02020603050405020304" pitchFamily="18" charset="0"/>
              </a:rPr>
              <a:t>Cutting down on plastic use</a:t>
            </a:r>
          </a:p>
          <a:p>
            <a:r>
              <a:rPr lang="en-US" sz="3000" dirty="0">
                <a:latin typeface="Times New Roman" panose="02020603050405020304" pitchFamily="18" charset="0"/>
                <a:cs typeface="Times New Roman" panose="02020603050405020304" pitchFamily="18" charset="0"/>
              </a:rPr>
              <a:t>This really helps the environment because it takes many years for plastic waste to break down into small pieces. Bring a reusable bag when you go shopping, and your own refillable bottle instead of buying bottled water.</a:t>
            </a:r>
          </a:p>
          <a:p>
            <a:r>
              <a:rPr lang="en-US" sz="3000" b="1" dirty="0">
                <a:latin typeface="Times New Roman" panose="02020603050405020304" pitchFamily="18" charset="0"/>
                <a:cs typeface="Times New Roman" panose="02020603050405020304" pitchFamily="18" charset="0"/>
              </a:rPr>
              <a:t>Recycling as much as possible</a:t>
            </a:r>
          </a:p>
          <a:p>
            <a:r>
              <a:rPr lang="en-US" sz="3000" dirty="0">
                <a:latin typeface="Times New Roman" panose="02020603050405020304" pitchFamily="18" charset="0"/>
                <a:cs typeface="Times New Roman" panose="02020603050405020304" pitchFamily="18" charset="0"/>
              </a:rPr>
              <a:t>This prevents pollution because it reduces the need to collect new raw materials and protects natural resources such as water and trees. So don't throw away your used household items, but sort and recycle them.</a:t>
            </a:r>
          </a:p>
        </p:txBody>
      </p:sp>
      <p:sp>
        <p:nvSpPr>
          <p:cNvPr id="28" name="TextBox 27">
            <a:extLst>
              <a:ext uri="{FF2B5EF4-FFF2-40B4-BE49-F238E27FC236}">
                <a16:creationId xmlns:a16="http://schemas.microsoft.com/office/drawing/2014/main" id="{B39E9D51-DB12-470A-813C-A59AB0B24459}"/>
              </a:ext>
            </a:extLst>
          </p:cNvPr>
          <p:cNvSpPr txBox="1"/>
          <p:nvPr/>
        </p:nvSpPr>
        <p:spPr>
          <a:xfrm>
            <a:off x="444145" y="3260426"/>
            <a:ext cx="17700637"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More and more people adopt a green lifestyle. It is a choice we make to change to a greener and more sustainable lifestyle. </a:t>
            </a:r>
            <a:endParaRPr lang="en-US" sz="2800" dirty="0"/>
          </a:p>
        </p:txBody>
      </p:sp>
      <p:sp>
        <p:nvSpPr>
          <p:cNvPr id="29" name="TextBox 28">
            <a:extLst>
              <a:ext uri="{FF2B5EF4-FFF2-40B4-BE49-F238E27FC236}">
                <a16:creationId xmlns:a16="http://schemas.microsoft.com/office/drawing/2014/main" id="{FBC2A586-23B4-4609-9B15-F7ADBCFBB49B}"/>
              </a:ext>
            </a:extLst>
          </p:cNvPr>
          <p:cNvSpPr txBox="1"/>
          <p:nvPr/>
        </p:nvSpPr>
        <p:spPr>
          <a:xfrm>
            <a:off x="452391" y="4213447"/>
            <a:ext cx="9866670"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Turning off your appliances when they are not in use</a:t>
            </a:r>
          </a:p>
        </p:txBody>
      </p:sp>
      <p:sp>
        <p:nvSpPr>
          <p:cNvPr id="30" name="TextBox 29">
            <a:extLst>
              <a:ext uri="{FF2B5EF4-FFF2-40B4-BE49-F238E27FC236}">
                <a16:creationId xmlns:a16="http://schemas.microsoft.com/office/drawing/2014/main" id="{5E34C637-7A75-4903-9C5B-FC4068CE58D9}"/>
              </a:ext>
            </a:extLst>
          </p:cNvPr>
          <p:cNvSpPr txBox="1"/>
          <p:nvPr/>
        </p:nvSpPr>
        <p:spPr>
          <a:xfrm>
            <a:off x="426823" y="4703463"/>
            <a:ext cx="13391534"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This is one of the easiest ways to save energy </a:t>
            </a:r>
            <a:endParaRPr lang="en-US" sz="2800" dirty="0"/>
          </a:p>
        </p:txBody>
      </p:sp>
    </p:spTree>
    <p:extLst>
      <p:ext uri="{BB962C8B-B14F-4D97-AF65-F5344CB8AC3E}">
        <p14:creationId xmlns:p14="http://schemas.microsoft.com/office/powerpoint/2010/main" val="5593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grpId="0" nodeType="withEffect">
                                  <p:stCondLst>
                                    <p:cond delay="0"/>
                                  </p:stCondLst>
                                  <p:iterate type="lt">
                                    <p:tmPct val="0"/>
                                  </p:iterate>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grpId="0" nodeType="withEffect">
                                  <p:stCondLst>
                                    <p:cond delay="0"/>
                                  </p:stCondLst>
                                  <p:iterate type="lt">
                                    <p:tmPct val="0"/>
                                  </p:iterate>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mph" presetSubtype="0" fill="hold" grpId="1" nodeType="clickEffect">
                                  <p:stCondLst>
                                    <p:cond delay="0"/>
                                  </p:stCondLst>
                                  <p:iterate type="lt">
                                    <p:tmPct val="4000"/>
                                  </p:iterate>
                                  <p:childTnLst>
                                    <p:set>
                                      <p:cBhvr override="childStyle">
                                        <p:cTn id="23" dur="500" fill="hold"/>
                                        <p:tgtEl>
                                          <p:spTgt spid="29"/>
                                        </p:tgtEl>
                                        <p:attrNameLst>
                                          <p:attrName>style.color</p:attrName>
                                        </p:attrNameLst>
                                      </p:cBhvr>
                                      <p:to>
                                        <p:clrVal>
                                          <a:srgbClr val="00B0F0"/>
                                        </p:clrVal>
                                      </p:to>
                                    </p:set>
                                    <p:set>
                                      <p:cBhvr>
                                        <p:cTn id="24" dur="500" fill="hold"/>
                                        <p:tgtEl>
                                          <p:spTgt spid="29"/>
                                        </p:tgtEl>
                                        <p:attrNameLst>
                                          <p:attrName>fillcolor</p:attrName>
                                        </p:attrNameLst>
                                      </p:cBhvr>
                                      <p:to>
                                        <p:clrVal>
                                          <a:srgbClr val="00B0F0"/>
                                        </p:clrVal>
                                      </p:to>
                                    </p:set>
                                    <p:set>
                                      <p:cBhvr>
                                        <p:cTn id="25" dur="500" fill="hold"/>
                                        <p:tgtEl>
                                          <p:spTgt spid="29"/>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16" presetClass="emph" presetSubtype="0" fill="hold" grpId="1" nodeType="clickEffect">
                                  <p:stCondLst>
                                    <p:cond delay="0"/>
                                  </p:stCondLst>
                                  <p:iterate type="lt">
                                    <p:tmPct val="4000"/>
                                  </p:iterate>
                                  <p:childTnLst>
                                    <p:set>
                                      <p:cBhvr override="childStyle">
                                        <p:cTn id="29" dur="500" fill="hold"/>
                                        <p:tgtEl>
                                          <p:spTgt spid="30"/>
                                        </p:tgtEl>
                                        <p:attrNameLst>
                                          <p:attrName>style.color</p:attrName>
                                        </p:attrNameLst>
                                      </p:cBhvr>
                                      <p:to>
                                        <p:clrVal>
                                          <a:srgbClr val="00B0F0"/>
                                        </p:clrVal>
                                      </p:to>
                                    </p:set>
                                    <p:set>
                                      <p:cBhvr>
                                        <p:cTn id="30" dur="500" fill="hold"/>
                                        <p:tgtEl>
                                          <p:spTgt spid="30"/>
                                        </p:tgtEl>
                                        <p:attrNameLst>
                                          <p:attrName>fillcolor</p:attrName>
                                        </p:attrNameLst>
                                      </p:cBhvr>
                                      <p:to>
                                        <p:clrVal>
                                          <a:srgbClr val="00B0F0"/>
                                        </p:clrVal>
                                      </p:to>
                                    </p:set>
                                    <p:set>
                                      <p:cBhvr>
                                        <p:cTn id="31" dur="500" fill="hold"/>
                                        <p:tgtEl>
                                          <p:spTgt spid="30"/>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grpId="1" nodeType="clickEffect">
                                  <p:stCondLst>
                                    <p:cond delay="0"/>
                                  </p:stCondLst>
                                  <p:childTnLst>
                                    <p:animEffect transition="out" filter="barn(inVertical)">
                                      <p:cBhvr>
                                        <p:cTn id="35" dur="500"/>
                                        <p:tgtEl>
                                          <p:spTgt spid="26"/>
                                        </p:tgtEl>
                                      </p:cBhvr>
                                    </p:animEffect>
                                    <p:set>
                                      <p:cBhvr>
                                        <p:cTn id="36" dur="1" fill="hold">
                                          <p:stCondLst>
                                            <p:cond delay="499"/>
                                          </p:stCondLst>
                                        </p:cTn>
                                        <p:tgtEl>
                                          <p:spTgt spid="26"/>
                                        </p:tgtEl>
                                        <p:attrNameLst>
                                          <p:attrName>style.visibility</p:attrName>
                                        </p:attrNameLst>
                                      </p:cBhvr>
                                      <p:to>
                                        <p:strVal val="hidden"/>
                                      </p:to>
                                    </p:set>
                                  </p:childTnLst>
                                </p:cTn>
                              </p:par>
                              <p:par>
                                <p:cTn id="37" presetID="16" presetClass="exit" presetSubtype="21" fill="hold" grpId="1" nodeType="withEffect">
                                  <p:stCondLst>
                                    <p:cond delay="0"/>
                                  </p:stCondLst>
                                  <p:childTnLst>
                                    <p:animEffect transition="out" filter="barn(inVertical)">
                                      <p:cBhvr>
                                        <p:cTn id="38" dur="500"/>
                                        <p:tgtEl>
                                          <p:spTgt spid="27"/>
                                        </p:tgtEl>
                                      </p:cBhvr>
                                    </p:animEffect>
                                    <p:set>
                                      <p:cBhvr>
                                        <p:cTn id="39" dur="1" fill="hold">
                                          <p:stCondLst>
                                            <p:cond delay="499"/>
                                          </p:stCondLst>
                                        </p:cTn>
                                        <p:tgtEl>
                                          <p:spTgt spid="27"/>
                                        </p:tgtEl>
                                        <p:attrNameLst>
                                          <p:attrName>style.visibility</p:attrName>
                                        </p:attrNameLst>
                                      </p:cBhvr>
                                      <p:to>
                                        <p:strVal val="hidden"/>
                                      </p:to>
                                    </p:set>
                                  </p:childTnLst>
                                </p:cTn>
                              </p:par>
                              <p:par>
                                <p:cTn id="40" presetID="16" presetClass="exit" presetSubtype="21" fill="hold" grpId="1" nodeType="withEffect">
                                  <p:stCondLst>
                                    <p:cond delay="0"/>
                                  </p:stCondLst>
                                  <p:childTnLst>
                                    <p:animEffect transition="out" filter="barn(inVertical)">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par>
                                <p:cTn id="43" presetID="16" presetClass="exit" presetSubtype="21" fill="hold" grpId="2" nodeType="withEffect">
                                  <p:stCondLst>
                                    <p:cond delay="0"/>
                                  </p:stCondLst>
                                  <p:iterate type="lt">
                                    <p:tmPct val="0"/>
                                  </p:iterate>
                                  <p:childTnLst>
                                    <p:animEffect transition="out" filter="barn(inVertical)">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par>
                                <p:cTn id="46" presetID="16" presetClass="exit" presetSubtype="21" fill="hold" grpId="2" nodeType="withEffect">
                                  <p:stCondLst>
                                    <p:cond delay="0"/>
                                  </p:stCondLst>
                                  <p:iterate type="lt">
                                    <p:tmPct val="0"/>
                                  </p:iterate>
                                  <p:childTnLst>
                                    <p:animEffect transition="out" filter="barn(inVertical)">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5"/>
                                        </p:tgtEl>
                                      </p:cBhvr>
                                    </p:animEffect>
                                    <p:animScale>
                                      <p:cBhvr>
                                        <p:cTn id="54" dur="250" autoRev="1" fill="hold"/>
                                        <p:tgtEl>
                                          <p:spTgt spid="5"/>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incorrecWAV.wav"/>
                                        </p:tgtEl>
                                      </p:cMediaNode>
                                    </p:audio>
                                  </p:sub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9"/>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9"/>
                                        </p:tgtEl>
                                      </p:cBhvr>
                                    </p:animEffect>
                                    <p:animScale>
                                      <p:cBhvr>
                                        <p:cTn id="64" dur="250" autoRev="1" fill="hold"/>
                                        <p:tgtEl>
                                          <p:spTgt spid="9"/>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4" name="correctWAV.wav"/>
                                        </p:tgtEl>
                                      </p:cMediaNode>
                                    </p:audio>
                                  </p:subTnLst>
                                </p:cTn>
                              </p:par>
                              <p:par>
                                <p:cTn id="65" presetID="10"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childTnLst>
              </p:cTn>
              <p:nextCondLst>
                <p:cond evt="onClick" delay="0">
                  <p:tgtEl>
                    <p:spTgt spid="9"/>
                  </p:tgtEl>
                </p:cond>
              </p:nextCondLst>
            </p:seq>
          </p:childTnLst>
        </p:cTn>
      </p:par>
    </p:tnLst>
    <p:bldLst>
      <p:bldP spid="26" grpId="0" animBg="1"/>
      <p:bldP spid="26" grpId="1" animBg="1"/>
      <p:bldP spid="27" grpId="0"/>
      <p:bldP spid="27" grpId="1"/>
      <p:bldP spid="28" grpId="0"/>
      <p:bldP spid="28" grpId="1"/>
      <p:bldP spid="29" grpId="0"/>
      <p:bldP spid="29" grpId="1"/>
      <p:bldP spid="29" grpId="2"/>
      <p:bldP spid="30" grpId="0"/>
      <p:bldP spid="30" grpId="1"/>
      <p:bldP spid="30"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DB5CD9E2-9337-4157-B12A-CDD43496D252}"/>
              </a:ext>
            </a:extLst>
          </p:cNvPr>
          <p:cNvPicPr>
            <a:picLocks noChangeAspect="1"/>
          </p:cNvPicPr>
          <p:nvPr/>
        </p:nvPicPr>
        <p:blipFill>
          <a:blip r:embed="rId3"/>
          <a:stretch>
            <a:fillRect/>
          </a:stretch>
        </p:blipFill>
        <p:spPr>
          <a:xfrm>
            <a:off x="0" y="-51698"/>
            <a:ext cx="18274218" cy="8329188"/>
          </a:xfrm>
          <a:prstGeom prst="rect">
            <a:avLst/>
          </a:prstGeom>
        </p:spPr>
      </p:pic>
      <p:pic>
        <p:nvPicPr>
          <p:cNvPr id="58" name="Picture 2" descr="Animated Sea Waves on Make a GIF">
            <a:extLst>
              <a:ext uri="{FF2B5EF4-FFF2-40B4-BE49-F238E27FC236}">
                <a16:creationId xmlns:a16="http://schemas.microsoft.com/office/drawing/2014/main" id="{90C83190-89FD-4BF9-A17F-EDE62E52262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414" y="7150965"/>
            <a:ext cx="18322413" cy="3136035"/>
          </a:xfrm>
          <a:prstGeom prst="rect">
            <a:avLst/>
          </a:prstGeom>
          <a:noFill/>
          <a:extLst>
            <a:ext uri="{909E8E84-426E-40DD-AFC4-6F175D3DCCD1}">
              <a14:hiddenFill xmlns:a14="http://schemas.microsoft.com/office/drawing/2010/main">
                <a:solidFill>
                  <a:srgbClr val="FFFFFF"/>
                </a:solidFill>
              </a14:hiddenFill>
            </a:ext>
          </a:extLst>
        </p:spPr>
      </p:pic>
      <p:sp>
        <p:nvSpPr>
          <p:cNvPr id="50" name="Трапеция 49">
            <a:extLst>
              <a:ext uri="{FF2B5EF4-FFF2-40B4-BE49-F238E27FC236}">
                <a16:creationId xmlns:a16="http://schemas.microsoft.com/office/drawing/2014/main" id="{6C832665-62C4-FC44-B776-2E1277855375}"/>
              </a:ext>
            </a:extLst>
          </p:cNvPr>
          <p:cNvSpPr/>
          <p:nvPr/>
        </p:nvSpPr>
        <p:spPr>
          <a:xfrm rot="10800000">
            <a:off x="5189727" y="5434680"/>
            <a:ext cx="7908545" cy="3432570"/>
          </a:xfrm>
          <a:prstGeom prst="trapezoi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pic>
        <p:nvPicPr>
          <p:cNvPr id="38" name="Рисунок 37">
            <a:extLst>
              <a:ext uri="{FF2B5EF4-FFF2-40B4-BE49-F238E27FC236}">
                <a16:creationId xmlns:a16="http://schemas.microsoft.com/office/drawing/2014/main" id="{9DE687B0-B2E8-E84E-993D-13453DCBA4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061103" y="6446415"/>
            <a:ext cx="1324749" cy="1324749"/>
          </a:xfrm>
          <a:prstGeom prst="rect">
            <a:avLst/>
          </a:prstGeom>
        </p:spPr>
      </p:pic>
      <p:pic>
        <p:nvPicPr>
          <p:cNvPr id="40" name="Рисунок 39">
            <a:extLst>
              <a:ext uri="{FF2B5EF4-FFF2-40B4-BE49-F238E27FC236}">
                <a16:creationId xmlns:a16="http://schemas.microsoft.com/office/drawing/2014/main" id="{AA88F698-65AD-C243-B1EB-BD111179C48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490814" y="6324680"/>
            <a:ext cx="1267871" cy="1267871"/>
          </a:xfrm>
          <a:prstGeom prst="rect">
            <a:avLst/>
          </a:prstGeom>
        </p:spPr>
      </p:pic>
      <p:pic>
        <p:nvPicPr>
          <p:cNvPr id="49" name="Рисунок 48">
            <a:extLst>
              <a:ext uri="{FF2B5EF4-FFF2-40B4-BE49-F238E27FC236}">
                <a16:creationId xmlns:a16="http://schemas.microsoft.com/office/drawing/2014/main" id="{27A0D557-816B-B94B-BA20-66DF497D541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030338" y="6317002"/>
            <a:ext cx="1114680" cy="1114680"/>
          </a:xfrm>
          <a:prstGeom prst="rect">
            <a:avLst/>
          </a:prstGeom>
        </p:spPr>
      </p:pic>
      <p:sp>
        <p:nvSpPr>
          <p:cNvPr id="42" name="Полилиния 41">
            <a:extLst>
              <a:ext uri="{FF2B5EF4-FFF2-40B4-BE49-F238E27FC236}">
                <a16:creationId xmlns:a16="http://schemas.microsoft.com/office/drawing/2014/main" id="{51A6EC76-C4F2-1947-9F79-1D3B778E18BE}"/>
              </a:ext>
            </a:extLst>
          </p:cNvPr>
          <p:cNvSpPr/>
          <p:nvPr/>
        </p:nvSpPr>
        <p:spPr>
          <a:xfrm>
            <a:off x="5755546" y="5912439"/>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3" name="Полилиния 42">
            <a:extLst>
              <a:ext uri="{FF2B5EF4-FFF2-40B4-BE49-F238E27FC236}">
                <a16:creationId xmlns:a16="http://schemas.microsoft.com/office/drawing/2014/main" id="{0CB32D02-DCAD-DA4D-944A-8E343845F2EF}"/>
              </a:ext>
            </a:extLst>
          </p:cNvPr>
          <p:cNvSpPr/>
          <p:nvPr/>
        </p:nvSpPr>
        <p:spPr>
          <a:xfrm rot="10800000">
            <a:off x="5736618" y="5869290"/>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4" name="Полилиния 43">
            <a:extLst>
              <a:ext uri="{FF2B5EF4-FFF2-40B4-BE49-F238E27FC236}">
                <a16:creationId xmlns:a16="http://schemas.microsoft.com/office/drawing/2014/main" id="{F487A8EC-CA27-E14F-9B13-3A5A65707DBA}"/>
              </a:ext>
            </a:extLst>
          </p:cNvPr>
          <p:cNvSpPr/>
          <p:nvPr/>
        </p:nvSpPr>
        <p:spPr>
          <a:xfrm>
            <a:off x="8117005" y="5892724"/>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5" name="Полилиния 44">
            <a:extLst>
              <a:ext uri="{FF2B5EF4-FFF2-40B4-BE49-F238E27FC236}">
                <a16:creationId xmlns:a16="http://schemas.microsoft.com/office/drawing/2014/main" id="{EBE7615C-4356-9349-8544-6A232CF71488}"/>
              </a:ext>
            </a:extLst>
          </p:cNvPr>
          <p:cNvSpPr/>
          <p:nvPr/>
        </p:nvSpPr>
        <p:spPr>
          <a:xfrm rot="10800000">
            <a:off x="8121916" y="5877363"/>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6" name="Полилиния 45">
            <a:extLst>
              <a:ext uri="{FF2B5EF4-FFF2-40B4-BE49-F238E27FC236}">
                <a16:creationId xmlns:a16="http://schemas.microsoft.com/office/drawing/2014/main" id="{05F91297-D3F7-FC45-A529-790770F06464}"/>
              </a:ext>
            </a:extLst>
          </p:cNvPr>
          <p:cNvSpPr/>
          <p:nvPr/>
        </p:nvSpPr>
        <p:spPr>
          <a:xfrm>
            <a:off x="10582527" y="5893746"/>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7" name="Полилиния 46">
            <a:extLst>
              <a:ext uri="{FF2B5EF4-FFF2-40B4-BE49-F238E27FC236}">
                <a16:creationId xmlns:a16="http://schemas.microsoft.com/office/drawing/2014/main" id="{F123ED71-6DAF-3F4E-A4E6-E2740B1B8355}"/>
              </a:ext>
            </a:extLst>
          </p:cNvPr>
          <p:cNvSpPr/>
          <p:nvPr/>
        </p:nvSpPr>
        <p:spPr>
          <a:xfrm rot="10800000">
            <a:off x="10533129" y="5869290"/>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grpSp>
        <p:nvGrpSpPr>
          <p:cNvPr id="19" name="Группа 18">
            <a:extLst>
              <a:ext uri="{FF2B5EF4-FFF2-40B4-BE49-F238E27FC236}">
                <a16:creationId xmlns:a16="http://schemas.microsoft.com/office/drawing/2014/main" id="{10352A17-4CD3-E64E-9B3A-4C46564BCE21}"/>
              </a:ext>
            </a:extLst>
          </p:cNvPr>
          <p:cNvGrpSpPr/>
          <p:nvPr/>
        </p:nvGrpSpPr>
        <p:grpSpPr>
          <a:xfrm>
            <a:off x="7196550" y="2954220"/>
            <a:ext cx="3845918" cy="1253955"/>
            <a:chOff x="2057400" y="752272"/>
            <a:chExt cx="3418593" cy="1114627"/>
          </a:xfrm>
        </p:grpSpPr>
        <p:sp>
          <p:nvSpPr>
            <p:cNvPr id="9" name="Прямоугольник 8">
              <a:extLst>
                <a:ext uri="{FF2B5EF4-FFF2-40B4-BE49-F238E27FC236}">
                  <a16:creationId xmlns:a16="http://schemas.microsoft.com/office/drawing/2014/main" id="{B70F0F9C-DF22-1F46-936F-613557861185}"/>
                </a:ext>
              </a:extLst>
            </p:cNvPr>
            <p:cNvSpPr/>
            <p:nvPr/>
          </p:nvSpPr>
          <p:spPr>
            <a:xfrm>
              <a:off x="2057400"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0" name="Прямоугольник 9">
              <a:extLst>
                <a:ext uri="{FF2B5EF4-FFF2-40B4-BE49-F238E27FC236}">
                  <a16:creationId xmlns:a16="http://schemas.microsoft.com/office/drawing/2014/main" id="{C04392DC-4BAE-E441-B092-442605D361E6}"/>
                </a:ext>
              </a:extLst>
            </p:cNvPr>
            <p:cNvSpPr/>
            <p:nvPr/>
          </p:nvSpPr>
          <p:spPr>
            <a:xfrm>
              <a:off x="2057400"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grpSp>
          <p:nvGrpSpPr>
            <p:cNvPr id="14" name="Группа 13">
              <a:extLst>
                <a:ext uri="{FF2B5EF4-FFF2-40B4-BE49-F238E27FC236}">
                  <a16:creationId xmlns:a16="http://schemas.microsoft.com/office/drawing/2014/main" id="{CDE74C77-B3FA-2D42-AD50-9D653E73D0E8}"/>
                </a:ext>
              </a:extLst>
            </p:cNvPr>
            <p:cNvGrpSpPr/>
            <p:nvPr/>
          </p:nvGrpSpPr>
          <p:grpSpPr>
            <a:xfrm>
              <a:off x="3038764" y="752272"/>
              <a:ext cx="469900" cy="1114627"/>
              <a:chOff x="3085011" y="744653"/>
              <a:chExt cx="469900" cy="1114627"/>
            </a:xfrm>
          </p:grpSpPr>
          <p:sp>
            <p:nvSpPr>
              <p:cNvPr id="12" name="Прямоугольник 11">
                <a:extLst>
                  <a:ext uri="{FF2B5EF4-FFF2-40B4-BE49-F238E27FC236}">
                    <a16:creationId xmlns:a16="http://schemas.microsoft.com/office/drawing/2014/main" id="{EE5D1A63-0CB7-2D49-87E6-98233AA2DA40}"/>
                  </a:ext>
                </a:extLst>
              </p:cNvPr>
              <p:cNvSpPr/>
              <p:nvPr/>
            </p:nvSpPr>
            <p:spPr>
              <a:xfrm>
                <a:off x="3085011" y="906781"/>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3" name="Прямоугольник 12">
                <a:extLst>
                  <a:ext uri="{FF2B5EF4-FFF2-40B4-BE49-F238E27FC236}">
                    <a16:creationId xmlns:a16="http://schemas.microsoft.com/office/drawing/2014/main" id="{696327D7-2E1B-DC45-99F6-1F10F10A4978}"/>
                  </a:ext>
                </a:extLst>
              </p:cNvPr>
              <p:cNvSpPr/>
              <p:nvPr/>
            </p:nvSpPr>
            <p:spPr>
              <a:xfrm>
                <a:off x="3085011" y="744653"/>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grpSp>
        <p:sp>
          <p:nvSpPr>
            <p:cNvPr id="15" name="Прямоугольник 14">
              <a:extLst>
                <a:ext uri="{FF2B5EF4-FFF2-40B4-BE49-F238E27FC236}">
                  <a16:creationId xmlns:a16="http://schemas.microsoft.com/office/drawing/2014/main" id="{47E88879-1C24-364E-BDD6-5CB85CB53C05}"/>
                </a:ext>
              </a:extLst>
            </p:cNvPr>
            <p:cNvSpPr/>
            <p:nvPr/>
          </p:nvSpPr>
          <p:spPr>
            <a:xfrm>
              <a:off x="4024729"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6" name="Прямоугольник 15">
              <a:extLst>
                <a:ext uri="{FF2B5EF4-FFF2-40B4-BE49-F238E27FC236}">
                  <a16:creationId xmlns:a16="http://schemas.microsoft.com/office/drawing/2014/main" id="{8C77A44C-097A-0A43-A8CA-A5C0BA8CB816}"/>
                </a:ext>
              </a:extLst>
            </p:cNvPr>
            <p:cNvSpPr/>
            <p:nvPr/>
          </p:nvSpPr>
          <p:spPr>
            <a:xfrm>
              <a:off x="4024729"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7" name="Прямоугольник 16">
              <a:extLst>
                <a:ext uri="{FF2B5EF4-FFF2-40B4-BE49-F238E27FC236}">
                  <a16:creationId xmlns:a16="http://schemas.microsoft.com/office/drawing/2014/main" id="{03AD26BE-DFB9-5743-B4E2-9BA631E7C2AF}"/>
                </a:ext>
              </a:extLst>
            </p:cNvPr>
            <p:cNvSpPr/>
            <p:nvPr/>
          </p:nvSpPr>
          <p:spPr>
            <a:xfrm>
              <a:off x="5006093"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8" name="Прямоугольник 17">
              <a:extLst>
                <a:ext uri="{FF2B5EF4-FFF2-40B4-BE49-F238E27FC236}">
                  <a16:creationId xmlns:a16="http://schemas.microsoft.com/office/drawing/2014/main" id="{C9E600F7-2195-A046-ACD8-F60453FC80A8}"/>
                </a:ext>
              </a:extLst>
            </p:cNvPr>
            <p:cNvSpPr/>
            <p:nvPr/>
          </p:nvSpPr>
          <p:spPr>
            <a:xfrm>
              <a:off x="5006093"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grpSp>
      <p:sp>
        <p:nvSpPr>
          <p:cNvPr id="8" name="Прямоугольник 7">
            <a:extLst>
              <a:ext uri="{FF2B5EF4-FFF2-40B4-BE49-F238E27FC236}">
                <a16:creationId xmlns:a16="http://schemas.microsoft.com/office/drawing/2014/main" id="{F86EBE3E-604C-A141-9395-FB74FACAC1EC}"/>
              </a:ext>
            </a:extLst>
          </p:cNvPr>
          <p:cNvSpPr/>
          <p:nvPr/>
        </p:nvSpPr>
        <p:spPr>
          <a:xfrm>
            <a:off x="5961970" y="4184986"/>
            <a:ext cx="6315075" cy="974532"/>
          </a:xfrm>
          <a:prstGeom prst="rect">
            <a:avLst/>
          </a:prstGeom>
          <a:solidFill>
            <a:schemeClr val="bg1"/>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4" name="Трапеция 3">
            <a:extLst>
              <a:ext uri="{FF2B5EF4-FFF2-40B4-BE49-F238E27FC236}">
                <a16:creationId xmlns:a16="http://schemas.microsoft.com/office/drawing/2014/main" id="{CC709BE0-FFC2-E44B-926C-9E1AA63696AC}"/>
              </a:ext>
            </a:extLst>
          </p:cNvPr>
          <p:cNvSpPr/>
          <p:nvPr/>
        </p:nvSpPr>
        <p:spPr>
          <a:xfrm rot="10800000">
            <a:off x="5666014" y="8379385"/>
            <a:ext cx="6955973" cy="551088"/>
          </a:xfrm>
          <a:prstGeom prst="trapezoi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6" name="Трапеция 5">
            <a:extLst>
              <a:ext uri="{FF2B5EF4-FFF2-40B4-BE49-F238E27FC236}">
                <a16:creationId xmlns:a16="http://schemas.microsoft.com/office/drawing/2014/main" id="{6D4EFA1A-301E-A546-B9AE-843A1D3A9DE6}"/>
              </a:ext>
            </a:extLst>
          </p:cNvPr>
          <p:cNvSpPr/>
          <p:nvPr/>
        </p:nvSpPr>
        <p:spPr>
          <a:xfrm rot="10800000">
            <a:off x="4857937" y="5159519"/>
            <a:ext cx="8572125" cy="231740"/>
          </a:xfrm>
          <a:prstGeom prst="trapezoid">
            <a:avLst/>
          </a:prstGeom>
          <a:solidFill>
            <a:schemeClr val="bg1"/>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9" name="Полилиния 38">
            <a:extLst>
              <a:ext uri="{FF2B5EF4-FFF2-40B4-BE49-F238E27FC236}">
                <a16:creationId xmlns:a16="http://schemas.microsoft.com/office/drawing/2014/main" id="{E4085738-262D-D844-80B7-0947346A5DFF}"/>
              </a:ext>
            </a:extLst>
          </p:cNvPr>
          <p:cNvSpPr/>
          <p:nvPr/>
        </p:nvSpPr>
        <p:spPr>
          <a:xfrm rot="10800000">
            <a:off x="4918981" y="5391260"/>
            <a:ext cx="8450036" cy="2988129"/>
          </a:xfrm>
          <a:custGeom>
            <a:avLst/>
            <a:gdLst>
              <a:gd name="connsiteX0" fmla="*/ 1599828 w 7511143"/>
              <a:gd name="connsiteY0" fmla="*/ 2120274 h 2656114"/>
              <a:gd name="connsiteX1" fmla="*/ 2398859 w 7511143"/>
              <a:gd name="connsiteY1" fmla="*/ 1328057 h 2656114"/>
              <a:gd name="connsiteX2" fmla="*/ 1599828 w 7511143"/>
              <a:gd name="connsiteY2" fmla="*/ 535840 h 2656114"/>
              <a:gd name="connsiteX3" fmla="*/ 800797 w 7511143"/>
              <a:gd name="connsiteY3" fmla="*/ 1328057 h 2656114"/>
              <a:gd name="connsiteX4" fmla="*/ 1599828 w 7511143"/>
              <a:gd name="connsiteY4" fmla="*/ 2120274 h 2656114"/>
              <a:gd name="connsiteX5" fmla="*/ 3755573 w 7511143"/>
              <a:gd name="connsiteY5" fmla="*/ 2131722 h 2656114"/>
              <a:gd name="connsiteX6" fmla="*/ 4554604 w 7511143"/>
              <a:gd name="connsiteY6" fmla="*/ 1339505 h 2656114"/>
              <a:gd name="connsiteX7" fmla="*/ 3755573 w 7511143"/>
              <a:gd name="connsiteY7" fmla="*/ 547288 h 2656114"/>
              <a:gd name="connsiteX8" fmla="*/ 2956542 w 7511143"/>
              <a:gd name="connsiteY8" fmla="*/ 1339505 h 2656114"/>
              <a:gd name="connsiteX9" fmla="*/ 3755573 w 7511143"/>
              <a:gd name="connsiteY9" fmla="*/ 2131722 h 2656114"/>
              <a:gd name="connsiteX10" fmla="*/ 5954854 w 7511143"/>
              <a:gd name="connsiteY10" fmla="*/ 2131722 h 2656114"/>
              <a:gd name="connsiteX11" fmla="*/ 6753885 w 7511143"/>
              <a:gd name="connsiteY11" fmla="*/ 1339505 h 2656114"/>
              <a:gd name="connsiteX12" fmla="*/ 5954854 w 7511143"/>
              <a:gd name="connsiteY12" fmla="*/ 547288 h 2656114"/>
              <a:gd name="connsiteX13" fmla="*/ 5155823 w 7511143"/>
              <a:gd name="connsiteY13" fmla="*/ 1339505 h 2656114"/>
              <a:gd name="connsiteX14" fmla="*/ 5954854 w 7511143"/>
              <a:gd name="connsiteY14" fmla="*/ 2131722 h 2656114"/>
              <a:gd name="connsiteX15" fmla="*/ 7511143 w 7511143"/>
              <a:gd name="connsiteY15" fmla="*/ 2656114 h 2656114"/>
              <a:gd name="connsiteX16" fmla="*/ 0 w 7511143"/>
              <a:gd name="connsiteY16" fmla="*/ 2656114 h 2656114"/>
              <a:gd name="connsiteX17" fmla="*/ 664029 w 7511143"/>
              <a:gd name="connsiteY17" fmla="*/ 0 h 2656114"/>
              <a:gd name="connsiteX18" fmla="*/ 6847115 w 7511143"/>
              <a:gd name="connsiteY18" fmla="*/ 0 h 265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11143" h="2656114">
                <a:moveTo>
                  <a:pt x="1599828" y="2120274"/>
                </a:moveTo>
                <a:cubicBezTo>
                  <a:pt x="2041121" y="2120274"/>
                  <a:pt x="2398859" y="1765586"/>
                  <a:pt x="2398859" y="1328057"/>
                </a:cubicBezTo>
                <a:cubicBezTo>
                  <a:pt x="2398859" y="890528"/>
                  <a:pt x="2041121" y="535840"/>
                  <a:pt x="1599828" y="535840"/>
                </a:cubicBezTo>
                <a:cubicBezTo>
                  <a:pt x="1158535" y="535840"/>
                  <a:pt x="800797" y="890528"/>
                  <a:pt x="800797" y="1328057"/>
                </a:cubicBezTo>
                <a:cubicBezTo>
                  <a:pt x="800797" y="1765586"/>
                  <a:pt x="1158535" y="2120274"/>
                  <a:pt x="1599828" y="2120274"/>
                </a:cubicBezTo>
                <a:close/>
                <a:moveTo>
                  <a:pt x="3755573" y="2131722"/>
                </a:moveTo>
                <a:cubicBezTo>
                  <a:pt x="4196866" y="2131722"/>
                  <a:pt x="4554604" y="1777034"/>
                  <a:pt x="4554604" y="1339505"/>
                </a:cubicBezTo>
                <a:cubicBezTo>
                  <a:pt x="4554604" y="901976"/>
                  <a:pt x="4196866" y="547288"/>
                  <a:pt x="3755573" y="547288"/>
                </a:cubicBezTo>
                <a:cubicBezTo>
                  <a:pt x="3314280" y="547288"/>
                  <a:pt x="2956542" y="901976"/>
                  <a:pt x="2956542" y="1339505"/>
                </a:cubicBezTo>
                <a:cubicBezTo>
                  <a:pt x="2956542" y="1777034"/>
                  <a:pt x="3314280" y="2131722"/>
                  <a:pt x="3755573" y="2131722"/>
                </a:cubicBezTo>
                <a:close/>
                <a:moveTo>
                  <a:pt x="5954854" y="2131722"/>
                </a:moveTo>
                <a:cubicBezTo>
                  <a:pt x="6396147" y="2131722"/>
                  <a:pt x="6753885" y="1777034"/>
                  <a:pt x="6753885" y="1339505"/>
                </a:cubicBezTo>
                <a:cubicBezTo>
                  <a:pt x="6753885" y="901976"/>
                  <a:pt x="6396147" y="547288"/>
                  <a:pt x="5954854" y="547288"/>
                </a:cubicBezTo>
                <a:cubicBezTo>
                  <a:pt x="5513561" y="547288"/>
                  <a:pt x="5155823" y="901976"/>
                  <a:pt x="5155823" y="1339505"/>
                </a:cubicBezTo>
                <a:cubicBezTo>
                  <a:pt x="5155823" y="1777034"/>
                  <a:pt x="5513561" y="2131722"/>
                  <a:pt x="5954854" y="2131722"/>
                </a:cubicBezTo>
                <a:close/>
                <a:moveTo>
                  <a:pt x="7511143" y="2656114"/>
                </a:moveTo>
                <a:lnTo>
                  <a:pt x="0" y="2656114"/>
                </a:lnTo>
                <a:lnTo>
                  <a:pt x="664029" y="0"/>
                </a:lnTo>
                <a:lnTo>
                  <a:pt x="6847115" y="0"/>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22" name="Овал 21">
            <a:extLst>
              <a:ext uri="{FF2B5EF4-FFF2-40B4-BE49-F238E27FC236}">
                <a16:creationId xmlns:a16="http://schemas.microsoft.com/office/drawing/2014/main" id="{3FB4AB54-65C6-CD4C-A0C4-BB936FB2AC05}"/>
              </a:ext>
            </a:extLst>
          </p:cNvPr>
          <p:cNvSpPr/>
          <p:nvPr/>
        </p:nvSpPr>
        <p:spPr>
          <a:xfrm>
            <a:off x="6260071" y="4483338"/>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5" name="Овал 24">
            <a:extLst>
              <a:ext uri="{FF2B5EF4-FFF2-40B4-BE49-F238E27FC236}">
                <a16:creationId xmlns:a16="http://schemas.microsoft.com/office/drawing/2014/main" id="{F1E3AB5D-01B4-004A-8FAA-06A775A19935}"/>
              </a:ext>
            </a:extLst>
          </p:cNvPr>
          <p:cNvSpPr/>
          <p:nvPr/>
        </p:nvSpPr>
        <p:spPr>
          <a:xfrm>
            <a:off x="6836578" y="4483338"/>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6" name="Овал 25">
            <a:extLst>
              <a:ext uri="{FF2B5EF4-FFF2-40B4-BE49-F238E27FC236}">
                <a16:creationId xmlns:a16="http://schemas.microsoft.com/office/drawing/2014/main" id="{2C5D8DAD-816C-EB4F-830E-C27B9D5834D2}"/>
              </a:ext>
            </a:extLst>
          </p:cNvPr>
          <p:cNvSpPr/>
          <p:nvPr/>
        </p:nvSpPr>
        <p:spPr>
          <a:xfrm>
            <a:off x="7425350" y="4483338"/>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7" name="Овал 26">
            <a:extLst>
              <a:ext uri="{FF2B5EF4-FFF2-40B4-BE49-F238E27FC236}">
                <a16:creationId xmlns:a16="http://schemas.microsoft.com/office/drawing/2014/main" id="{828242C3-6DE7-F348-8E75-0C0323B9435C}"/>
              </a:ext>
            </a:extLst>
          </p:cNvPr>
          <p:cNvSpPr/>
          <p:nvPr/>
        </p:nvSpPr>
        <p:spPr>
          <a:xfrm>
            <a:off x="8026885" y="4483338"/>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8" name="Овал 27">
            <a:extLst>
              <a:ext uri="{FF2B5EF4-FFF2-40B4-BE49-F238E27FC236}">
                <a16:creationId xmlns:a16="http://schemas.microsoft.com/office/drawing/2014/main" id="{313C7E17-179B-0446-AC17-2222B1D26DFD}"/>
              </a:ext>
            </a:extLst>
          </p:cNvPr>
          <p:cNvSpPr/>
          <p:nvPr/>
        </p:nvSpPr>
        <p:spPr>
          <a:xfrm>
            <a:off x="8628418" y="4483338"/>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9" name="Овал 28">
            <a:extLst>
              <a:ext uri="{FF2B5EF4-FFF2-40B4-BE49-F238E27FC236}">
                <a16:creationId xmlns:a16="http://schemas.microsoft.com/office/drawing/2014/main" id="{A3D96DE6-C607-5A43-B24C-DC2FD93BA6BA}"/>
              </a:ext>
            </a:extLst>
          </p:cNvPr>
          <p:cNvSpPr/>
          <p:nvPr/>
        </p:nvSpPr>
        <p:spPr>
          <a:xfrm>
            <a:off x="9204926" y="4483338"/>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0" name="Овал 29">
            <a:extLst>
              <a:ext uri="{FF2B5EF4-FFF2-40B4-BE49-F238E27FC236}">
                <a16:creationId xmlns:a16="http://schemas.microsoft.com/office/drawing/2014/main" id="{3D15413C-07C7-4B47-9345-CC76E9E0F69B}"/>
              </a:ext>
            </a:extLst>
          </p:cNvPr>
          <p:cNvSpPr/>
          <p:nvPr/>
        </p:nvSpPr>
        <p:spPr>
          <a:xfrm>
            <a:off x="9793697" y="4483338"/>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1" name="Овал 30">
            <a:extLst>
              <a:ext uri="{FF2B5EF4-FFF2-40B4-BE49-F238E27FC236}">
                <a16:creationId xmlns:a16="http://schemas.microsoft.com/office/drawing/2014/main" id="{266B207A-005A-824D-A5F0-7BBDD3FDA946}"/>
              </a:ext>
            </a:extLst>
          </p:cNvPr>
          <p:cNvSpPr/>
          <p:nvPr/>
        </p:nvSpPr>
        <p:spPr>
          <a:xfrm>
            <a:off x="10370206" y="4483338"/>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2" name="Овал 31">
            <a:extLst>
              <a:ext uri="{FF2B5EF4-FFF2-40B4-BE49-F238E27FC236}">
                <a16:creationId xmlns:a16="http://schemas.microsoft.com/office/drawing/2014/main" id="{2500B523-AE93-B546-A4D4-BEACDD434DE6}"/>
              </a:ext>
            </a:extLst>
          </p:cNvPr>
          <p:cNvSpPr/>
          <p:nvPr/>
        </p:nvSpPr>
        <p:spPr>
          <a:xfrm>
            <a:off x="10952959" y="4483338"/>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3" name="Овал 32">
            <a:extLst>
              <a:ext uri="{FF2B5EF4-FFF2-40B4-BE49-F238E27FC236}">
                <a16:creationId xmlns:a16="http://schemas.microsoft.com/office/drawing/2014/main" id="{2B208E38-8D20-EE4E-AB89-9DA35FFC29AB}"/>
              </a:ext>
            </a:extLst>
          </p:cNvPr>
          <p:cNvSpPr/>
          <p:nvPr/>
        </p:nvSpPr>
        <p:spPr>
          <a:xfrm>
            <a:off x="11529466" y="4483338"/>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48" name="Кольцо 47">
            <a:extLst>
              <a:ext uri="{FF2B5EF4-FFF2-40B4-BE49-F238E27FC236}">
                <a16:creationId xmlns:a16="http://schemas.microsoft.com/office/drawing/2014/main" id="{DF53D920-BDA6-BC43-9FC5-07BB140E7C3D}"/>
              </a:ext>
            </a:extLst>
          </p:cNvPr>
          <p:cNvSpPr/>
          <p:nvPr/>
        </p:nvSpPr>
        <p:spPr>
          <a:xfrm>
            <a:off x="5717688" y="5912711"/>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black"/>
              </a:solidFill>
              <a:latin typeface="Calibri" panose="020F0502020204030204"/>
            </a:endParaRPr>
          </a:p>
        </p:txBody>
      </p:sp>
      <p:sp>
        <p:nvSpPr>
          <p:cNvPr id="51" name="Кольцо 50">
            <a:extLst>
              <a:ext uri="{FF2B5EF4-FFF2-40B4-BE49-F238E27FC236}">
                <a16:creationId xmlns:a16="http://schemas.microsoft.com/office/drawing/2014/main" id="{88F8B2A9-EF73-D544-9A72-BE087059444C}"/>
              </a:ext>
            </a:extLst>
          </p:cNvPr>
          <p:cNvSpPr/>
          <p:nvPr/>
        </p:nvSpPr>
        <p:spPr>
          <a:xfrm>
            <a:off x="8190975" y="5912711"/>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black"/>
              </a:solidFill>
              <a:latin typeface="Calibri" panose="020F0502020204030204"/>
            </a:endParaRPr>
          </a:p>
        </p:txBody>
      </p:sp>
      <p:sp>
        <p:nvSpPr>
          <p:cNvPr id="52" name="Кольцо 51">
            <a:extLst>
              <a:ext uri="{FF2B5EF4-FFF2-40B4-BE49-F238E27FC236}">
                <a16:creationId xmlns:a16="http://schemas.microsoft.com/office/drawing/2014/main" id="{9755E662-43F7-0249-B710-852E67F3D4DD}"/>
              </a:ext>
            </a:extLst>
          </p:cNvPr>
          <p:cNvSpPr/>
          <p:nvPr/>
        </p:nvSpPr>
        <p:spPr>
          <a:xfrm>
            <a:off x="10612180" y="5912711"/>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black"/>
              </a:solidFill>
              <a:latin typeface="Calibri" panose="020F0502020204030204"/>
            </a:endParaRPr>
          </a:p>
        </p:txBody>
      </p:sp>
      <p:grpSp>
        <p:nvGrpSpPr>
          <p:cNvPr id="53" name="Группа 52">
            <a:extLst>
              <a:ext uri="{FF2B5EF4-FFF2-40B4-BE49-F238E27FC236}">
                <a16:creationId xmlns:a16="http://schemas.microsoft.com/office/drawing/2014/main" id="{604E5D0B-364C-8946-91EB-4669542F8218}"/>
              </a:ext>
            </a:extLst>
          </p:cNvPr>
          <p:cNvGrpSpPr/>
          <p:nvPr/>
        </p:nvGrpSpPr>
        <p:grpSpPr>
          <a:xfrm>
            <a:off x="6464937" y="5458667"/>
            <a:ext cx="5409779" cy="403957"/>
            <a:chOff x="2190611" y="2727216"/>
            <a:chExt cx="4808692" cy="359072"/>
          </a:xfrm>
        </p:grpSpPr>
        <p:sp>
          <p:nvSpPr>
            <p:cNvPr id="54" name="TextBox 53">
              <a:extLst>
                <a:ext uri="{FF2B5EF4-FFF2-40B4-BE49-F238E27FC236}">
                  <a16:creationId xmlns:a16="http://schemas.microsoft.com/office/drawing/2014/main" id="{08EBB227-6DE6-E742-9D6C-E1AEF778D636}"/>
                </a:ext>
              </a:extLst>
            </p:cNvPr>
            <p:cNvSpPr txBox="1"/>
            <p:nvPr/>
          </p:nvSpPr>
          <p:spPr>
            <a:xfrm>
              <a:off x="2190611" y="2727216"/>
              <a:ext cx="413657" cy="359072"/>
            </a:xfrm>
            <a:prstGeom prst="rect">
              <a:avLst/>
            </a:prstGeom>
            <a:noFill/>
          </p:spPr>
          <p:txBody>
            <a:bodyPr wrap="square" rtlCol="0">
              <a:spAutoFit/>
            </a:bodyPr>
            <a:lstStyle/>
            <a:p>
              <a:pPr defTabSz="514350">
                <a:defRPr/>
              </a:pPr>
              <a:r>
                <a:rPr lang="en-US" sz="2025" dirty="0">
                  <a:solidFill>
                    <a:prstClr val="white"/>
                  </a:solidFill>
                  <a:latin typeface="Cooper Black" panose="0208090404030B020404" pitchFamily="18" charset="0"/>
                </a:rPr>
                <a:t>A</a:t>
              </a:r>
              <a:endParaRPr lang="ru-RU" sz="2025" dirty="0">
                <a:solidFill>
                  <a:prstClr val="white"/>
                </a:solidFill>
                <a:latin typeface="Calibri" panose="020F0502020204030204"/>
              </a:endParaRPr>
            </a:p>
          </p:txBody>
        </p:sp>
        <p:sp>
          <p:nvSpPr>
            <p:cNvPr id="55" name="TextBox 54">
              <a:extLst>
                <a:ext uri="{FF2B5EF4-FFF2-40B4-BE49-F238E27FC236}">
                  <a16:creationId xmlns:a16="http://schemas.microsoft.com/office/drawing/2014/main" id="{A41A2A04-A393-0C42-8792-59B55763C6F4}"/>
                </a:ext>
              </a:extLst>
            </p:cNvPr>
            <p:cNvSpPr txBox="1"/>
            <p:nvPr/>
          </p:nvSpPr>
          <p:spPr>
            <a:xfrm>
              <a:off x="4419326" y="2727216"/>
              <a:ext cx="413657" cy="359072"/>
            </a:xfrm>
            <a:prstGeom prst="rect">
              <a:avLst/>
            </a:prstGeom>
            <a:noFill/>
          </p:spPr>
          <p:txBody>
            <a:bodyPr wrap="square" rtlCol="0">
              <a:spAutoFit/>
            </a:bodyPr>
            <a:lstStyle/>
            <a:p>
              <a:pPr defTabSz="514350">
                <a:defRPr/>
              </a:pPr>
              <a:r>
                <a:rPr lang="en-US" sz="2025" dirty="0">
                  <a:solidFill>
                    <a:prstClr val="white"/>
                  </a:solidFill>
                  <a:latin typeface="Cooper Black" panose="0208090404030B020404" pitchFamily="18" charset="0"/>
                </a:rPr>
                <a:t>B</a:t>
              </a:r>
              <a:endParaRPr lang="ru-RU" sz="2025" dirty="0">
                <a:solidFill>
                  <a:prstClr val="white"/>
                </a:solidFill>
                <a:latin typeface="Calibri" panose="020F0502020204030204"/>
              </a:endParaRPr>
            </a:p>
          </p:txBody>
        </p:sp>
        <p:sp>
          <p:nvSpPr>
            <p:cNvPr id="56" name="TextBox 55">
              <a:extLst>
                <a:ext uri="{FF2B5EF4-FFF2-40B4-BE49-F238E27FC236}">
                  <a16:creationId xmlns:a16="http://schemas.microsoft.com/office/drawing/2014/main" id="{5E8402F7-5B43-0049-B55B-1032E150695D}"/>
                </a:ext>
              </a:extLst>
            </p:cNvPr>
            <p:cNvSpPr txBox="1"/>
            <p:nvPr/>
          </p:nvSpPr>
          <p:spPr>
            <a:xfrm>
              <a:off x="6585646" y="2727216"/>
              <a:ext cx="413657" cy="359072"/>
            </a:xfrm>
            <a:prstGeom prst="rect">
              <a:avLst/>
            </a:prstGeom>
            <a:noFill/>
          </p:spPr>
          <p:txBody>
            <a:bodyPr wrap="square" rtlCol="0">
              <a:spAutoFit/>
            </a:bodyPr>
            <a:lstStyle/>
            <a:p>
              <a:pPr defTabSz="514350">
                <a:defRPr/>
              </a:pPr>
              <a:r>
                <a:rPr lang="en-US" sz="2025" dirty="0">
                  <a:solidFill>
                    <a:prstClr val="white"/>
                  </a:solidFill>
                  <a:latin typeface="Cooper Black" panose="0208090404030B020404" pitchFamily="18" charset="0"/>
                </a:rPr>
                <a:t>C</a:t>
              </a:r>
              <a:endParaRPr lang="ru-RU" sz="2025" dirty="0">
                <a:solidFill>
                  <a:prstClr val="white"/>
                </a:solidFill>
                <a:latin typeface="Calibri" panose="020F0502020204030204"/>
              </a:endParaRPr>
            </a:p>
          </p:txBody>
        </p:sp>
      </p:grpSp>
      <p:pic>
        <p:nvPicPr>
          <p:cNvPr id="59" name="Picture 4" descr="Amazon Icon">
            <a:hlinkClick r:id="rId8" action="ppaction://hlinksldjump"/>
            <a:extLst>
              <a:ext uri="{FF2B5EF4-FFF2-40B4-BE49-F238E27FC236}">
                <a16:creationId xmlns:a16="http://schemas.microsoft.com/office/drawing/2014/main" id="{FAA8D399-5943-42EB-ABF6-D935FDE71F6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364543" y="5386769"/>
            <a:ext cx="852092" cy="852092"/>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D89E9AC7-2ADA-451F-9789-02B1C684D6E4}"/>
              </a:ext>
            </a:extLst>
          </p:cNvPr>
          <p:cNvSpPr txBox="1"/>
          <p:nvPr/>
        </p:nvSpPr>
        <p:spPr>
          <a:xfrm>
            <a:off x="3530837" y="365446"/>
            <a:ext cx="11539869" cy="1938992"/>
          </a:xfrm>
          <a:prstGeom prst="rect">
            <a:avLst/>
          </a:prstGeom>
          <a:noFill/>
        </p:spPr>
        <p:txBody>
          <a:bodyPr wrap="square" rtlCol="0">
            <a:spAutoFit/>
          </a:bodyPr>
          <a:lstStyle/>
          <a:p>
            <a:pPr algn="ctr" defTabSz="514350">
              <a:defRPr/>
            </a:pPr>
            <a:r>
              <a:rPr lang="en-US" sz="6000" dirty="0">
                <a:solidFill>
                  <a:schemeClr val="tx1">
                    <a:lumMod val="95000"/>
                    <a:lumOff val="5000"/>
                  </a:schemeClr>
                </a:solidFill>
                <a:latin typeface="Comic Sans MS" panose="030F0902030302020204" pitchFamily="66" charset="0"/>
              </a:rPr>
              <a:t>What are on the ship? </a:t>
            </a:r>
          </a:p>
          <a:p>
            <a:pPr algn="ctr" defTabSz="514350">
              <a:defRPr/>
            </a:pPr>
            <a:r>
              <a:rPr lang="en-US" sz="6000" dirty="0">
                <a:solidFill>
                  <a:schemeClr val="tx1">
                    <a:lumMod val="95000"/>
                    <a:lumOff val="5000"/>
                  </a:schemeClr>
                </a:solidFill>
                <a:latin typeface="Comic Sans MS" panose="030F0902030302020204" pitchFamily="66" charset="0"/>
              </a:rPr>
              <a:t>Let’s choose one window!</a:t>
            </a:r>
            <a:endParaRPr lang="ru-RU" sz="6000" dirty="0">
              <a:solidFill>
                <a:schemeClr val="tx1">
                  <a:lumMod val="95000"/>
                  <a:lumOff val="5000"/>
                </a:schemeClr>
              </a:solidFill>
              <a:latin typeface="Calibri" panose="020F0502020204030204"/>
            </a:endParaRPr>
          </a:p>
        </p:txBody>
      </p:sp>
    </p:spTree>
    <p:extLst>
      <p:ext uri="{BB962C8B-B14F-4D97-AF65-F5344CB8AC3E}">
        <p14:creationId xmlns:p14="http://schemas.microsoft.com/office/powerpoint/2010/main" val="12475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88889E-6 3.45679E-6 L -3.88889E-6 -0.09769 " pathEditMode="relative" rAng="0" ptsTypes="AA">
                                      <p:cBhvr>
                                        <p:cTn id="6" dur="2000" fill="hold"/>
                                        <p:tgtEl>
                                          <p:spTgt spid="42"/>
                                        </p:tgtEl>
                                        <p:attrNameLst>
                                          <p:attrName>ppt_x</p:attrName>
                                          <p:attrName>ppt_y</p:attrName>
                                        </p:attrNameLst>
                                      </p:cBhvr>
                                      <p:rCtr x="0" y="-4892"/>
                                    </p:animMotion>
                                  </p:childTnLst>
                                </p:cTn>
                              </p:par>
                              <p:par>
                                <p:cTn id="7" presetID="0" presetClass="path" presetSubtype="0" accel="50000" decel="50000" fill="hold" grpId="0" nodeType="withEffect">
                                  <p:stCondLst>
                                    <p:cond delay="0"/>
                                  </p:stCondLst>
                                  <p:childTnLst>
                                    <p:animMotion origin="layout" path="M -2.22222E-6 1.23457E-7 L -0.00052 0.11713 " pathEditMode="relative" rAng="0" ptsTypes="AA">
                                      <p:cBhvr>
                                        <p:cTn id="8" dur="2000" fill="hold"/>
                                        <p:tgtEl>
                                          <p:spTgt spid="43"/>
                                        </p:tgtEl>
                                        <p:attrNameLst>
                                          <p:attrName>ppt_x</p:attrName>
                                          <p:attrName>ppt_y</p:attrName>
                                        </p:attrNameLst>
                                      </p:cBhvr>
                                      <p:rCtr x="-26" y="5849"/>
                                    </p:animMotion>
                                  </p:childTnLst>
                                  <p:subTnLst>
                                    <p:audio>
                                      <p:cMediaNode>
                                        <p:cTn display="0" masterRel="sameClick">
                                          <p:stCondLst>
                                            <p:cond evt="begin" delay="0">
                                              <p:tn val="7"/>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2"/>
                  </p:tgtEl>
                </p:cond>
              </p:nextCondLst>
            </p:seq>
            <p:seq concurrent="1" nextAc="seek">
              <p:cTn id="9" restart="whenNotActive" fill="hold" evtFilter="cancelBubble" nodeType="interactiveSeq">
                <p:stCondLst>
                  <p:cond evt="onClick" delay="0">
                    <p:tgtEl>
                      <p:spTgt spid="44"/>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grpId="0" nodeType="clickEffect">
                                  <p:stCondLst>
                                    <p:cond delay="0"/>
                                  </p:stCondLst>
                                  <p:childTnLst>
                                    <p:animMotion origin="layout" path="M -5.55556E-7 -4.69136E-6 L -5.55556E-7 -0.09768 " pathEditMode="relative" rAng="0" ptsTypes="AA">
                                      <p:cBhvr>
                                        <p:cTn id="13" dur="2000" fill="hold"/>
                                        <p:tgtEl>
                                          <p:spTgt spid="44"/>
                                        </p:tgtEl>
                                        <p:attrNameLst>
                                          <p:attrName>ppt_x</p:attrName>
                                          <p:attrName>ppt_y</p:attrName>
                                        </p:attrNameLst>
                                      </p:cBhvr>
                                      <p:rCtr x="0" y="-4892"/>
                                    </p:animMotion>
                                  </p:childTnLst>
                                </p:cTn>
                              </p:par>
                              <p:par>
                                <p:cTn id="14" presetID="0" presetClass="path" presetSubtype="0" accel="50000" decel="50000" fill="hold" grpId="0" nodeType="withEffect">
                                  <p:stCondLst>
                                    <p:cond delay="0"/>
                                  </p:stCondLst>
                                  <p:childTnLst>
                                    <p:animMotion origin="layout" path="M -9.72222E-7 -1.48148E-6 L -0.00052 0.11713 " pathEditMode="relative" rAng="0" ptsTypes="AA">
                                      <p:cBhvr>
                                        <p:cTn id="15" dur="2000" fill="hold"/>
                                        <p:tgtEl>
                                          <p:spTgt spid="45"/>
                                        </p:tgtEl>
                                        <p:attrNameLst>
                                          <p:attrName>ppt_x</p:attrName>
                                          <p:attrName>ppt_y</p:attrName>
                                        </p:attrNameLst>
                                      </p:cBhvr>
                                      <p:rCtr x="-26" y="5849"/>
                                    </p:animMotion>
                                  </p:childTnLst>
                                  <p:subTnLst>
                                    <p:audio>
                                      <p:cMediaNode>
                                        <p:cTn display="0" masterRel="sameClick">
                                          <p:stCondLst>
                                            <p:cond evt="begin" delay="0">
                                              <p:tn val="14"/>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4"/>
                  </p:tgtEl>
                </p:cond>
              </p:nextCondLst>
            </p:seq>
            <p:seq concurrent="1" nextAc="seek">
              <p:cTn id="16" restart="whenNotActive" fill="hold" evtFilter="cancelBubble" nodeType="interactiveSeq">
                <p:stCondLst>
                  <p:cond evt="onClick" delay="0">
                    <p:tgtEl>
                      <p:spTgt spid="46"/>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4.16667E-7 9.87654E-7 L 4.16667E-7 -0.09769 " pathEditMode="relative" rAng="0" ptsTypes="AA">
                                      <p:cBhvr>
                                        <p:cTn id="20" dur="2000" fill="hold"/>
                                        <p:tgtEl>
                                          <p:spTgt spid="46"/>
                                        </p:tgtEl>
                                        <p:attrNameLst>
                                          <p:attrName>ppt_x</p:attrName>
                                          <p:attrName>ppt_y</p:attrName>
                                        </p:attrNameLst>
                                      </p:cBhvr>
                                      <p:rCtr x="0" y="-4892"/>
                                    </p:animMotion>
                                  </p:childTnLst>
                                </p:cTn>
                              </p:par>
                              <p:par>
                                <p:cTn id="21" presetID="0" presetClass="path" presetSubtype="0" accel="50000" decel="50000" fill="hold" grpId="0" nodeType="withEffect">
                                  <p:stCondLst>
                                    <p:cond delay="0"/>
                                  </p:stCondLst>
                                  <p:childTnLst>
                                    <p:animMotion origin="layout" path="M 1.38889E-6 1.23457E-7 L -0.00052 0.11713 " pathEditMode="relative" rAng="0" ptsTypes="AA">
                                      <p:cBhvr>
                                        <p:cTn id="22" dur="2000" fill="hold"/>
                                        <p:tgtEl>
                                          <p:spTgt spid="47"/>
                                        </p:tgtEl>
                                        <p:attrNameLst>
                                          <p:attrName>ppt_x</p:attrName>
                                          <p:attrName>ppt_y</p:attrName>
                                        </p:attrNameLst>
                                      </p:cBhvr>
                                      <p:rCtr x="-26" y="5849"/>
                                    </p:animMotion>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5" grpId="0" animBg="1"/>
      <p:bldP spid="46" grpId="0" animBg="1"/>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Island [gif] by BelaMuca on DeviantArt">
            <a:extLst>
              <a:ext uri="{FF2B5EF4-FFF2-40B4-BE49-F238E27FC236}">
                <a16:creationId xmlns:a16="http://schemas.microsoft.com/office/drawing/2014/main" id="{7CD96D97-4F68-4BBB-AE24-57AF764EB42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294" y="-1"/>
            <a:ext cx="18213705" cy="10245209"/>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Maps Clipart Map Scroll - Scroll Transparent Background, HD Png Download ,  Transparent Png Image - PNGitem">
            <a:extLst>
              <a:ext uri="{FF2B5EF4-FFF2-40B4-BE49-F238E27FC236}">
                <a16:creationId xmlns:a16="http://schemas.microsoft.com/office/drawing/2014/main" id="{071CAF98-D1C4-4990-81B3-74D15D90464B}"/>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762000" y="1409502"/>
            <a:ext cx="16002000" cy="533503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CE97AFEF-68F1-4E0B-83A9-E1EB75589B92}"/>
              </a:ext>
            </a:extLst>
          </p:cNvPr>
          <p:cNvGrpSpPr/>
          <p:nvPr/>
        </p:nvGrpSpPr>
        <p:grpSpPr>
          <a:xfrm>
            <a:off x="14165900" y="6973335"/>
            <a:ext cx="1713947" cy="1410192"/>
            <a:chOff x="10559910" y="5055520"/>
            <a:chExt cx="1523508" cy="1253504"/>
          </a:xfrm>
        </p:grpSpPr>
        <p:pic>
          <p:nvPicPr>
            <p:cNvPr id="24" name="Picture 10" descr="Big wood arrow icon cartoon style Royalty Free Vector Image">
              <a:hlinkClick r:id="" action="ppaction://hlinkshowjump?jump=nextslide"/>
              <a:extLst>
                <a:ext uri="{FF2B5EF4-FFF2-40B4-BE49-F238E27FC236}">
                  <a16:creationId xmlns:a16="http://schemas.microsoft.com/office/drawing/2014/main" id="{228E415F-93CB-4CDD-A709-E592A61B682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5" t="11910" r="5035" b="19579"/>
            <a:stretch/>
          </p:blipFill>
          <p:spPr bwMode="auto">
            <a:xfrm flipH="1">
              <a:off x="10559910" y="5055520"/>
              <a:ext cx="1523508" cy="12535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190340B-EBD2-4F91-8965-1DDE718E0E64}"/>
                </a:ext>
              </a:extLst>
            </p:cNvPr>
            <p:cNvSpPr txBox="1"/>
            <p:nvPr/>
          </p:nvSpPr>
          <p:spPr>
            <a:xfrm>
              <a:off x="10891557" y="5330583"/>
              <a:ext cx="741229" cy="359073"/>
            </a:xfrm>
            <a:prstGeom prst="rect">
              <a:avLst/>
            </a:prstGeom>
            <a:noFill/>
          </p:spPr>
          <p:txBody>
            <a:bodyPr wrap="none" rtlCol="0">
              <a:spAutoFit/>
            </a:bodyPr>
            <a:lstStyle/>
            <a:p>
              <a:pPr defTabSz="1028700">
                <a:defRPr/>
              </a:pPr>
              <a:r>
                <a:rPr lang="en-GB" sz="2025" b="1" dirty="0">
                  <a:solidFill>
                    <a:srgbClr val="CE6633">
                      <a:lumMod val="75000"/>
                    </a:srgbClr>
                  </a:solidFill>
                  <a:latin typeface="Algerian" panose="04020705040A02060702" pitchFamily="82" charset="0"/>
                </a:rPr>
                <a:t>NEXT</a:t>
              </a:r>
              <a:endParaRPr lang="en-US" sz="2025" b="1" dirty="0">
                <a:solidFill>
                  <a:srgbClr val="CE6633">
                    <a:lumMod val="75000"/>
                  </a:srgbClr>
                </a:solidFill>
                <a:latin typeface="Algerian" panose="04020705040A02060702" pitchFamily="82" charset="0"/>
              </a:endParaRPr>
            </a:p>
          </p:txBody>
        </p:sp>
      </p:grpSp>
      <p:sp>
        <p:nvSpPr>
          <p:cNvPr id="6" name="TextBox 5">
            <a:extLst>
              <a:ext uri="{FF2B5EF4-FFF2-40B4-BE49-F238E27FC236}">
                <a16:creationId xmlns:a16="http://schemas.microsoft.com/office/drawing/2014/main" id="{C000F838-ACF0-45EE-B69C-DF0EC47795E4}"/>
              </a:ext>
            </a:extLst>
          </p:cNvPr>
          <p:cNvSpPr txBox="1"/>
          <p:nvPr/>
        </p:nvSpPr>
        <p:spPr>
          <a:xfrm>
            <a:off x="4983800" y="3415299"/>
            <a:ext cx="9182100" cy="1323439"/>
          </a:xfrm>
          <a:prstGeom prst="rect">
            <a:avLst/>
          </a:prstGeom>
          <a:noFill/>
        </p:spPr>
        <p:txBody>
          <a:bodyPr wrap="square" rtlCol="0">
            <a:spAutoFit/>
          </a:bodyPr>
          <a:lstStyle/>
          <a:p>
            <a:r>
              <a:rPr lang="en-US" sz="8000" dirty="0">
                <a:solidFill>
                  <a:srgbClr val="C00000"/>
                </a:solidFill>
                <a:latin typeface="Algerian" panose="04020705040A02060702" pitchFamily="82" charset="0"/>
              </a:rPr>
              <a:t>LUCKY NUMBER!</a:t>
            </a:r>
          </a:p>
        </p:txBody>
      </p:sp>
    </p:spTree>
    <p:extLst>
      <p:ext uri="{BB962C8B-B14F-4D97-AF65-F5344CB8AC3E}">
        <p14:creationId xmlns:p14="http://schemas.microsoft.com/office/powerpoint/2010/main" val="1540201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DAE8AC42-410C-4036-8A8E-ADA6A2C6FDB4}"/>
              </a:ext>
            </a:extLst>
          </p:cNvPr>
          <p:cNvPicPr>
            <a:picLocks noChangeAspect="1"/>
          </p:cNvPicPr>
          <p:nvPr/>
        </p:nvPicPr>
        <p:blipFill>
          <a:blip r:embed="rId3"/>
          <a:stretch>
            <a:fillRect/>
          </a:stretch>
        </p:blipFill>
        <p:spPr>
          <a:xfrm>
            <a:off x="0" y="-51698"/>
            <a:ext cx="18274218" cy="8329188"/>
          </a:xfrm>
          <a:prstGeom prst="rect">
            <a:avLst/>
          </a:prstGeom>
        </p:spPr>
      </p:pic>
      <p:pic>
        <p:nvPicPr>
          <p:cNvPr id="57" name="Picture 2" descr="Animated Sea Waves on Make a GIF">
            <a:extLst>
              <a:ext uri="{FF2B5EF4-FFF2-40B4-BE49-F238E27FC236}">
                <a16:creationId xmlns:a16="http://schemas.microsoft.com/office/drawing/2014/main" id="{12E0F4E8-E313-46B2-BD40-3CECB9B08B5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6917850"/>
            <a:ext cx="18288000" cy="3355758"/>
          </a:xfrm>
          <a:prstGeom prst="rect">
            <a:avLst/>
          </a:prstGeom>
          <a:noFill/>
          <a:extLst>
            <a:ext uri="{909E8E84-426E-40DD-AFC4-6F175D3DCCD1}">
              <a14:hiddenFill xmlns:a14="http://schemas.microsoft.com/office/drawing/2010/main">
                <a:solidFill>
                  <a:srgbClr val="FFFFFF"/>
                </a:solidFill>
              </a14:hiddenFill>
            </a:ext>
          </a:extLst>
        </p:spPr>
      </p:pic>
      <p:sp>
        <p:nvSpPr>
          <p:cNvPr id="49" name="Трапеция 48">
            <a:extLst>
              <a:ext uri="{FF2B5EF4-FFF2-40B4-BE49-F238E27FC236}">
                <a16:creationId xmlns:a16="http://schemas.microsoft.com/office/drawing/2014/main" id="{5E705314-B474-B346-87EA-3B41783EE38E}"/>
              </a:ext>
            </a:extLst>
          </p:cNvPr>
          <p:cNvSpPr/>
          <p:nvPr/>
        </p:nvSpPr>
        <p:spPr>
          <a:xfrm rot="10800000">
            <a:off x="5189726" y="5299273"/>
            <a:ext cx="7908545" cy="3432570"/>
          </a:xfrm>
          <a:prstGeom prst="trapezoi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pic>
        <p:nvPicPr>
          <p:cNvPr id="38" name="Рисунок 37">
            <a:extLst>
              <a:ext uri="{FF2B5EF4-FFF2-40B4-BE49-F238E27FC236}">
                <a16:creationId xmlns:a16="http://schemas.microsoft.com/office/drawing/2014/main" id="{5E083A27-5B54-FC48-9876-79F2B79DDA7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75428" y="5777302"/>
            <a:ext cx="1504430" cy="2040894"/>
          </a:xfrm>
          <a:prstGeom prst="rect">
            <a:avLst/>
          </a:prstGeom>
        </p:spPr>
      </p:pic>
      <p:pic>
        <p:nvPicPr>
          <p:cNvPr id="40" name="Рисунок 39">
            <a:extLst>
              <a:ext uri="{FF2B5EF4-FFF2-40B4-BE49-F238E27FC236}">
                <a16:creationId xmlns:a16="http://schemas.microsoft.com/office/drawing/2014/main" id="{C77E228B-4EAA-CC4C-9174-D6BDCD0688D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67621" y="6050042"/>
            <a:ext cx="1378545" cy="1336221"/>
          </a:xfrm>
          <a:prstGeom prst="rect">
            <a:avLst/>
          </a:prstGeom>
        </p:spPr>
      </p:pic>
      <p:pic>
        <p:nvPicPr>
          <p:cNvPr id="41" name="Рисунок 40">
            <a:extLst>
              <a:ext uri="{FF2B5EF4-FFF2-40B4-BE49-F238E27FC236}">
                <a16:creationId xmlns:a16="http://schemas.microsoft.com/office/drawing/2014/main" id="{E284C184-1F08-B246-A80B-E7D30D5DFB3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437589" y="6182953"/>
            <a:ext cx="1384283" cy="1384283"/>
          </a:xfrm>
          <a:prstGeom prst="rect">
            <a:avLst/>
          </a:prstGeom>
        </p:spPr>
      </p:pic>
      <p:sp>
        <p:nvSpPr>
          <p:cNvPr id="42" name="Полилиния 41">
            <a:extLst>
              <a:ext uri="{FF2B5EF4-FFF2-40B4-BE49-F238E27FC236}">
                <a16:creationId xmlns:a16="http://schemas.microsoft.com/office/drawing/2014/main" id="{51A6EC76-C4F2-1947-9F79-1D3B778E18BE}"/>
              </a:ext>
            </a:extLst>
          </p:cNvPr>
          <p:cNvSpPr/>
          <p:nvPr/>
        </p:nvSpPr>
        <p:spPr>
          <a:xfrm>
            <a:off x="5723282" y="5774522"/>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3" name="Полилиния 42">
            <a:extLst>
              <a:ext uri="{FF2B5EF4-FFF2-40B4-BE49-F238E27FC236}">
                <a16:creationId xmlns:a16="http://schemas.microsoft.com/office/drawing/2014/main" id="{0CB32D02-DCAD-DA4D-944A-8E343845F2EF}"/>
              </a:ext>
            </a:extLst>
          </p:cNvPr>
          <p:cNvSpPr/>
          <p:nvPr/>
        </p:nvSpPr>
        <p:spPr>
          <a:xfrm rot="10800000">
            <a:off x="5759564" y="5753438"/>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4" name="Полилиния 43">
            <a:extLst>
              <a:ext uri="{FF2B5EF4-FFF2-40B4-BE49-F238E27FC236}">
                <a16:creationId xmlns:a16="http://schemas.microsoft.com/office/drawing/2014/main" id="{F487A8EC-CA27-E14F-9B13-3A5A65707DBA}"/>
              </a:ext>
            </a:extLst>
          </p:cNvPr>
          <p:cNvSpPr/>
          <p:nvPr/>
        </p:nvSpPr>
        <p:spPr>
          <a:xfrm>
            <a:off x="8157066" y="5846227"/>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5" name="Полилиния 44">
            <a:extLst>
              <a:ext uri="{FF2B5EF4-FFF2-40B4-BE49-F238E27FC236}">
                <a16:creationId xmlns:a16="http://schemas.microsoft.com/office/drawing/2014/main" id="{EBE7615C-4356-9349-8544-6A232CF71488}"/>
              </a:ext>
            </a:extLst>
          </p:cNvPr>
          <p:cNvSpPr/>
          <p:nvPr/>
        </p:nvSpPr>
        <p:spPr>
          <a:xfrm rot="10800000">
            <a:off x="8172701" y="5762752"/>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6" name="Полилиния 45">
            <a:extLst>
              <a:ext uri="{FF2B5EF4-FFF2-40B4-BE49-F238E27FC236}">
                <a16:creationId xmlns:a16="http://schemas.microsoft.com/office/drawing/2014/main" id="{05F91297-D3F7-FC45-A529-790770F06464}"/>
              </a:ext>
            </a:extLst>
          </p:cNvPr>
          <p:cNvSpPr/>
          <p:nvPr/>
        </p:nvSpPr>
        <p:spPr>
          <a:xfrm>
            <a:off x="10604241" y="5774453"/>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7" name="Полилиния 46">
            <a:extLst>
              <a:ext uri="{FF2B5EF4-FFF2-40B4-BE49-F238E27FC236}">
                <a16:creationId xmlns:a16="http://schemas.microsoft.com/office/drawing/2014/main" id="{F123ED71-6DAF-3F4E-A4E6-E2740B1B8355}"/>
              </a:ext>
            </a:extLst>
          </p:cNvPr>
          <p:cNvSpPr/>
          <p:nvPr/>
        </p:nvSpPr>
        <p:spPr>
          <a:xfrm rot="10800000">
            <a:off x="10567512" y="5744861"/>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grpSp>
        <p:nvGrpSpPr>
          <p:cNvPr id="19" name="Группа 18">
            <a:extLst>
              <a:ext uri="{FF2B5EF4-FFF2-40B4-BE49-F238E27FC236}">
                <a16:creationId xmlns:a16="http://schemas.microsoft.com/office/drawing/2014/main" id="{10352A17-4CD3-E64E-9B3A-4C46564BCE21}"/>
              </a:ext>
            </a:extLst>
          </p:cNvPr>
          <p:cNvGrpSpPr/>
          <p:nvPr/>
        </p:nvGrpSpPr>
        <p:grpSpPr>
          <a:xfrm>
            <a:off x="7196549" y="2818813"/>
            <a:ext cx="3845918" cy="1253955"/>
            <a:chOff x="2057400" y="752272"/>
            <a:chExt cx="3418593" cy="1114627"/>
          </a:xfrm>
        </p:grpSpPr>
        <p:sp>
          <p:nvSpPr>
            <p:cNvPr id="9" name="Прямоугольник 8">
              <a:extLst>
                <a:ext uri="{FF2B5EF4-FFF2-40B4-BE49-F238E27FC236}">
                  <a16:creationId xmlns:a16="http://schemas.microsoft.com/office/drawing/2014/main" id="{B70F0F9C-DF22-1F46-936F-613557861185}"/>
                </a:ext>
              </a:extLst>
            </p:cNvPr>
            <p:cNvSpPr/>
            <p:nvPr/>
          </p:nvSpPr>
          <p:spPr>
            <a:xfrm>
              <a:off x="2057400"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0" name="Прямоугольник 9">
              <a:extLst>
                <a:ext uri="{FF2B5EF4-FFF2-40B4-BE49-F238E27FC236}">
                  <a16:creationId xmlns:a16="http://schemas.microsoft.com/office/drawing/2014/main" id="{C04392DC-4BAE-E441-B092-442605D361E6}"/>
                </a:ext>
              </a:extLst>
            </p:cNvPr>
            <p:cNvSpPr/>
            <p:nvPr/>
          </p:nvSpPr>
          <p:spPr>
            <a:xfrm>
              <a:off x="2057400"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grpSp>
          <p:nvGrpSpPr>
            <p:cNvPr id="14" name="Группа 13">
              <a:extLst>
                <a:ext uri="{FF2B5EF4-FFF2-40B4-BE49-F238E27FC236}">
                  <a16:creationId xmlns:a16="http://schemas.microsoft.com/office/drawing/2014/main" id="{CDE74C77-B3FA-2D42-AD50-9D653E73D0E8}"/>
                </a:ext>
              </a:extLst>
            </p:cNvPr>
            <p:cNvGrpSpPr/>
            <p:nvPr/>
          </p:nvGrpSpPr>
          <p:grpSpPr>
            <a:xfrm>
              <a:off x="3038764" y="752272"/>
              <a:ext cx="469900" cy="1114627"/>
              <a:chOff x="3085011" y="744653"/>
              <a:chExt cx="469900" cy="1114627"/>
            </a:xfrm>
          </p:grpSpPr>
          <p:sp>
            <p:nvSpPr>
              <p:cNvPr id="12" name="Прямоугольник 11">
                <a:extLst>
                  <a:ext uri="{FF2B5EF4-FFF2-40B4-BE49-F238E27FC236}">
                    <a16:creationId xmlns:a16="http://schemas.microsoft.com/office/drawing/2014/main" id="{EE5D1A63-0CB7-2D49-87E6-98233AA2DA40}"/>
                  </a:ext>
                </a:extLst>
              </p:cNvPr>
              <p:cNvSpPr/>
              <p:nvPr/>
            </p:nvSpPr>
            <p:spPr>
              <a:xfrm>
                <a:off x="3085011" y="906781"/>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3" name="Прямоугольник 12">
                <a:extLst>
                  <a:ext uri="{FF2B5EF4-FFF2-40B4-BE49-F238E27FC236}">
                    <a16:creationId xmlns:a16="http://schemas.microsoft.com/office/drawing/2014/main" id="{696327D7-2E1B-DC45-99F6-1F10F10A4978}"/>
                  </a:ext>
                </a:extLst>
              </p:cNvPr>
              <p:cNvSpPr/>
              <p:nvPr/>
            </p:nvSpPr>
            <p:spPr>
              <a:xfrm>
                <a:off x="3085011" y="744653"/>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grpSp>
        <p:sp>
          <p:nvSpPr>
            <p:cNvPr id="15" name="Прямоугольник 14">
              <a:extLst>
                <a:ext uri="{FF2B5EF4-FFF2-40B4-BE49-F238E27FC236}">
                  <a16:creationId xmlns:a16="http://schemas.microsoft.com/office/drawing/2014/main" id="{47E88879-1C24-364E-BDD6-5CB85CB53C05}"/>
                </a:ext>
              </a:extLst>
            </p:cNvPr>
            <p:cNvSpPr/>
            <p:nvPr/>
          </p:nvSpPr>
          <p:spPr>
            <a:xfrm>
              <a:off x="4024729"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6" name="Прямоугольник 15">
              <a:extLst>
                <a:ext uri="{FF2B5EF4-FFF2-40B4-BE49-F238E27FC236}">
                  <a16:creationId xmlns:a16="http://schemas.microsoft.com/office/drawing/2014/main" id="{8C77A44C-097A-0A43-A8CA-A5C0BA8CB816}"/>
                </a:ext>
              </a:extLst>
            </p:cNvPr>
            <p:cNvSpPr/>
            <p:nvPr/>
          </p:nvSpPr>
          <p:spPr>
            <a:xfrm>
              <a:off x="4024729"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7" name="Прямоугольник 16">
              <a:extLst>
                <a:ext uri="{FF2B5EF4-FFF2-40B4-BE49-F238E27FC236}">
                  <a16:creationId xmlns:a16="http://schemas.microsoft.com/office/drawing/2014/main" id="{03AD26BE-DFB9-5743-B4E2-9BA631E7C2AF}"/>
                </a:ext>
              </a:extLst>
            </p:cNvPr>
            <p:cNvSpPr/>
            <p:nvPr/>
          </p:nvSpPr>
          <p:spPr>
            <a:xfrm>
              <a:off x="5006093"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8" name="Прямоугольник 17">
              <a:extLst>
                <a:ext uri="{FF2B5EF4-FFF2-40B4-BE49-F238E27FC236}">
                  <a16:creationId xmlns:a16="http://schemas.microsoft.com/office/drawing/2014/main" id="{C9E600F7-2195-A046-ACD8-F60453FC80A8}"/>
                </a:ext>
              </a:extLst>
            </p:cNvPr>
            <p:cNvSpPr/>
            <p:nvPr/>
          </p:nvSpPr>
          <p:spPr>
            <a:xfrm>
              <a:off x="5006093"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grpSp>
      <p:sp>
        <p:nvSpPr>
          <p:cNvPr id="8" name="Прямоугольник 7">
            <a:extLst>
              <a:ext uri="{FF2B5EF4-FFF2-40B4-BE49-F238E27FC236}">
                <a16:creationId xmlns:a16="http://schemas.microsoft.com/office/drawing/2014/main" id="{F86EBE3E-604C-A141-9395-FB74FACAC1EC}"/>
              </a:ext>
            </a:extLst>
          </p:cNvPr>
          <p:cNvSpPr/>
          <p:nvPr/>
        </p:nvSpPr>
        <p:spPr>
          <a:xfrm>
            <a:off x="5961969" y="4049579"/>
            <a:ext cx="6315075" cy="974532"/>
          </a:xfrm>
          <a:prstGeom prst="rect">
            <a:avLst/>
          </a:prstGeom>
          <a:solidFill>
            <a:schemeClr val="bg1"/>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4" name="Трапеция 3">
            <a:extLst>
              <a:ext uri="{FF2B5EF4-FFF2-40B4-BE49-F238E27FC236}">
                <a16:creationId xmlns:a16="http://schemas.microsoft.com/office/drawing/2014/main" id="{CC709BE0-FFC2-E44B-926C-9E1AA63696AC}"/>
              </a:ext>
            </a:extLst>
          </p:cNvPr>
          <p:cNvSpPr/>
          <p:nvPr/>
        </p:nvSpPr>
        <p:spPr>
          <a:xfrm rot="10800000">
            <a:off x="5666013" y="8243978"/>
            <a:ext cx="6955973" cy="551088"/>
          </a:xfrm>
          <a:prstGeom prst="trapezoi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6" name="Трапеция 5">
            <a:extLst>
              <a:ext uri="{FF2B5EF4-FFF2-40B4-BE49-F238E27FC236}">
                <a16:creationId xmlns:a16="http://schemas.microsoft.com/office/drawing/2014/main" id="{6D4EFA1A-301E-A546-B9AE-843A1D3A9DE6}"/>
              </a:ext>
            </a:extLst>
          </p:cNvPr>
          <p:cNvSpPr/>
          <p:nvPr/>
        </p:nvSpPr>
        <p:spPr>
          <a:xfrm rot="10800000">
            <a:off x="4857936" y="5024112"/>
            <a:ext cx="8572125" cy="231740"/>
          </a:xfrm>
          <a:prstGeom prst="trapezoid">
            <a:avLst/>
          </a:prstGeom>
          <a:solidFill>
            <a:schemeClr val="bg1"/>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9" name="Полилиния 38">
            <a:extLst>
              <a:ext uri="{FF2B5EF4-FFF2-40B4-BE49-F238E27FC236}">
                <a16:creationId xmlns:a16="http://schemas.microsoft.com/office/drawing/2014/main" id="{E4085738-262D-D844-80B7-0947346A5DFF}"/>
              </a:ext>
            </a:extLst>
          </p:cNvPr>
          <p:cNvSpPr/>
          <p:nvPr/>
        </p:nvSpPr>
        <p:spPr>
          <a:xfrm rot="10800000">
            <a:off x="4918982" y="5255849"/>
            <a:ext cx="8450036" cy="2988129"/>
          </a:xfrm>
          <a:custGeom>
            <a:avLst/>
            <a:gdLst>
              <a:gd name="connsiteX0" fmla="*/ 1599828 w 7511143"/>
              <a:gd name="connsiteY0" fmla="*/ 2120274 h 2656114"/>
              <a:gd name="connsiteX1" fmla="*/ 2398859 w 7511143"/>
              <a:gd name="connsiteY1" fmla="*/ 1328057 h 2656114"/>
              <a:gd name="connsiteX2" fmla="*/ 1599828 w 7511143"/>
              <a:gd name="connsiteY2" fmla="*/ 535840 h 2656114"/>
              <a:gd name="connsiteX3" fmla="*/ 800797 w 7511143"/>
              <a:gd name="connsiteY3" fmla="*/ 1328057 h 2656114"/>
              <a:gd name="connsiteX4" fmla="*/ 1599828 w 7511143"/>
              <a:gd name="connsiteY4" fmla="*/ 2120274 h 2656114"/>
              <a:gd name="connsiteX5" fmla="*/ 3755573 w 7511143"/>
              <a:gd name="connsiteY5" fmla="*/ 2131722 h 2656114"/>
              <a:gd name="connsiteX6" fmla="*/ 4554604 w 7511143"/>
              <a:gd name="connsiteY6" fmla="*/ 1339505 h 2656114"/>
              <a:gd name="connsiteX7" fmla="*/ 3755573 w 7511143"/>
              <a:gd name="connsiteY7" fmla="*/ 547288 h 2656114"/>
              <a:gd name="connsiteX8" fmla="*/ 2956542 w 7511143"/>
              <a:gd name="connsiteY8" fmla="*/ 1339505 h 2656114"/>
              <a:gd name="connsiteX9" fmla="*/ 3755573 w 7511143"/>
              <a:gd name="connsiteY9" fmla="*/ 2131722 h 2656114"/>
              <a:gd name="connsiteX10" fmla="*/ 5954854 w 7511143"/>
              <a:gd name="connsiteY10" fmla="*/ 2131722 h 2656114"/>
              <a:gd name="connsiteX11" fmla="*/ 6753885 w 7511143"/>
              <a:gd name="connsiteY11" fmla="*/ 1339505 h 2656114"/>
              <a:gd name="connsiteX12" fmla="*/ 5954854 w 7511143"/>
              <a:gd name="connsiteY12" fmla="*/ 547288 h 2656114"/>
              <a:gd name="connsiteX13" fmla="*/ 5155823 w 7511143"/>
              <a:gd name="connsiteY13" fmla="*/ 1339505 h 2656114"/>
              <a:gd name="connsiteX14" fmla="*/ 5954854 w 7511143"/>
              <a:gd name="connsiteY14" fmla="*/ 2131722 h 2656114"/>
              <a:gd name="connsiteX15" fmla="*/ 7511143 w 7511143"/>
              <a:gd name="connsiteY15" fmla="*/ 2656114 h 2656114"/>
              <a:gd name="connsiteX16" fmla="*/ 0 w 7511143"/>
              <a:gd name="connsiteY16" fmla="*/ 2656114 h 2656114"/>
              <a:gd name="connsiteX17" fmla="*/ 664029 w 7511143"/>
              <a:gd name="connsiteY17" fmla="*/ 0 h 2656114"/>
              <a:gd name="connsiteX18" fmla="*/ 6847115 w 7511143"/>
              <a:gd name="connsiteY18" fmla="*/ 0 h 265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11143" h="2656114">
                <a:moveTo>
                  <a:pt x="1599828" y="2120274"/>
                </a:moveTo>
                <a:cubicBezTo>
                  <a:pt x="2041121" y="2120274"/>
                  <a:pt x="2398859" y="1765586"/>
                  <a:pt x="2398859" y="1328057"/>
                </a:cubicBezTo>
                <a:cubicBezTo>
                  <a:pt x="2398859" y="890528"/>
                  <a:pt x="2041121" y="535840"/>
                  <a:pt x="1599828" y="535840"/>
                </a:cubicBezTo>
                <a:cubicBezTo>
                  <a:pt x="1158535" y="535840"/>
                  <a:pt x="800797" y="890528"/>
                  <a:pt x="800797" y="1328057"/>
                </a:cubicBezTo>
                <a:cubicBezTo>
                  <a:pt x="800797" y="1765586"/>
                  <a:pt x="1158535" y="2120274"/>
                  <a:pt x="1599828" y="2120274"/>
                </a:cubicBezTo>
                <a:close/>
                <a:moveTo>
                  <a:pt x="3755573" y="2131722"/>
                </a:moveTo>
                <a:cubicBezTo>
                  <a:pt x="4196866" y="2131722"/>
                  <a:pt x="4554604" y="1777034"/>
                  <a:pt x="4554604" y="1339505"/>
                </a:cubicBezTo>
                <a:cubicBezTo>
                  <a:pt x="4554604" y="901976"/>
                  <a:pt x="4196866" y="547288"/>
                  <a:pt x="3755573" y="547288"/>
                </a:cubicBezTo>
                <a:cubicBezTo>
                  <a:pt x="3314280" y="547288"/>
                  <a:pt x="2956542" y="901976"/>
                  <a:pt x="2956542" y="1339505"/>
                </a:cubicBezTo>
                <a:cubicBezTo>
                  <a:pt x="2956542" y="1777034"/>
                  <a:pt x="3314280" y="2131722"/>
                  <a:pt x="3755573" y="2131722"/>
                </a:cubicBezTo>
                <a:close/>
                <a:moveTo>
                  <a:pt x="5954854" y="2131722"/>
                </a:moveTo>
                <a:cubicBezTo>
                  <a:pt x="6396147" y="2131722"/>
                  <a:pt x="6753885" y="1777034"/>
                  <a:pt x="6753885" y="1339505"/>
                </a:cubicBezTo>
                <a:cubicBezTo>
                  <a:pt x="6753885" y="901976"/>
                  <a:pt x="6396147" y="547288"/>
                  <a:pt x="5954854" y="547288"/>
                </a:cubicBezTo>
                <a:cubicBezTo>
                  <a:pt x="5513561" y="547288"/>
                  <a:pt x="5155823" y="901976"/>
                  <a:pt x="5155823" y="1339505"/>
                </a:cubicBezTo>
                <a:cubicBezTo>
                  <a:pt x="5155823" y="1777034"/>
                  <a:pt x="5513561" y="2131722"/>
                  <a:pt x="5954854" y="2131722"/>
                </a:cubicBezTo>
                <a:close/>
                <a:moveTo>
                  <a:pt x="7511143" y="2656114"/>
                </a:moveTo>
                <a:lnTo>
                  <a:pt x="0" y="2656114"/>
                </a:lnTo>
                <a:lnTo>
                  <a:pt x="664029" y="0"/>
                </a:lnTo>
                <a:lnTo>
                  <a:pt x="6847115" y="0"/>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22" name="Овал 21">
            <a:extLst>
              <a:ext uri="{FF2B5EF4-FFF2-40B4-BE49-F238E27FC236}">
                <a16:creationId xmlns:a16="http://schemas.microsoft.com/office/drawing/2014/main" id="{3FB4AB54-65C6-CD4C-A0C4-BB936FB2AC05}"/>
              </a:ext>
            </a:extLst>
          </p:cNvPr>
          <p:cNvSpPr/>
          <p:nvPr/>
        </p:nvSpPr>
        <p:spPr>
          <a:xfrm>
            <a:off x="6260070" y="4347931"/>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5" name="Овал 24">
            <a:extLst>
              <a:ext uri="{FF2B5EF4-FFF2-40B4-BE49-F238E27FC236}">
                <a16:creationId xmlns:a16="http://schemas.microsoft.com/office/drawing/2014/main" id="{F1E3AB5D-01B4-004A-8FAA-06A775A19935}"/>
              </a:ext>
            </a:extLst>
          </p:cNvPr>
          <p:cNvSpPr/>
          <p:nvPr/>
        </p:nvSpPr>
        <p:spPr>
          <a:xfrm>
            <a:off x="6836577" y="4347931"/>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6" name="Овал 25">
            <a:extLst>
              <a:ext uri="{FF2B5EF4-FFF2-40B4-BE49-F238E27FC236}">
                <a16:creationId xmlns:a16="http://schemas.microsoft.com/office/drawing/2014/main" id="{2C5D8DAD-816C-EB4F-830E-C27B9D5834D2}"/>
              </a:ext>
            </a:extLst>
          </p:cNvPr>
          <p:cNvSpPr/>
          <p:nvPr/>
        </p:nvSpPr>
        <p:spPr>
          <a:xfrm>
            <a:off x="7425349" y="4347931"/>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7" name="Овал 26">
            <a:extLst>
              <a:ext uri="{FF2B5EF4-FFF2-40B4-BE49-F238E27FC236}">
                <a16:creationId xmlns:a16="http://schemas.microsoft.com/office/drawing/2014/main" id="{828242C3-6DE7-F348-8E75-0C0323B9435C}"/>
              </a:ext>
            </a:extLst>
          </p:cNvPr>
          <p:cNvSpPr/>
          <p:nvPr/>
        </p:nvSpPr>
        <p:spPr>
          <a:xfrm>
            <a:off x="8026884" y="4347931"/>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8" name="Овал 27">
            <a:extLst>
              <a:ext uri="{FF2B5EF4-FFF2-40B4-BE49-F238E27FC236}">
                <a16:creationId xmlns:a16="http://schemas.microsoft.com/office/drawing/2014/main" id="{313C7E17-179B-0446-AC17-2222B1D26DFD}"/>
              </a:ext>
            </a:extLst>
          </p:cNvPr>
          <p:cNvSpPr/>
          <p:nvPr/>
        </p:nvSpPr>
        <p:spPr>
          <a:xfrm>
            <a:off x="8628417" y="4347931"/>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9" name="Овал 28">
            <a:extLst>
              <a:ext uri="{FF2B5EF4-FFF2-40B4-BE49-F238E27FC236}">
                <a16:creationId xmlns:a16="http://schemas.microsoft.com/office/drawing/2014/main" id="{A3D96DE6-C607-5A43-B24C-DC2FD93BA6BA}"/>
              </a:ext>
            </a:extLst>
          </p:cNvPr>
          <p:cNvSpPr/>
          <p:nvPr/>
        </p:nvSpPr>
        <p:spPr>
          <a:xfrm>
            <a:off x="9204925" y="4347931"/>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0" name="Овал 29">
            <a:extLst>
              <a:ext uri="{FF2B5EF4-FFF2-40B4-BE49-F238E27FC236}">
                <a16:creationId xmlns:a16="http://schemas.microsoft.com/office/drawing/2014/main" id="{3D15413C-07C7-4B47-9345-CC76E9E0F69B}"/>
              </a:ext>
            </a:extLst>
          </p:cNvPr>
          <p:cNvSpPr/>
          <p:nvPr/>
        </p:nvSpPr>
        <p:spPr>
          <a:xfrm>
            <a:off x="9793696" y="4347931"/>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1" name="Овал 30">
            <a:extLst>
              <a:ext uri="{FF2B5EF4-FFF2-40B4-BE49-F238E27FC236}">
                <a16:creationId xmlns:a16="http://schemas.microsoft.com/office/drawing/2014/main" id="{266B207A-005A-824D-A5F0-7BBDD3FDA946}"/>
              </a:ext>
            </a:extLst>
          </p:cNvPr>
          <p:cNvSpPr/>
          <p:nvPr/>
        </p:nvSpPr>
        <p:spPr>
          <a:xfrm>
            <a:off x="10370205" y="4347931"/>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2" name="Овал 31">
            <a:extLst>
              <a:ext uri="{FF2B5EF4-FFF2-40B4-BE49-F238E27FC236}">
                <a16:creationId xmlns:a16="http://schemas.microsoft.com/office/drawing/2014/main" id="{2500B523-AE93-B546-A4D4-BEACDD434DE6}"/>
              </a:ext>
            </a:extLst>
          </p:cNvPr>
          <p:cNvSpPr/>
          <p:nvPr/>
        </p:nvSpPr>
        <p:spPr>
          <a:xfrm>
            <a:off x="10952958" y="4347931"/>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3" name="Овал 32">
            <a:extLst>
              <a:ext uri="{FF2B5EF4-FFF2-40B4-BE49-F238E27FC236}">
                <a16:creationId xmlns:a16="http://schemas.microsoft.com/office/drawing/2014/main" id="{2B208E38-8D20-EE4E-AB89-9DA35FFC29AB}"/>
              </a:ext>
            </a:extLst>
          </p:cNvPr>
          <p:cNvSpPr/>
          <p:nvPr/>
        </p:nvSpPr>
        <p:spPr>
          <a:xfrm>
            <a:off x="11529465" y="4347931"/>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48" name="Кольцо 47">
            <a:extLst>
              <a:ext uri="{FF2B5EF4-FFF2-40B4-BE49-F238E27FC236}">
                <a16:creationId xmlns:a16="http://schemas.microsoft.com/office/drawing/2014/main" id="{DF53D920-BDA6-BC43-9FC5-07BB140E7C3D}"/>
              </a:ext>
            </a:extLst>
          </p:cNvPr>
          <p:cNvSpPr/>
          <p:nvPr/>
        </p:nvSpPr>
        <p:spPr>
          <a:xfrm>
            <a:off x="5717687" y="5777304"/>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black"/>
              </a:solidFill>
              <a:latin typeface="Calibri" panose="020F0502020204030204"/>
            </a:endParaRPr>
          </a:p>
        </p:txBody>
      </p:sp>
      <p:sp>
        <p:nvSpPr>
          <p:cNvPr id="51" name="Кольцо 50">
            <a:extLst>
              <a:ext uri="{FF2B5EF4-FFF2-40B4-BE49-F238E27FC236}">
                <a16:creationId xmlns:a16="http://schemas.microsoft.com/office/drawing/2014/main" id="{88F8B2A9-EF73-D544-9A72-BE087059444C}"/>
              </a:ext>
            </a:extLst>
          </p:cNvPr>
          <p:cNvSpPr/>
          <p:nvPr/>
        </p:nvSpPr>
        <p:spPr>
          <a:xfrm>
            <a:off x="8190974" y="5777304"/>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black"/>
              </a:solidFill>
              <a:latin typeface="Calibri" panose="020F0502020204030204"/>
            </a:endParaRPr>
          </a:p>
        </p:txBody>
      </p:sp>
      <p:sp>
        <p:nvSpPr>
          <p:cNvPr id="52" name="Кольцо 51">
            <a:extLst>
              <a:ext uri="{FF2B5EF4-FFF2-40B4-BE49-F238E27FC236}">
                <a16:creationId xmlns:a16="http://schemas.microsoft.com/office/drawing/2014/main" id="{9755E662-43F7-0249-B710-852E67F3D4DD}"/>
              </a:ext>
            </a:extLst>
          </p:cNvPr>
          <p:cNvSpPr/>
          <p:nvPr/>
        </p:nvSpPr>
        <p:spPr>
          <a:xfrm>
            <a:off x="10612179" y="5777304"/>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black"/>
              </a:solidFill>
              <a:latin typeface="Calibri" panose="020F0502020204030204"/>
            </a:endParaRPr>
          </a:p>
        </p:txBody>
      </p:sp>
      <p:grpSp>
        <p:nvGrpSpPr>
          <p:cNvPr id="53" name="Группа 52">
            <a:extLst>
              <a:ext uri="{FF2B5EF4-FFF2-40B4-BE49-F238E27FC236}">
                <a16:creationId xmlns:a16="http://schemas.microsoft.com/office/drawing/2014/main" id="{3146EB8D-323D-E64F-A913-E262C7972D86}"/>
              </a:ext>
            </a:extLst>
          </p:cNvPr>
          <p:cNvGrpSpPr/>
          <p:nvPr/>
        </p:nvGrpSpPr>
        <p:grpSpPr>
          <a:xfrm>
            <a:off x="6464936" y="5323260"/>
            <a:ext cx="5409779" cy="403957"/>
            <a:chOff x="2190611" y="2727216"/>
            <a:chExt cx="4808692" cy="359072"/>
          </a:xfrm>
        </p:grpSpPr>
        <p:sp>
          <p:nvSpPr>
            <p:cNvPr id="54" name="TextBox 53">
              <a:extLst>
                <a:ext uri="{FF2B5EF4-FFF2-40B4-BE49-F238E27FC236}">
                  <a16:creationId xmlns:a16="http://schemas.microsoft.com/office/drawing/2014/main" id="{79EE3452-ED82-7942-9120-2FEF217C3B16}"/>
                </a:ext>
              </a:extLst>
            </p:cNvPr>
            <p:cNvSpPr txBox="1"/>
            <p:nvPr/>
          </p:nvSpPr>
          <p:spPr>
            <a:xfrm>
              <a:off x="2190611" y="2727216"/>
              <a:ext cx="413657" cy="359072"/>
            </a:xfrm>
            <a:prstGeom prst="rect">
              <a:avLst/>
            </a:prstGeom>
            <a:noFill/>
          </p:spPr>
          <p:txBody>
            <a:bodyPr wrap="square" rtlCol="0">
              <a:spAutoFit/>
            </a:bodyPr>
            <a:lstStyle/>
            <a:p>
              <a:pPr defTabSz="514350">
                <a:defRPr/>
              </a:pPr>
              <a:r>
                <a:rPr lang="en-US" sz="2025" dirty="0">
                  <a:solidFill>
                    <a:prstClr val="white"/>
                  </a:solidFill>
                  <a:latin typeface="Cooper Black" panose="0208090404030B020404" pitchFamily="18" charset="0"/>
                </a:rPr>
                <a:t>A</a:t>
              </a:r>
              <a:endParaRPr lang="ru-RU" sz="2025" dirty="0">
                <a:solidFill>
                  <a:prstClr val="white"/>
                </a:solidFill>
                <a:latin typeface="Calibri" panose="020F0502020204030204"/>
              </a:endParaRPr>
            </a:p>
          </p:txBody>
        </p:sp>
        <p:sp>
          <p:nvSpPr>
            <p:cNvPr id="55" name="TextBox 54">
              <a:extLst>
                <a:ext uri="{FF2B5EF4-FFF2-40B4-BE49-F238E27FC236}">
                  <a16:creationId xmlns:a16="http://schemas.microsoft.com/office/drawing/2014/main" id="{A51B7CA7-78FF-5E4A-9A34-50D8718A452F}"/>
                </a:ext>
              </a:extLst>
            </p:cNvPr>
            <p:cNvSpPr txBox="1"/>
            <p:nvPr/>
          </p:nvSpPr>
          <p:spPr>
            <a:xfrm>
              <a:off x="4419326" y="2727216"/>
              <a:ext cx="413657" cy="359072"/>
            </a:xfrm>
            <a:prstGeom prst="rect">
              <a:avLst/>
            </a:prstGeom>
            <a:noFill/>
          </p:spPr>
          <p:txBody>
            <a:bodyPr wrap="square" rtlCol="0">
              <a:spAutoFit/>
            </a:bodyPr>
            <a:lstStyle/>
            <a:p>
              <a:pPr defTabSz="514350">
                <a:defRPr/>
              </a:pPr>
              <a:r>
                <a:rPr lang="en-US" sz="2025" dirty="0">
                  <a:solidFill>
                    <a:prstClr val="white"/>
                  </a:solidFill>
                  <a:latin typeface="Cooper Black" panose="0208090404030B020404" pitchFamily="18" charset="0"/>
                </a:rPr>
                <a:t>B</a:t>
              </a:r>
              <a:endParaRPr lang="ru-RU" sz="2025" dirty="0">
                <a:solidFill>
                  <a:prstClr val="white"/>
                </a:solidFill>
                <a:latin typeface="Calibri" panose="020F0502020204030204"/>
              </a:endParaRPr>
            </a:p>
          </p:txBody>
        </p:sp>
        <p:sp>
          <p:nvSpPr>
            <p:cNvPr id="56" name="TextBox 55">
              <a:extLst>
                <a:ext uri="{FF2B5EF4-FFF2-40B4-BE49-F238E27FC236}">
                  <a16:creationId xmlns:a16="http://schemas.microsoft.com/office/drawing/2014/main" id="{982BD829-F041-164B-AB71-8120C3C5E99B}"/>
                </a:ext>
              </a:extLst>
            </p:cNvPr>
            <p:cNvSpPr txBox="1"/>
            <p:nvPr/>
          </p:nvSpPr>
          <p:spPr>
            <a:xfrm>
              <a:off x="6585646" y="2727216"/>
              <a:ext cx="413657" cy="359072"/>
            </a:xfrm>
            <a:prstGeom prst="rect">
              <a:avLst/>
            </a:prstGeom>
            <a:noFill/>
          </p:spPr>
          <p:txBody>
            <a:bodyPr wrap="square" rtlCol="0">
              <a:spAutoFit/>
            </a:bodyPr>
            <a:lstStyle/>
            <a:p>
              <a:pPr defTabSz="514350">
                <a:defRPr/>
              </a:pPr>
              <a:r>
                <a:rPr lang="en-US" sz="2025" dirty="0">
                  <a:solidFill>
                    <a:prstClr val="white"/>
                  </a:solidFill>
                  <a:latin typeface="Cooper Black" panose="0208090404030B020404" pitchFamily="18" charset="0"/>
                </a:rPr>
                <a:t>C</a:t>
              </a:r>
              <a:endParaRPr lang="ru-RU" sz="2025" dirty="0">
                <a:solidFill>
                  <a:prstClr val="white"/>
                </a:solidFill>
                <a:latin typeface="Calibri" panose="020F0502020204030204"/>
              </a:endParaRPr>
            </a:p>
          </p:txBody>
        </p:sp>
      </p:grpSp>
      <p:pic>
        <p:nvPicPr>
          <p:cNvPr id="58" name="Picture 4" descr="Amazon Icon">
            <a:hlinkClick r:id="rId8" action="ppaction://hlinksldjump"/>
            <a:extLst>
              <a:ext uri="{FF2B5EF4-FFF2-40B4-BE49-F238E27FC236}">
                <a16:creationId xmlns:a16="http://schemas.microsoft.com/office/drawing/2014/main" id="{DD737EDB-F2C6-4FB7-8D45-DF404812624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6559149" y="6416994"/>
            <a:ext cx="1172915" cy="117291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94DD740-1AFE-47A9-8569-D9DB9F549236}"/>
              </a:ext>
            </a:extLst>
          </p:cNvPr>
          <p:cNvSpPr txBox="1"/>
          <p:nvPr/>
        </p:nvSpPr>
        <p:spPr>
          <a:xfrm>
            <a:off x="3530837" y="365446"/>
            <a:ext cx="11539869" cy="1938992"/>
          </a:xfrm>
          <a:prstGeom prst="rect">
            <a:avLst/>
          </a:prstGeom>
          <a:noFill/>
        </p:spPr>
        <p:txBody>
          <a:bodyPr wrap="square" rtlCol="0">
            <a:spAutoFit/>
          </a:bodyPr>
          <a:lstStyle/>
          <a:p>
            <a:pPr algn="ctr" defTabSz="514350">
              <a:defRPr/>
            </a:pPr>
            <a:r>
              <a:rPr lang="en-US" sz="6000" dirty="0">
                <a:solidFill>
                  <a:schemeClr val="tx1">
                    <a:lumMod val="95000"/>
                    <a:lumOff val="5000"/>
                  </a:schemeClr>
                </a:solidFill>
                <a:latin typeface="Comic Sans MS" panose="030F0902030302020204" pitchFamily="66" charset="0"/>
              </a:rPr>
              <a:t>What are on the ship? </a:t>
            </a:r>
          </a:p>
          <a:p>
            <a:pPr algn="ctr" defTabSz="514350">
              <a:defRPr/>
            </a:pPr>
            <a:r>
              <a:rPr lang="en-US" sz="6000" dirty="0">
                <a:solidFill>
                  <a:schemeClr val="tx1">
                    <a:lumMod val="95000"/>
                    <a:lumOff val="5000"/>
                  </a:schemeClr>
                </a:solidFill>
                <a:latin typeface="Comic Sans MS" panose="030F0902030302020204" pitchFamily="66" charset="0"/>
              </a:rPr>
              <a:t>Let’s choose one window!</a:t>
            </a:r>
            <a:endParaRPr lang="ru-RU" sz="6000" dirty="0">
              <a:solidFill>
                <a:schemeClr val="tx1">
                  <a:lumMod val="95000"/>
                  <a:lumOff val="5000"/>
                </a:schemeClr>
              </a:solidFill>
              <a:latin typeface="Calibri" panose="020F0502020204030204"/>
            </a:endParaRPr>
          </a:p>
        </p:txBody>
      </p:sp>
    </p:spTree>
    <p:extLst>
      <p:ext uri="{BB962C8B-B14F-4D97-AF65-F5344CB8AC3E}">
        <p14:creationId xmlns:p14="http://schemas.microsoft.com/office/powerpoint/2010/main" val="361775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22222E-6 -6.17284E-7 L 2.22222E-6 -0.09768 " pathEditMode="relative" rAng="0" ptsTypes="AA">
                                      <p:cBhvr>
                                        <p:cTn id="6" dur="2000" fill="hold"/>
                                        <p:tgtEl>
                                          <p:spTgt spid="42"/>
                                        </p:tgtEl>
                                        <p:attrNameLst>
                                          <p:attrName>ppt_x</p:attrName>
                                          <p:attrName>ppt_y</p:attrName>
                                        </p:attrNameLst>
                                      </p:cBhvr>
                                      <p:rCtr x="0" y="-4892"/>
                                    </p:animMotion>
                                  </p:childTnLst>
                                </p:cTn>
                              </p:par>
                              <p:par>
                                <p:cTn id="7" presetID="0" presetClass="path" presetSubtype="0" accel="50000" decel="50000" fill="hold" grpId="0" nodeType="withEffect">
                                  <p:stCondLst>
                                    <p:cond delay="0"/>
                                  </p:stCondLst>
                                  <p:childTnLst>
                                    <p:animMotion origin="layout" path="M -4.30556E-6 -4.44444E-6 L -0.00052 0.11713 " pathEditMode="relative" rAng="0" ptsTypes="AA">
                                      <p:cBhvr>
                                        <p:cTn id="8" dur="2000" fill="hold"/>
                                        <p:tgtEl>
                                          <p:spTgt spid="43"/>
                                        </p:tgtEl>
                                        <p:attrNameLst>
                                          <p:attrName>ppt_x</p:attrName>
                                          <p:attrName>ppt_y</p:attrName>
                                        </p:attrNameLst>
                                      </p:cBhvr>
                                      <p:rCtr x="-26" y="5849"/>
                                    </p:animMotion>
                                  </p:childTnLst>
                                  <p:subTnLst>
                                    <p:audio>
                                      <p:cMediaNode>
                                        <p:cTn display="0" masterRel="sameClick">
                                          <p:stCondLst>
                                            <p:cond evt="begin" delay="0">
                                              <p:tn val="7"/>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2"/>
                  </p:tgtEl>
                </p:cond>
              </p:nextCondLst>
            </p:seq>
            <p:seq concurrent="1" nextAc="seek">
              <p:cTn id="9" restart="whenNotActive" fill="hold" evtFilter="cancelBubble" nodeType="interactiveSeq">
                <p:stCondLst>
                  <p:cond evt="onClick" delay="0">
                    <p:tgtEl>
                      <p:spTgt spid="44"/>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grpId="0" nodeType="clickEffect">
                                  <p:stCondLst>
                                    <p:cond delay="0"/>
                                  </p:stCondLst>
                                  <p:childTnLst>
                                    <p:animMotion origin="layout" path="M -6.94444E-7 6.17284E-7 L -6.94444E-7 -0.09769 " pathEditMode="relative" rAng="0" ptsTypes="AA">
                                      <p:cBhvr>
                                        <p:cTn id="13" dur="2000" fill="hold"/>
                                        <p:tgtEl>
                                          <p:spTgt spid="44"/>
                                        </p:tgtEl>
                                        <p:attrNameLst>
                                          <p:attrName>ppt_x</p:attrName>
                                          <p:attrName>ppt_y</p:attrName>
                                        </p:attrNameLst>
                                      </p:cBhvr>
                                      <p:rCtr x="0" y="-4892"/>
                                    </p:animMotion>
                                  </p:childTnLst>
                                </p:cTn>
                              </p:par>
                              <p:par>
                                <p:cTn id="14" presetID="0" presetClass="path" presetSubtype="0" accel="50000" decel="50000" fill="hold" grpId="0" nodeType="withEffect">
                                  <p:stCondLst>
                                    <p:cond delay="0"/>
                                  </p:stCondLst>
                                  <p:childTnLst>
                                    <p:animMotion origin="layout" path="M 1.25E-6 -3.7037E-7 L -0.00052 0.11713 " pathEditMode="relative" rAng="0" ptsTypes="AA">
                                      <p:cBhvr>
                                        <p:cTn id="15" dur="2000" fill="hold"/>
                                        <p:tgtEl>
                                          <p:spTgt spid="45"/>
                                        </p:tgtEl>
                                        <p:attrNameLst>
                                          <p:attrName>ppt_x</p:attrName>
                                          <p:attrName>ppt_y</p:attrName>
                                        </p:attrNameLst>
                                      </p:cBhvr>
                                      <p:rCtr x="-26" y="5849"/>
                                    </p:animMotion>
                                  </p:childTnLst>
                                  <p:subTnLst>
                                    <p:audio>
                                      <p:cMediaNode>
                                        <p:cTn display="0" masterRel="sameClick">
                                          <p:stCondLst>
                                            <p:cond evt="begin" delay="0">
                                              <p:tn val="14"/>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4"/>
                  </p:tgtEl>
                </p:cond>
              </p:nextCondLst>
            </p:seq>
            <p:seq concurrent="1" nextAc="seek">
              <p:cTn id="16" restart="whenNotActive" fill="hold" evtFilter="cancelBubble" nodeType="interactiveSeq">
                <p:stCondLst>
                  <p:cond evt="onClick" delay="0">
                    <p:tgtEl>
                      <p:spTgt spid="46"/>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4.86111E-6 -6.17284E-7 L -4.86111E-6 -0.09768 " pathEditMode="relative" rAng="0" ptsTypes="AA">
                                      <p:cBhvr>
                                        <p:cTn id="20" dur="2000" fill="hold"/>
                                        <p:tgtEl>
                                          <p:spTgt spid="46"/>
                                        </p:tgtEl>
                                        <p:attrNameLst>
                                          <p:attrName>ppt_x</p:attrName>
                                          <p:attrName>ppt_y</p:attrName>
                                        </p:attrNameLst>
                                      </p:cBhvr>
                                      <p:rCtr x="0" y="-4892"/>
                                    </p:animMotion>
                                  </p:childTnLst>
                                </p:cTn>
                              </p:par>
                              <p:par>
                                <p:cTn id="21" presetID="0" presetClass="path" presetSubtype="0" accel="50000" decel="50000" fill="hold" grpId="0" nodeType="withEffect">
                                  <p:stCondLst>
                                    <p:cond delay="0"/>
                                  </p:stCondLst>
                                  <p:childTnLst>
                                    <p:animMotion origin="layout" path="M -1.52778E-6 -2.83951E-6 L -0.00052 0.11713 " pathEditMode="relative" rAng="0" ptsTypes="AA">
                                      <p:cBhvr>
                                        <p:cTn id="22" dur="2000" fill="hold"/>
                                        <p:tgtEl>
                                          <p:spTgt spid="47"/>
                                        </p:tgtEl>
                                        <p:attrNameLst>
                                          <p:attrName>ppt_x</p:attrName>
                                          <p:attrName>ppt_y</p:attrName>
                                        </p:attrNameLst>
                                      </p:cBhvr>
                                      <p:rCtr x="-26" y="5849"/>
                                    </p:animMotion>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5" grpId="0" animBg="1"/>
      <p:bldP spid="46" grpId="0" animBg="1"/>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Island [gif] by BelaMuca on DeviantArt">
            <a:extLst>
              <a:ext uri="{FF2B5EF4-FFF2-40B4-BE49-F238E27FC236}">
                <a16:creationId xmlns:a16="http://schemas.microsoft.com/office/drawing/2014/main" id="{7CD96D97-4F68-4BBB-AE24-57AF764EB42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8180" y="0"/>
            <a:ext cx="1819982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4F8F39BF-C7DA-4D7F-AEE9-EF2BAF887787}"/>
              </a:ext>
            </a:extLst>
          </p:cNvPr>
          <p:cNvGrpSpPr/>
          <p:nvPr/>
        </p:nvGrpSpPr>
        <p:grpSpPr>
          <a:xfrm>
            <a:off x="14165900" y="6973335"/>
            <a:ext cx="1713947" cy="1410192"/>
            <a:chOff x="10559910" y="5055520"/>
            <a:chExt cx="1523508" cy="1253504"/>
          </a:xfrm>
        </p:grpSpPr>
        <p:pic>
          <p:nvPicPr>
            <p:cNvPr id="24" name="Picture 10" descr="Big wood arrow icon cartoon style Royalty Free Vector Image">
              <a:hlinkClick r:id="" action="ppaction://hlinkshowjump?jump=nextslide"/>
              <a:extLst>
                <a:ext uri="{FF2B5EF4-FFF2-40B4-BE49-F238E27FC236}">
                  <a16:creationId xmlns:a16="http://schemas.microsoft.com/office/drawing/2014/main" id="{E446F8F3-042D-4DAB-8F93-2BC40C137F66}"/>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5" t="11910" r="5035" b="19579"/>
            <a:stretch/>
          </p:blipFill>
          <p:spPr bwMode="auto">
            <a:xfrm flipH="1">
              <a:off x="10559910" y="5055520"/>
              <a:ext cx="1523508" cy="12535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3BF811F-5230-434C-8057-348AFDCE39C2}"/>
                </a:ext>
              </a:extLst>
            </p:cNvPr>
            <p:cNvSpPr txBox="1"/>
            <p:nvPr/>
          </p:nvSpPr>
          <p:spPr>
            <a:xfrm>
              <a:off x="10891557" y="5330583"/>
              <a:ext cx="741229" cy="359073"/>
            </a:xfrm>
            <a:prstGeom prst="rect">
              <a:avLst/>
            </a:prstGeom>
            <a:noFill/>
          </p:spPr>
          <p:txBody>
            <a:bodyPr wrap="none" rtlCol="0">
              <a:spAutoFit/>
            </a:bodyPr>
            <a:lstStyle/>
            <a:p>
              <a:pPr defTabSz="1028700">
                <a:defRPr/>
              </a:pPr>
              <a:r>
                <a:rPr lang="en-GB" sz="2025" b="1" dirty="0">
                  <a:solidFill>
                    <a:srgbClr val="CE6633">
                      <a:lumMod val="75000"/>
                    </a:srgbClr>
                  </a:solidFill>
                  <a:latin typeface="Algerian" panose="04020705040A02060702" pitchFamily="82" charset="0"/>
                </a:rPr>
                <a:t>NEXT</a:t>
              </a:r>
              <a:endParaRPr lang="en-US" sz="2025" b="1" dirty="0">
                <a:solidFill>
                  <a:srgbClr val="CE6633">
                    <a:lumMod val="75000"/>
                  </a:srgbClr>
                </a:solidFill>
                <a:latin typeface="Algerian" panose="04020705040A02060702" pitchFamily="82" charset="0"/>
              </a:endParaRPr>
            </a:p>
          </p:txBody>
        </p:sp>
      </p:grpSp>
      <p:pic>
        <p:nvPicPr>
          <p:cNvPr id="22" name="Picture 2" descr="Maps Clipart Map Scroll - Scroll Transparent Background, HD Png Download ,  Transparent Png Image - PNGitem">
            <a:extLst>
              <a:ext uri="{FF2B5EF4-FFF2-40B4-BE49-F238E27FC236}">
                <a16:creationId xmlns:a16="http://schemas.microsoft.com/office/drawing/2014/main" id="{E0759E4A-394C-46C3-A57F-977A054D2B6B}"/>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762000" y="1409502"/>
            <a:ext cx="16002000" cy="53350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3D86681-0480-49C9-8F42-737238E8142C}"/>
              </a:ext>
            </a:extLst>
          </p:cNvPr>
          <p:cNvSpPr txBox="1"/>
          <p:nvPr/>
        </p:nvSpPr>
        <p:spPr>
          <a:xfrm>
            <a:off x="4983800" y="3415299"/>
            <a:ext cx="9182100" cy="1323439"/>
          </a:xfrm>
          <a:prstGeom prst="rect">
            <a:avLst/>
          </a:prstGeom>
          <a:noFill/>
        </p:spPr>
        <p:txBody>
          <a:bodyPr wrap="square" rtlCol="0">
            <a:spAutoFit/>
          </a:bodyPr>
          <a:lstStyle/>
          <a:p>
            <a:r>
              <a:rPr lang="en-US" sz="8000" dirty="0">
                <a:solidFill>
                  <a:srgbClr val="C00000"/>
                </a:solidFill>
                <a:latin typeface="Algerian" panose="04020705040A02060702" pitchFamily="82" charset="0"/>
              </a:rPr>
              <a:t>LUCKY NUMBER!</a:t>
            </a:r>
          </a:p>
        </p:txBody>
      </p:sp>
    </p:spTree>
    <p:extLst>
      <p:ext uri="{BB962C8B-B14F-4D97-AF65-F5344CB8AC3E}">
        <p14:creationId xmlns:p14="http://schemas.microsoft.com/office/powerpoint/2010/main" val="124953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61697D52-5427-4180-B7EC-16F3F72FDF72}"/>
              </a:ext>
            </a:extLst>
          </p:cNvPr>
          <p:cNvPicPr>
            <a:picLocks noChangeAspect="1"/>
          </p:cNvPicPr>
          <p:nvPr/>
        </p:nvPicPr>
        <p:blipFill>
          <a:blip r:embed="rId3"/>
          <a:stretch>
            <a:fillRect/>
          </a:stretch>
        </p:blipFill>
        <p:spPr>
          <a:xfrm>
            <a:off x="0" y="-51698"/>
            <a:ext cx="18274218" cy="8329188"/>
          </a:xfrm>
          <a:prstGeom prst="rect">
            <a:avLst/>
          </a:prstGeom>
        </p:spPr>
      </p:pic>
      <p:pic>
        <p:nvPicPr>
          <p:cNvPr id="57" name="Picture 2" descr="Animated Sea Waves on Make a GIF">
            <a:extLst>
              <a:ext uri="{FF2B5EF4-FFF2-40B4-BE49-F238E27FC236}">
                <a16:creationId xmlns:a16="http://schemas.microsoft.com/office/drawing/2014/main" id="{AEDEE0A3-AF22-4012-859D-DB74DA04082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422" y="6950089"/>
            <a:ext cx="18309421" cy="3355758"/>
          </a:xfrm>
          <a:prstGeom prst="rect">
            <a:avLst/>
          </a:prstGeom>
          <a:noFill/>
          <a:extLst>
            <a:ext uri="{909E8E84-426E-40DD-AFC4-6F175D3DCCD1}">
              <a14:hiddenFill xmlns:a14="http://schemas.microsoft.com/office/drawing/2010/main">
                <a:solidFill>
                  <a:srgbClr val="FFFFFF"/>
                </a:solidFill>
              </a14:hiddenFill>
            </a:ext>
          </a:extLst>
        </p:spPr>
      </p:pic>
      <p:sp>
        <p:nvSpPr>
          <p:cNvPr id="49" name="Трапеция 48">
            <a:extLst>
              <a:ext uri="{FF2B5EF4-FFF2-40B4-BE49-F238E27FC236}">
                <a16:creationId xmlns:a16="http://schemas.microsoft.com/office/drawing/2014/main" id="{46D648AD-DBFF-1C4A-899B-548D72B74BE6}"/>
              </a:ext>
            </a:extLst>
          </p:cNvPr>
          <p:cNvSpPr/>
          <p:nvPr/>
        </p:nvSpPr>
        <p:spPr>
          <a:xfrm rot="10800000">
            <a:off x="5468426" y="5393179"/>
            <a:ext cx="7908545" cy="3432570"/>
          </a:xfrm>
          <a:prstGeom prst="trapezoi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pic>
        <p:nvPicPr>
          <p:cNvPr id="38" name="Рисунок 37">
            <a:extLst>
              <a:ext uri="{FF2B5EF4-FFF2-40B4-BE49-F238E27FC236}">
                <a16:creationId xmlns:a16="http://schemas.microsoft.com/office/drawing/2014/main" id="{BAE474BE-80F7-7E4E-860E-FA1A4140E85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207572" y="6217266"/>
            <a:ext cx="1406618" cy="1406618"/>
          </a:xfrm>
          <a:prstGeom prst="rect">
            <a:avLst/>
          </a:prstGeom>
        </p:spPr>
      </p:pic>
      <p:pic>
        <p:nvPicPr>
          <p:cNvPr id="40" name="Рисунок 39">
            <a:extLst>
              <a:ext uri="{FF2B5EF4-FFF2-40B4-BE49-F238E27FC236}">
                <a16:creationId xmlns:a16="http://schemas.microsoft.com/office/drawing/2014/main" id="{B0ED5951-9B06-AB46-86D6-493A49213D2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8945622" y="6242638"/>
            <a:ext cx="947517" cy="1285392"/>
          </a:xfrm>
          <a:prstGeom prst="rect">
            <a:avLst/>
          </a:prstGeom>
        </p:spPr>
      </p:pic>
      <p:pic>
        <p:nvPicPr>
          <p:cNvPr id="41" name="Рисунок 40">
            <a:extLst>
              <a:ext uri="{FF2B5EF4-FFF2-40B4-BE49-F238E27FC236}">
                <a16:creationId xmlns:a16="http://schemas.microsoft.com/office/drawing/2014/main" id="{527634CE-626F-DD4E-9D75-31189C1F1B39}"/>
              </a:ext>
            </a:extLst>
          </p:cNvPr>
          <p:cNvPicPr>
            <a:picLocks noChangeAspect="1"/>
          </p:cNvPicPr>
          <p:nvPr/>
        </p:nvPicPr>
        <p:blipFill>
          <a:blip r:embed="rId7"/>
          <a:stretch>
            <a:fillRect/>
          </a:stretch>
        </p:blipFill>
        <p:spPr>
          <a:xfrm>
            <a:off x="11056845" y="6425074"/>
            <a:ext cx="1623144" cy="1610970"/>
          </a:xfrm>
          <a:prstGeom prst="rect">
            <a:avLst/>
          </a:prstGeom>
        </p:spPr>
      </p:pic>
      <p:sp>
        <p:nvSpPr>
          <p:cNvPr id="42" name="Полилиния 41">
            <a:extLst>
              <a:ext uri="{FF2B5EF4-FFF2-40B4-BE49-F238E27FC236}">
                <a16:creationId xmlns:a16="http://schemas.microsoft.com/office/drawing/2014/main" id="{51A6EC76-C4F2-1947-9F79-1D3B778E18BE}"/>
              </a:ext>
            </a:extLst>
          </p:cNvPr>
          <p:cNvSpPr/>
          <p:nvPr/>
        </p:nvSpPr>
        <p:spPr>
          <a:xfrm>
            <a:off x="5974641" y="5871209"/>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3" name="Полилиния 42">
            <a:extLst>
              <a:ext uri="{FF2B5EF4-FFF2-40B4-BE49-F238E27FC236}">
                <a16:creationId xmlns:a16="http://schemas.microsoft.com/office/drawing/2014/main" id="{0CB32D02-DCAD-DA4D-944A-8E343845F2EF}"/>
              </a:ext>
            </a:extLst>
          </p:cNvPr>
          <p:cNvSpPr/>
          <p:nvPr/>
        </p:nvSpPr>
        <p:spPr>
          <a:xfrm rot="10800000">
            <a:off x="5935452" y="5840071"/>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4" name="Полилиния 43">
            <a:extLst>
              <a:ext uri="{FF2B5EF4-FFF2-40B4-BE49-F238E27FC236}">
                <a16:creationId xmlns:a16="http://schemas.microsoft.com/office/drawing/2014/main" id="{F487A8EC-CA27-E14F-9B13-3A5A65707DBA}"/>
              </a:ext>
            </a:extLst>
          </p:cNvPr>
          <p:cNvSpPr/>
          <p:nvPr/>
        </p:nvSpPr>
        <p:spPr>
          <a:xfrm>
            <a:off x="8383533" y="5884117"/>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5" name="Полилиния 44">
            <a:extLst>
              <a:ext uri="{FF2B5EF4-FFF2-40B4-BE49-F238E27FC236}">
                <a16:creationId xmlns:a16="http://schemas.microsoft.com/office/drawing/2014/main" id="{EBE7615C-4356-9349-8544-6A232CF71488}"/>
              </a:ext>
            </a:extLst>
          </p:cNvPr>
          <p:cNvSpPr/>
          <p:nvPr/>
        </p:nvSpPr>
        <p:spPr>
          <a:xfrm rot="10800000">
            <a:off x="8337020" y="5840696"/>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6" name="Полилиния 45">
            <a:extLst>
              <a:ext uri="{FF2B5EF4-FFF2-40B4-BE49-F238E27FC236}">
                <a16:creationId xmlns:a16="http://schemas.microsoft.com/office/drawing/2014/main" id="{05F91297-D3F7-FC45-A529-790770F06464}"/>
              </a:ext>
            </a:extLst>
          </p:cNvPr>
          <p:cNvSpPr/>
          <p:nvPr/>
        </p:nvSpPr>
        <p:spPr>
          <a:xfrm>
            <a:off x="10871241" y="5824985"/>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7" name="Полилиния 46">
            <a:extLst>
              <a:ext uri="{FF2B5EF4-FFF2-40B4-BE49-F238E27FC236}">
                <a16:creationId xmlns:a16="http://schemas.microsoft.com/office/drawing/2014/main" id="{F123ED71-6DAF-3F4E-A4E6-E2740B1B8355}"/>
              </a:ext>
            </a:extLst>
          </p:cNvPr>
          <p:cNvSpPr/>
          <p:nvPr/>
        </p:nvSpPr>
        <p:spPr>
          <a:xfrm rot="10800000">
            <a:off x="10871241" y="5803598"/>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grpSp>
        <p:nvGrpSpPr>
          <p:cNvPr id="19" name="Группа 18">
            <a:extLst>
              <a:ext uri="{FF2B5EF4-FFF2-40B4-BE49-F238E27FC236}">
                <a16:creationId xmlns:a16="http://schemas.microsoft.com/office/drawing/2014/main" id="{10352A17-4CD3-E64E-9B3A-4C46564BCE21}"/>
              </a:ext>
            </a:extLst>
          </p:cNvPr>
          <p:cNvGrpSpPr/>
          <p:nvPr/>
        </p:nvGrpSpPr>
        <p:grpSpPr>
          <a:xfrm>
            <a:off x="7475249" y="2912719"/>
            <a:ext cx="3845918" cy="1253955"/>
            <a:chOff x="2057400" y="752272"/>
            <a:chExt cx="3418593" cy="1114627"/>
          </a:xfrm>
        </p:grpSpPr>
        <p:sp>
          <p:nvSpPr>
            <p:cNvPr id="9" name="Прямоугольник 8">
              <a:extLst>
                <a:ext uri="{FF2B5EF4-FFF2-40B4-BE49-F238E27FC236}">
                  <a16:creationId xmlns:a16="http://schemas.microsoft.com/office/drawing/2014/main" id="{B70F0F9C-DF22-1F46-936F-613557861185}"/>
                </a:ext>
              </a:extLst>
            </p:cNvPr>
            <p:cNvSpPr/>
            <p:nvPr/>
          </p:nvSpPr>
          <p:spPr>
            <a:xfrm>
              <a:off x="2057400"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0" name="Прямоугольник 9">
              <a:extLst>
                <a:ext uri="{FF2B5EF4-FFF2-40B4-BE49-F238E27FC236}">
                  <a16:creationId xmlns:a16="http://schemas.microsoft.com/office/drawing/2014/main" id="{C04392DC-4BAE-E441-B092-442605D361E6}"/>
                </a:ext>
              </a:extLst>
            </p:cNvPr>
            <p:cNvSpPr/>
            <p:nvPr/>
          </p:nvSpPr>
          <p:spPr>
            <a:xfrm>
              <a:off x="2057400"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grpSp>
          <p:nvGrpSpPr>
            <p:cNvPr id="14" name="Группа 13">
              <a:extLst>
                <a:ext uri="{FF2B5EF4-FFF2-40B4-BE49-F238E27FC236}">
                  <a16:creationId xmlns:a16="http://schemas.microsoft.com/office/drawing/2014/main" id="{CDE74C77-B3FA-2D42-AD50-9D653E73D0E8}"/>
                </a:ext>
              </a:extLst>
            </p:cNvPr>
            <p:cNvGrpSpPr/>
            <p:nvPr/>
          </p:nvGrpSpPr>
          <p:grpSpPr>
            <a:xfrm>
              <a:off x="3038764" y="752272"/>
              <a:ext cx="469900" cy="1114627"/>
              <a:chOff x="3085011" y="744653"/>
              <a:chExt cx="469900" cy="1114627"/>
            </a:xfrm>
          </p:grpSpPr>
          <p:sp>
            <p:nvSpPr>
              <p:cNvPr id="12" name="Прямоугольник 11">
                <a:extLst>
                  <a:ext uri="{FF2B5EF4-FFF2-40B4-BE49-F238E27FC236}">
                    <a16:creationId xmlns:a16="http://schemas.microsoft.com/office/drawing/2014/main" id="{EE5D1A63-0CB7-2D49-87E6-98233AA2DA40}"/>
                  </a:ext>
                </a:extLst>
              </p:cNvPr>
              <p:cNvSpPr/>
              <p:nvPr/>
            </p:nvSpPr>
            <p:spPr>
              <a:xfrm>
                <a:off x="3085011" y="906781"/>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3" name="Прямоугольник 12">
                <a:extLst>
                  <a:ext uri="{FF2B5EF4-FFF2-40B4-BE49-F238E27FC236}">
                    <a16:creationId xmlns:a16="http://schemas.microsoft.com/office/drawing/2014/main" id="{696327D7-2E1B-DC45-99F6-1F10F10A4978}"/>
                  </a:ext>
                </a:extLst>
              </p:cNvPr>
              <p:cNvSpPr/>
              <p:nvPr/>
            </p:nvSpPr>
            <p:spPr>
              <a:xfrm>
                <a:off x="3085011" y="744653"/>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grpSp>
        <p:sp>
          <p:nvSpPr>
            <p:cNvPr id="15" name="Прямоугольник 14">
              <a:extLst>
                <a:ext uri="{FF2B5EF4-FFF2-40B4-BE49-F238E27FC236}">
                  <a16:creationId xmlns:a16="http://schemas.microsoft.com/office/drawing/2014/main" id="{47E88879-1C24-364E-BDD6-5CB85CB53C05}"/>
                </a:ext>
              </a:extLst>
            </p:cNvPr>
            <p:cNvSpPr/>
            <p:nvPr/>
          </p:nvSpPr>
          <p:spPr>
            <a:xfrm>
              <a:off x="4024729"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6" name="Прямоугольник 15">
              <a:extLst>
                <a:ext uri="{FF2B5EF4-FFF2-40B4-BE49-F238E27FC236}">
                  <a16:creationId xmlns:a16="http://schemas.microsoft.com/office/drawing/2014/main" id="{8C77A44C-097A-0A43-A8CA-A5C0BA8CB816}"/>
                </a:ext>
              </a:extLst>
            </p:cNvPr>
            <p:cNvSpPr/>
            <p:nvPr/>
          </p:nvSpPr>
          <p:spPr>
            <a:xfrm>
              <a:off x="4024729"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7" name="Прямоугольник 16">
              <a:extLst>
                <a:ext uri="{FF2B5EF4-FFF2-40B4-BE49-F238E27FC236}">
                  <a16:creationId xmlns:a16="http://schemas.microsoft.com/office/drawing/2014/main" id="{03AD26BE-DFB9-5743-B4E2-9BA631E7C2AF}"/>
                </a:ext>
              </a:extLst>
            </p:cNvPr>
            <p:cNvSpPr/>
            <p:nvPr/>
          </p:nvSpPr>
          <p:spPr>
            <a:xfrm>
              <a:off x="5006093"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8" name="Прямоугольник 17">
              <a:extLst>
                <a:ext uri="{FF2B5EF4-FFF2-40B4-BE49-F238E27FC236}">
                  <a16:creationId xmlns:a16="http://schemas.microsoft.com/office/drawing/2014/main" id="{C9E600F7-2195-A046-ACD8-F60453FC80A8}"/>
                </a:ext>
              </a:extLst>
            </p:cNvPr>
            <p:cNvSpPr/>
            <p:nvPr/>
          </p:nvSpPr>
          <p:spPr>
            <a:xfrm>
              <a:off x="5006093"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grpSp>
      <p:sp>
        <p:nvSpPr>
          <p:cNvPr id="8" name="Прямоугольник 7">
            <a:extLst>
              <a:ext uri="{FF2B5EF4-FFF2-40B4-BE49-F238E27FC236}">
                <a16:creationId xmlns:a16="http://schemas.microsoft.com/office/drawing/2014/main" id="{F86EBE3E-604C-A141-9395-FB74FACAC1EC}"/>
              </a:ext>
            </a:extLst>
          </p:cNvPr>
          <p:cNvSpPr/>
          <p:nvPr/>
        </p:nvSpPr>
        <p:spPr>
          <a:xfrm>
            <a:off x="6240669" y="4143485"/>
            <a:ext cx="6315075" cy="974532"/>
          </a:xfrm>
          <a:prstGeom prst="rect">
            <a:avLst/>
          </a:prstGeom>
          <a:solidFill>
            <a:schemeClr val="bg1"/>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4" name="Трапеция 3">
            <a:extLst>
              <a:ext uri="{FF2B5EF4-FFF2-40B4-BE49-F238E27FC236}">
                <a16:creationId xmlns:a16="http://schemas.microsoft.com/office/drawing/2014/main" id="{CC709BE0-FFC2-E44B-926C-9E1AA63696AC}"/>
              </a:ext>
            </a:extLst>
          </p:cNvPr>
          <p:cNvSpPr/>
          <p:nvPr/>
        </p:nvSpPr>
        <p:spPr>
          <a:xfrm rot="10800000">
            <a:off x="5944713" y="8337884"/>
            <a:ext cx="6955973" cy="551088"/>
          </a:xfrm>
          <a:prstGeom prst="trapezoi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6" name="Трапеция 5">
            <a:extLst>
              <a:ext uri="{FF2B5EF4-FFF2-40B4-BE49-F238E27FC236}">
                <a16:creationId xmlns:a16="http://schemas.microsoft.com/office/drawing/2014/main" id="{6D4EFA1A-301E-A546-B9AE-843A1D3A9DE6}"/>
              </a:ext>
            </a:extLst>
          </p:cNvPr>
          <p:cNvSpPr/>
          <p:nvPr/>
        </p:nvSpPr>
        <p:spPr>
          <a:xfrm rot="10800000">
            <a:off x="5136636" y="5118018"/>
            <a:ext cx="8572125" cy="231740"/>
          </a:xfrm>
          <a:prstGeom prst="trapezoid">
            <a:avLst/>
          </a:prstGeom>
          <a:solidFill>
            <a:schemeClr val="bg1"/>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9" name="Полилиния 38">
            <a:extLst>
              <a:ext uri="{FF2B5EF4-FFF2-40B4-BE49-F238E27FC236}">
                <a16:creationId xmlns:a16="http://schemas.microsoft.com/office/drawing/2014/main" id="{E4085738-262D-D844-80B7-0947346A5DFF}"/>
              </a:ext>
            </a:extLst>
          </p:cNvPr>
          <p:cNvSpPr/>
          <p:nvPr/>
        </p:nvSpPr>
        <p:spPr>
          <a:xfrm rot="10800000">
            <a:off x="5197682" y="5349755"/>
            <a:ext cx="8450036" cy="2988129"/>
          </a:xfrm>
          <a:custGeom>
            <a:avLst/>
            <a:gdLst>
              <a:gd name="connsiteX0" fmla="*/ 1599828 w 7511143"/>
              <a:gd name="connsiteY0" fmla="*/ 2120274 h 2656114"/>
              <a:gd name="connsiteX1" fmla="*/ 2398859 w 7511143"/>
              <a:gd name="connsiteY1" fmla="*/ 1328057 h 2656114"/>
              <a:gd name="connsiteX2" fmla="*/ 1599828 w 7511143"/>
              <a:gd name="connsiteY2" fmla="*/ 535840 h 2656114"/>
              <a:gd name="connsiteX3" fmla="*/ 800797 w 7511143"/>
              <a:gd name="connsiteY3" fmla="*/ 1328057 h 2656114"/>
              <a:gd name="connsiteX4" fmla="*/ 1599828 w 7511143"/>
              <a:gd name="connsiteY4" fmla="*/ 2120274 h 2656114"/>
              <a:gd name="connsiteX5" fmla="*/ 3755573 w 7511143"/>
              <a:gd name="connsiteY5" fmla="*/ 2131722 h 2656114"/>
              <a:gd name="connsiteX6" fmla="*/ 4554604 w 7511143"/>
              <a:gd name="connsiteY6" fmla="*/ 1339505 h 2656114"/>
              <a:gd name="connsiteX7" fmla="*/ 3755573 w 7511143"/>
              <a:gd name="connsiteY7" fmla="*/ 547288 h 2656114"/>
              <a:gd name="connsiteX8" fmla="*/ 2956542 w 7511143"/>
              <a:gd name="connsiteY8" fmla="*/ 1339505 h 2656114"/>
              <a:gd name="connsiteX9" fmla="*/ 3755573 w 7511143"/>
              <a:gd name="connsiteY9" fmla="*/ 2131722 h 2656114"/>
              <a:gd name="connsiteX10" fmla="*/ 5954854 w 7511143"/>
              <a:gd name="connsiteY10" fmla="*/ 2131722 h 2656114"/>
              <a:gd name="connsiteX11" fmla="*/ 6753885 w 7511143"/>
              <a:gd name="connsiteY11" fmla="*/ 1339505 h 2656114"/>
              <a:gd name="connsiteX12" fmla="*/ 5954854 w 7511143"/>
              <a:gd name="connsiteY12" fmla="*/ 547288 h 2656114"/>
              <a:gd name="connsiteX13" fmla="*/ 5155823 w 7511143"/>
              <a:gd name="connsiteY13" fmla="*/ 1339505 h 2656114"/>
              <a:gd name="connsiteX14" fmla="*/ 5954854 w 7511143"/>
              <a:gd name="connsiteY14" fmla="*/ 2131722 h 2656114"/>
              <a:gd name="connsiteX15" fmla="*/ 7511143 w 7511143"/>
              <a:gd name="connsiteY15" fmla="*/ 2656114 h 2656114"/>
              <a:gd name="connsiteX16" fmla="*/ 0 w 7511143"/>
              <a:gd name="connsiteY16" fmla="*/ 2656114 h 2656114"/>
              <a:gd name="connsiteX17" fmla="*/ 664029 w 7511143"/>
              <a:gd name="connsiteY17" fmla="*/ 0 h 2656114"/>
              <a:gd name="connsiteX18" fmla="*/ 6847115 w 7511143"/>
              <a:gd name="connsiteY18" fmla="*/ 0 h 265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11143" h="2656114">
                <a:moveTo>
                  <a:pt x="1599828" y="2120274"/>
                </a:moveTo>
                <a:cubicBezTo>
                  <a:pt x="2041121" y="2120274"/>
                  <a:pt x="2398859" y="1765586"/>
                  <a:pt x="2398859" y="1328057"/>
                </a:cubicBezTo>
                <a:cubicBezTo>
                  <a:pt x="2398859" y="890528"/>
                  <a:pt x="2041121" y="535840"/>
                  <a:pt x="1599828" y="535840"/>
                </a:cubicBezTo>
                <a:cubicBezTo>
                  <a:pt x="1158535" y="535840"/>
                  <a:pt x="800797" y="890528"/>
                  <a:pt x="800797" y="1328057"/>
                </a:cubicBezTo>
                <a:cubicBezTo>
                  <a:pt x="800797" y="1765586"/>
                  <a:pt x="1158535" y="2120274"/>
                  <a:pt x="1599828" y="2120274"/>
                </a:cubicBezTo>
                <a:close/>
                <a:moveTo>
                  <a:pt x="3755573" y="2131722"/>
                </a:moveTo>
                <a:cubicBezTo>
                  <a:pt x="4196866" y="2131722"/>
                  <a:pt x="4554604" y="1777034"/>
                  <a:pt x="4554604" y="1339505"/>
                </a:cubicBezTo>
                <a:cubicBezTo>
                  <a:pt x="4554604" y="901976"/>
                  <a:pt x="4196866" y="547288"/>
                  <a:pt x="3755573" y="547288"/>
                </a:cubicBezTo>
                <a:cubicBezTo>
                  <a:pt x="3314280" y="547288"/>
                  <a:pt x="2956542" y="901976"/>
                  <a:pt x="2956542" y="1339505"/>
                </a:cubicBezTo>
                <a:cubicBezTo>
                  <a:pt x="2956542" y="1777034"/>
                  <a:pt x="3314280" y="2131722"/>
                  <a:pt x="3755573" y="2131722"/>
                </a:cubicBezTo>
                <a:close/>
                <a:moveTo>
                  <a:pt x="5954854" y="2131722"/>
                </a:moveTo>
                <a:cubicBezTo>
                  <a:pt x="6396147" y="2131722"/>
                  <a:pt x="6753885" y="1777034"/>
                  <a:pt x="6753885" y="1339505"/>
                </a:cubicBezTo>
                <a:cubicBezTo>
                  <a:pt x="6753885" y="901976"/>
                  <a:pt x="6396147" y="547288"/>
                  <a:pt x="5954854" y="547288"/>
                </a:cubicBezTo>
                <a:cubicBezTo>
                  <a:pt x="5513561" y="547288"/>
                  <a:pt x="5155823" y="901976"/>
                  <a:pt x="5155823" y="1339505"/>
                </a:cubicBezTo>
                <a:cubicBezTo>
                  <a:pt x="5155823" y="1777034"/>
                  <a:pt x="5513561" y="2131722"/>
                  <a:pt x="5954854" y="2131722"/>
                </a:cubicBezTo>
                <a:close/>
                <a:moveTo>
                  <a:pt x="7511143" y="2656114"/>
                </a:moveTo>
                <a:lnTo>
                  <a:pt x="0" y="2656114"/>
                </a:lnTo>
                <a:lnTo>
                  <a:pt x="664029" y="0"/>
                </a:lnTo>
                <a:lnTo>
                  <a:pt x="6847115" y="0"/>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22" name="Овал 21">
            <a:extLst>
              <a:ext uri="{FF2B5EF4-FFF2-40B4-BE49-F238E27FC236}">
                <a16:creationId xmlns:a16="http://schemas.microsoft.com/office/drawing/2014/main" id="{3FB4AB54-65C6-CD4C-A0C4-BB936FB2AC05}"/>
              </a:ext>
            </a:extLst>
          </p:cNvPr>
          <p:cNvSpPr/>
          <p:nvPr/>
        </p:nvSpPr>
        <p:spPr>
          <a:xfrm>
            <a:off x="6538770" y="4441837"/>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5" name="Овал 24">
            <a:extLst>
              <a:ext uri="{FF2B5EF4-FFF2-40B4-BE49-F238E27FC236}">
                <a16:creationId xmlns:a16="http://schemas.microsoft.com/office/drawing/2014/main" id="{F1E3AB5D-01B4-004A-8FAA-06A775A19935}"/>
              </a:ext>
            </a:extLst>
          </p:cNvPr>
          <p:cNvSpPr/>
          <p:nvPr/>
        </p:nvSpPr>
        <p:spPr>
          <a:xfrm>
            <a:off x="7115277" y="4441837"/>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6" name="Овал 25">
            <a:extLst>
              <a:ext uri="{FF2B5EF4-FFF2-40B4-BE49-F238E27FC236}">
                <a16:creationId xmlns:a16="http://schemas.microsoft.com/office/drawing/2014/main" id="{2C5D8DAD-816C-EB4F-830E-C27B9D5834D2}"/>
              </a:ext>
            </a:extLst>
          </p:cNvPr>
          <p:cNvSpPr/>
          <p:nvPr/>
        </p:nvSpPr>
        <p:spPr>
          <a:xfrm>
            <a:off x="7704049" y="4441837"/>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7" name="Овал 26">
            <a:extLst>
              <a:ext uri="{FF2B5EF4-FFF2-40B4-BE49-F238E27FC236}">
                <a16:creationId xmlns:a16="http://schemas.microsoft.com/office/drawing/2014/main" id="{828242C3-6DE7-F348-8E75-0C0323B9435C}"/>
              </a:ext>
            </a:extLst>
          </p:cNvPr>
          <p:cNvSpPr/>
          <p:nvPr/>
        </p:nvSpPr>
        <p:spPr>
          <a:xfrm>
            <a:off x="8305584" y="4441837"/>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8" name="Овал 27">
            <a:extLst>
              <a:ext uri="{FF2B5EF4-FFF2-40B4-BE49-F238E27FC236}">
                <a16:creationId xmlns:a16="http://schemas.microsoft.com/office/drawing/2014/main" id="{313C7E17-179B-0446-AC17-2222B1D26DFD}"/>
              </a:ext>
            </a:extLst>
          </p:cNvPr>
          <p:cNvSpPr/>
          <p:nvPr/>
        </p:nvSpPr>
        <p:spPr>
          <a:xfrm>
            <a:off x="8907117" y="4441837"/>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9" name="Овал 28">
            <a:extLst>
              <a:ext uri="{FF2B5EF4-FFF2-40B4-BE49-F238E27FC236}">
                <a16:creationId xmlns:a16="http://schemas.microsoft.com/office/drawing/2014/main" id="{A3D96DE6-C607-5A43-B24C-DC2FD93BA6BA}"/>
              </a:ext>
            </a:extLst>
          </p:cNvPr>
          <p:cNvSpPr/>
          <p:nvPr/>
        </p:nvSpPr>
        <p:spPr>
          <a:xfrm>
            <a:off x="9483625" y="4441837"/>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0" name="Овал 29">
            <a:extLst>
              <a:ext uri="{FF2B5EF4-FFF2-40B4-BE49-F238E27FC236}">
                <a16:creationId xmlns:a16="http://schemas.microsoft.com/office/drawing/2014/main" id="{3D15413C-07C7-4B47-9345-CC76E9E0F69B}"/>
              </a:ext>
            </a:extLst>
          </p:cNvPr>
          <p:cNvSpPr/>
          <p:nvPr/>
        </p:nvSpPr>
        <p:spPr>
          <a:xfrm>
            <a:off x="10072396" y="4441837"/>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1" name="Овал 30">
            <a:extLst>
              <a:ext uri="{FF2B5EF4-FFF2-40B4-BE49-F238E27FC236}">
                <a16:creationId xmlns:a16="http://schemas.microsoft.com/office/drawing/2014/main" id="{266B207A-005A-824D-A5F0-7BBDD3FDA946}"/>
              </a:ext>
            </a:extLst>
          </p:cNvPr>
          <p:cNvSpPr/>
          <p:nvPr/>
        </p:nvSpPr>
        <p:spPr>
          <a:xfrm>
            <a:off x="10648905" y="4441837"/>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2" name="Овал 31">
            <a:extLst>
              <a:ext uri="{FF2B5EF4-FFF2-40B4-BE49-F238E27FC236}">
                <a16:creationId xmlns:a16="http://schemas.microsoft.com/office/drawing/2014/main" id="{2500B523-AE93-B546-A4D4-BEACDD434DE6}"/>
              </a:ext>
            </a:extLst>
          </p:cNvPr>
          <p:cNvSpPr/>
          <p:nvPr/>
        </p:nvSpPr>
        <p:spPr>
          <a:xfrm>
            <a:off x="11231658" y="4441837"/>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3" name="Овал 32">
            <a:extLst>
              <a:ext uri="{FF2B5EF4-FFF2-40B4-BE49-F238E27FC236}">
                <a16:creationId xmlns:a16="http://schemas.microsoft.com/office/drawing/2014/main" id="{2B208E38-8D20-EE4E-AB89-9DA35FFC29AB}"/>
              </a:ext>
            </a:extLst>
          </p:cNvPr>
          <p:cNvSpPr/>
          <p:nvPr/>
        </p:nvSpPr>
        <p:spPr>
          <a:xfrm>
            <a:off x="11808165" y="4441837"/>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48" name="Кольцо 47">
            <a:extLst>
              <a:ext uri="{FF2B5EF4-FFF2-40B4-BE49-F238E27FC236}">
                <a16:creationId xmlns:a16="http://schemas.microsoft.com/office/drawing/2014/main" id="{DF53D920-BDA6-BC43-9FC5-07BB140E7C3D}"/>
              </a:ext>
            </a:extLst>
          </p:cNvPr>
          <p:cNvSpPr/>
          <p:nvPr/>
        </p:nvSpPr>
        <p:spPr>
          <a:xfrm>
            <a:off x="5996387" y="5871210"/>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black"/>
              </a:solidFill>
              <a:latin typeface="Calibri" panose="020F0502020204030204"/>
            </a:endParaRPr>
          </a:p>
        </p:txBody>
      </p:sp>
      <p:sp>
        <p:nvSpPr>
          <p:cNvPr id="51" name="Кольцо 50">
            <a:extLst>
              <a:ext uri="{FF2B5EF4-FFF2-40B4-BE49-F238E27FC236}">
                <a16:creationId xmlns:a16="http://schemas.microsoft.com/office/drawing/2014/main" id="{88F8B2A9-EF73-D544-9A72-BE087059444C}"/>
              </a:ext>
            </a:extLst>
          </p:cNvPr>
          <p:cNvSpPr/>
          <p:nvPr/>
        </p:nvSpPr>
        <p:spPr>
          <a:xfrm>
            <a:off x="8469674" y="5871210"/>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black"/>
              </a:solidFill>
              <a:latin typeface="Calibri" panose="020F0502020204030204"/>
            </a:endParaRPr>
          </a:p>
        </p:txBody>
      </p:sp>
      <p:sp>
        <p:nvSpPr>
          <p:cNvPr id="52" name="Кольцо 51">
            <a:extLst>
              <a:ext uri="{FF2B5EF4-FFF2-40B4-BE49-F238E27FC236}">
                <a16:creationId xmlns:a16="http://schemas.microsoft.com/office/drawing/2014/main" id="{9755E662-43F7-0249-B710-852E67F3D4DD}"/>
              </a:ext>
            </a:extLst>
          </p:cNvPr>
          <p:cNvSpPr/>
          <p:nvPr/>
        </p:nvSpPr>
        <p:spPr>
          <a:xfrm>
            <a:off x="10890879" y="5871210"/>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black"/>
              </a:solidFill>
              <a:latin typeface="Calibri" panose="020F0502020204030204"/>
            </a:endParaRPr>
          </a:p>
        </p:txBody>
      </p:sp>
      <p:grpSp>
        <p:nvGrpSpPr>
          <p:cNvPr id="50" name="Группа 49">
            <a:extLst>
              <a:ext uri="{FF2B5EF4-FFF2-40B4-BE49-F238E27FC236}">
                <a16:creationId xmlns:a16="http://schemas.microsoft.com/office/drawing/2014/main" id="{CA82CAC9-8206-0A43-AA62-951B2C6ABF11}"/>
              </a:ext>
            </a:extLst>
          </p:cNvPr>
          <p:cNvGrpSpPr/>
          <p:nvPr/>
        </p:nvGrpSpPr>
        <p:grpSpPr>
          <a:xfrm>
            <a:off x="6743636" y="5417166"/>
            <a:ext cx="5409779" cy="403957"/>
            <a:chOff x="2190611" y="2727216"/>
            <a:chExt cx="4808692" cy="359072"/>
          </a:xfrm>
        </p:grpSpPr>
        <p:sp>
          <p:nvSpPr>
            <p:cNvPr id="53" name="TextBox 52">
              <a:extLst>
                <a:ext uri="{FF2B5EF4-FFF2-40B4-BE49-F238E27FC236}">
                  <a16:creationId xmlns:a16="http://schemas.microsoft.com/office/drawing/2014/main" id="{45C85FF1-866E-6A49-B2AE-5A6409F62F6E}"/>
                </a:ext>
              </a:extLst>
            </p:cNvPr>
            <p:cNvSpPr txBox="1"/>
            <p:nvPr/>
          </p:nvSpPr>
          <p:spPr>
            <a:xfrm>
              <a:off x="2190611" y="2727216"/>
              <a:ext cx="413657" cy="359072"/>
            </a:xfrm>
            <a:prstGeom prst="rect">
              <a:avLst/>
            </a:prstGeom>
            <a:noFill/>
          </p:spPr>
          <p:txBody>
            <a:bodyPr wrap="square" rtlCol="0">
              <a:spAutoFit/>
            </a:bodyPr>
            <a:lstStyle/>
            <a:p>
              <a:pPr defTabSz="514350">
                <a:defRPr/>
              </a:pPr>
              <a:r>
                <a:rPr lang="en-US" sz="2025" dirty="0">
                  <a:solidFill>
                    <a:prstClr val="white"/>
                  </a:solidFill>
                  <a:latin typeface="Cooper Black" panose="0208090404030B020404" pitchFamily="18" charset="0"/>
                </a:rPr>
                <a:t>A</a:t>
              </a:r>
              <a:endParaRPr lang="ru-RU" sz="2025" dirty="0">
                <a:solidFill>
                  <a:prstClr val="white"/>
                </a:solidFill>
                <a:latin typeface="Calibri" panose="020F0502020204030204"/>
              </a:endParaRPr>
            </a:p>
          </p:txBody>
        </p:sp>
        <p:sp>
          <p:nvSpPr>
            <p:cNvPr id="54" name="TextBox 53">
              <a:extLst>
                <a:ext uri="{FF2B5EF4-FFF2-40B4-BE49-F238E27FC236}">
                  <a16:creationId xmlns:a16="http://schemas.microsoft.com/office/drawing/2014/main" id="{B524C55A-AA38-3D47-8C80-D7C53C1B48EA}"/>
                </a:ext>
              </a:extLst>
            </p:cNvPr>
            <p:cNvSpPr txBox="1"/>
            <p:nvPr/>
          </p:nvSpPr>
          <p:spPr>
            <a:xfrm>
              <a:off x="4419326" y="2727216"/>
              <a:ext cx="413657" cy="359072"/>
            </a:xfrm>
            <a:prstGeom prst="rect">
              <a:avLst/>
            </a:prstGeom>
            <a:noFill/>
          </p:spPr>
          <p:txBody>
            <a:bodyPr wrap="square" rtlCol="0">
              <a:spAutoFit/>
            </a:bodyPr>
            <a:lstStyle/>
            <a:p>
              <a:pPr defTabSz="514350">
                <a:defRPr/>
              </a:pPr>
              <a:r>
                <a:rPr lang="en-US" sz="2025" dirty="0">
                  <a:solidFill>
                    <a:prstClr val="white"/>
                  </a:solidFill>
                  <a:latin typeface="Cooper Black" panose="0208090404030B020404" pitchFamily="18" charset="0"/>
                </a:rPr>
                <a:t>B</a:t>
              </a:r>
              <a:endParaRPr lang="ru-RU" sz="2025" dirty="0">
                <a:solidFill>
                  <a:prstClr val="white"/>
                </a:solidFill>
                <a:latin typeface="Calibri" panose="020F0502020204030204"/>
              </a:endParaRPr>
            </a:p>
          </p:txBody>
        </p:sp>
        <p:sp>
          <p:nvSpPr>
            <p:cNvPr id="55" name="TextBox 54">
              <a:extLst>
                <a:ext uri="{FF2B5EF4-FFF2-40B4-BE49-F238E27FC236}">
                  <a16:creationId xmlns:a16="http://schemas.microsoft.com/office/drawing/2014/main" id="{3093AAB2-7B51-7D45-AD28-B113032BDFA5}"/>
                </a:ext>
              </a:extLst>
            </p:cNvPr>
            <p:cNvSpPr txBox="1"/>
            <p:nvPr/>
          </p:nvSpPr>
          <p:spPr>
            <a:xfrm>
              <a:off x="6585646" y="2727216"/>
              <a:ext cx="413657" cy="359072"/>
            </a:xfrm>
            <a:prstGeom prst="rect">
              <a:avLst/>
            </a:prstGeom>
            <a:noFill/>
          </p:spPr>
          <p:txBody>
            <a:bodyPr wrap="square" rtlCol="0">
              <a:spAutoFit/>
            </a:bodyPr>
            <a:lstStyle/>
            <a:p>
              <a:pPr defTabSz="514350">
                <a:defRPr/>
              </a:pPr>
              <a:r>
                <a:rPr lang="en-US" sz="2025" dirty="0">
                  <a:solidFill>
                    <a:prstClr val="white"/>
                  </a:solidFill>
                  <a:latin typeface="Cooper Black" panose="0208090404030B020404" pitchFamily="18" charset="0"/>
                </a:rPr>
                <a:t>C</a:t>
              </a:r>
              <a:endParaRPr lang="ru-RU" sz="2025" dirty="0">
                <a:solidFill>
                  <a:prstClr val="white"/>
                </a:solidFill>
                <a:latin typeface="Calibri" panose="020F0502020204030204"/>
              </a:endParaRPr>
            </a:p>
          </p:txBody>
        </p:sp>
      </p:grpSp>
      <p:pic>
        <p:nvPicPr>
          <p:cNvPr id="58" name="Picture 4" descr="Amazon Icon">
            <a:hlinkClick r:id="rId8" action="ppaction://hlinksldjump"/>
            <a:extLst>
              <a:ext uri="{FF2B5EF4-FFF2-40B4-BE49-F238E27FC236}">
                <a16:creationId xmlns:a16="http://schemas.microsoft.com/office/drawing/2014/main" id="{9DC5FB35-A6AE-406D-B14A-6A8F77B1049F}"/>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6851889" y="6231681"/>
            <a:ext cx="1172915" cy="1172915"/>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8424E28F-DD39-490A-989C-A9CFAFB589D2}"/>
              </a:ext>
            </a:extLst>
          </p:cNvPr>
          <p:cNvSpPr txBox="1"/>
          <p:nvPr/>
        </p:nvSpPr>
        <p:spPr>
          <a:xfrm>
            <a:off x="3530837" y="365446"/>
            <a:ext cx="11539869" cy="1938992"/>
          </a:xfrm>
          <a:prstGeom prst="rect">
            <a:avLst/>
          </a:prstGeom>
          <a:noFill/>
        </p:spPr>
        <p:txBody>
          <a:bodyPr wrap="square" rtlCol="0">
            <a:spAutoFit/>
          </a:bodyPr>
          <a:lstStyle/>
          <a:p>
            <a:pPr algn="ctr" defTabSz="514350">
              <a:defRPr/>
            </a:pPr>
            <a:r>
              <a:rPr lang="en-US" sz="6000" dirty="0">
                <a:solidFill>
                  <a:schemeClr val="tx1">
                    <a:lumMod val="95000"/>
                    <a:lumOff val="5000"/>
                  </a:schemeClr>
                </a:solidFill>
                <a:latin typeface="Comic Sans MS" panose="030F0902030302020204" pitchFamily="66" charset="0"/>
              </a:rPr>
              <a:t>What are on the ship? </a:t>
            </a:r>
          </a:p>
          <a:p>
            <a:pPr algn="ctr" defTabSz="514350">
              <a:defRPr/>
            </a:pPr>
            <a:r>
              <a:rPr lang="en-US" sz="6000" dirty="0">
                <a:solidFill>
                  <a:schemeClr val="tx1">
                    <a:lumMod val="95000"/>
                    <a:lumOff val="5000"/>
                  </a:schemeClr>
                </a:solidFill>
                <a:latin typeface="Comic Sans MS" panose="030F0902030302020204" pitchFamily="66" charset="0"/>
              </a:rPr>
              <a:t>Let’s choose one window!</a:t>
            </a:r>
            <a:endParaRPr lang="ru-RU" sz="6000" dirty="0">
              <a:solidFill>
                <a:schemeClr val="tx1">
                  <a:lumMod val="95000"/>
                  <a:lumOff val="5000"/>
                </a:schemeClr>
              </a:solidFill>
              <a:latin typeface="Calibri" panose="020F0502020204030204"/>
            </a:endParaRPr>
          </a:p>
        </p:txBody>
      </p:sp>
    </p:spTree>
    <p:extLst>
      <p:ext uri="{BB962C8B-B14F-4D97-AF65-F5344CB8AC3E}">
        <p14:creationId xmlns:p14="http://schemas.microsoft.com/office/powerpoint/2010/main" val="2412413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05556E-6 -4.19753E-6 L -3.05556E-6 -0.09768 " pathEditMode="relative" rAng="0" ptsTypes="AA">
                                      <p:cBhvr>
                                        <p:cTn id="6" dur="2000" fill="hold"/>
                                        <p:tgtEl>
                                          <p:spTgt spid="42"/>
                                        </p:tgtEl>
                                        <p:attrNameLst>
                                          <p:attrName>ppt_x</p:attrName>
                                          <p:attrName>ppt_y</p:attrName>
                                        </p:attrNameLst>
                                      </p:cBhvr>
                                      <p:rCtr x="0" y="-4892"/>
                                    </p:animMotion>
                                  </p:childTnLst>
                                </p:cTn>
                              </p:par>
                              <p:par>
                                <p:cTn id="7" presetID="0" presetClass="path" presetSubtype="0" accel="50000" decel="50000" fill="hold" grpId="0" nodeType="withEffect">
                                  <p:stCondLst>
                                    <p:cond delay="0"/>
                                  </p:stCondLst>
                                  <p:childTnLst>
                                    <p:animMotion origin="layout" path="M 2.77778E-7 -2.09877E-6 L -0.00052 0.11713 " pathEditMode="relative" rAng="0" ptsTypes="AA">
                                      <p:cBhvr>
                                        <p:cTn id="8" dur="2000" fill="hold"/>
                                        <p:tgtEl>
                                          <p:spTgt spid="43"/>
                                        </p:tgtEl>
                                        <p:attrNameLst>
                                          <p:attrName>ppt_x</p:attrName>
                                          <p:attrName>ppt_y</p:attrName>
                                        </p:attrNameLst>
                                      </p:cBhvr>
                                      <p:rCtr x="-26" y="5849"/>
                                    </p:animMotion>
                                  </p:childTnLst>
                                  <p:subTnLst>
                                    <p:audio>
                                      <p:cMediaNode>
                                        <p:cTn display="0" masterRel="sameClick">
                                          <p:stCondLst>
                                            <p:cond evt="begin" delay="0">
                                              <p:tn val="7"/>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2"/>
                  </p:tgtEl>
                </p:cond>
              </p:nextCondLst>
            </p:seq>
            <p:seq concurrent="1" nextAc="seek">
              <p:cTn id="9" restart="whenNotActive" fill="hold" evtFilter="cancelBubble" nodeType="interactiveSeq">
                <p:stCondLst>
                  <p:cond evt="onClick" delay="0">
                    <p:tgtEl>
                      <p:spTgt spid="44"/>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grpId="0" nodeType="clickEffect">
                                  <p:stCondLst>
                                    <p:cond delay="0"/>
                                  </p:stCondLst>
                                  <p:childTnLst>
                                    <p:animMotion origin="layout" path="M -3.88889E-6 -3.08642E-6 L -3.88889E-6 -0.09768 " pathEditMode="relative" rAng="0" ptsTypes="AA">
                                      <p:cBhvr>
                                        <p:cTn id="13" dur="2000" fill="hold"/>
                                        <p:tgtEl>
                                          <p:spTgt spid="44"/>
                                        </p:tgtEl>
                                        <p:attrNameLst>
                                          <p:attrName>ppt_x</p:attrName>
                                          <p:attrName>ppt_y</p:attrName>
                                        </p:attrNameLst>
                                      </p:cBhvr>
                                      <p:rCtr x="0" y="-4892"/>
                                    </p:animMotion>
                                  </p:childTnLst>
                                </p:cTn>
                              </p:par>
                              <p:par>
                                <p:cTn id="14" presetID="0" presetClass="path" presetSubtype="0" accel="50000" decel="50000" fill="hold" grpId="0" nodeType="withEffect">
                                  <p:stCondLst>
                                    <p:cond delay="0"/>
                                  </p:stCondLst>
                                  <p:childTnLst>
                                    <p:animMotion origin="layout" path="M 2.77778E-7 -2.09877E-6 L -0.00052 0.11713 " pathEditMode="relative" rAng="0" ptsTypes="AA">
                                      <p:cBhvr>
                                        <p:cTn id="15" dur="2000" fill="hold"/>
                                        <p:tgtEl>
                                          <p:spTgt spid="45"/>
                                        </p:tgtEl>
                                        <p:attrNameLst>
                                          <p:attrName>ppt_x</p:attrName>
                                          <p:attrName>ppt_y</p:attrName>
                                        </p:attrNameLst>
                                      </p:cBhvr>
                                      <p:rCtr x="-26" y="5849"/>
                                    </p:animMotion>
                                  </p:childTnLst>
                                  <p:subTnLst>
                                    <p:audio>
                                      <p:cMediaNode>
                                        <p:cTn display="0" masterRel="sameClick">
                                          <p:stCondLst>
                                            <p:cond evt="begin" delay="0">
                                              <p:tn val="14"/>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4"/>
                  </p:tgtEl>
                </p:cond>
              </p:nextCondLst>
            </p:seq>
            <p:seq concurrent="1" nextAc="seek">
              <p:cTn id="16" restart="whenNotActive" fill="hold" evtFilter="cancelBubble" nodeType="interactiveSeq">
                <p:stCondLst>
                  <p:cond evt="onClick" delay="0">
                    <p:tgtEl>
                      <p:spTgt spid="46"/>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1.80556E-6 1.11111E-6 L 1.80556E-6 -0.09769 " pathEditMode="relative" rAng="0" ptsTypes="AA">
                                      <p:cBhvr>
                                        <p:cTn id="20" dur="2000" fill="hold"/>
                                        <p:tgtEl>
                                          <p:spTgt spid="46"/>
                                        </p:tgtEl>
                                        <p:attrNameLst>
                                          <p:attrName>ppt_x</p:attrName>
                                          <p:attrName>ppt_y</p:attrName>
                                        </p:attrNameLst>
                                      </p:cBhvr>
                                      <p:rCtr x="0" y="-4892"/>
                                    </p:animMotion>
                                  </p:childTnLst>
                                </p:cTn>
                              </p:par>
                              <p:par>
                                <p:cTn id="21" presetID="0" presetClass="path" presetSubtype="0" accel="50000" decel="50000" fill="hold" grpId="0" nodeType="withEffect">
                                  <p:stCondLst>
                                    <p:cond delay="0"/>
                                  </p:stCondLst>
                                  <p:childTnLst>
                                    <p:animMotion origin="layout" path="M 1.80556E-6 -2.71605E-6 L -0.00052 0.11713 " pathEditMode="relative" rAng="0" ptsTypes="AA">
                                      <p:cBhvr>
                                        <p:cTn id="22" dur="2000" fill="hold"/>
                                        <p:tgtEl>
                                          <p:spTgt spid="47"/>
                                        </p:tgtEl>
                                        <p:attrNameLst>
                                          <p:attrName>ppt_x</p:attrName>
                                          <p:attrName>ppt_y</p:attrName>
                                        </p:attrNameLst>
                                      </p:cBhvr>
                                      <p:rCtr x="-26" y="5849"/>
                                    </p:animMotion>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5" grpId="0" animBg="1"/>
      <p:bldP spid="46"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Island [gif] by BelaMuca on DeviantArt">
            <a:extLst>
              <a:ext uri="{FF2B5EF4-FFF2-40B4-BE49-F238E27FC236}">
                <a16:creationId xmlns:a16="http://schemas.microsoft.com/office/drawing/2014/main" id="{7CD96D97-4F68-4BBB-AE24-57AF764EB42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414" y="27151"/>
            <a:ext cx="18239172" cy="1025984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BE0994C-DF66-4879-BE71-6485CCAF9CAB}"/>
              </a:ext>
            </a:extLst>
          </p:cNvPr>
          <p:cNvGrpSpPr/>
          <p:nvPr/>
        </p:nvGrpSpPr>
        <p:grpSpPr>
          <a:xfrm>
            <a:off x="2438400" y="3369234"/>
            <a:ext cx="5908158" cy="2530837"/>
            <a:chOff x="2358806" y="4870057"/>
            <a:chExt cx="2148396" cy="1512969"/>
          </a:xfrm>
        </p:grpSpPr>
        <p:pic>
          <p:nvPicPr>
            <p:cNvPr id="18436" name="Picture 4" descr="Blank Treasure Map Clip Art - Royalty Free - GoGraph">
              <a:extLst>
                <a:ext uri="{FF2B5EF4-FFF2-40B4-BE49-F238E27FC236}">
                  <a16:creationId xmlns:a16="http://schemas.microsoft.com/office/drawing/2014/main" id="{636B2870-5ACF-4C63-8F3F-96CFFA121D1C}"/>
                </a:ext>
              </a:extLst>
            </p:cNvPr>
            <p:cNvPicPr>
              <a:picLocks noChangeAspect="1" noChangeArrowheads="1"/>
            </p:cNvPicPr>
            <p:nvPr/>
          </p:nvPicPr>
          <p:blipFill rotWithShape="1">
            <a:blip r:embed="rId6">
              <a:clrChange>
                <a:clrFrom>
                  <a:srgbClr val="FFFFF3"/>
                </a:clrFrom>
                <a:clrTo>
                  <a:srgbClr val="FFFFF3">
                    <a:alpha val="0"/>
                  </a:srgbClr>
                </a:clrTo>
              </a:clrChange>
              <a:extLst>
                <a:ext uri="{28A0092B-C50C-407E-A947-70E740481C1C}">
                  <a14:useLocalDpi xmlns:a14="http://schemas.microsoft.com/office/drawing/2010/main" val="0"/>
                </a:ext>
              </a:extLst>
            </a:blip>
            <a:srcRect l="6913" t="12850" r="8926" b="20138"/>
            <a:stretch/>
          </p:blipFill>
          <p:spPr bwMode="auto">
            <a:xfrm>
              <a:off x="2358806" y="4870057"/>
              <a:ext cx="2148396" cy="12382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706740-49A3-4DE9-90AC-A1E4AAFE7C82}"/>
                </a:ext>
              </a:extLst>
            </p:cNvPr>
            <p:cNvSpPr txBox="1"/>
            <p:nvPr/>
          </p:nvSpPr>
          <p:spPr>
            <a:xfrm>
              <a:off x="3051435" y="5113474"/>
              <a:ext cx="763137" cy="1269552"/>
            </a:xfrm>
            <a:prstGeom prst="rect">
              <a:avLst/>
            </a:prstGeom>
            <a:noFill/>
          </p:spPr>
          <p:txBody>
            <a:bodyPr wrap="none" rtlCol="0">
              <a:spAutoFit/>
            </a:bodyPr>
            <a:lstStyle/>
            <a:p>
              <a:pPr defTabSz="1028700">
                <a:defRPr/>
              </a:pPr>
              <a:r>
                <a:rPr lang="en-US" altLang="en-US" sz="6600" b="1" dirty="0">
                  <a:solidFill>
                    <a:srgbClr val="002060"/>
                  </a:solidFill>
                  <a:latin typeface="Century Gothic" panose="020B0502020202020204" pitchFamily="34" charset="0"/>
                </a:rPr>
                <a:t>True </a:t>
              </a:r>
            </a:p>
            <a:p>
              <a:pPr defTabSz="1028700">
                <a:defRPr/>
              </a:pPr>
              <a:endParaRPr lang="en-US" sz="6600" dirty="0">
                <a:solidFill>
                  <a:srgbClr val="CE6633">
                    <a:lumMod val="50000"/>
                  </a:srgbClr>
                </a:solidFill>
                <a:latin typeface="Berlin Sans FB Demi" panose="020E0802020502020306" pitchFamily="34" charset="0"/>
              </a:endParaRPr>
            </a:p>
          </p:txBody>
        </p:sp>
      </p:grpSp>
      <p:grpSp>
        <p:nvGrpSpPr>
          <p:cNvPr id="9" name="Group 8">
            <a:extLst>
              <a:ext uri="{FF2B5EF4-FFF2-40B4-BE49-F238E27FC236}">
                <a16:creationId xmlns:a16="http://schemas.microsoft.com/office/drawing/2014/main" id="{760EE4CB-F940-4086-8B25-F1A69EB93371}"/>
              </a:ext>
            </a:extLst>
          </p:cNvPr>
          <p:cNvGrpSpPr/>
          <p:nvPr/>
        </p:nvGrpSpPr>
        <p:grpSpPr>
          <a:xfrm>
            <a:off x="10053816" y="3156156"/>
            <a:ext cx="5908158" cy="2247823"/>
            <a:chOff x="2361724" y="4655267"/>
            <a:chExt cx="2148396" cy="1342075"/>
          </a:xfrm>
        </p:grpSpPr>
        <p:pic>
          <p:nvPicPr>
            <p:cNvPr id="10" name="Picture 4" descr="Blank Treasure Map Clip Art - Royalty Free - GoGraph">
              <a:extLst>
                <a:ext uri="{FF2B5EF4-FFF2-40B4-BE49-F238E27FC236}">
                  <a16:creationId xmlns:a16="http://schemas.microsoft.com/office/drawing/2014/main" id="{348F5C90-D0A9-45F7-BFE8-1D71249E7112}"/>
                </a:ext>
              </a:extLst>
            </p:cNvPr>
            <p:cNvPicPr>
              <a:picLocks noChangeAspect="1" noChangeArrowheads="1"/>
            </p:cNvPicPr>
            <p:nvPr/>
          </p:nvPicPr>
          <p:blipFill rotWithShape="1">
            <a:blip r:embed="rId6">
              <a:clrChange>
                <a:clrFrom>
                  <a:srgbClr val="FFFFF3"/>
                </a:clrFrom>
                <a:clrTo>
                  <a:srgbClr val="FFFFF3">
                    <a:alpha val="0"/>
                  </a:srgbClr>
                </a:clrTo>
              </a:clrChange>
              <a:extLst>
                <a:ext uri="{28A0092B-C50C-407E-A947-70E740481C1C}">
                  <a14:useLocalDpi xmlns:a14="http://schemas.microsoft.com/office/drawing/2010/main" val="0"/>
                </a:ext>
              </a:extLst>
            </a:blip>
            <a:srcRect l="6913" t="12850" r="8926" b="20138"/>
            <a:stretch/>
          </p:blipFill>
          <p:spPr bwMode="auto">
            <a:xfrm>
              <a:off x="2361724" y="4655267"/>
              <a:ext cx="2148396" cy="12382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9F65FFE-E14F-4D5D-89BE-2BF198E6D321}"/>
                </a:ext>
              </a:extLst>
            </p:cNvPr>
            <p:cNvSpPr txBox="1"/>
            <p:nvPr/>
          </p:nvSpPr>
          <p:spPr>
            <a:xfrm>
              <a:off x="2997149" y="5005040"/>
              <a:ext cx="871557" cy="992302"/>
            </a:xfrm>
            <a:prstGeom prst="rect">
              <a:avLst/>
            </a:prstGeom>
            <a:noFill/>
          </p:spPr>
          <p:txBody>
            <a:bodyPr wrap="none" rtlCol="0">
              <a:spAutoFit/>
            </a:bodyPr>
            <a:lstStyle/>
            <a:p>
              <a:pPr defTabSz="1028700">
                <a:defRPr/>
              </a:pPr>
              <a:r>
                <a:rPr lang="en-US" altLang="en-US" sz="6600" b="1" dirty="0">
                  <a:solidFill>
                    <a:srgbClr val="002060"/>
                  </a:solidFill>
                  <a:latin typeface="Century Gothic" panose="020B0502020202020204" pitchFamily="34" charset="0"/>
                </a:rPr>
                <a:t>False</a:t>
              </a:r>
              <a:r>
                <a:rPr lang="en-US" altLang="en-US" sz="3600" b="1" dirty="0">
                  <a:solidFill>
                    <a:srgbClr val="002060"/>
                  </a:solidFill>
                  <a:latin typeface="Century Gothic" panose="020B0502020202020204" pitchFamily="34" charset="0"/>
                </a:rPr>
                <a:t> </a:t>
              </a:r>
            </a:p>
            <a:p>
              <a:pPr defTabSz="1028700">
                <a:defRPr/>
              </a:pPr>
              <a:endParaRPr lang="en-US" sz="3600" dirty="0">
                <a:solidFill>
                  <a:srgbClr val="CE6633">
                    <a:lumMod val="50000"/>
                  </a:srgbClr>
                </a:solidFill>
                <a:latin typeface="Berlin Sans FB Demi" panose="020E0802020502020306" pitchFamily="34" charset="0"/>
              </a:endParaRPr>
            </a:p>
          </p:txBody>
        </p:sp>
      </p:grpSp>
      <p:pic>
        <p:nvPicPr>
          <p:cNvPr id="18434" name="Picture 2" descr="Maps Clipart Map Scroll - Scroll Transparent Background, HD Png Download ,  Transparent Png Image - PNGitem">
            <a:extLst>
              <a:ext uri="{FF2B5EF4-FFF2-40B4-BE49-F238E27FC236}">
                <a16:creationId xmlns:a16="http://schemas.microsoft.com/office/drawing/2014/main" id="{071CAF98-D1C4-4990-81B3-74D15D90464B}"/>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3434" y="-96665"/>
            <a:ext cx="18516600" cy="3846302"/>
          </a:xfrm>
          <a:prstGeom prst="rect">
            <a:avLst/>
          </a:prstGeom>
          <a:noFill/>
          <a:extLst>
            <a:ext uri="{909E8E84-426E-40DD-AFC4-6F175D3DCCD1}">
              <a14:hiddenFill xmlns:a14="http://schemas.microsoft.com/office/drawing/2010/main">
                <a:solidFill>
                  <a:srgbClr val="FFFFFF"/>
                </a:solidFill>
              </a14:hiddenFill>
            </a:ext>
          </a:extLst>
        </p:spPr>
      </p:pic>
      <p:pic>
        <p:nvPicPr>
          <p:cNvPr id="19" name="sai2">
            <a:extLst>
              <a:ext uri="{FF2B5EF4-FFF2-40B4-BE49-F238E27FC236}">
                <a16:creationId xmlns:a16="http://schemas.microsoft.com/office/drawing/2014/main" id="{DFEA84ED-7579-4022-8996-B4A3566BAA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39003" y="3302570"/>
            <a:ext cx="711719" cy="720090"/>
          </a:xfrm>
          <a:prstGeom prst="ellipse">
            <a:avLst/>
          </a:prstGeom>
        </p:spPr>
      </p:pic>
      <p:pic>
        <p:nvPicPr>
          <p:cNvPr id="20" name="dung">
            <a:extLst>
              <a:ext uri="{FF2B5EF4-FFF2-40B4-BE49-F238E27FC236}">
                <a16:creationId xmlns:a16="http://schemas.microsoft.com/office/drawing/2014/main" id="{6CD251A5-DC75-4C35-AF46-68F47AD21C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3147" y="3588819"/>
            <a:ext cx="720090" cy="720090"/>
          </a:xfrm>
          <a:prstGeom prst="ellipse">
            <a:avLst/>
          </a:prstGeom>
        </p:spPr>
      </p:pic>
      <p:sp>
        <p:nvSpPr>
          <p:cNvPr id="22" name="TextBox 21">
            <a:extLst>
              <a:ext uri="{FF2B5EF4-FFF2-40B4-BE49-F238E27FC236}">
                <a16:creationId xmlns:a16="http://schemas.microsoft.com/office/drawing/2014/main" id="{7959256B-D06D-47C2-BE6D-8D016D3EED5A}"/>
              </a:ext>
            </a:extLst>
          </p:cNvPr>
          <p:cNvSpPr txBox="1"/>
          <p:nvPr/>
        </p:nvSpPr>
        <p:spPr>
          <a:xfrm>
            <a:off x="4355223" y="673603"/>
            <a:ext cx="11796002" cy="2123658"/>
          </a:xfrm>
          <a:prstGeom prst="rect">
            <a:avLst/>
          </a:prstGeom>
          <a:noFill/>
        </p:spPr>
        <p:txBody>
          <a:bodyPr wrap="square">
            <a:spAutoFit/>
          </a:bodyPr>
          <a:lstStyle/>
          <a:p>
            <a:r>
              <a:rPr lang="en-US" sz="6600" dirty="0"/>
              <a:t>It takes a long time for plastic waste to break down.</a:t>
            </a:r>
          </a:p>
        </p:txBody>
      </p:sp>
      <p:grpSp>
        <p:nvGrpSpPr>
          <p:cNvPr id="30" name="Group 29">
            <a:extLst>
              <a:ext uri="{FF2B5EF4-FFF2-40B4-BE49-F238E27FC236}">
                <a16:creationId xmlns:a16="http://schemas.microsoft.com/office/drawing/2014/main" id="{D2948640-F5D4-4910-BD37-E6292FE5A74E}"/>
              </a:ext>
            </a:extLst>
          </p:cNvPr>
          <p:cNvGrpSpPr/>
          <p:nvPr/>
        </p:nvGrpSpPr>
        <p:grpSpPr>
          <a:xfrm>
            <a:off x="14323546" y="7359214"/>
            <a:ext cx="1142631" cy="940128"/>
            <a:chOff x="10559910" y="5055520"/>
            <a:chExt cx="1523508" cy="1253504"/>
          </a:xfrm>
        </p:grpSpPr>
        <p:pic>
          <p:nvPicPr>
            <p:cNvPr id="31" name="Picture 10" descr="Big wood arrow icon cartoon style Royalty Free Vector Image">
              <a:hlinkClick r:id="" action="ppaction://hlinkshowjump?jump=nextslide"/>
              <a:extLst>
                <a:ext uri="{FF2B5EF4-FFF2-40B4-BE49-F238E27FC236}">
                  <a16:creationId xmlns:a16="http://schemas.microsoft.com/office/drawing/2014/main" id="{9957124A-501E-4168-9112-1D3C41A853DD}"/>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5" t="11910" r="5035" b="19579"/>
            <a:stretch/>
          </p:blipFill>
          <p:spPr bwMode="auto">
            <a:xfrm flipH="1">
              <a:off x="10559910" y="5055520"/>
              <a:ext cx="1523508" cy="125350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7E514279-7E98-475C-9D55-C7FFAB8129BA}"/>
                </a:ext>
              </a:extLst>
            </p:cNvPr>
            <p:cNvSpPr txBox="1"/>
            <p:nvPr/>
          </p:nvSpPr>
          <p:spPr>
            <a:xfrm>
              <a:off x="10891557" y="5330583"/>
              <a:ext cx="823303" cy="400109"/>
            </a:xfrm>
            <a:prstGeom prst="rect">
              <a:avLst/>
            </a:prstGeom>
            <a:noFill/>
          </p:spPr>
          <p:txBody>
            <a:bodyPr wrap="none" rtlCol="0">
              <a:spAutoFit/>
            </a:bodyPr>
            <a:lstStyle/>
            <a:p>
              <a:pPr defTabSz="685800">
                <a:defRPr/>
              </a:pPr>
              <a:r>
                <a:rPr lang="en-GB" sz="1350" b="1" dirty="0">
                  <a:solidFill>
                    <a:srgbClr val="CE6633">
                      <a:lumMod val="75000"/>
                    </a:srgbClr>
                  </a:solidFill>
                  <a:latin typeface="Algerian" panose="04020705040A02060702" pitchFamily="82" charset="0"/>
                </a:rPr>
                <a:t>NEXT</a:t>
              </a:r>
              <a:endParaRPr lang="en-US" sz="1350" b="1" dirty="0">
                <a:solidFill>
                  <a:srgbClr val="CE6633">
                    <a:lumMod val="75000"/>
                  </a:srgbClr>
                </a:solidFill>
                <a:latin typeface="Algerian" panose="04020705040A02060702" pitchFamily="82" charset="0"/>
              </a:endParaRPr>
            </a:p>
          </p:txBody>
        </p:sp>
      </p:grpSp>
      <p:grpSp>
        <p:nvGrpSpPr>
          <p:cNvPr id="23" name="Group 22">
            <a:extLst>
              <a:ext uri="{FF2B5EF4-FFF2-40B4-BE49-F238E27FC236}">
                <a16:creationId xmlns:a16="http://schemas.microsoft.com/office/drawing/2014/main" id="{EE05AB1F-3262-42B4-A619-E9D36F86BF9F}"/>
              </a:ext>
            </a:extLst>
          </p:cNvPr>
          <p:cNvGrpSpPr/>
          <p:nvPr/>
        </p:nvGrpSpPr>
        <p:grpSpPr>
          <a:xfrm>
            <a:off x="16070346" y="4375016"/>
            <a:ext cx="1713947" cy="1410192"/>
            <a:chOff x="10559910" y="5055520"/>
            <a:chExt cx="1523508" cy="1253504"/>
          </a:xfrm>
        </p:grpSpPr>
        <p:pic>
          <p:nvPicPr>
            <p:cNvPr id="24" name="Picture 10" descr="Big wood arrow icon cartoon style Royalty Free Vector Image">
              <a:hlinkClick r:id="" action="ppaction://hlinkshowjump?jump=nextslide"/>
              <a:extLst>
                <a:ext uri="{FF2B5EF4-FFF2-40B4-BE49-F238E27FC236}">
                  <a16:creationId xmlns:a16="http://schemas.microsoft.com/office/drawing/2014/main" id="{30FC03F3-4746-4275-83AF-8A8A7E332B97}"/>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5" t="11910" r="5035" b="19579"/>
            <a:stretch/>
          </p:blipFill>
          <p:spPr bwMode="auto">
            <a:xfrm flipH="1">
              <a:off x="10559910" y="5055520"/>
              <a:ext cx="1523508" cy="12535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D116E39-B631-4824-A4D6-C3E52E7A8727}"/>
                </a:ext>
              </a:extLst>
            </p:cNvPr>
            <p:cNvSpPr txBox="1"/>
            <p:nvPr/>
          </p:nvSpPr>
          <p:spPr>
            <a:xfrm>
              <a:off x="10891557" y="5330583"/>
              <a:ext cx="741229" cy="359073"/>
            </a:xfrm>
            <a:prstGeom prst="rect">
              <a:avLst/>
            </a:prstGeom>
            <a:noFill/>
          </p:spPr>
          <p:txBody>
            <a:bodyPr wrap="none" rtlCol="0">
              <a:spAutoFit/>
            </a:bodyPr>
            <a:lstStyle/>
            <a:p>
              <a:pPr defTabSz="1028700">
                <a:defRPr/>
              </a:pPr>
              <a:r>
                <a:rPr lang="en-GB" sz="2025" b="1" dirty="0">
                  <a:solidFill>
                    <a:srgbClr val="CE6633">
                      <a:lumMod val="75000"/>
                    </a:srgbClr>
                  </a:solidFill>
                  <a:latin typeface="Algerian" panose="04020705040A02060702" pitchFamily="82" charset="0"/>
                </a:rPr>
                <a:t>NEXT</a:t>
              </a:r>
              <a:endParaRPr lang="en-US" sz="2025" b="1" dirty="0">
                <a:solidFill>
                  <a:srgbClr val="CE6633">
                    <a:lumMod val="75000"/>
                  </a:srgbClr>
                </a:solidFill>
                <a:latin typeface="Algerian" panose="04020705040A02060702" pitchFamily="82" charset="0"/>
              </a:endParaRPr>
            </a:p>
          </p:txBody>
        </p:sp>
      </p:grpSp>
      <p:sp>
        <p:nvSpPr>
          <p:cNvPr id="26" name="Rectangle 25">
            <a:extLst>
              <a:ext uri="{FF2B5EF4-FFF2-40B4-BE49-F238E27FC236}">
                <a16:creationId xmlns:a16="http://schemas.microsoft.com/office/drawing/2014/main" id="{A0DD36E7-B849-45A4-9639-D3FCF13D74E2}"/>
              </a:ext>
            </a:extLst>
          </p:cNvPr>
          <p:cNvSpPr/>
          <p:nvPr/>
        </p:nvSpPr>
        <p:spPr>
          <a:xfrm>
            <a:off x="195415" y="3070873"/>
            <a:ext cx="17678400" cy="706780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BC101F1-291D-4176-A0EB-269B0E437E64}"/>
              </a:ext>
            </a:extLst>
          </p:cNvPr>
          <p:cNvSpPr txBox="1"/>
          <p:nvPr/>
        </p:nvSpPr>
        <p:spPr>
          <a:xfrm>
            <a:off x="304800" y="3873453"/>
            <a:ext cx="17678399" cy="6093976"/>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There are many things you can do to become an eco-friendly person. Here are some of them.</a:t>
            </a:r>
          </a:p>
          <a:p>
            <a:r>
              <a:rPr lang="en-US" sz="3000" b="1" dirty="0">
                <a:latin typeface="Times New Roman" panose="02020603050405020304" pitchFamily="18" charset="0"/>
                <a:cs typeface="Times New Roman" panose="02020603050405020304" pitchFamily="18" charset="0"/>
              </a:rPr>
              <a:t>Turning off your appliances when they are not in use</a:t>
            </a:r>
          </a:p>
          <a:p>
            <a:r>
              <a:rPr lang="en-US" sz="3000" dirty="0">
                <a:latin typeface="Times New Roman" panose="02020603050405020304" pitchFamily="18" charset="0"/>
                <a:cs typeface="Times New Roman" panose="02020603050405020304" pitchFamily="18" charset="0"/>
              </a:rPr>
              <a:t>This is one of the easiest ways to save energy and reduce your carbon footprint. It also helps reduce energy bills and prevent any dangerous situations such as a fire or an explosion.</a:t>
            </a:r>
          </a:p>
          <a:p>
            <a:r>
              <a:rPr lang="en-US" sz="3000" b="1" dirty="0">
                <a:latin typeface="Times New Roman" panose="02020603050405020304" pitchFamily="18" charset="0"/>
                <a:cs typeface="Times New Roman" panose="02020603050405020304" pitchFamily="18" charset="0"/>
              </a:rPr>
              <a:t>Buying products that are grown using more natural organic methods</a:t>
            </a:r>
          </a:p>
          <a:p>
            <a:r>
              <a:rPr lang="en-US" sz="3000" dirty="0">
                <a:latin typeface="Times New Roman" panose="02020603050405020304" pitchFamily="18" charset="0"/>
                <a:cs typeface="Times New Roman" panose="02020603050405020304" pitchFamily="18" charset="0"/>
              </a:rPr>
              <a:t>This helps reduce the use of harmful chemicals in food. Organic food is better for us because it is safer and healthier. It also tastes better.</a:t>
            </a:r>
          </a:p>
          <a:p>
            <a:r>
              <a:rPr lang="en-US" sz="3000" b="1" dirty="0">
                <a:latin typeface="Times New Roman" panose="02020603050405020304" pitchFamily="18" charset="0"/>
                <a:cs typeface="Times New Roman" panose="02020603050405020304" pitchFamily="18" charset="0"/>
              </a:rPr>
              <a:t>Cutting down on plastic use</a:t>
            </a:r>
          </a:p>
          <a:p>
            <a:r>
              <a:rPr lang="en-US" sz="3000" dirty="0">
                <a:latin typeface="Times New Roman" panose="02020603050405020304" pitchFamily="18" charset="0"/>
                <a:cs typeface="Times New Roman" panose="02020603050405020304" pitchFamily="18" charset="0"/>
              </a:rPr>
              <a:t>This really helps the environment </a:t>
            </a:r>
          </a:p>
          <a:p>
            <a:r>
              <a:rPr lang="en-US" sz="3000" dirty="0">
                <a:latin typeface="Times New Roman" panose="02020603050405020304" pitchFamily="18" charset="0"/>
                <a:cs typeface="Times New Roman" panose="02020603050405020304" pitchFamily="18" charset="0"/>
              </a:rPr>
              <a:t>Bring a reusable bag when you go shopping, and your own refillable bottle instead of buying bottled water.</a:t>
            </a:r>
          </a:p>
          <a:p>
            <a:r>
              <a:rPr lang="en-US" sz="3000" b="1" dirty="0">
                <a:latin typeface="Times New Roman" panose="02020603050405020304" pitchFamily="18" charset="0"/>
                <a:cs typeface="Times New Roman" panose="02020603050405020304" pitchFamily="18" charset="0"/>
              </a:rPr>
              <a:t>Recycling as much as possible</a:t>
            </a:r>
          </a:p>
          <a:p>
            <a:r>
              <a:rPr lang="en-US" sz="3000" dirty="0">
                <a:latin typeface="Times New Roman" panose="02020603050405020304" pitchFamily="18" charset="0"/>
                <a:cs typeface="Times New Roman" panose="02020603050405020304" pitchFamily="18" charset="0"/>
              </a:rPr>
              <a:t>This prevents pollution because it reduces the need to collect new raw materials and protects natural resources such as water and trees. So don't throw away your used household items, but sort and recycle them.</a:t>
            </a:r>
          </a:p>
        </p:txBody>
      </p:sp>
      <p:sp>
        <p:nvSpPr>
          <p:cNvPr id="28" name="TextBox 27">
            <a:extLst>
              <a:ext uri="{FF2B5EF4-FFF2-40B4-BE49-F238E27FC236}">
                <a16:creationId xmlns:a16="http://schemas.microsoft.com/office/drawing/2014/main" id="{89CE0047-47BF-4347-BEFE-E4E205D10E1E}"/>
              </a:ext>
            </a:extLst>
          </p:cNvPr>
          <p:cNvSpPr txBox="1"/>
          <p:nvPr/>
        </p:nvSpPr>
        <p:spPr>
          <a:xfrm>
            <a:off x="304800" y="3333733"/>
            <a:ext cx="17700637"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More and more people adopt a green lifestyle. It is a choice we make to change to a greener and more sustainable lifestyle. </a:t>
            </a:r>
            <a:endParaRPr lang="en-US" sz="2800" dirty="0"/>
          </a:p>
        </p:txBody>
      </p:sp>
      <p:sp>
        <p:nvSpPr>
          <p:cNvPr id="29" name="TextBox 28">
            <a:extLst>
              <a:ext uri="{FF2B5EF4-FFF2-40B4-BE49-F238E27FC236}">
                <a16:creationId xmlns:a16="http://schemas.microsoft.com/office/drawing/2014/main" id="{9DDFBA4F-7932-4D52-A63A-4099BCB29E46}"/>
              </a:ext>
            </a:extLst>
          </p:cNvPr>
          <p:cNvSpPr txBox="1"/>
          <p:nvPr/>
        </p:nvSpPr>
        <p:spPr>
          <a:xfrm>
            <a:off x="5632655" y="7604865"/>
            <a:ext cx="12241160"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because it takes many years for plastic waste to break down into small pieces. </a:t>
            </a:r>
            <a:endParaRPr lang="en-US" sz="2800" dirty="0"/>
          </a:p>
        </p:txBody>
      </p:sp>
    </p:spTree>
    <p:extLst>
      <p:ext uri="{BB962C8B-B14F-4D97-AF65-F5344CB8AC3E}">
        <p14:creationId xmlns:p14="http://schemas.microsoft.com/office/powerpoint/2010/main" val="94439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iterate type="lt">
                                    <p:tmPct val="0"/>
                                  </p:iterate>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mph" presetSubtype="0" fill="hold" grpId="1" nodeType="clickEffect">
                                  <p:stCondLst>
                                    <p:cond delay="0"/>
                                  </p:stCondLst>
                                  <p:iterate type="lt">
                                    <p:tmPct val="4000"/>
                                  </p:iterate>
                                  <p:childTnLst>
                                    <p:set>
                                      <p:cBhvr override="childStyle">
                                        <p:cTn id="23" dur="500" fill="hold"/>
                                        <p:tgtEl>
                                          <p:spTgt spid="29"/>
                                        </p:tgtEl>
                                        <p:attrNameLst>
                                          <p:attrName>style.color</p:attrName>
                                        </p:attrNameLst>
                                      </p:cBhvr>
                                      <p:to>
                                        <p:clrVal>
                                          <a:srgbClr val="00B0F0"/>
                                        </p:clrVal>
                                      </p:to>
                                    </p:set>
                                    <p:set>
                                      <p:cBhvr>
                                        <p:cTn id="24" dur="500" fill="hold"/>
                                        <p:tgtEl>
                                          <p:spTgt spid="29"/>
                                        </p:tgtEl>
                                        <p:attrNameLst>
                                          <p:attrName>fillcolor</p:attrName>
                                        </p:attrNameLst>
                                      </p:cBhvr>
                                      <p:to>
                                        <p:clrVal>
                                          <a:srgbClr val="00B0F0"/>
                                        </p:clrVal>
                                      </p:to>
                                    </p:set>
                                    <p:set>
                                      <p:cBhvr>
                                        <p:cTn id="25" dur="500" fill="hold"/>
                                        <p:tgtEl>
                                          <p:spTgt spid="29"/>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nodeType="clickEffect">
                                  <p:stCondLst>
                                    <p:cond delay="0"/>
                                  </p:stCondLst>
                                  <p:childTnLst>
                                    <p:animEffect transition="out" filter="barn(inVertical)">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par>
                                <p:cTn id="31" presetID="16" presetClass="exit" presetSubtype="21" fill="hold" grpId="1" nodeType="withEffect">
                                  <p:stCondLst>
                                    <p:cond delay="0"/>
                                  </p:stCondLst>
                                  <p:childTnLst>
                                    <p:animEffect transition="out" filter="barn(inVertical)">
                                      <p:cBhvr>
                                        <p:cTn id="32" dur="500"/>
                                        <p:tgtEl>
                                          <p:spTgt spid="26"/>
                                        </p:tgtEl>
                                      </p:cBhvr>
                                    </p:animEffect>
                                    <p:set>
                                      <p:cBhvr>
                                        <p:cTn id="33" dur="1" fill="hold">
                                          <p:stCondLst>
                                            <p:cond delay="499"/>
                                          </p:stCondLst>
                                        </p:cTn>
                                        <p:tgtEl>
                                          <p:spTgt spid="26"/>
                                        </p:tgtEl>
                                        <p:attrNameLst>
                                          <p:attrName>style.visibility</p:attrName>
                                        </p:attrNameLst>
                                      </p:cBhvr>
                                      <p:to>
                                        <p:strVal val="hidden"/>
                                      </p:to>
                                    </p:set>
                                  </p:childTnLst>
                                </p:cTn>
                              </p:par>
                              <p:par>
                                <p:cTn id="34" presetID="16" presetClass="exit" presetSubtype="21" fill="hold" grpId="1" nodeType="withEffect">
                                  <p:stCondLst>
                                    <p:cond delay="0"/>
                                  </p:stCondLst>
                                  <p:childTnLst>
                                    <p:animEffect transition="out" filter="barn(inVertical)">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par>
                                <p:cTn id="37" presetID="16" presetClass="exit" presetSubtype="21" fill="hold" grpId="1" nodeType="withEffect">
                                  <p:stCondLst>
                                    <p:cond delay="0"/>
                                  </p:stCondLst>
                                  <p:childTnLst>
                                    <p:animEffect transition="out" filter="barn(inVertical)">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par>
                                <p:cTn id="40" presetID="16" presetClass="exit" presetSubtype="21" fill="hold" grpId="2" nodeType="withEffect">
                                  <p:stCondLst>
                                    <p:cond delay="0"/>
                                  </p:stCondLst>
                                  <p:iterate type="lt">
                                    <p:tmPct val="0"/>
                                  </p:iterate>
                                  <p:childTnLst>
                                    <p:animEffect transition="out" filter="barn(inVertical)">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9"/>
                                        </p:tgtEl>
                                      </p:cBhvr>
                                    </p:animEffect>
                                    <p:animScale>
                                      <p:cBhvr>
                                        <p:cTn id="48" dur="250" autoRev="1" fill="hold"/>
                                        <p:tgtEl>
                                          <p:spTgt spid="9"/>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3" name="incorrecWAV.wav"/>
                                        </p:tgtEl>
                                      </p:cMediaNode>
                                    </p:audio>
                                  </p:sub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5"/>
                                        </p:tgtEl>
                                      </p:cBhvr>
                                    </p:animEffect>
                                    <p:animScale>
                                      <p:cBhvr>
                                        <p:cTn id="58" dur="250" autoRev="1" fill="hold"/>
                                        <p:tgtEl>
                                          <p:spTgt spid="5"/>
                                        </p:tgtEl>
                                      </p:cBhvr>
                                      <p:by x="105000" y="105000"/>
                                    </p:animScale>
                                  </p:childTnLst>
                                  <p:subTnLst>
                                    <p:audio>
                                      <p:cMediaNode>
                                        <p:cTn display="0" masterRel="sameClick">
                                          <p:stCondLst>
                                            <p:cond evt="begin" delay="0">
                                              <p:tn val="56"/>
                                            </p:cond>
                                          </p:stCondLst>
                                          <p:endCondLst>
                                            <p:cond evt="onStopAudio" delay="0">
                                              <p:tgtEl>
                                                <p:sldTgt/>
                                              </p:tgtEl>
                                            </p:cond>
                                          </p:endCondLst>
                                        </p:cTn>
                                        <p:tgtEl>
                                          <p:sndTgt r:embed="rId4" name="correctWAV.wav"/>
                                        </p:tgtEl>
                                      </p:cMediaNode>
                                    </p:audio>
                                  </p:subTnLst>
                                </p:cTn>
                              </p:par>
                              <p:par>
                                <p:cTn id="59" presetID="10"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childTnLst>
              </p:cTn>
              <p:nextCondLst>
                <p:cond evt="onClick" delay="0">
                  <p:tgtEl>
                    <p:spTgt spid="5"/>
                  </p:tgtEl>
                </p:cond>
              </p:nextCondLst>
            </p:seq>
          </p:childTnLst>
        </p:cTn>
      </p:par>
    </p:tnLst>
    <p:bldLst>
      <p:bldP spid="26" grpId="0" animBg="1"/>
      <p:bldP spid="26" grpId="1" animBg="1"/>
      <p:bldP spid="27" grpId="0"/>
      <p:bldP spid="27" grpId="1"/>
      <p:bldP spid="28" grpId="0"/>
      <p:bldP spid="28" grpId="1"/>
      <p:bldP spid="29" grpId="0"/>
      <p:bldP spid="29" grpId="1"/>
      <p:bldP spid="29"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8FBF980E-79B6-41BF-B096-E7946DB52AF6}"/>
              </a:ext>
            </a:extLst>
          </p:cNvPr>
          <p:cNvPicPr>
            <a:picLocks noChangeAspect="1"/>
          </p:cNvPicPr>
          <p:nvPr/>
        </p:nvPicPr>
        <p:blipFill>
          <a:blip r:embed="rId3"/>
          <a:stretch>
            <a:fillRect/>
          </a:stretch>
        </p:blipFill>
        <p:spPr>
          <a:xfrm>
            <a:off x="0" y="-51698"/>
            <a:ext cx="18274218" cy="8329188"/>
          </a:xfrm>
          <a:prstGeom prst="rect">
            <a:avLst/>
          </a:prstGeom>
        </p:spPr>
      </p:pic>
      <p:pic>
        <p:nvPicPr>
          <p:cNvPr id="50" name="Picture 2" descr="Animated Sea Waves on Make a GIF">
            <a:extLst>
              <a:ext uri="{FF2B5EF4-FFF2-40B4-BE49-F238E27FC236}">
                <a16:creationId xmlns:a16="http://schemas.microsoft.com/office/drawing/2014/main" id="{5CA002F3-647F-46AC-862E-D81E3760C18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214" y="6855138"/>
            <a:ext cx="18309421" cy="3355758"/>
          </a:xfrm>
          <a:prstGeom prst="rect">
            <a:avLst/>
          </a:prstGeom>
          <a:noFill/>
          <a:extLst>
            <a:ext uri="{909E8E84-426E-40DD-AFC4-6F175D3DCCD1}">
              <a14:hiddenFill xmlns:a14="http://schemas.microsoft.com/office/drawing/2010/main">
                <a:solidFill>
                  <a:srgbClr val="FFFFFF"/>
                </a:solidFill>
              </a14:hiddenFill>
            </a:ext>
          </a:extLst>
        </p:spPr>
      </p:pic>
      <p:sp>
        <p:nvSpPr>
          <p:cNvPr id="41" name="Трапеция 40">
            <a:extLst>
              <a:ext uri="{FF2B5EF4-FFF2-40B4-BE49-F238E27FC236}">
                <a16:creationId xmlns:a16="http://schemas.microsoft.com/office/drawing/2014/main" id="{26C9BEFA-2254-4642-B7C5-0C0CA2DE2320}"/>
              </a:ext>
            </a:extLst>
          </p:cNvPr>
          <p:cNvSpPr/>
          <p:nvPr/>
        </p:nvSpPr>
        <p:spPr>
          <a:xfrm rot="10800000">
            <a:off x="5248777" y="5186924"/>
            <a:ext cx="7908545" cy="3432570"/>
          </a:xfrm>
          <a:prstGeom prst="trapezoi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pic>
        <p:nvPicPr>
          <p:cNvPr id="38" name="Рисунок 37">
            <a:extLst>
              <a:ext uri="{FF2B5EF4-FFF2-40B4-BE49-F238E27FC236}">
                <a16:creationId xmlns:a16="http://schemas.microsoft.com/office/drawing/2014/main" id="{9DE687B0-B2E8-E84E-993D-13453DCBA4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009209" y="6101358"/>
            <a:ext cx="1324749" cy="1324749"/>
          </a:xfrm>
          <a:prstGeom prst="rect">
            <a:avLst/>
          </a:prstGeom>
        </p:spPr>
      </p:pic>
      <p:pic>
        <p:nvPicPr>
          <p:cNvPr id="40" name="Рисунок 39">
            <a:extLst>
              <a:ext uri="{FF2B5EF4-FFF2-40B4-BE49-F238E27FC236}">
                <a16:creationId xmlns:a16="http://schemas.microsoft.com/office/drawing/2014/main" id="{AA88F698-65AD-C243-B1EB-BD111179C48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39249" y="6089556"/>
            <a:ext cx="1267871" cy="1228944"/>
          </a:xfrm>
          <a:prstGeom prst="rect">
            <a:avLst/>
          </a:prstGeom>
        </p:spPr>
      </p:pic>
      <p:pic>
        <p:nvPicPr>
          <p:cNvPr id="49" name="Рисунок 48">
            <a:extLst>
              <a:ext uri="{FF2B5EF4-FFF2-40B4-BE49-F238E27FC236}">
                <a16:creationId xmlns:a16="http://schemas.microsoft.com/office/drawing/2014/main" id="{27A0D557-816B-B94B-BA20-66DF497D541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070918" y="6089555"/>
            <a:ext cx="1114680" cy="1267883"/>
          </a:xfrm>
          <a:prstGeom prst="rect">
            <a:avLst/>
          </a:prstGeom>
        </p:spPr>
      </p:pic>
      <p:sp>
        <p:nvSpPr>
          <p:cNvPr id="42" name="Полилиния 41">
            <a:extLst>
              <a:ext uri="{FF2B5EF4-FFF2-40B4-BE49-F238E27FC236}">
                <a16:creationId xmlns:a16="http://schemas.microsoft.com/office/drawing/2014/main" id="{51A6EC76-C4F2-1947-9F79-1D3B778E18BE}"/>
              </a:ext>
            </a:extLst>
          </p:cNvPr>
          <p:cNvSpPr/>
          <p:nvPr/>
        </p:nvSpPr>
        <p:spPr>
          <a:xfrm>
            <a:off x="5809862" y="5683454"/>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3" name="Полилиния 42">
            <a:extLst>
              <a:ext uri="{FF2B5EF4-FFF2-40B4-BE49-F238E27FC236}">
                <a16:creationId xmlns:a16="http://schemas.microsoft.com/office/drawing/2014/main" id="{0CB32D02-DCAD-DA4D-944A-8E343845F2EF}"/>
              </a:ext>
            </a:extLst>
          </p:cNvPr>
          <p:cNvSpPr/>
          <p:nvPr/>
        </p:nvSpPr>
        <p:spPr>
          <a:xfrm rot="10800000">
            <a:off x="5797546" y="5631779"/>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4" name="Полилиния 43">
            <a:extLst>
              <a:ext uri="{FF2B5EF4-FFF2-40B4-BE49-F238E27FC236}">
                <a16:creationId xmlns:a16="http://schemas.microsoft.com/office/drawing/2014/main" id="{F487A8EC-CA27-E14F-9B13-3A5A65707DBA}"/>
              </a:ext>
            </a:extLst>
          </p:cNvPr>
          <p:cNvSpPr/>
          <p:nvPr/>
        </p:nvSpPr>
        <p:spPr>
          <a:xfrm>
            <a:off x="8224684" y="5639816"/>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5" name="Полилиния 44">
            <a:extLst>
              <a:ext uri="{FF2B5EF4-FFF2-40B4-BE49-F238E27FC236}">
                <a16:creationId xmlns:a16="http://schemas.microsoft.com/office/drawing/2014/main" id="{EBE7615C-4356-9349-8544-6A232CF71488}"/>
              </a:ext>
            </a:extLst>
          </p:cNvPr>
          <p:cNvSpPr/>
          <p:nvPr/>
        </p:nvSpPr>
        <p:spPr>
          <a:xfrm rot="10800000">
            <a:off x="8218753" y="5609085"/>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6" name="Полилиния 45">
            <a:extLst>
              <a:ext uri="{FF2B5EF4-FFF2-40B4-BE49-F238E27FC236}">
                <a16:creationId xmlns:a16="http://schemas.microsoft.com/office/drawing/2014/main" id="{05F91297-D3F7-FC45-A529-790770F06464}"/>
              </a:ext>
            </a:extLst>
          </p:cNvPr>
          <p:cNvSpPr/>
          <p:nvPr/>
        </p:nvSpPr>
        <p:spPr>
          <a:xfrm>
            <a:off x="10622254" y="5589756"/>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47" name="Полилиния 46">
            <a:extLst>
              <a:ext uri="{FF2B5EF4-FFF2-40B4-BE49-F238E27FC236}">
                <a16:creationId xmlns:a16="http://schemas.microsoft.com/office/drawing/2014/main" id="{F123ED71-6DAF-3F4E-A4E6-E2740B1B8355}"/>
              </a:ext>
            </a:extLst>
          </p:cNvPr>
          <p:cNvSpPr/>
          <p:nvPr/>
        </p:nvSpPr>
        <p:spPr>
          <a:xfrm rot="10800000">
            <a:off x="10591732" y="5569341"/>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grpSp>
        <p:nvGrpSpPr>
          <p:cNvPr id="19" name="Группа 18">
            <a:extLst>
              <a:ext uri="{FF2B5EF4-FFF2-40B4-BE49-F238E27FC236}">
                <a16:creationId xmlns:a16="http://schemas.microsoft.com/office/drawing/2014/main" id="{10352A17-4CD3-E64E-9B3A-4C46564BCE21}"/>
              </a:ext>
            </a:extLst>
          </p:cNvPr>
          <p:cNvGrpSpPr/>
          <p:nvPr/>
        </p:nvGrpSpPr>
        <p:grpSpPr>
          <a:xfrm>
            <a:off x="7255600" y="2706464"/>
            <a:ext cx="3845918" cy="1253955"/>
            <a:chOff x="2057400" y="752272"/>
            <a:chExt cx="3418593" cy="1114627"/>
          </a:xfrm>
        </p:grpSpPr>
        <p:sp>
          <p:nvSpPr>
            <p:cNvPr id="9" name="Прямоугольник 8">
              <a:extLst>
                <a:ext uri="{FF2B5EF4-FFF2-40B4-BE49-F238E27FC236}">
                  <a16:creationId xmlns:a16="http://schemas.microsoft.com/office/drawing/2014/main" id="{B70F0F9C-DF22-1F46-936F-613557861185}"/>
                </a:ext>
              </a:extLst>
            </p:cNvPr>
            <p:cNvSpPr/>
            <p:nvPr/>
          </p:nvSpPr>
          <p:spPr>
            <a:xfrm>
              <a:off x="2057400"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0" name="Прямоугольник 9">
              <a:extLst>
                <a:ext uri="{FF2B5EF4-FFF2-40B4-BE49-F238E27FC236}">
                  <a16:creationId xmlns:a16="http://schemas.microsoft.com/office/drawing/2014/main" id="{C04392DC-4BAE-E441-B092-442605D361E6}"/>
                </a:ext>
              </a:extLst>
            </p:cNvPr>
            <p:cNvSpPr/>
            <p:nvPr/>
          </p:nvSpPr>
          <p:spPr>
            <a:xfrm>
              <a:off x="2057400"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grpSp>
          <p:nvGrpSpPr>
            <p:cNvPr id="14" name="Группа 13">
              <a:extLst>
                <a:ext uri="{FF2B5EF4-FFF2-40B4-BE49-F238E27FC236}">
                  <a16:creationId xmlns:a16="http://schemas.microsoft.com/office/drawing/2014/main" id="{CDE74C77-B3FA-2D42-AD50-9D653E73D0E8}"/>
                </a:ext>
              </a:extLst>
            </p:cNvPr>
            <p:cNvGrpSpPr/>
            <p:nvPr/>
          </p:nvGrpSpPr>
          <p:grpSpPr>
            <a:xfrm>
              <a:off x="3038764" y="752272"/>
              <a:ext cx="469900" cy="1114627"/>
              <a:chOff x="3085011" y="744653"/>
              <a:chExt cx="469900" cy="1114627"/>
            </a:xfrm>
          </p:grpSpPr>
          <p:sp>
            <p:nvSpPr>
              <p:cNvPr id="12" name="Прямоугольник 11">
                <a:extLst>
                  <a:ext uri="{FF2B5EF4-FFF2-40B4-BE49-F238E27FC236}">
                    <a16:creationId xmlns:a16="http://schemas.microsoft.com/office/drawing/2014/main" id="{EE5D1A63-0CB7-2D49-87E6-98233AA2DA40}"/>
                  </a:ext>
                </a:extLst>
              </p:cNvPr>
              <p:cNvSpPr/>
              <p:nvPr/>
            </p:nvSpPr>
            <p:spPr>
              <a:xfrm>
                <a:off x="3085011" y="906781"/>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3" name="Прямоугольник 12">
                <a:extLst>
                  <a:ext uri="{FF2B5EF4-FFF2-40B4-BE49-F238E27FC236}">
                    <a16:creationId xmlns:a16="http://schemas.microsoft.com/office/drawing/2014/main" id="{696327D7-2E1B-DC45-99F6-1F10F10A4978}"/>
                  </a:ext>
                </a:extLst>
              </p:cNvPr>
              <p:cNvSpPr/>
              <p:nvPr/>
            </p:nvSpPr>
            <p:spPr>
              <a:xfrm>
                <a:off x="3085011" y="744653"/>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grpSp>
        <p:sp>
          <p:nvSpPr>
            <p:cNvPr id="15" name="Прямоугольник 14">
              <a:extLst>
                <a:ext uri="{FF2B5EF4-FFF2-40B4-BE49-F238E27FC236}">
                  <a16:creationId xmlns:a16="http://schemas.microsoft.com/office/drawing/2014/main" id="{47E88879-1C24-364E-BDD6-5CB85CB53C05}"/>
                </a:ext>
              </a:extLst>
            </p:cNvPr>
            <p:cNvSpPr/>
            <p:nvPr/>
          </p:nvSpPr>
          <p:spPr>
            <a:xfrm>
              <a:off x="4024729"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6" name="Прямоугольник 15">
              <a:extLst>
                <a:ext uri="{FF2B5EF4-FFF2-40B4-BE49-F238E27FC236}">
                  <a16:creationId xmlns:a16="http://schemas.microsoft.com/office/drawing/2014/main" id="{8C77A44C-097A-0A43-A8CA-A5C0BA8CB816}"/>
                </a:ext>
              </a:extLst>
            </p:cNvPr>
            <p:cNvSpPr/>
            <p:nvPr/>
          </p:nvSpPr>
          <p:spPr>
            <a:xfrm>
              <a:off x="4024729"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7" name="Прямоугольник 16">
              <a:extLst>
                <a:ext uri="{FF2B5EF4-FFF2-40B4-BE49-F238E27FC236}">
                  <a16:creationId xmlns:a16="http://schemas.microsoft.com/office/drawing/2014/main" id="{03AD26BE-DFB9-5743-B4E2-9BA631E7C2AF}"/>
                </a:ext>
              </a:extLst>
            </p:cNvPr>
            <p:cNvSpPr/>
            <p:nvPr/>
          </p:nvSpPr>
          <p:spPr>
            <a:xfrm>
              <a:off x="5006093"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18" name="Прямоугольник 17">
              <a:extLst>
                <a:ext uri="{FF2B5EF4-FFF2-40B4-BE49-F238E27FC236}">
                  <a16:creationId xmlns:a16="http://schemas.microsoft.com/office/drawing/2014/main" id="{C9E600F7-2195-A046-ACD8-F60453FC80A8}"/>
                </a:ext>
              </a:extLst>
            </p:cNvPr>
            <p:cNvSpPr/>
            <p:nvPr/>
          </p:nvSpPr>
          <p:spPr>
            <a:xfrm>
              <a:off x="5006093"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grpSp>
      <p:sp>
        <p:nvSpPr>
          <p:cNvPr id="8" name="Прямоугольник 7">
            <a:extLst>
              <a:ext uri="{FF2B5EF4-FFF2-40B4-BE49-F238E27FC236}">
                <a16:creationId xmlns:a16="http://schemas.microsoft.com/office/drawing/2014/main" id="{F86EBE3E-604C-A141-9395-FB74FACAC1EC}"/>
              </a:ext>
            </a:extLst>
          </p:cNvPr>
          <p:cNvSpPr/>
          <p:nvPr/>
        </p:nvSpPr>
        <p:spPr>
          <a:xfrm>
            <a:off x="6021020" y="3937230"/>
            <a:ext cx="6315075" cy="974532"/>
          </a:xfrm>
          <a:prstGeom prst="rect">
            <a:avLst/>
          </a:prstGeom>
          <a:solidFill>
            <a:schemeClr val="bg1"/>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4" name="Трапеция 3">
            <a:extLst>
              <a:ext uri="{FF2B5EF4-FFF2-40B4-BE49-F238E27FC236}">
                <a16:creationId xmlns:a16="http://schemas.microsoft.com/office/drawing/2014/main" id="{CC709BE0-FFC2-E44B-926C-9E1AA63696AC}"/>
              </a:ext>
            </a:extLst>
          </p:cNvPr>
          <p:cNvSpPr/>
          <p:nvPr/>
        </p:nvSpPr>
        <p:spPr>
          <a:xfrm rot="10800000">
            <a:off x="5725064" y="8131629"/>
            <a:ext cx="6955973" cy="551088"/>
          </a:xfrm>
          <a:prstGeom prst="trapezoi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6" name="Трапеция 5">
            <a:extLst>
              <a:ext uri="{FF2B5EF4-FFF2-40B4-BE49-F238E27FC236}">
                <a16:creationId xmlns:a16="http://schemas.microsoft.com/office/drawing/2014/main" id="{6D4EFA1A-301E-A546-B9AE-843A1D3A9DE6}"/>
              </a:ext>
            </a:extLst>
          </p:cNvPr>
          <p:cNvSpPr/>
          <p:nvPr/>
        </p:nvSpPr>
        <p:spPr>
          <a:xfrm rot="10800000">
            <a:off x="4916987" y="4911763"/>
            <a:ext cx="8572125" cy="231740"/>
          </a:xfrm>
          <a:prstGeom prst="trapezoid">
            <a:avLst/>
          </a:prstGeom>
          <a:solidFill>
            <a:schemeClr val="bg1"/>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9" name="Полилиния 38">
            <a:extLst>
              <a:ext uri="{FF2B5EF4-FFF2-40B4-BE49-F238E27FC236}">
                <a16:creationId xmlns:a16="http://schemas.microsoft.com/office/drawing/2014/main" id="{E4085738-262D-D844-80B7-0947346A5DFF}"/>
              </a:ext>
            </a:extLst>
          </p:cNvPr>
          <p:cNvSpPr/>
          <p:nvPr/>
        </p:nvSpPr>
        <p:spPr>
          <a:xfrm rot="10800000">
            <a:off x="4978033" y="5143500"/>
            <a:ext cx="8450036" cy="2988129"/>
          </a:xfrm>
          <a:custGeom>
            <a:avLst/>
            <a:gdLst>
              <a:gd name="connsiteX0" fmla="*/ 1599828 w 7511143"/>
              <a:gd name="connsiteY0" fmla="*/ 2120274 h 2656114"/>
              <a:gd name="connsiteX1" fmla="*/ 2398859 w 7511143"/>
              <a:gd name="connsiteY1" fmla="*/ 1328057 h 2656114"/>
              <a:gd name="connsiteX2" fmla="*/ 1599828 w 7511143"/>
              <a:gd name="connsiteY2" fmla="*/ 535840 h 2656114"/>
              <a:gd name="connsiteX3" fmla="*/ 800797 w 7511143"/>
              <a:gd name="connsiteY3" fmla="*/ 1328057 h 2656114"/>
              <a:gd name="connsiteX4" fmla="*/ 1599828 w 7511143"/>
              <a:gd name="connsiteY4" fmla="*/ 2120274 h 2656114"/>
              <a:gd name="connsiteX5" fmla="*/ 3755573 w 7511143"/>
              <a:gd name="connsiteY5" fmla="*/ 2131722 h 2656114"/>
              <a:gd name="connsiteX6" fmla="*/ 4554604 w 7511143"/>
              <a:gd name="connsiteY6" fmla="*/ 1339505 h 2656114"/>
              <a:gd name="connsiteX7" fmla="*/ 3755573 w 7511143"/>
              <a:gd name="connsiteY7" fmla="*/ 547288 h 2656114"/>
              <a:gd name="connsiteX8" fmla="*/ 2956542 w 7511143"/>
              <a:gd name="connsiteY8" fmla="*/ 1339505 h 2656114"/>
              <a:gd name="connsiteX9" fmla="*/ 3755573 w 7511143"/>
              <a:gd name="connsiteY9" fmla="*/ 2131722 h 2656114"/>
              <a:gd name="connsiteX10" fmla="*/ 5954854 w 7511143"/>
              <a:gd name="connsiteY10" fmla="*/ 2131722 h 2656114"/>
              <a:gd name="connsiteX11" fmla="*/ 6753885 w 7511143"/>
              <a:gd name="connsiteY11" fmla="*/ 1339505 h 2656114"/>
              <a:gd name="connsiteX12" fmla="*/ 5954854 w 7511143"/>
              <a:gd name="connsiteY12" fmla="*/ 547288 h 2656114"/>
              <a:gd name="connsiteX13" fmla="*/ 5155823 w 7511143"/>
              <a:gd name="connsiteY13" fmla="*/ 1339505 h 2656114"/>
              <a:gd name="connsiteX14" fmla="*/ 5954854 w 7511143"/>
              <a:gd name="connsiteY14" fmla="*/ 2131722 h 2656114"/>
              <a:gd name="connsiteX15" fmla="*/ 7511143 w 7511143"/>
              <a:gd name="connsiteY15" fmla="*/ 2656114 h 2656114"/>
              <a:gd name="connsiteX16" fmla="*/ 0 w 7511143"/>
              <a:gd name="connsiteY16" fmla="*/ 2656114 h 2656114"/>
              <a:gd name="connsiteX17" fmla="*/ 664029 w 7511143"/>
              <a:gd name="connsiteY17" fmla="*/ 0 h 2656114"/>
              <a:gd name="connsiteX18" fmla="*/ 6847115 w 7511143"/>
              <a:gd name="connsiteY18" fmla="*/ 0 h 265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11143" h="2656114">
                <a:moveTo>
                  <a:pt x="1599828" y="2120274"/>
                </a:moveTo>
                <a:cubicBezTo>
                  <a:pt x="2041121" y="2120274"/>
                  <a:pt x="2398859" y="1765586"/>
                  <a:pt x="2398859" y="1328057"/>
                </a:cubicBezTo>
                <a:cubicBezTo>
                  <a:pt x="2398859" y="890528"/>
                  <a:pt x="2041121" y="535840"/>
                  <a:pt x="1599828" y="535840"/>
                </a:cubicBezTo>
                <a:cubicBezTo>
                  <a:pt x="1158535" y="535840"/>
                  <a:pt x="800797" y="890528"/>
                  <a:pt x="800797" y="1328057"/>
                </a:cubicBezTo>
                <a:cubicBezTo>
                  <a:pt x="800797" y="1765586"/>
                  <a:pt x="1158535" y="2120274"/>
                  <a:pt x="1599828" y="2120274"/>
                </a:cubicBezTo>
                <a:close/>
                <a:moveTo>
                  <a:pt x="3755573" y="2131722"/>
                </a:moveTo>
                <a:cubicBezTo>
                  <a:pt x="4196866" y="2131722"/>
                  <a:pt x="4554604" y="1777034"/>
                  <a:pt x="4554604" y="1339505"/>
                </a:cubicBezTo>
                <a:cubicBezTo>
                  <a:pt x="4554604" y="901976"/>
                  <a:pt x="4196866" y="547288"/>
                  <a:pt x="3755573" y="547288"/>
                </a:cubicBezTo>
                <a:cubicBezTo>
                  <a:pt x="3314280" y="547288"/>
                  <a:pt x="2956542" y="901976"/>
                  <a:pt x="2956542" y="1339505"/>
                </a:cubicBezTo>
                <a:cubicBezTo>
                  <a:pt x="2956542" y="1777034"/>
                  <a:pt x="3314280" y="2131722"/>
                  <a:pt x="3755573" y="2131722"/>
                </a:cubicBezTo>
                <a:close/>
                <a:moveTo>
                  <a:pt x="5954854" y="2131722"/>
                </a:moveTo>
                <a:cubicBezTo>
                  <a:pt x="6396147" y="2131722"/>
                  <a:pt x="6753885" y="1777034"/>
                  <a:pt x="6753885" y="1339505"/>
                </a:cubicBezTo>
                <a:cubicBezTo>
                  <a:pt x="6753885" y="901976"/>
                  <a:pt x="6396147" y="547288"/>
                  <a:pt x="5954854" y="547288"/>
                </a:cubicBezTo>
                <a:cubicBezTo>
                  <a:pt x="5513561" y="547288"/>
                  <a:pt x="5155823" y="901976"/>
                  <a:pt x="5155823" y="1339505"/>
                </a:cubicBezTo>
                <a:cubicBezTo>
                  <a:pt x="5155823" y="1777034"/>
                  <a:pt x="5513561" y="2131722"/>
                  <a:pt x="5954854" y="2131722"/>
                </a:cubicBezTo>
                <a:close/>
                <a:moveTo>
                  <a:pt x="7511143" y="2656114"/>
                </a:moveTo>
                <a:lnTo>
                  <a:pt x="0" y="2656114"/>
                </a:lnTo>
                <a:lnTo>
                  <a:pt x="664029" y="0"/>
                </a:lnTo>
                <a:lnTo>
                  <a:pt x="6847115" y="0"/>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ru-RU" sz="2025">
              <a:solidFill>
                <a:prstClr val="white"/>
              </a:solidFill>
              <a:latin typeface="Calibri" panose="020F0502020204030204"/>
            </a:endParaRPr>
          </a:p>
        </p:txBody>
      </p:sp>
      <p:sp>
        <p:nvSpPr>
          <p:cNvPr id="22" name="Овал 21">
            <a:extLst>
              <a:ext uri="{FF2B5EF4-FFF2-40B4-BE49-F238E27FC236}">
                <a16:creationId xmlns:a16="http://schemas.microsoft.com/office/drawing/2014/main" id="{3FB4AB54-65C6-CD4C-A0C4-BB936FB2AC05}"/>
              </a:ext>
            </a:extLst>
          </p:cNvPr>
          <p:cNvSpPr/>
          <p:nvPr/>
        </p:nvSpPr>
        <p:spPr>
          <a:xfrm>
            <a:off x="6319121"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5" name="Овал 24">
            <a:extLst>
              <a:ext uri="{FF2B5EF4-FFF2-40B4-BE49-F238E27FC236}">
                <a16:creationId xmlns:a16="http://schemas.microsoft.com/office/drawing/2014/main" id="{F1E3AB5D-01B4-004A-8FAA-06A775A19935}"/>
              </a:ext>
            </a:extLst>
          </p:cNvPr>
          <p:cNvSpPr/>
          <p:nvPr/>
        </p:nvSpPr>
        <p:spPr>
          <a:xfrm>
            <a:off x="6895628"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6" name="Овал 25">
            <a:extLst>
              <a:ext uri="{FF2B5EF4-FFF2-40B4-BE49-F238E27FC236}">
                <a16:creationId xmlns:a16="http://schemas.microsoft.com/office/drawing/2014/main" id="{2C5D8DAD-816C-EB4F-830E-C27B9D5834D2}"/>
              </a:ext>
            </a:extLst>
          </p:cNvPr>
          <p:cNvSpPr/>
          <p:nvPr/>
        </p:nvSpPr>
        <p:spPr>
          <a:xfrm>
            <a:off x="7484400"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7" name="Овал 26">
            <a:extLst>
              <a:ext uri="{FF2B5EF4-FFF2-40B4-BE49-F238E27FC236}">
                <a16:creationId xmlns:a16="http://schemas.microsoft.com/office/drawing/2014/main" id="{828242C3-6DE7-F348-8E75-0C0323B9435C}"/>
              </a:ext>
            </a:extLst>
          </p:cNvPr>
          <p:cNvSpPr/>
          <p:nvPr/>
        </p:nvSpPr>
        <p:spPr>
          <a:xfrm>
            <a:off x="8085935"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8" name="Овал 27">
            <a:extLst>
              <a:ext uri="{FF2B5EF4-FFF2-40B4-BE49-F238E27FC236}">
                <a16:creationId xmlns:a16="http://schemas.microsoft.com/office/drawing/2014/main" id="{313C7E17-179B-0446-AC17-2222B1D26DFD}"/>
              </a:ext>
            </a:extLst>
          </p:cNvPr>
          <p:cNvSpPr/>
          <p:nvPr/>
        </p:nvSpPr>
        <p:spPr>
          <a:xfrm>
            <a:off x="8687468"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29" name="Овал 28">
            <a:extLst>
              <a:ext uri="{FF2B5EF4-FFF2-40B4-BE49-F238E27FC236}">
                <a16:creationId xmlns:a16="http://schemas.microsoft.com/office/drawing/2014/main" id="{A3D96DE6-C607-5A43-B24C-DC2FD93BA6BA}"/>
              </a:ext>
            </a:extLst>
          </p:cNvPr>
          <p:cNvSpPr/>
          <p:nvPr/>
        </p:nvSpPr>
        <p:spPr>
          <a:xfrm>
            <a:off x="9263976"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0" name="Овал 29">
            <a:extLst>
              <a:ext uri="{FF2B5EF4-FFF2-40B4-BE49-F238E27FC236}">
                <a16:creationId xmlns:a16="http://schemas.microsoft.com/office/drawing/2014/main" id="{3D15413C-07C7-4B47-9345-CC76E9E0F69B}"/>
              </a:ext>
            </a:extLst>
          </p:cNvPr>
          <p:cNvSpPr/>
          <p:nvPr/>
        </p:nvSpPr>
        <p:spPr>
          <a:xfrm>
            <a:off x="9852747"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1" name="Овал 30">
            <a:extLst>
              <a:ext uri="{FF2B5EF4-FFF2-40B4-BE49-F238E27FC236}">
                <a16:creationId xmlns:a16="http://schemas.microsoft.com/office/drawing/2014/main" id="{266B207A-005A-824D-A5F0-7BBDD3FDA946}"/>
              </a:ext>
            </a:extLst>
          </p:cNvPr>
          <p:cNvSpPr/>
          <p:nvPr/>
        </p:nvSpPr>
        <p:spPr>
          <a:xfrm>
            <a:off x="10429256"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2" name="Овал 31">
            <a:extLst>
              <a:ext uri="{FF2B5EF4-FFF2-40B4-BE49-F238E27FC236}">
                <a16:creationId xmlns:a16="http://schemas.microsoft.com/office/drawing/2014/main" id="{2500B523-AE93-B546-A4D4-BEACDD434DE6}"/>
              </a:ext>
            </a:extLst>
          </p:cNvPr>
          <p:cNvSpPr/>
          <p:nvPr/>
        </p:nvSpPr>
        <p:spPr>
          <a:xfrm>
            <a:off x="11012009"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33" name="Овал 32">
            <a:extLst>
              <a:ext uri="{FF2B5EF4-FFF2-40B4-BE49-F238E27FC236}">
                <a16:creationId xmlns:a16="http://schemas.microsoft.com/office/drawing/2014/main" id="{2B208E38-8D20-EE4E-AB89-9DA35FFC29AB}"/>
              </a:ext>
            </a:extLst>
          </p:cNvPr>
          <p:cNvSpPr/>
          <p:nvPr/>
        </p:nvSpPr>
        <p:spPr>
          <a:xfrm>
            <a:off x="11588516"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white"/>
              </a:solidFill>
              <a:latin typeface="Calibri" panose="020F0502020204030204"/>
            </a:endParaRPr>
          </a:p>
        </p:txBody>
      </p:sp>
      <p:sp>
        <p:nvSpPr>
          <p:cNvPr id="48" name="Кольцо 47">
            <a:extLst>
              <a:ext uri="{FF2B5EF4-FFF2-40B4-BE49-F238E27FC236}">
                <a16:creationId xmlns:a16="http://schemas.microsoft.com/office/drawing/2014/main" id="{DF53D920-BDA6-BC43-9FC5-07BB140E7C3D}"/>
              </a:ext>
            </a:extLst>
          </p:cNvPr>
          <p:cNvSpPr/>
          <p:nvPr/>
        </p:nvSpPr>
        <p:spPr>
          <a:xfrm>
            <a:off x="5776738" y="5664955"/>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black"/>
              </a:solidFill>
              <a:latin typeface="Calibri" panose="020F0502020204030204"/>
            </a:endParaRPr>
          </a:p>
        </p:txBody>
      </p:sp>
      <p:sp>
        <p:nvSpPr>
          <p:cNvPr id="51" name="Кольцо 50">
            <a:extLst>
              <a:ext uri="{FF2B5EF4-FFF2-40B4-BE49-F238E27FC236}">
                <a16:creationId xmlns:a16="http://schemas.microsoft.com/office/drawing/2014/main" id="{88F8B2A9-EF73-D544-9A72-BE087059444C}"/>
              </a:ext>
            </a:extLst>
          </p:cNvPr>
          <p:cNvSpPr/>
          <p:nvPr/>
        </p:nvSpPr>
        <p:spPr>
          <a:xfrm>
            <a:off x="8250025" y="5664955"/>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black"/>
              </a:solidFill>
              <a:latin typeface="Calibri" panose="020F0502020204030204"/>
            </a:endParaRPr>
          </a:p>
        </p:txBody>
      </p:sp>
      <p:sp>
        <p:nvSpPr>
          <p:cNvPr id="52" name="Кольцо 51">
            <a:extLst>
              <a:ext uri="{FF2B5EF4-FFF2-40B4-BE49-F238E27FC236}">
                <a16:creationId xmlns:a16="http://schemas.microsoft.com/office/drawing/2014/main" id="{9755E662-43F7-0249-B710-852E67F3D4DD}"/>
              </a:ext>
            </a:extLst>
          </p:cNvPr>
          <p:cNvSpPr/>
          <p:nvPr/>
        </p:nvSpPr>
        <p:spPr>
          <a:xfrm>
            <a:off x="10671230" y="5664955"/>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ru-RU" sz="2025">
              <a:solidFill>
                <a:prstClr val="black"/>
              </a:solidFill>
              <a:latin typeface="Calibri" panose="020F0502020204030204"/>
            </a:endParaRPr>
          </a:p>
        </p:txBody>
      </p:sp>
      <p:grpSp>
        <p:nvGrpSpPr>
          <p:cNvPr id="53" name="Группа 52">
            <a:extLst>
              <a:ext uri="{FF2B5EF4-FFF2-40B4-BE49-F238E27FC236}">
                <a16:creationId xmlns:a16="http://schemas.microsoft.com/office/drawing/2014/main" id="{417E24B0-13ED-D944-9C9F-0A5940B3AC18}"/>
              </a:ext>
            </a:extLst>
          </p:cNvPr>
          <p:cNvGrpSpPr/>
          <p:nvPr/>
        </p:nvGrpSpPr>
        <p:grpSpPr>
          <a:xfrm>
            <a:off x="6523987" y="5210914"/>
            <a:ext cx="5409779" cy="715581"/>
            <a:chOff x="2190611" y="2727216"/>
            <a:chExt cx="4808692" cy="636070"/>
          </a:xfrm>
        </p:grpSpPr>
        <p:sp>
          <p:nvSpPr>
            <p:cNvPr id="54" name="TextBox 53">
              <a:extLst>
                <a:ext uri="{FF2B5EF4-FFF2-40B4-BE49-F238E27FC236}">
                  <a16:creationId xmlns:a16="http://schemas.microsoft.com/office/drawing/2014/main" id="{54B774C8-48E2-D44A-83D2-11928482A677}"/>
                </a:ext>
              </a:extLst>
            </p:cNvPr>
            <p:cNvSpPr txBox="1"/>
            <p:nvPr/>
          </p:nvSpPr>
          <p:spPr>
            <a:xfrm>
              <a:off x="2190611" y="2727216"/>
              <a:ext cx="413657" cy="359072"/>
            </a:xfrm>
            <a:prstGeom prst="rect">
              <a:avLst/>
            </a:prstGeom>
            <a:noFill/>
          </p:spPr>
          <p:txBody>
            <a:bodyPr wrap="square" rtlCol="0">
              <a:spAutoFit/>
            </a:bodyPr>
            <a:lstStyle/>
            <a:p>
              <a:pPr defTabSz="514350">
                <a:defRPr/>
              </a:pPr>
              <a:r>
                <a:rPr lang="en-US" sz="2025" dirty="0">
                  <a:solidFill>
                    <a:prstClr val="white"/>
                  </a:solidFill>
                  <a:latin typeface="Cooper Black" panose="0208090404030B020404" pitchFamily="18" charset="0"/>
                </a:rPr>
                <a:t>A</a:t>
              </a:r>
              <a:endParaRPr lang="ru-RU" sz="2025" dirty="0">
                <a:solidFill>
                  <a:prstClr val="white"/>
                </a:solidFill>
                <a:latin typeface="Calibri" panose="020F0502020204030204"/>
              </a:endParaRPr>
            </a:p>
          </p:txBody>
        </p:sp>
        <p:sp>
          <p:nvSpPr>
            <p:cNvPr id="55" name="TextBox 54">
              <a:extLst>
                <a:ext uri="{FF2B5EF4-FFF2-40B4-BE49-F238E27FC236}">
                  <a16:creationId xmlns:a16="http://schemas.microsoft.com/office/drawing/2014/main" id="{9CA5C418-B838-464D-913E-26A43A5D5A00}"/>
                </a:ext>
              </a:extLst>
            </p:cNvPr>
            <p:cNvSpPr txBox="1"/>
            <p:nvPr/>
          </p:nvSpPr>
          <p:spPr>
            <a:xfrm>
              <a:off x="4419326" y="2727216"/>
              <a:ext cx="413657" cy="636070"/>
            </a:xfrm>
            <a:prstGeom prst="rect">
              <a:avLst/>
            </a:prstGeom>
            <a:noFill/>
          </p:spPr>
          <p:txBody>
            <a:bodyPr wrap="square" rtlCol="0">
              <a:spAutoFit/>
            </a:bodyPr>
            <a:lstStyle/>
            <a:p>
              <a:pPr defTabSz="514350">
                <a:defRPr/>
              </a:pPr>
              <a:r>
                <a:rPr lang="en-US" sz="2025" dirty="0">
                  <a:solidFill>
                    <a:prstClr val="white"/>
                  </a:solidFill>
                  <a:latin typeface="Cooper Black" panose="0208090404030B020404" pitchFamily="18" charset="0"/>
                </a:rPr>
                <a:t>Bb</a:t>
              </a:r>
              <a:endParaRPr lang="ru-RU" sz="2025" dirty="0">
                <a:solidFill>
                  <a:prstClr val="white"/>
                </a:solidFill>
                <a:latin typeface="Calibri" panose="020F0502020204030204"/>
              </a:endParaRPr>
            </a:p>
          </p:txBody>
        </p:sp>
        <p:sp>
          <p:nvSpPr>
            <p:cNvPr id="56" name="TextBox 55">
              <a:extLst>
                <a:ext uri="{FF2B5EF4-FFF2-40B4-BE49-F238E27FC236}">
                  <a16:creationId xmlns:a16="http://schemas.microsoft.com/office/drawing/2014/main" id="{2433CF76-97C6-434D-9507-B5C9386BC861}"/>
                </a:ext>
              </a:extLst>
            </p:cNvPr>
            <p:cNvSpPr txBox="1"/>
            <p:nvPr/>
          </p:nvSpPr>
          <p:spPr>
            <a:xfrm>
              <a:off x="6585646" y="2727216"/>
              <a:ext cx="413657" cy="636070"/>
            </a:xfrm>
            <a:prstGeom prst="rect">
              <a:avLst/>
            </a:prstGeom>
            <a:noFill/>
          </p:spPr>
          <p:txBody>
            <a:bodyPr wrap="square" rtlCol="0">
              <a:spAutoFit/>
            </a:bodyPr>
            <a:lstStyle/>
            <a:p>
              <a:pPr defTabSz="514350">
                <a:defRPr/>
              </a:pPr>
              <a:r>
                <a:rPr lang="en-US" sz="2025" dirty="0">
                  <a:solidFill>
                    <a:prstClr val="white"/>
                  </a:solidFill>
                  <a:latin typeface="Cooper Black" panose="0208090404030B020404" pitchFamily="18" charset="0"/>
                </a:rPr>
                <a:t>Cc</a:t>
              </a:r>
              <a:endParaRPr lang="ru-RU" sz="2025" dirty="0">
                <a:solidFill>
                  <a:prstClr val="white"/>
                </a:solidFill>
                <a:latin typeface="Calibri" panose="020F0502020204030204"/>
              </a:endParaRPr>
            </a:p>
          </p:txBody>
        </p:sp>
      </p:grpSp>
      <p:pic>
        <p:nvPicPr>
          <p:cNvPr id="57" name="Picture 4" descr="Amazon Icon">
            <a:hlinkClick r:id="rId8" action="ppaction://hlinksldjump"/>
            <a:extLst>
              <a:ext uri="{FF2B5EF4-FFF2-40B4-BE49-F238E27FC236}">
                <a16:creationId xmlns:a16="http://schemas.microsoft.com/office/drawing/2014/main" id="{7A74AAD8-4CB4-4849-B79D-B3F2A4F3E54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6052211" y="6447639"/>
            <a:ext cx="1172915" cy="117291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EDC7330C-9727-498A-932E-A9B18E498CEC}"/>
              </a:ext>
            </a:extLst>
          </p:cNvPr>
          <p:cNvSpPr txBox="1"/>
          <p:nvPr/>
        </p:nvSpPr>
        <p:spPr>
          <a:xfrm>
            <a:off x="3530837" y="365446"/>
            <a:ext cx="11539869" cy="1938992"/>
          </a:xfrm>
          <a:prstGeom prst="rect">
            <a:avLst/>
          </a:prstGeom>
          <a:noFill/>
        </p:spPr>
        <p:txBody>
          <a:bodyPr wrap="square" rtlCol="0">
            <a:spAutoFit/>
          </a:bodyPr>
          <a:lstStyle/>
          <a:p>
            <a:pPr algn="ctr" defTabSz="514350">
              <a:defRPr/>
            </a:pPr>
            <a:r>
              <a:rPr lang="en-US" sz="6000" dirty="0">
                <a:solidFill>
                  <a:schemeClr val="tx1">
                    <a:lumMod val="95000"/>
                    <a:lumOff val="5000"/>
                  </a:schemeClr>
                </a:solidFill>
                <a:latin typeface="Comic Sans MS" panose="030F0902030302020204" pitchFamily="66" charset="0"/>
              </a:rPr>
              <a:t>What are on the ship? </a:t>
            </a:r>
          </a:p>
          <a:p>
            <a:pPr algn="ctr" defTabSz="514350">
              <a:defRPr/>
            </a:pPr>
            <a:r>
              <a:rPr lang="en-US" sz="6000" dirty="0">
                <a:solidFill>
                  <a:schemeClr val="tx1">
                    <a:lumMod val="95000"/>
                    <a:lumOff val="5000"/>
                  </a:schemeClr>
                </a:solidFill>
                <a:latin typeface="Comic Sans MS" panose="030F0902030302020204" pitchFamily="66" charset="0"/>
              </a:rPr>
              <a:t>Let’s choose one window!</a:t>
            </a:r>
            <a:endParaRPr lang="ru-RU" sz="6000" dirty="0">
              <a:solidFill>
                <a:schemeClr val="tx1">
                  <a:lumMod val="95000"/>
                  <a:lumOff val="5000"/>
                </a:schemeClr>
              </a:solidFill>
              <a:latin typeface="Calibri" panose="020F0502020204030204"/>
            </a:endParaRPr>
          </a:p>
        </p:txBody>
      </p:sp>
    </p:spTree>
    <p:extLst>
      <p:ext uri="{BB962C8B-B14F-4D97-AF65-F5344CB8AC3E}">
        <p14:creationId xmlns:p14="http://schemas.microsoft.com/office/powerpoint/2010/main" val="1981604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72222E-6 -4.32099E-6 L 4.72222E-6 -0.09768 " pathEditMode="relative" rAng="0" ptsTypes="AA">
                                      <p:cBhvr>
                                        <p:cTn id="6" dur="2000" fill="hold"/>
                                        <p:tgtEl>
                                          <p:spTgt spid="42"/>
                                        </p:tgtEl>
                                        <p:attrNameLst>
                                          <p:attrName>ppt_x</p:attrName>
                                          <p:attrName>ppt_y</p:attrName>
                                        </p:attrNameLst>
                                      </p:cBhvr>
                                      <p:rCtr x="0" y="-4892"/>
                                    </p:animMotion>
                                  </p:childTnLst>
                                </p:cTn>
                              </p:par>
                              <p:par>
                                <p:cTn id="7" presetID="0" presetClass="path" presetSubtype="0" accel="50000" decel="50000" fill="hold" grpId="0" nodeType="withEffect">
                                  <p:stCondLst>
                                    <p:cond delay="0"/>
                                  </p:stCondLst>
                                  <p:childTnLst>
                                    <p:animMotion origin="layout" path="M 2.36111E-6 3.95062E-6 L -0.00052 0.11713 " pathEditMode="relative" rAng="0" ptsTypes="AA">
                                      <p:cBhvr>
                                        <p:cTn id="8" dur="2000" fill="hold"/>
                                        <p:tgtEl>
                                          <p:spTgt spid="43"/>
                                        </p:tgtEl>
                                        <p:attrNameLst>
                                          <p:attrName>ppt_x</p:attrName>
                                          <p:attrName>ppt_y</p:attrName>
                                        </p:attrNameLst>
                                      </p:cBhvr>
                                      <p:rCtr x="-26" y="5849"/>
                                    </p:animMotion>
                                  </p:childTnLst>
                                  <p:subTnLst>
                                    <p:audio>
                                      <p:cMediaNode>
                                        <p:cTn display="0" masterRel="sameClick">
                                          <p:stCondLst>
                                            <p:cond evt="begin" delay="0">
                                              <p:tn val="7"/>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2"/>
                  </p:tgtEl>
                </p:cond>
              </p:nextCondLst>
            </p:seq>
            <p:seq concurrent="1" nextAc="seek">
              <p:cTn id="9" restart="whenNotActive" fill="hold" evtFilter="cancelBubble" nodeType="interactiveSeq">
                <p:stCondLst>
                  <p:cond evt="onClick" delay="0">
                    <p:tgtEl>
                      <p:spTgt spid="44"/>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grpId="0" nodeType="clickEffect">
                                  <p:stCondLst>
                                    <p:cond delay="0"/>
                                  </p:stCondLst>
                                  <p:childTnLst>
                                    <p:animMotion origin="layout" path="M -3.33333E-6 2.34568E-6 L -3.33333E-6 -0.09769 " pathEditMode="relative" rAng="0" ptsTypes="AA">
                                      <p:cBhvr>
                                        <p:cTn id="13" dur="2000" fill="hold"/>
                                        <p:tgtEl>
                                          <p:spTgt spid="44"/>
                                        </p:tgtEl>
                                        <p:attrNameLst>
                                          <p:attrName>ppt_x</p:attrName>
                                          <p:attrName>ppt_y</p:attrName>
                                        </p:attrNameLst>
                                      </p:cBhvr>
                                      <p:rCtr x="0" y="-4892"/>
                                    </p:animMotion>
                                  </p:childTnLst>
                                </p:cTn>
                              </p:par>
                              <p:par>
                                <p:cTn id="14" presetID="0" presetClass="path" presetSubtype="0" accel="50000" decel="50000" fill="hold" grpId="0" nodeType="withEffect">
                                  <p:stCondLst>
                                    <p:cond delay="0"/>
                                  </p:stCondLst>
                                  <p:childTnLst>
                                    <p:animMotion origin="layout" path="M 3.88889E-6 -1.23457E-6 L -0.00052 0.11713 " pathEditMode="relative" rAng="0" ptsTypes="AA">
                                      <p:cBhvr>
                                        <p:cTn id="15" dur="2000" fill="hold"/>
                                        <p:tgtEl>
                                          <p:spTgt spid="45"/>
                                        </p:tgtEl>
                                        <p:attrNameLst>
                                          <p:attrName>ppt_x</p:attrName>
                                          <p:attrName>ppt_y</p:attrName>
                                        </p:attrNameLst>
                                      </p:cBhvr>
                                      <p:rCtr x="-26" y="5849"/>
                                    </p:animMotion>
                                  </p:childTnLst>
                                  <p:subTnLst>
                                    <p:audio>
                                      <p:cMediaNode>
                                        <p:cTn display="0" masterRel="sameClick">
                                          <p:stCondLst>
                                            <p:cond evt="begin" delay="0">
                                              <p:tn val="14"/>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4"/>
                  </p:tgtEl>
                </p:cond>
              </p:nextCondLst>
            </p:seq>
            <p:seq concurrent="1" nextAc="seek">
              <p:cTn id="16" restart="whenNotActive" fill="hold" evtFilter="cancelBubble" nodeType="interactiveSeq">
                <p:stCondLst>
                  <p:cond evt="onClick" delay="0">
                    <p:tgtEl>
                      <p:spTgt spid="46"/>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2.77778E-7 6.17284E-7 L 2.77778E-7 -0.09769 " pathEditMode="relative" rAng="0" ptsTypes="AA">
                                      <p:cBhvr>
                                        <p:cTn id="20" dur="2000" fill="hold"/>
                                        <p:tgtEl>
                                          <p:spTgt spid="46"/>
                                        </p:tgtEl>
                                        <p:attrNameLst>
                                          <p:attrName>ppt_x</p:attrName>
                                          <p:attrName>ppt_y</p:attrName>
                                        </p:attrNameLst>
                                      </p:cBhvr>
                                      <p:rCtr x="0" y="-4892"/>
                                    </p:animMotion>
                                  </p:childTnLst>
                                </p:cTn>
                              </p:par>
                              <p:par>
                                <p:cTn id="21" presetID="0" presetClass="path" presetSubtype="0" accel="50000" decel="50000" fill="hold" grpId="0" nodeType="withEffect">
                                  <p:stCondLst>
                                    <p:cond delay="0"/>
                                  </p:stCondLst>
                                  <p:childTnLst>
                                    <p:animMotion origin="layout" path="M -4.16667E-7 -3.20988E-6 L -0.00052 0.11713 " pathEditMode="relative" rAng="0" ptsTypes="AA">
                                      <p:cBhvr>
                                        <p:cTn id="22" dur="2000" fill="hold"/>
                                        <p:tgtEl>
                                          <p:spTgt spid="47"/>
                                        </p:tgtEl>
                                        <p:attrNameLst>
                                          <p:attrName>ppt_x</p:attrName>
                                          <p:attrName>ppt_y</p:attrName>
                                        </p:attrNameLst>
                                      </p:cBhvr>
                                      <p:rCtr x="-26" y="5849"/>
                                    </p:animMotion>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5" grpId="0" animBg="1"/>
      <p:bldP spid="46" grpId="0" animBg="1"/>
      <p:bldP spid="4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Island [gif] by BelaMuca on DeviantArt">
            <a:extLst>
              <a:ext uri="{FF2B5EF4-FFF2-40B4-BE49-F238E27FC236}">
                <a16:creationId xmlns:a16="http://schemas.microsoft.com/office/drawing/2014/main" id="{7CD96D97-4F68-4BBB-AE24-57AF764EB42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581" y="17400"/>
            <a:ext cx="18288000" cy="1030175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Maps Clipart Map Scroll - Scroll Transparent Background, HD Png Download ,  Transparent Png Image - PNGitem">
            <a:extLst>
              <a:ext uri="{FF2B5EF4-FFF2-40B4-BE49-F238E27FC236}">
                <a16:creationId xmlns:a16="http://schemas.microsoft.com/office/drawing/2014/main" id="{071CAF98-D1C4-4990-81B3-74D15D90464B}"/>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46168" y="-506957"/>
            <a:ext cx="18434168" cy="417727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B43771E4-DD80-4F40-9596-FDCA66C9977F}"/>
              </a:ext>
            </a:extLst>
          </p:cNvPr>
          <p:cNvGrpSpPr/>
          <p:nvPr/>
        </p:nvGrpSpPr>
        <p:grpSpPr>
          <a:xfrm>
            <a:off x="14165900" y="6973335"/>
            <a:ext cx="1713947" cy="1410192"/>
            <a:chOff x="10559910" y="5055520"/>
            <a:chExt cx="1523508" cy="1253504"/>
          </a:xfrm>
        </p:grpSpPr>
        <p:pic>
          <p:nvPicPr>
            <p:cNvPr id="22" name="Picture 10" descr="Big wood arrow icon cartoon style Royalty Free Vector Image">
              <a:hlinkClick r:id="" action="ppaction://hlinkshowjump?jump=nextslide"/>
              <a:extLst>
                <a:ext uri="{FF2B5EF4-FFF2-40B4-BE49-F238E27FC236}">
                  <a16:creationId xmlns:a16="http://schemas.microsoft.com/office/drawing/2014/main" id="{925EC2EE-F72C-430C-A635-F276FE03924C}"/>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5" t="11910" r="5035" b="19579"/>
            <a:stretch/>
          </p:blipFill>
          <p:spPr bwMode="auto">
            <a:xfrm flipH="1">
              <a:off x="10559910" y="5055520"/>
              <a:ext cx="1523508" cy="125350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56FD7AE-0BB8-4F56-8CA4-2054CD1B4314}"/>
                </a:ext>
              </a:extLst>
            </p:cNvPr>
            <p:cNvSpPr txBox="1"/>
            <p:nvPr/>
          </p:nvSpPr>
          <p:spPr>
            <a:xfrm>
              <a:off x="10891557" y="5330583"/>
              <a:ext cx="741229" cy="359073"/>
            </a:xfrm>
            <a:prstGeom prst="rect">
              <a:avLst/>
            </a:prstGeom>
            <a:noFill/>
          </p:spPr>
          <p:txBody>
            <a:bodyPr wrap="none" rtlCol="0">
              <a:spAutoFit/>
            </a:bodyPr>
            <a:lstStyle/>
            <a:p>
              <a:pPr defTabSz="1028700">
                <a:defRPr/>
              </a:pPr>
              <a:r>
                <a:rPr lang="en-GB" sz="2025" b="1" dirty="0">
                  <a:solidFill>
                    <a:srgbClr val="CE6633">
                      <a:lumMod val="75000"/>
                    </a:srgbClr>
                  </a:solidFill>
                  <a:latin typeface="Algerian" panose="04020705040A02060702" pitchFamily="82" charset="0"/>
                </a:rPr>
                <a:t>NEXT</a:t>
              </a:r>
              <a:endParaRPr lang="en-US" sz="2025" b="1" dirty="0">
                <a:solidFill>
                  <a:srgbClr val="CE6633">
                    <a:lumMod val="75000"/>
                  </a:srgbClr>
                </a:solidFill>
                <a:latin typeface="Algerian" panose="04020705040A02060702" pitchFamily="82" charset="0"/>
              </a:endParaRPr>
            </a:p>
          </p:txBody>
        </p:sp>
      </p:grpSp>
      <p:pic>
        <p:nvPicPr>
          <p:cNvPr id="29" name="Picture 4" descr="Blank Treasure Map Clip Art - Royalty Free - GoGraph">
            <a:extLst>
              <a:ext uri="{FF2B5EF4-FFF2-40B4-BE49-F238E27FC236}">
                <a16:creationId xmlns:a16="http://schemas.microsoft.com/office/drawing/2014/main" id="{719C5054-2C62-45DC-A34C-903717623289}"/>
              </a:ext>
            </a:extLst>
          </p:cNvPr>
          <p:cNvPicPr>
            <a:picLocks noChangeAspect="1" noChangeArrowheads="1"/>
          </p:cNvPicPr>
          <p:nvPr/>
        </p:nvPicPr>
        <p:blipFill rotWithShape="1">
          <a:blip r:embed="rId6">
            <a:clrChange>
              <a:clrFrom>
                <a:srgbClr val="FFFFF3"/>
              </a:clrFrom>
              <a:clrTo>
                <a:srgbClr val="FFFFF3">
                  <a:alpha val="0"/>
                </a:srgbClr>
              </a:clrTo>
            </a:clrChange>
            <a:extLst>
              <a:ext uri="{28A0092B-C50C-407E-A947-70E740481C1C}">
                <a14:useLocalDpi xmlns:a14="http://schemas.microsoft.com/office/drawing/2010/main" val="0"/>
              </a:ext>
            </a:extLst>
          </a:blip>
          <a:srcRect l="6913" t="12850" r="8926" b="20138"/>
          <a:stretch/>
        </p:blipFill>
        <p:spPr bwMode="auto">
          <a:xfrm>
            <a:off x="10622890" y="3719904"/>
            <a:ext cx="5923072" cy="1708455"/>
          </a:xfrm>
          <a:prstGeom prst="rect">
            <a:avLst/>
          </a:prstGeom>
          <a:noFill/>
          <a:extLst>
            <a:ext uri="{909E8E84-426E-40DD-AFC4-6F175D3DCCD1}">
              <a14:hiddenFill xmlns:a14="http://schemas.microsoft.com/office/drawing/2010/main">
                <a:solidFill>
                  <a:srgbClr val="FFFFFF"/>
                </a:solidFill>
              </a14:hiddenFill>
            </a:ext>
          </a:extLst>
        </p:spPr>
      </p:pic>
      <p:pic>
        <p:nvPicPr>
          <p:cNvPr id="35" name="dung">
            <a:extLst>
              <a:ext uri="{FF2B5EF4-FFF2-40B4-BE49-F238E27FC236}">
                <a16:creationId xmlns:a16="http://schemas.microsoft.com/office/drawing/2014/main" id="{0EC4AF30-E87D-46A8-B31D-B09F9D6414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8118" y="3902535"/>
            <a:ext cx="720090" cy="720090"/>
          </a:xfrm>
          <a:prstGeom prst="ellipse">
            <a:avLst/>
          </a:prstGeom>
        </p:spPr>
      </p:pic>
      <p:pic>
        <p:nvPicPr>
          <p:cNvPr id="6" name="Picture 4" descr="Blank Treasure Map Clip Art - Royalty Free - GoGraph">
            <a:extLst>
              <a:ext uri="{FF2B5EF4-FFF2-40B4-BE49-F238E27FC236}">
                <a16:creationId xmlns:a16="http://schemas.microsoft.com/office/drawing/2014/main" id="{44CC5540-709C-2904-2D95-88C9E3FBD3F3}"/>
              </a:ext>
            </a:extLst>
          </p:cNvPr>
          <p:cNvPicPr>
            <a:picLocks noChangeAspect="1" noChangeArrowheads="1"/>
          </p:cNvPicPr>
          <p:nvPr/>
        </p:nvPicPr>
        <p:blipFill rotWithShape="1">
          <a:blip r:embed="rId6">
            <a:clrChange>
              <a:clrFrom>
                <a:srgbClr val="FFFFF3"/>
              </a:clrFrom>
              <a:clrTo>
                <a:srgbClr val="FFFFF3">
                  <a:alpha val="0"/>
                </a:srgbClr>
              </a:clrTo>
            </a:clrChange>
            <a:extLst>
              <a:ext uri="{28A0092B-C50C-407E-A947-70E740481C1C}">
                <a14:useLocalDpi xmlns:a14="http://schemas.microsoft.com/office/drawing/2010/main" val="0"/>
              </a:ext>
            </a:extLst>
          </a:blip>
          <a:srcRect l="6913" t="12850" r="8926" b="20138"/>
          <a:stretch/>
        </p:blipFill>
        <p:spPr bwMode="auto">
          <a:xfrm>
            <a:off x="2362200" y="3719904"/>
            <a:ext cx="5923071" cy="1708455"/>
          </a:xfrm>
          <a:prstGeom prst="rect">
            <a:avLst/>
          </a:prstGeom>
          <a:noFill/>
          <a:extLst>
            <a:ext uri="{909E8E84-426E-40DD-AFC4-6F175D3DCCD1}">
              <a14:hiddenFill xmlns:a14="http://schemas.microsoft.com/office/drawing/2010/main">
                <a:solidFill>
                  <a:srgbClr val="FFFFFF"/>
                </a:solidFill>
              </a14:hiddenFill>
            </a:ext>
          </a:extLst>
        </p:spPr>
      </p:pic>
      <p:pic>
        <p:nvPicPr>
          <p:cNvPr id="10" name="sai2">
            <a:extLst>
              <a:ext uri="{FF2B5EF4-FFF2-40B4-BE49-F238E27FC236}">
                <a16:creationId xmlns:a16="http://schemas.microsoft.com/office/drawing/2014/main" id="{3CA40387-0D91-7C4F-C028-ADEF66E950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4836" y="3841559"/>
            <a:ext cx="711719" cy="720090"/>
          </a:xfrm>
          <a:prstGeom prst="ellipse">
            <a:avLst/>
          </a:prstGeom>
        </p:spPr>
      </p:pic>
      <p:sp>
        <p:nvSpPr>
          <p:cNvPr id="7" name="TextBox 6">
            <a:extLst>
              <a:ext uri="{FF2B5EF4-FFF2-40B4-BE49-F238E27FC236}">
                <a16:creationId xmlns:a16="http://schemas.microsoft.com/office/drawing/2014/main" id="{1EDD16D8-D1ED-A02A-0E44-D874AF68C707}"/>
              </a:ext>
            </a:extLst>
          </p:cNvPr>
          <p:cNvSpPr txBox="1"/>
          <p:nvPr/>
        </p:nvSpPr>
        <p:spPr>
          <a:xfrm>
            <a:off x="4240235" y="4062106"/>
            <a:ext cx="5144357" cy="2123658"/>
          </a:xfrm>
          <a:prstGeom prst="rect">
            <a:avLst/>
          </a:prstGeom>
          <a:noFill/>
        </p:spPr>
        <p:txBody>
          <a:bodyPr wrap="square" rtlCol="0">
            <a:spAutoFit/>
          </a:bodyPr>
          <a:lstStyle/>
          <a:p>
            <a:pPr defTabSz="1028700">
              <a:defRPr/>
            </a:pPr>
            <a:r>
              <a:rPr lang="en-US" altLang="en-US" sz="6600" b="1" dirty="0">
                <a:solidFill>
                  <a:srgbClr val="002060"/>
                </a:solidFill>
                <a:latin typeface="Century Gothic" panose="020B0502020202020204" pitchFamily="34" charset="0"/>
              </a:rPr>
              <a:t>True</a:t>
            </a:r>
          </a:p>
          <a:p>
            <a:pPr defTabSz="1028700">
              <a:defRPr/>
            </a:pPr>
            <a:endParaRPr lang="en-US" sz="6600" dirty="0">
              <a:solidFill>
                <a:srgbClr val="CE6633">
                  <a:lumMod val="50000"/>
                </a:srgbClr>
              </a:solidFill>
              <a:latin typeface="Berlin Sans FB Demi" panose="020E0802020502020306" pitchFamily="34" charset="0"/>
            </a:endParaRPr>
          </a:p>
        </p:txBody>
      </p:sp>
      <p:sp>
        <p:nvSpPr>
          <p:cNvPr id="8" name="TextBox 7">
            <a:extLst>
              <a:ext uri="{FF2B5EF4-FFF2-40B4-BE49-F238E27FC236}">
                <a16:creationId xmlns:a16="http://schemas.microsoft.com/office/drawing/2014/main" id="{A0F1594B-AF41-2873-4D19-588E1FBF3E11}"/>
              </a:ext>
            </a:extLst>
          </p:cNvPr>
          <p:cNvSpPr txBox="1"/>
          <p:nvPr/>
        </p:nvSpPr>
        <p:spPr>
          <a:xfrm>
            <a:off x="12500925" y="3953007"/>
            <a:ext cx="2266967" cy="2123658"/>
          </a:xfrm>
          <a:prstGeom prst="rect">
            <a:avLst/>
          </a:prstGeom>
          <a:noFill/>
        </p:spPr>
        <p:txBody>
          <a:bodyPr wrap="none" rtlCol="0">
            <a:spAutoFit/>
          </a:bodyPr>
          <a:lstStyle/>
          <a:p>
            <a:pPr defTabSz="1028700">
              <a:defRPr/>
            </a:pPr>
            <a:r>
              <a:rPr lang="en-US" altLang="en-US" sz="6600" b="1" dirty="0">
                <a:solidFill>
                  <a:srgbClr val="002060"/>
                </a:solidFill>
                <a:latin typeface="Century Gothic" panose="020B0502020202020204" pitchFamily="34" charset="0"/>
              </a:rPr>
              <a:t>False</a:t>
            </a:r>
          </a:p>
          <a:p>
            <a:pPr defTabSz="1028700">
              <a:defRPr/>
            </a:pPr>
            <a:endParaRPr lang="en-US" sz="6600" dirty="0">
              <a:solidFill>
                <a:srgbClr val="CE6633">
                  <a:lumMod val="50000"/>
                </a:srgbClr>
              </a:solidFill>
              <a:latin typeface="Berlin Sans FB Demi" panose="020E0802020502020306" pitchFamily="34" charset="0"/>
            </a:endParaRPr>
          </a:p>
        </p:txBody>
      </p:sp>
      <p:sp>
        <p:nvSpPr>
          <p:cNvPr id="19" name="TextBox 18">
            <a:extLst>
              <a:ext uri="{FF2B5EF4-FFF2-40B4-BE49-F238E27FC236}">
                <a16:creationId xmlns:a16="http://schemas.microsoft.com/office/drawing/2014/main" id="{61C21627-9149-4BBB-9F57-E62E0ED09395}"/>
              </a:ext>
            </a:extLst>
          </p:cNvPr>
          <p:cNvSpPr txBox="1"/>
          <p:nvPr/>
        </p:nvSpPr>
        <p:spPr>
          <a:xfrm>
            <a:off x="3203007" y="509622"/>
            <a:ext cx="12147756" cy="2123658"/>
          </a:xfrm>
          <a:prstGeom prst="rect">
            <a:avLst/>
          </a:prstGeom>
          <a:noFill/>
        </p:spPr>
        <p:txBody>
          <a:bodyPr wrap="square">
            <a:spAutoFit/>
          </a:bodyPr>
          <a:lstStyle/>
          <a:p>
            <a:pPr algn="ctr"/>
            <a:r>
              <a:rPr lang="en-US" sz="6600" dirty="0"/>
              <a:t>The use of refillable water bottles is not encouraged.</a:t>
            </a:r>
          </a:p>
        </p:txBody>
      </p:sp>
      <p:sp>
        <p:nvSpPr>
          <p:cNvPr id="20" name="Rectangle 19">
            <a:extLst>
              <a:ext uri="{FF2B5EF4-FFF2-40B4-BE49-F238E27FC236}">
                <a16:creationId xmlns:a16="http://schemas.microsoft.com/office/drawing/2014/main" id="{4DD03D01-D498-4CC3-8549-36A885AA9ECC}"/>
              </a:ext>
            </a:extLst>
          </p:cNvPr>
          <p:cNvSpPr/>
          <p:nvPr/>
        </p:nvSpPr>
        <p:spPr>
          <a:xfrm>
            <a:off x="195415" y="3150427"/>
            <a:ext cx="17678400" cy="706780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E05FB6F-AC04-49B3-B5BA-C2A383B72959}"/>
              </a:ext>
            </a:extLst>
          </p:cNvPr>
          <p:cNvSpPr txBox="1"/>
          <p:nvPr/>
        </p:nvSpPr>
        <p:spPr>
          <a:xfrm>
            <a:off x="304800" y="3953007"/>
            <a:ext cx="17678399" cy="6093976"/>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There are many things you can do to become an eco-friendly person. Here are some of them.</a:t>
            </a:r>
          </a:p>
          <a:p>
            <a:r>
              <a:rPr lang="en-US" sz="3000" b="1" dirty="0">
                <a:latin typeface="Times New Roman" panose="02020603050405020304" pitchFamily="18" charset="0"/>
                <a:cs typeface="Times New Roman" panose="02020603050405020304" pitchFamily="18" charset="0"/>
              </a:rPr>
              <a:t>Turning off your appliances when they are not in use</a:t>
            </a:r>
          </a:p>
          <a:p>
            <a:r>
              <a:rPr lang="en-US" sz="3000" dirty="0">
                <a:latin typeface="Times New Roman" panose="02020603050405020304" pitchFamily="18" charset="0"/>
                <a:cs typeface="Times New Roman" panose="02020603050405020304" pitchFamily="18" charset="0"/>
              </a:rPr>
              <a:t>This is one of the easiest ways to save energy and reduce your carbon footprint. It also helps reduce energy bills and prevent any dangerous situations such as a fire or an explosion.</a:t>
            </a:r>
          </a:p>
          <a:p>
            <a:r>
              <a:rPr lang="en-US" sz="3000" b="1" dirty="0">
                <a:latin typeface="Times New Roman" panose="02020603050405020304" pitchFamily="18" charset="0"/>
                <a:cs typeface="Times New Roman" panose="02020603050405020304" pitchFamily="18" charset="0"/>
              </a:rPr>
              <a:t>Buying products that are grown using more natural organic methods</a:t>
            </a:r>
          </a:p>
          <a:p>
            <a:r>
              <a:rPr lang="en-US" sz="3000" dirty="0">
                <a:latin typeface="Times New Roman" panose="02020603050405020304" pitchFamily="18" charset="0"/>
                <a:cs typeface="Times New Roman" panose="02020603050405020304" pitchFamily="18" charset="0"/>
              </a:rPr>
              <a:t>This helps reduce the use of harmful chemicals in food. Organic food is better for us because it is safer and healthier. It also tastes better.</a:t>
            </a:r>
          </a:p>
          <a:p>
            <a:r>
              <a:rPr lang="en-US" sz="3000" b="1" dirty="0">
                <a:latin typeface="Times New Roman" panose="02020603050405020304" pitchFamily="18" charset="0"/>
                <a:cs typeface="Times New Roman" panose="02020603050405020304" pitchFamily="18" charset="0"/>
              </a:rPr>
              <a:t>Cutting down on plastic use</a:t>
            </a:r>
          </a:p>
          <a:p>
            <a:r>
              <a:rPr lang="en-US" sz="3000" dirty="0">
                <a:latin typeface="Times New Roman" panose="02020603050405020304" pitchFamily="18" charset="0"/>
                <a:cs typeface="Times New Roman" panose="02020603050405020304" pitchFamily="18" charset="0"/>
              </a:rPr>
              <a:t>This really helps the environment because it takes many years for plastic waste to break down into small pieces.</a:t>
            </a:r>
          </a:p>
          <a:p>
            <a:endParaRPr lang="en-US" sz="3000" dirty="0">
              <a:latin typeface="Times New Roman" panose="02020603050405020304" pitchFamily="18" charset="0"/>
              <a:cs typeface="Times New Roman" panose="02020603050405020304" pitchFamily="18" charset="0"/>
            </a:endParaRPr>
          </a:p>
          <a:p>
            <a:r>
              <a:rPr lang="en-US" sz="3000" b="1" dirty="0">
                <a:latin typeface="Times New Roman" panose="02020603050405020304" pitchFamily="18" charset="0"/>
                <a:cs typeface="Times New Roman" panose="02020603050405020304" pitchFamily="18" charset="0"/>
              </a:rPr>
              <a:t>Recycling as much as possible</a:t>
            </a:r>
          </a:p>
          <a:p>
            <a:r>
              <a:rPr lang="en-US" sz="3000" dirty="0">
                <a:latin typeface="Times New Roman" panose="02020603050405020304" pitchFamily="18" charset="0"/>
                <a:cs typeface="Times New Roman" panose="02020603050405020304" pitchFamily="18" charset="0"/>
              </a:rPr>
              <a:t>This prevents pollution because it reduces the need to collect new raw materials and protects natural resources such as water and trees. So don't throw away your used household items, but sort and recycle them.</a:t>
            </a:r>
          </a:p>
        </p:txBody>
      </p:sp>
      <p:sp>
        <p:nvSpPr>
          <p:cNvPr id="23" name="TextBox 22">
            <a:extLst>
              <a:ext uri="{FF2B5EF4-FFF2-40B4-BE49-F238E27FC236}">
                <a16:creationId xmlns:a16="http://schemas.microsoft.com/office/drawing/2014/main" id="{6A53C1B3-DA8B-4214-9E9F-AB640AA6B140}"/>
              </a:ext>
            </a:extLst>
          </p:cNvPr>
          <p:cNvSpPr txBox="1"/>
          <p:nvPr/>
        </p:nvSpPr>
        <p:spPr>
          <a:xfrm>
            <a:off x="304800" y="3413287"/>
            <a:ext cx="17700637"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More and more people adopt a green lifestyle. It is a choice we make to change to a greener and more sustainable lifestyle. </a:t>
            </a:r>
            <a:endParaRPr lang="en-US" sz="2800" dirty="0"/>
          </a:p>
        </p:txBody>
      </p:sp>
      <p:sp>
        <p:nvSpPr>
          <p:cNvPr id="24" name="TextBox 23">
            <a:extLst>
              <a:ext uri="{FF2B5EF4-FFF2-40B4-BE49-F238E27FC236}">
                <a16:creationId xmlns:a16="http://schemas.microsoft.com/office/drawing/2014/main" id="{ADE27535-1463-450E-A130-F3FACDED2398}"/>
              </a:ext>
            </a:extLst>
          </p:cNvPr>
          <p:cNvSpPr txBox="1"/>
          <p:nvPr/>
        </p:nvSpPr>
        <p:spPr>
          <a:xfrm>
            <a:off x="323572" y="8128418"/>
            <a:ext cx="16022202"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Bring a reusable bag when you go shopping, and your own refillable bottle instead of buying bottled water.</a:t>
            </a:r>
            <a:endParaRPr lang="en-US" sz="2800" dirty="0"/>
          </a:p>
        </p:txBody>
      </p:sp>
    </p:spTree>
    <p:extLst>
      <p:ext uri="{BB962C8B-B14F-4D97-AF65-F5344CB8AC3E}">
        <p14:creationId xmlns:p14="http://schemas.microsoft.com/office/powerpoint/2010/main" val="406420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iterate type="lt">
                                    <p:tmPct val="0"/>
                                  </p:iterate>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grpId="1" nodeType="clickEffect">
                                  <p:stCondLst>
                                    <p:cond delay="0"/>
                                  </p:stCondLst>
                                  <p:iterate type="lt">
                                    <p:tmPct val="4000"/>
                                  </p:iterate>
                                  <p:childTnLst>
                                    <p:set>
                                      <p:cBhvr override="childStyle">
                                        <p:cTn id="34" dur="500" fill="hold"/>
                                        <p:tgtEl>
                                          <p:spTgt spid="24"/>
                                        </p:tgtEl>
                                        <p:attrNameLst>
                                          <p:attrName>style.color</p:attrName>
                                        </p:attrNameLst>
                                      </p:cBhvr>
                                      <p:to>
                                        <p:clrVal>
                                          <a:srgbClr val="00B0F0"/>
                                        </p:clrVal>
                                      </p:to>
                                    </p:set>
                                    <p:set>
                                      <p:cBhvr>
                                        <p:cTn id="35" dur="500" fill="hold"/>
                                        <p:tgtEl>
                                          <p:spTgt spid="24"/>
                                        </p:tgtEl>
                                        <p:attrNameLst>
                                          <p:attrName>fillcolor</p:attrName>
                                        </p:attrNameLst>
                                      </p:cBhvr>
                                      <p:to>
                                        <p:clrVal>
                                          <a:srgbClr val="00B0F0"/>
                                        </p:clrVal>
                                      </p:to>
                                    </p:set>
                                    <p:set>
                                      <p:cBhvr>
                                        <p:cTn id="36" dur="500" fill="hold"/>
                                        <p:tgtEl>
                                          <p:spTgt spid="24"/>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6" presetClass="exit" presetSubtype="21" fill="hold" grpId="1" nodeType="clickEffect">
                                  <p:stCondLst>
                                    <p:cond delay="0"/>
                                  </p:stCondLst>
                                  <p:childTnLst>
                                    <p:animEffect transition="out" filter="barn(inVertical)">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6" presetClass="exit" presetSubtype="21" fill="hold" grpId="1" nodeType="withEffect">
                                  <p:stCondLst>
                                    <p:cond delay="0"/>
                                  </p:stCondLst>
                                  <p:childTnLst>
                                    <p:animEffect transition="out" filter="barn(inVertical)">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6" presetClass="exit" presetSubtype="21" fill="hold" grpId="1" nodeType="withEffect">
                                  <p:stCondLst>
                                    <p:cond delay="0"/>
                                  </p:stCondLst>
                                  <p:childTnLst>
                                    <p:animEffect transition="out" filter="barn(inVertical)">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par>
                                <p:cTn id="48" presetID="16" presetClass="exit" presetSubtype="21" fill="hold" grpId="2" nodeType="withEffect">
                                  <p:stCondLst>
                                    <p:cond delay="0"/>
                                  </p:stCondLst>
                                  <p:iterate type="lt">
                                    <p:tmPct val="0"/>
                                  </p:iterate>
                                  <p:childTnLst>
                                    <p:animEffect transition="out" filter="barn(inVertical)">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p:bldP spid="21" grpId="1"/>
      <p:bldP spid="23" grpId="0"/>
      <p:bldP spid="23" grpId="1"/>
      <p:bldP spid="24" grpId="0"/>
      <p:bldP spid="24" grpId="1"/>
      <p:bldP spid="24"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D4264B85-CD37-4F83-B5AB-32C3F0CA1A2E}"/>
              </a:ext>
            </a:extLst>
          </p:cNvPr>
          <p:cNvPicPr>
            <a:picLocks noChangeAspect="1"/>
          </p:cNvPicPr>
          <p:nvPr/>
        </p:nvPicPr>
        <p:blipFill>
          <a:blip r:embed="rId3"/>
          <a:stretch>
            <a:fillRect/>
          </a:stretch>
        </p:blipFill>
        <p:spPr>
          <a:xfrm>
            <a:off x="0" y="-51698"/>
            <a:ext cx="18274218" cy="8329188"/>
          </a:xfrm>
          <a:prstGeom prst="rect">
            <a:avLst/>
          </a:prstGeom>
        </p:spPr>
      </p:pic>
      <p:pic>
        <p:nvPicPr>
          <p:cNvPr id="57" name="Picture 2" descr="Animated Sea Waves on Make a GIF">
            <a:extLst>
              <a:ext uri="{FF2B5EF4-FFF2-40B4-BE49-F238E27FC236}">
                <a16:creationId xmlns:a16="http://schemas.microsoft.com/office/drawing/2014/main" id="{11A0F48A-492F-4F69-A461-6BAAAD039FA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422" y="6907069"/>
            <a:ext cx="18309421" cy="3355758"/>
          </a:xfrm>
          <a:prstGeom prst="rect">
            <a:avLst/>
          </a:prstGeom>
          <a:noFill/>
          <a:extLst>
            <a:ext uri="{909E8E84-426E-40DD-AFC4-6F175D3DCCD1}">
              <a14:hiddenFill xmlns:a14="http://schemas.microsoft.com/office/drawing/2010/main">
                <a:solidFill>
                  <a:srgbClr val="FFFFFF"/>
                </a:solidFill>
              </a14:hiddenFill>
            </a:ext>
          </a:extLst>
        </p:spPr>
      </p:pic>
      <p:sp>
        <p:nvSpPr>
          <p:cNvPr id="49" name="Трапеция 48">
            <a:extLst>
              <a:ext uri="{FF2B5EF4-FFF2-40B4-BE49-F238E27FC236}">
                <a16:creationId xmlns:a16="http://schemas.microsoft.com/office/drawing/2014/main" id="{F3EC0083-22AD-9841-BBA6-16190E033101}"/>
              </a:ext>
            </a:extLst>
          </p:cNvPr>
          <p:cNvSpPr/>
          <p:nvPr/>
        </p:nvSpPr>
        <p:spPr>
          <a:xfrm rot="10800000">
            <a:off x="5189726" y="5186924"/>
            <a:ext cx="7908545" cy="3432570"/>
          </a:xfrm>
          <a:prstGeom prst="trapezoi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pic>
        <p:nvPicPr>
          <p:cNvPr id="38" name="Рисунок 37">
            <a:extLst>
              <a:ext uri="{FF2B5EF4-FFF2-40B4-BE49-F238E27FC236}">
                <a16:creationId xmlns:a16="http://schemas.microsoft.com/office/drawing/2014/main" id="{5E083A27-5B54-FC48-9876-79F2B79DDA7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29553" y="5880804"/>
            <a:ext cx="1450049" cy="1405530"/>
          </a:xfrm>
          <a:prstGeom prst="rect">
            <a:avLst/>
          </a:prstGeom>
        </p:spPr>
      </p:pic>
      <p:pic>
        <p:nvPicPr>
          <p:cNvPr id="40" name="Рисунок 39">
            <a:extLst>
              <a:ext uri="{FF2B5EF4-FFF2-40B4-BE49-F238E27FC236}">
                <a16:creationId xmlns:a16="http://schemas.microsoft.com/office/drawing/2014/main" id="{C77E228B-4EAA-CC4C-9174-D6BDCD0688D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714736" y="5735449"/>
            <a:ext cx="1679273" cy="1679273"/>
          </a:xfrm>
          <a:prstGeom prst="rect">
            <a:avLst/>
          </a:prstGeom>
        </p:spPr>
      </p:pic>
      <p:pic>
        <p:nvPicPr>
          <p:cNvPr id="41" name="Рисунок 40">
            <a:extLst>
              <a:ext uri="{FF2B5EF4-FFF2-40B4-BE49-F238E27FC236}">
                <a16:creationId xmlns:a16="http://schemas.microsoft.com/office/drawing/2014/main" id="{E284C184-1F08-B246-A80B-E7D30D5DFB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420206" y="6075005"/>
            <a:ext cx="1419045" cy="1375478"/>
          </a:xfrm>
          <a:prstGeom prst="rect">
            <a:avLst/>
          </a:prstGeom>
        </p:spPr>
      </p:pic>
      <p:sp>
        <p:nvSpPr>
          <p:cNvPr id="42" name="Полилиния 41">
            <a:extLst>
              <a:ext uri="{FF2B5EF4-FFF2-40B4-BE49-F238E27FC236}">
                <a16:creationId xmlns:a16="http://schemas.microsoft.com/office/drawing/2014/main" id="{51A6EC76-C4F2-1947-9F79-1D3B778E18BE}"/>
              </a:ext>
            </a:extLst>
          </p:cNvPr>
          <p:cNvSpPr/>
          <p:nvPr/>
        </p:nvSpPr>
        <p:spPr>
          <a:xfrm>
            <a:off x="5705541" y="5636069"/>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endParaRPr lang="ru-RU" sz="2025">
              <a:solidFill>
                <a:prstClr val="white"/>
              </a:solidFill>
              <a:latin typeface="Calibri" panose="020F0502020204030204"/>
            </a:endParaRPr>
          </a:p>
        </p:txBody>
      </p:sp>
      <p:sp>
        <p:nvSpPr>
          <p:cNvPr id="43" name="Полилиния 42">
            <a:extLst>
              <a:ext uri="{FF2B5EF4-FFF2-40B4-BE49-F238E27FC236}">
                <a16:creationId xmlns:a16="http://schemas.microsoft.com/office/drawing/2014/main" id="{0CB32D02-DCAD-DA4D-944A-8E343845F2EF}"/>
              </a:ext>
            </a:extLst>
          </p:cNvPr>
          <p:cNvSpPr/>
          <p:nvPr/>
        </p:nvSpPr>
        <p:spPr>
          <a:xfrm rot="10800000">
            <a:off x="5743422" y="5592648"/>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endParaRPr lang="ru-RU" sz="2025">
              <a:solidFill>
                <a:prstClr val="white"/>
              </a:solidFill>
              <a:latin typeface="Calibri" panose="020F0502020204030204"/>
            </a:endParaRPr>
          </a:p>
        </p:txBody>
      </p:sp>
      <p:sp>
        <p:nvSpPr>
          <p:cNvPr id="44" name="Полилиния 43">
            <a:extLst>
              <a:ext uri="{FF2B5EF4-FFF2-40B4-BE49-F238E27FC236}">
                <a16:creationId xmlns:a16="http://schemas.microsoft.com/office/drawing/2014/main" id="{F487A8EC-CA27-E14F-9B13-3A5A65707DBA}"/>
              </a:ext>
            </a:extLst>
          </p:cNvPr>
          <p:cNvSpPr/>
          <p:nvPr/>
        </p:nvSpPr>
        <p:spPr>
          <a:xfrm>
            <a:off x="8171336" y="5627643"/>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endParaRPr lang="ru-RU" sz="2025">
              <a:solidFill>
                <a:prstClr val="white"/>
              </a:solidFill>
              <a:latin typeface="Calibri" panose="020F0502020204030204"/>
            </a:endParaRPr>
          </a:p>
        </p:txBody>
      </p:sp>
      <p:sp>
        <p:nvSpPr>
          <p:cNvPr id="45" name="Полилиния 44">
            <a:extLst>
              <a:ext uri="{FF2B5EF4-FFF2-40B4-BE49-F238E27FC236}">
                <a16:creationId xmlns:a16="http://schemas.microsoft.com/office/drawing/2014/main" id="{EBE7615C-4356-9349-8544-6A232CF71488}"/>
              </a:ext>
            </a:extLst>
          </p:cNvPr>
          <p:cNvSpPr/>
          <p:nvPr/>
        </p:nvSpPr>
        <p:spPr>
          <a:xfrm rot="10800000">
            <a:off x="8015213" y="5584223"/>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endParaRPr lang="ru-RU" sz="2025">
              <a:solidFill>
                <a:prstClr val="white"/>
              </a:solidFill>
              <a:latin typeface="Calibri" panose="020F0502020204030204"/>
            </a:endParaRPr>
          </a:p>
        </p:txBody>
      </p:sp>
      <p:sp>
        <p:nvSpPr>
          <p:cNvPr id="46" name="Полилиния 45">
            <a:extLst>
              <a:ext uri="{FF2B5EF4-FFF2-40B4-BE49-F238E27FC236}">
                <a16:creationId xmlns:a16="http://schemas.microsoft.com/office/drawing/2014/main" id="{05F91297-D3F7-FC45-A529-790770F06464}"/>
              </a:ext>
            </a:extLst>
          </p:cNvPr>
          <p:cNvSpPr/>
          <p:nvPr/>
        </p:nvSpPr>
        <p:spPr>
          <a:xfrm>
            <a:off x="10632069" y="5687438"/>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endParaRPr lang="ru-RU" sz="2025">
              <a:solidFill>
                <a:prstClr val="white"/>
              </a:solidFill>
              <a:latin typeface="Calibri" panose="020F0502020204030204"/>
            </a:endParaRPr>
          </a:p>
        </p:txBody>
      </p:sp>
      <p:sp>
        <p:nvSpPr>
          <p:cNvPr id="47" name="Полилиния 46">
            <a:extLst>
              <a:ext uri="{FF2B5EF4-FFF2-40B4-BE49-F238E27FC236}">
                <a16:creationId xmlns:a16="http://schemas.microsoft.com/office/drawing/2014/main" id="{F123ED71-6DAF-3F4E-A4E6-E2740B1B8355}"/>
              </a:ext>
            </a:extLst>
          </p:cNvPr>
          <p:cNvSpPr/>
          <p:nvPr/>
        </p:nvSpPr>
        <p:spPr>
          <a:xfrm rot="10800000">
            <a:off x="10553553" y="5650344"/>
            <a:ext cx="1914056" cy="2010105"/>
          </a:xfrm>
          <a:custGeom>
            <a:avLst/>
            <a:gdLst>
              <a:gd name="connsiteX0" fmla="*/ 850672 w 1701382"/>
              <a:gd name="connsiteY0" fmla="*/ 1786759 h 1786760"/>
              <a:gd name="connsiteX1" fmla="*/ 850710 w 1701382"/>
              <a:gd name="connsiteY1" fmla="*/ 1786759 h 1786760"/>
              <a:gd name="connsiteX2" fmla="*/ 850691 w 1701382"/>
              <a:gd name="connsiteY2" fmla="*/ 1786760 h 1786760"/>
              <a:gd name="connsiteX3" fmla="*/ 850691 w 1701382"/>
              <a:gd name="connsiteY3" fmla="*/ 0 h 1786760"/>
              <a:gd name="connsiteX4" fmla="*/ 1697634 w 1701382"/>
              <a:gd name="connsiteY4" fmla="*/ 802037 h 1786760"/>
              <a:gd name="connsiteX5" fmla="*/ 1701382 w 1701382"/>
              <a:gd name="connsiteY5" fmla="*/ 879929 h 1786760"/>
              <a:gd name="connsiteX6" fmla="*/ 0 w 1701382"/>
              <a:gd name="connsiteY6" fmla="*/ 879929 h 1786760"/>
              <a:gd name="connsiteX7" fmla="*/ 3748 w 1701382"/>
              <a:gd name="connsiteY7" fmla="*/ 802037 h 1786760"/>
              <a:gd name="connsiteX8" fmla="*/ 850691 w 1701382"/>
              <a:gd name="connsiteY8" fmla="*/ 0 h 17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382" h="1786760">
                <a:moveTo>
                  <a:pt x="850672" y="1786759"/>
                </a:moveTo>
                <a:lnTo>
                  <a:pt x="850710" y="1786759"/>
                </a:lnTo>
                <a:lnTo>
                  <a:pt x="850691" y="1786760"/>
                </a:lnTo>
                <a:close/>
                <a:moveTo>
                  <a:pt x="850691" y="0"/>
                </a:moveTo>
                <a:cubicBezTo>
                  <a:pt x="1291486" y="0"/>
                  <a:pt x="1654037" y="351545"/>
                  <a:pt x="1697634" y="802037"/>
                </a:cubicBezTo>
                <a:lnTo>
                  <a:pt x="1701382" y="879929"/>
                </a:lnTo>
                <a:lnTo>
                  <a:pt x="0" y="879929"/>
                </a:lnTo>
                <a:lnTo>
                  <a:pt x="3748" y="802037"/>
                </a:lnTo>
                <a:cubicBezTo>
                  <a:pt x="47345" y="351545"/>
                  <a:pt x="409896" y="0"/>
                  <a:pt x="850691" y="0"/>
                </a:cubicBezTo>
                <a:close/>
              </a:path>
            </a:pathLst>
          </a:custGeom>
          <a:solidFill>
            <a:schemeClr val="bg1">
              <a:lumMod val="65000"/>
            </a:schemeClr>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endParaRPr lang="ru-RU" sz="2025">
              <a:solidFill>
                <a:prstClr val="white"/>
              </a:solidFill>
              <a:latin typeface="Calibri" panose="020F0502020204030204"/>
            </a:endParaRPr>
          </a:p>
        </p:txBody>
      </p:sp>
      <p:grpSp>
        <p:nvGrpSpPr>
          <p:cNvPr id="19" name="Группа 18">
            <a:extLst>
              <a:ext uri="{FF2B5EF4-FFF2-40B4-BE49-F238E27FC236}">
                <a16:creationId xmlns:a16="http://schemas.microsoft.com/office/drawing/2014/main" id="{10352A17-4CD3-E64E-9B3A-4C46564BCE21}"/>
              </a:ext>
            </a:extLst>
          </p:cNvPr>
          <p:cNvGrpSpPr/>
          <p:nvPr/>
        </p:nvGrpSpPr>
        <p:grpSpPr>
          <a:xfrm>
            <a:off x="7196549" y="2706464"/>
            <a:ext cx="3845918" cy="1253955"/>
            <a:chOff x="2057400" y="752272"/>
            <a:chExt cx="3418593" cy="1114627"/>
          </a:xfrm>
        </p:grpSpPr>
        <p:sp>
          <p:nvSpPr>
            <p:cNvPr id="9" name="Прямоугольник 8">
              <a:extLst>
                <a:ext uri="{FF2B5EF4-FFF2-40B4-BE49-F238E27FC236}">
                  <a16:creationId xmlns:a16="http://schemas.microsoft.com/office/drawing/2014/main" id="{B70F0F9C-DF22-1F46-936F-613557861185}"/>
                </a:ext>
              </a:extLst>
            </p:cNvPr>
            <p:cNvSpPr/>
            <p:nvPr/>
          </p:nvSpPr>
          <p:spPr>
            <a:xfrm>
              <a:off x="2057400"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10" name="Прямоугольник 9">
              <a:extLst>
                <a:ext uri="{FF2B5EF4-FFF2-40B4-BE49-F238E27FC236}">
                  <a16:creationId xmlns:a16="http://schemas.microsoft.com/office/drawing/2014/main" id="{C04392DC-4BAE-E441-B092-442605D361E6}"/>
                </a:ext>
              </a:extLst>
            </p:cNvPr>
            <p:cNvSpPr/>
            <p:nvPr/>
          </p:nvSpPr>
          <p:spPr>
            <a:xfrm>
              <a:off x="2057400"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grpSp>
          <p:nvGrpSpPr>
            <p:cNvPr id="14" name="Группа 13">
              <a:extLst>
                <a:ext uri="{FF2B5EF4-FFF2-40B4-BE49-F238E27FC236}">
                  <a16:creationId xmlns:a16="http://schemas.microsoft.com/office/drawing/2014/main" id="{CDE74C77-B3FA-2D42-AD50-9D653E73D0E8}"/>
                </a:ext>
              </a:extLst>
            </p:cNvPr>
            <p:cNvGrpSpPr/>
            <p:nvPr/>
          </p:nvGrpSpPr>
          <p:grpSpPr>
            <a:xfrm>
              <a:off x="3038764" y="752272"/>
              <a:ext cx="469900" cy="1114627"/>
              <a:chOff x="3085011" y="744653"/>
              <a:chExt cx="469900" cy="1114627"/>
            </a:xfrm>
          </p:grpSpPr>
          <p:sp>
            <p:nvSpPr>
              <p:cNvPr id="12" name="Прямоугольник 11">
                <a:extLst>
                  <a:ext uri="{FF2B5EF4-FFF2-40B4-BE49-F238E27FC236}">
                    <a16:creationId xmlns:a16="http://schemas.microsoft.com/office/drawing/2014/main" id="{EE5D1A63-0CB7-2D49-87E6-98233AA2DA40}"/>
                  </a:ext>
                </a:extLst>
              </p:cNvPr>
              <p:cNvSpPr/>
              <p:nvPr/>
            </p:nvSpPr>
            <p:spPr>
              <a:xfrm>
                <a:off x="3085011" y="906781"/>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13" name="Прямоугольник 12">
                <a:extLst>
                  <a:ext uri="{FF2B5EF4-FFF2-40B4-BE49-F238E27FC236}">
                    <a16:creationId xmlns:a16="http://schemas.microsoft.com/office/drawing/2014/main" id="{696327D7-2E1B-DC45-99F6-1F10F10A4978}"/>
                  </a:ext>
                </a:extLst>
              </p:cNvPr>
              <p:cNvSpPr/>
              <p:nvPr/>
            </p:nvSpPr>
            <p:spPr>
              <a:xfrm>
                <a:off x="3085011" y="744653"/>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grpSp>
        <p:sp>
          <p:nvSpPr>
            <p:cNvPr id="15" name="Прямоугольник 14">
              <a:extLst>
                <a:ext uri="{FF2B5EF4-FFF2-40B4-BE49-F238E27FC236}">
                  <a16:creationId xmlns:a16="http://schemas.microsoft.com/office/drawing/2014/main" id="{47E88879-1C24-364E-BDD6-5CB85CB53C05}"/>
                </a:ext>
              </a:extLst>
            </p:cNvPr>
            <p:cNvSpPr/>
            <p:nvPr/>
          </p:nvSpPr>
          <p:spPr>
            <a:xfrm>
              <a:off x="4024729"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16" name="Прямоугольник 15">
              <a:extLst>
                <a:ext uri="{FF2B5EF4-FFF2-40B4-BE49-F238E27FC236}">
                  <a16:creationId xmlns:a16="http://schemas.microsoft.com/office/drawing/2014/main" id="{8C77A44C-097A-0A43-A8CA-A5C0BA8CB816}"/>
                </a:ext>
              </a:extLst>
            </p:cNvPr>
            <p:cNvSpPr/>
            <p:nvPr/>
          </p:nvSpPr>
          <p:spPr>
            <a:xfrm>
              <a:off x="4024729"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17" name="Прямоугольник 16">
              <a:extLst>
                <a:ext uri="{FF2B5EF4-FFF2-40B4-BE49-F238E27FC236}">
                  <a16:creationId xmlns:a16="http://schemas.microsoft.com/office/drawing/2014/main" id="{03AD26BE-DFB9-5743-B4E2-9BA631E7C2AF}"/>
                </a:ext>
              </a:extLst>
            </p:cNvPr>
            <p:cNvSpPr/>
            <p:nvPr/>
          </p:nvSpPr>
          <p:spPr>
            <a:xfrm>
              <a:off x="5006093" y="914400"/>
              <a:ext cx="469900" cy="952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18" name="Прямоугольник 17">
              <a:extLst>
                <a:ext uri="{FF2B5EF4-FFF2-40B4-BE49-F238E27FC236}">
                  <a16:creationId xmlns:a16="http://schemas.microsoft.com/office/drawing/2014/main" id="{C9E600F7-2195-A046-ACD8-F60453FC80A8}"/>
                </a:ext>
              </a:extLst>
            </p:cNvPr>
            <p:cNvSpPr/>
            <p:nvPr/>
          </p:nvSpPr>
          <p:spPr>
            <a:xfrm>
              <a:off x="5006093" y="752272"/>
              <a:ext cx="469900" cy="162128"/>
            </a:xfrm>
            <a:prstGeom prst="rect">
              <a:avLst/>
            </a:prstGeom>
            <a:solidFill>
              <a:srgbClr val="3C3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grpSp>
      <p:sp>
        <p:nvSpPr>
          <p:cNvPr id="8" name="Прямоугольник 7">
            <a:extLst>
              <a:ext uri="{FF2B5EF4-FFF2-40B4-BE49-F238E27FC236}">
                <a16:creationId xmlns:a16="http://schemas.microsoft.com/office/drawing/2014/main" id="{F86EBE3E-604C-A141-9395-FB74FACAC1EC}"/>
              </a:ext>
            </a:extLst>
          </p:cNvPr>
          <p:cNvSpPr/>
          <p:nvPr/>
        </p:nvSpPr>
        <p:spPr>
          <a:xfrm>
            <a:off x="5961969" y="3937230"/>
            <a:ext cx="6315075" cy="974532"/>
          </a:xfrm>
          <a:prstGeom prst="rect">
            <a:avLst/>
          </a:prstGeom>
          <a:solidFill>
            <a:schemeClr val="bg1"/>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4" name="Трапеция 3">
            <a:extLst>
              <a:ext uri="{FF2B5EF4-FFF2-40B4-BE49-F238E27FC236}">
                <a16:creationId xmlns:a16="http://schemas.microsoft.com/office/drawing/2014/main" id="{CC709BE0-FFC2-E44B-926C-9E1AA63696AC}"/>
              </a:ext>
            </a:extLst>
          </p:cNvPr>
          <p:cNvSpPr/>
          <p:nvPr/>
        </p:nvSpPr>
        <p:spPr>
          <a:xfrm rot="10800000">
            <a:off x="5666013" y="8131629"/>
            <a:ext cx="6955973" cy="551088"/>
          </a:xfrm>
          <a:prstGeom prst="trapezoi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6" name="Трапеция 5">
            <a:extLst>
              <a:ext uri="{FF2B5EF4-FFF2-40B4-BE49-F238E27FC236}">
                <a16:creationId xmlns:a16="http://schemas.microsoft.com/office/drawing/2014/main" id="{6D4EFA1A-301E-A546-B9AE-843A1D3A9DE6}"/>
              </a:ext>
            </a:extLst>
          </p:cNvPr>
          <p:cNvSpPr/>
          <p:nvPr/>
        </p:nvSpPr>
        <p:spPr>
          <a:xfrm rot="10800000">
            <a:off x="4857936" y="4911763"/>
            <a:ext cx="8572125" cy="231740"/>
          </a:xfrm>
          <a:prstGeom prst="trapezoid">
            <a:avLst/>
          </a:prstGeom>
          <a:solidFill>
            <a:schemeClr val="bg1"/>
          </a:solidFill>
          <a:ln w="28575">
            <a:solidFill>
              <a:srgbClr val="3C37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39" name="Полилиния 38">
            <a:extLst>
              <a:ext uri="{FF2B5EF4-FFF2-40B4-BE49-F238E27FC236}">
                <a16:creationId xmlns:a16="http://schemas.microsoft.com/office/drawing/2014/main" id="{E4085738-262D-D844-80B7-0947346A5DFF}"/>
              </a:ext>
            </a:extLst>
          </p:cNvPr>
          <p:cNvSpPr/>
          <p:nvPr/>
        </p:nvSpPr>
        <p:spPr>
          <a:xfrm rot="10800000">
            <a:off x="4918982" y="5143500"/>
            <a:ext cx="8450036" cy="2988129"/>
          </a:xfrm>
          <a:custGeom>
            <a:avLst/>
            <a:gdLst>
              <a:gd name="connsiteX0" fmla="*/ 1599828 w 7511143"/>
              <a:gd name="connsiteY0" fmla="*/ 2120274 h 2656114"/>
              <a:gd name="connsiteX1" fmla="*/ 2398859 w 7511143"/>
              <a:gd name="connsiteY1" fmla="*/ 1328057 h 2656114"/>
              <a:gd name="connsiteX2" fmla="*/ 1599828 w 7511143"/>
              <a:gd name="connsiteY2" fmla="*/ 535840 h 2656114"/>
              <a:gd name="connsiteX3" fmla="*/ 800797 w 7511143"/>
              <a:gd name="connsiteY3" fmla="*/ 1328057 h 2656114"/>
              <a:gd name="connsiteX4" fmla="*/ 1599828 w 7511143"/>
              <a:gd name="connsiteY4" fmla="*/ 2120274 h 2656114"/>
              <a:gd name="connsiteX5" fmla="*/ 3755573 w 7511143"/>
              <a:gd name="connsiteY5" fmla="*/ 2131722 h 2656114"/>
              <a:gd name="connsiteX6" fmla="*/ 4554604 w 7511143"/>
              <a:gd name="connsiteY6" fmla="*/ 1339505 h 2656114"/>
              <a:gd name="connsiteX7" fmla="*/ 3755573 w 7511143"/>
              <a:gd name="connsiteY7" fmla="*/ 547288 h 2656114"/>
              <a:gd name="connsiteX8" fmla="*/ 2956542 w 7511143"/>
              <a:gd name="connsiteY8" fmla="*/ 1339505 h 2656114"/>
              <a:gd name="connsiteX9" fmla="*/ 3755573 w 7511143"/>
              <a:gd name="connsiteY9" fmla="*/ 2131722 h 2656114"/>
              <a:gd name="connsiteX10" fmla="*/ 5954854 w 7511143"/>
              <a:gd name="connsiteY10" fmla="*/ 2131722 h 2656114"/>
              <a:gd name="connsiteX11" fmla="*/ 6753885 w 7511143"/>
              <a:gd name="connsiteY11" fmla="*/ 1339505 h 2656114"/>
              <a:gd name="connsiteX12" fmla="*/ 5954854 w 7511143"/>
              <a:gd name="connsiteY12" fmla="*/ 547288 h 2656114"/>
              <a:gd name="connsiteX13" fmla="*/ 5155823 w 7511143"/>
              <a:gd name="connsiteY13" fmla="*/ 1339505 h 2656114"/>
              <a:gd name="connsiteX14" fmla="*/ 5954854 w 7511143"/>
              <a:gd name="connsiteY14" fmla="*/ 2131722 h 2656114"/>
              <a:gd name="connsiteX15" fmla="*/ 7511143 w 7511143"/>
              <a:gd name="connsiteY15" fmla="*/ 2656114 h 2656114"/>
              <a:gd name="connsiteX16" fmla="*/ 0 w 7511143"/>
              <a:gd name="connsiteY16" fmla="*/ 2656114 h 2656114"/>
              <a:gd name="connsiteX17" fmla="*/ 664029 w 7511143"/>
              <a:gd name="connsiteY17" fmla="*/ 0 h 2656114"/>
              <a:gd name="connsiteX18" fmla="*/ 6847115 w 7511143"/>
              <a:gd name="connsiteY18" fmla="*/ 0 h 265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11143" h="2656114">
                <a:moveTo>
                  <a:pt x="1599828" y="2120274"/>
                </a:moveTo>
                <a:cubicBezTo>
                  <a:pt x="2041121" y="2120274"/>
                  <a:pt x="2398859" y="1765586"/>
                  <a:pt x="2398859" y="1328057"/>
                </a:cubicBezTo>
                <a:cubicBezTo>
                  <a:pt x="2398859" y="890528"/>
                  <a:pt x="2041121" y="535840"/>
                  <a:pt x="1599828" y="535840"/>
                </a:cubicBezTo>
                <a:cubicBezTo>
                  <a:pt x="1158535" y="535840"/>
                  <a:pt x="800797" y="890528"/>
                  <a:pt x="800797" y="1328057"/>
                </a:cubicBezTo>
                <a:cubicBezTo>
                  <a:pt x="800797" y="1765586"/>
                  <a:pt x="1158535" y="2120274"/>
                  <a:pt x="1599828" y="2120274"/>
                </a:cubicBezTo>
                <a:close/>
                <a:moveTo>
                  <a:pt x="3755573" y="2131722"/>
                </a:moveTo>
                <a:cubicBezTo>
                  <a:pt x="4196866" y="2131722"/>
                  <a:pt x="4554604" y="1777034"/>
                  <a:pt x="4554604" y="1339505"/>
                </a:cubicBezTo>
                <a:cubicBezTo>
                  <a:pt x="4554604" y="901976"/>
                  <a:pt x="4196866" y="547288"/>
                  <a:pt x="3755573" y="547288"/>
                </a:cubicBezTo>
                <a:cubicBezTo>
                  <a:pt x="3314280" y="547288"/>
                  <a:pt x="2956542" y="901976"/>
                  <a:pt x="2956542" y="1339505"/>
                </a:cubicBezTo>
                <a:cubicBezTo>
                  <a:pt x="2956542" y="1777034"/>
                  <a:pt x="3314280" y="2131722"/>
                  <a:pt x="3755573" y="2131722"/>
                </a:cubicBezTo>
                <a:close/>
                <a:moveTo>
                  <a:pt x="5954854" y="2131722"/>
                </a:moveTo>
                <a:cubicBezTo>
                  <a:pt x="6396147" y="2131722"/>
                  <a:pt x="6753885" y="1777034"/>
                  <a:pt x="6753885" y="1339505"/>
                </a:cubicBezTo>
                <a:cubicBezTo>
                  <a:pt x="6753885" y="901976"/>
                  <a:pt x="6396147" y="547288"/>
                  <a:pt x="5954854" y="547288"/>
                </a:cubicBezTo>
                <a:cubicBezTo>
                  <a:pt x="5513561" y="547288"/>
                  <a:pt x="5155823" y="901976"/>
                  <a:pt x="5155823" y="1339505"/>
                </a:cubicBezTo>
                <a:cubicBezTo>
                  <a:pt x="5155823" y="1777034"/>
                  <a:pt x="5513561" y="2131722"/>
                  <a:pt x="5954854" y="2131722"/>
                </a:cubicBezTo>
                <a:close/>
                <a:moveTo>
                  <a:pt x="7511143" y="2656114"/>
                </a:moveTo>
                <a:lnTo>
                  <a:pt x="0" y="2656114"/>
                </a:lnTo>
                <a:lnTo>
                  <a:pt x="664029" y="0"/>
                </a:lnTo>
                <a:lnTo>
                  <a:pt x="6847115" y="0"/>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endParaRPr lang="ru-RU" sz="2025">
              <a:solidFill>
                <a:prstClr val="white"/>
              </a:solidFill>
              <a:latin typeface="Calibri" panose="020F0502020204030204"/>
            </a:endParaRPr>
          </a:p>
        </p:txBody>
      </p:sp>
      <p:sp>
        <p:nvSpPr>
          <p:cNvPr id="22" name="Овал 21">
            <a:extLst>
              <a:ext uri="{FF2B5EF4-FFF2-40B4-BE49-F238E27FC236}">
                <a16:creationId xmlns:a16="http://schemas.microsoft.com/office/drawing/2014/main" id="{3FB4AB54-65C6-CD4C-A0C4-BB936FB2AC05}"/>
              </a:ext>
            </a:extLst>
          </p:cNvPr>
          <p:cNvSpPr/>
          <p:nvPr/>
        </p:nvSpPr>
        <p:spPr>
          <a:xfrm>
            <a:off x="6260070"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25" name="Овал 24">
            <a:extLst>
              <a:ext uri="{FF2B5EF4-FFF2-40B4-BE49-F238E27FC236}">
                <a16:creationId xmlns:a16="http://schemas.microsoft.com/office/drawing/2014/main" id="{F1E3AB5D-01B4-004A-8FAA-06A775A19935}"/>
              </a:ext>
            </a:extLst>
          </p:cNvPr>
          <p:cNvSpPr/>
          <p:nvPr/>
        </p:nvSpPr>
        <p:spPr>
          <a:xfrm>
            <a:off x="6836577"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26" name="Овал 25">
            <a:extLst>
              <a:ext uri="{FF2B5EF4-FFF2-40B4-BE49-F238E27FC236}">
                <a16:creationId xmlns:a16="http://schemas.microsoft.com/office/drawing/2014/main" id="{2C5D8DAD-816C-EB4F-830E-C27B9D5834D2}"/>
              </a:ext>
            </a:extLst>
          </p:cNvPr>
          <p:cNvSpPr/>
          <p:nvPr/>
        </p:nvSpPr>
        <p:spPr>
          <a:xfrm>
            <a:off x="7425349"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27" name="Овал 26">
            <a:extLst>
              <a:ext uri="{FF2B5EF4-FFF2-40B4-BE49-F238E27FC236}">
                <a16:creationId xmlns:a16="http://schemas.microsoft.com/office/drawing/2014/main" id="{828242C3-6DE7-F348-8E75-0C0323B9435C}"/>
              </a:ext>
            </a:extLst>
          </p:cNvPr>
          <p:cNvSpPr/>
          <p:nvPr/>
        </p:nvSpPr>
        <p:spPr>
          <a:xfrm>
            <a:off x="8026884"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28" name="Овал 27">
            <a:extLst>
              <a:ext uri="{FF2B5EF4-FFF2-40B4-BE49-F238E27FC236}">
                <a16:creationId xmlns:a16="http://schemas.microsoft.com/office/drawing/2014/main" id="{313C7E17-179B-0446-AC17-2222B1D26DFD}"/>
              </a:ext>
            </a:extLst>
          </p:cNvPr>
          <p:cNvSpPr/>
          <p:nvPr/>
        </p:nvSpPr>
        <p:spPr>
          <a:xfrm>
            <a:off x="8628417"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29" name="Овал 28">
            <a:extLst>
              <a:ext uri="{FF2B5EF4-FFF2-40B4-BE49-F238E27FC236}">
                <a16:creationId xmlns:a16="http://schemas.microsoft.com/office/drawing/2014/main" id="{A3D96DE6-C607-5A43-B24C-DC2FD93BA6BA}"/>
              </a:ext>
            </a:extLst>
          </p:cNvPr>
          <p:cNvSpPr/>
          <p:nvPr/>
        </p:nvSpPr>
        <p:spPr>
          <a:xfrm>
            <a:off x="9204925"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30" name="Овал 29">
            <a:extLst>
              <a:ext uri="{FF2B5EF4-FFF2-40B4-BE49-F238E27FC236}">
                <a16:creationId xmlns:a16="http://schemas.microsoft.com/office/drawing/2014/main" id="{3D15413C-07C7-4B47-9345-CC76E9E0F69B}"/>
              </a:ext>
            </a:extLst>
          </p:cNvPr>
          <p:cNvSpPr/>
          <p:nvPr/>
        </p:nvSpPr>
        <p:spPr>
          <a:xfrm>
            <a:off x="9793696"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31" name="Овал 30">
            <a:extLst>
              <a:ext uri="{FF2B5EF4-FFF2-40B4-BE49-F238E27FC236}">
                <a16:creationId xmlns:a16="http://schemas.microsoft.com/office/drawing/2014/main" id="{266B207A-005A-824D-A5F0-7BBDD3FDA946}"/>
              </a:ext>
            </a:extLst>
          </p:cNvPr>
          <p:cNvSpPr/>
          <p:nvPr/>
        </p:nvSpPr>
        <p:spPr>
          <a:xfrm>
            <a:off x="10370205"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32" name="Овал 31">
            <a:extLst>
              <a:ext uri="{FF2B5EF4-FFF2-40B4-BE49-F238E27FC236}">
                <a16:creationId xmlns:a16="http://schemas.microsoft.com/office/drawing/2014/main" id="{2500B523-AE93-B546-A4D4-BEACDD434DE6}"/>
              </a:ext>
            </a:extLst>
          </p:cNvPr>
          <p:cNvSpPr/>
          <p:nvPr/>
        </p:nvSpPr>
        <p:spPr>
          <a:xfrm>
            <a:off x="10952958"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33" name="Овал 32">
            <a:extLst>
              <a:ext uri="{FF2B5EF4-FFF2-40B4-BE49-F238E27FC236}">
                <a16:creationId xmlns:a16="http://schemas.microsoft.com/office/drawing/2014/main" id="{2B208E38-8D20-EE4E-AB89-9DA35FFC29AB}"/>
              </a:ext>
            </a:extLst>
          </p:cNvPr>
          <p:cNvSpPr/>
          <p:nvPr/>
        </p:nvSpPr>
        <p:spPr>
          <a:xfrm>
            <a:off x="11529465" y="4235582"/>
            <a:ext cx="409737" cy="401019"/>
          </a:xfrm>
          <a:prstGeom prst="ellipse">
            <a:avLst/>
          </a:prstGeom>
          <a:solidFill>
            <a:srgbClr val="0070C0"/>
          </a:solidFill>
          <a:ln w="28575">
            <a:solidFill>
              <a:srgbClr val="3C3738"/>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white"/>
              </a:solidFill>
              <a:latin typeface="Calibri" panose="020F0502020204030204"/>
            </a:endParaRPr>
          </a:p>
        </p:txBody>
      </p:sp>
      <p:sp>
        <p:nvSpPr>
          <p:cNvPr id="48" name="Кольцо 47">
            <a:extLst>
              <a:ext uri="{FF2B5EF4-FFF2-40B4-BE49-F238E27FC236}">
                <a16:creationId xmlns:a16="http://schemas.microsoft.com/office/drawing/2014/main" id="{DF53D920-BDA6-BC43-9FC5-07BB140E7C3D}"/>
              </a:ext>
            </a:extLst>
          </p:cNvPr>
          <p:cNvSpPr/>
          <p:nvPr/>
        </p:nvSpPr>
        <p:spPr>
          <a:xfrm>
            <a:off x="5685942" y="5636069"/>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black"/>
              </a:solidFill>
              <a:latin typeface="Calibri" panose="020F0502020204030204"/>
            </a:endParaRPr>
          </a:p>
        </p:txBody>
      </p:sp>
      <p:sp>
        <p:nvSpPr>
          <p:cNvPr id="51" name="Кольцо 50">
            <a:extLst>
              <a:ext uri="{FF2B5EF4-FFF2-40B4-BE49-F238E27FC236}">
                <a16:creationId xmlns:a16="http://schemas.microsoft.com/office/drawing/2014/main" id="{88F8B2A9-EF73-D544-9A72-BE087059444C}"/>
              </a:ext>
            </a:extLst>
          </p:cNvPr>
          <p:cNvSpPr/>
          <p:nvPr/>
        </p:nvSpPr>
        <p:spPr>
          <a:xfrm>
            <a:off x="8190974" y="5664955"/>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black"/>
              </a:solidFill>
              <a:latin typeface="Calibri" panose="020F0502020204030204"/>
            </a:endParaRPr>
          </a:p>
        </p:txBody>
      </p:sp>
      <p:sp>
        <p:nvSpPr>
          <p:cNvPr id="52" name="Кольцо 51">
            <a:extLst>
              <a:ext uri="{FF2B5EF4-FFF2-40B4-BE49-F238E27FC236}">
                <a16:creationId xmlns:a16="http://schemas.microsoft.com/office/drawing/2014/main" id="{9755E662-43F7-0249-B710-852E67F3D4DD}"/>
              </a:ext>
            </a:extLst>
          </p:cNvPr>
          <p:cNvSpPr/>
          <p:nvPr/>
        </p:nvSpPr>
        <p:spPr>
          <a:xfrm>
            <a:off x="10612179" y="5664955"/>
            <a:ext cx="1914056" cy="1963883"/>
          </a:xfrm>
          <a:prstGeom prst="donut">
            <a:avLst>
              <a:gd name="adj" fmla="val 13550"/>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ru-RU" sz="2025">
              <a:solidFill>
                <a:prstClr val="black"/>
              </a:solidFill>
              <a:latin typeface="Calibri" panose="020F0502020204030204"/>
            </a:endParaRPr>
          </a:p>
        </p:txBody>
      </p:sp>
      <p:grpSp>
        <p:nvGrpSpPr>
          <p:cNvPr id="50" name="Группа 49">
            <a:extLst>
              <a:ext uri="{FF2B5EF4-FFF2-40B4-BE49-F238E27FC236}">
                <a16:creationId xmlns:a16="http://schemas.microsoft.com/office/drawing/2014/main" id="{C497AB20-8DA5-EF4F-A4AF-DE7D80391BC8}"/>
              </a:ext>
            </a:extLst>
          </p:cNvPr>
          <p:cNvGrpSpPr/>
          <p:nvPr/>
        </p:nvGrpSpPr>
        <p:grpSpPr>
          <a:xfrm>
            <a:off x="6464936" y="5210911"/>
            <a:ext cx="5409779" cy="403957"/>
            <a:chOff x="2190611" y="2727216"/>
            <a:chExt cx="4808692" cy="359072"/>
          </a:xfrm>
        </p:grpSpPr>
        <p:sp>
          <p:nvSpPr>
            <p:cNvPr id="53" name="TextBox 52">
              <a:extLst>
                <a:ext uri="{FF2B5EF4-FFF2-40B4-BE49-F238E27FC236}">
                  <a16:creationId xmlns:a16="http://schemas.microsoft.com/office/drawing/2014/main" id="{8EF63C49-31D2-C647-9A59-03425F5E8E8A}"/>
                </a:ext>
              </a:extLst>
            </p:cNvPr>
            <p:cNvSpPr txBox="1"/>
            <p:nvPr/>
          </p:nvSpPr>
          <p:spPr>
            <a:xfrm>
              <a:off x="2190611" y="2727216"/>
              <a:ext cx="413657" cy="359072"/>
            </a:xfrm>
            <a:prstGeom prst="rect">
              <a:avLst/>
            </a:prstGeom>
            <a:noFill/>
          </p:spPr>
          <p:txBody>
            <a:bodyPr wrap="square" rtlCol="0">
              <a:spAutoFit/>
            </a:bodyPr>
            <a:lstStyle/>
            <a:p>
              <a:pPr defTabSz="514350"/>
              <a:r>
                <a:rPr lang="en-US" sz="2025" dirty="0">
                  <a:solidFill>
                    <a:prstClr val="white"/>
                  </a:solidFill>
                  <a:latin typeface="Cooper Black" panose="0208090404030B020404" pitchFamily="18" charset="0"/>
                </a:rPr>
                <a:t>A</a:t>
              </a:r>
              <a:endParaRPr lang="ru-RU" sz="2025" dirty="0">
                <a:solidFill>
                  <a:prstClr val="white"/>
                </a:solidFill>
                <a:latin typeface="Calibri" panose="020F0502020204030204"/>
              </a:endParaRPr>
            </a:p>
          </p:txBody>
        </p:sp>
        <p:sp>
          <p:nvSpPr>
            <p:cNvPr id="54" name="TextBox 53">
              <a:extLst>
                <a:ext uri="{FF2B5EF4-FFF2-40B4-BE49-F238E27FC236}">
                  <a16:creationId xmlns:a16="http://schemas.microsoft.com/office/drawing/2014/main" id="{289AF295-D8CE-044A-A66B-FDC3DE85625C}"/>
                </a:ext>
              </a:extLst>
            </p:cNvPr>
            <p:cNvSpPr txBox="1"/>
            <p:nvPr/>
          </p:nvSpPr>
          <p:spPr>
            <a:xfrm>
              <a:off x="4419326" y="2727216"/>
              <a:ext cx="413657" cy="359072"/>
            </a:xfrm>
            <a:prstGeom prst="rect">
              <a:avLst/>
            </a:prstGeom>
            <a:noFill/>
          </p:spPr>
          <p:txBody>
            <a:bodyPr wrap="square" rtlCol="0">
              <a:spAutoFit/>
            </a:bodyPr>
            <a:lstStyle/>
            <a:p>
              <a:pPr defTabSz="514350"/>
              <a:r>
                <a:rPr lang="en-US" sz="2025" dirty="0">
                  <a:solidFill>
                    <a:prstClr val="white"/>
                  </a:solidFill>
                  <a:latin typeface="Cooper Black" panose="0208090404030B020404" pitchFamily="18" charset="0"/>
                </a:rPr>
                <a:t>B</a:t>
              </a:r>
              <a:endParaRPr lang="ru-RU" sz="2025" dirty="0">
                <a:solidFill>
                  <a:prstClr val="white"/>
                </a:solidFill>
                <a:latin typeface="Calibri" panose="020F0502020204030204"/>
              </a:endParaRPr>
            </a:p>
          </p:txBody>
        </p:sp>
        <p:sp>
          <p:nvSpPr>
            <p:cNvPr id="55" name="TextBox 54">
              <a:extLst>
                <a:ext uri="{FF2B5EF4-FFF2-40B4-BE49-F238E27FC236}">
                  <a16:creationId xmlns:a16="http://schemas.microsoft.com/office/drawing/2014/main" id="{CE17773F-E51E-F94E-A36C-8689016F6CA1}"/>
                </a:ext>
              </a:extLst>
            </p:cNvPr>
            <p:cNvSpPr txBox="1"/>
            <p:nvPr/>
          </p:nvSpPr>
          <p:spPr>
            <a:xfrm>
              <a:off x="6585646" y="2727216"/>
              <a:ext cx="413657" cy="359072"/>
            </a:xfrm>
            <a:prstGeom prst="rect">
              <a:avLst/>
            </a:prstGeom>
            <a:noFill/>
          </p:spPr>
          <p:txBody>
            <a:bodyPr wrap="square" rtlCol="0">
              <a:spAutoFit/>
            </a:bodyPr>
            <a:lstStyle/>
            <a:p>
              <a:pPr defTabSz="514350"/>
              <a:r>
                <a:rPr lang="en-US" sz="2025" dirty="0">
                  <a:solidFill>
                    <a:prstClr val="white"/>
                  </a:solidFill>
                  <a:latin typeface="Cooper Black" panose="0208090404030B020404" pitchFamily="18" charset="0"/>
                </a:rPr>
                <a:t>C</a:t>
              </a:r>
              <a:endParaRPr lang="ru-RU" sz="2025" dirty="0">
                <a:solidFill>
                  <a:prstClr val="white"/>
                </a:solidFill>
                <a:latin typeface="Calibri" panose="020F0502020204030204"/>
              </a:endParaRPr>
            </a:p>
          </p:txBody>
        </p:sp>
      </p:grpSp>
      <p:pic>
        <p:nvPicPr>
          <p:cNvPr id="58" name="Picture 4" descr="Amazon Icon">
            <a:hlinkClick r:id="rId7" action="ppaction://hlinksldjump"/>
            <a:extLst>
              <a:ext uri="{FF2B5EF4-FFF2-40B4-BE49-F238E27FC236}">
                <a16:creationId xmlns:a16="http://schemas.microsoft.com/office/drawing/2014/main" id="{F01D3BE1-F635-4A67-A669-5791F0592CC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6521220" y="6287389"/>
            <a:ext cx="1172915" cy="117291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C73FFFC-B384-42F6-9E10-1DD1A42C3ED3}"/>
              </a:ext>
            </a:extLst>
          </p:cNvPr>
          <p:cNvSpPr txBox="1"/>
          <p:nvPr/>
        </p:nvSpPr>
        <p:spPr>
          <a:xfrm>
            <a:off x="3530837" y="365446"/>
            <a:ext cx="11539869" cy="1938992"/>
          </a:xfrm>
          <a:prstGeom prst="rect">
            <a:avLst/>
          </a:prstGeom>
          <a:noFill/>
        </p:spPr>
        <p:txBody>
          <a:bodyPr wrap="square" rtlCol="0">
            <a:spAutoFit/>
          </a:bodyPr>
          <a:lstStyle/>
          <a:p>
            <a:pPr algn="ctr" defTabSz="514350">
              <a:defRPr/>
            </a:pPr>
            <a:r>
              <a:rPr lang="en-US" sz="6000" dirty="0">
                <a:solidFill>
                  <a:schemeClr val="tx1">
                    <a:lumMod val="95000"/>
                    <a:lumOff val="5000"/>
                  </a:schemeClr>
                </a:solidFill>
                <a:latin typeface="Comic Sans MS" panose="030F0902030302020204" pitchFamily="66" charset="0"/>
              </a:rPr>
              <a:t>What are on the ship? </a:t>
            </a:r>
          </a:p>
          <a:p>
            <a:pPr algn="ctr" defTabSz="514350">
              <a:defRPr/>
            </a:pPr>
            <a:r>
              <a:rPr lang="en-US" sz="6000" dirty="0">
                <a:solidFill>
                  <a:schemeClr val="tx1">
                    <a:lumMod val="95000"/>
                    <a:lumOff val="5000"/>
                  </a:schemeClr>
                </a:solidFill>
                <a:latin typeface="Comic Sans MS" panose="030F0902030302020204" pitchFamily="66" charset="0"/>
              </a:rPr>
              <a:t>Let’s choose one window!</a:t>
            </a:r>
            <a:endParaRPr lang="ru-RU" sz="6000" dirty="0">
              <a:solidFill>
                <a:schemeClr val="tx1">
                  <a:lumMod val="95000"/>
                  <a:lumOff val="5000"/>
                </a:schemeClr>
              </a:solidFill>
              <a:latin typeface="Calibri" panose="020F0502020204030204"/>
            </a:endParaRPr>
          </a:p>
        </p:txBody>
      </p:sp>
    </p:spTree>
    <p:extLst>
      <p:ext uri="{BB962C8B-B14F-4D97-AF65-F5344CB8AC3E}">
        <p14:creationId xmlns:p14="http://schemas.microsoft.com/office/powerpoint/2010/main" val="2765844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91667E-6 -4.69136E-6 L -2.91667E-6 -0.09768 " pathEditMode="relative" rAng="0" ptsTypes="AA">
                                      <p:cBhvr>
                                        <p:cTn id="6" dur="2000" fill="hold"/>
                                        <p:tgtEl>
                                          <p:spTgt spid="42"/>
                                        </p:tgtEl>
                                        <p:attrNameLst>
                                          <p:attrName>ppt_x</p:attrName>
                                          <p:attrName>ppt_y</p:attrName>
                                        </p:attrNameLst>
                                      </p:cBhvr>
                                      <p:rCtr x="0" y="-4892"/>
                                    </p:animMotion>
                                  </p:childTnLst>
                                </p:cTn>
                              </p:par>
                              <p:par>
                                <p:cTn id="7" presetID="0" presetClass="path" presetSubtype="0" accel="50000" decel="50000" fill="hold" grpId="0" nodeType="withEffect">
                                  <p:stCondLst>
                                    <p:cond delay="0"/>
                                  </p:stCondLst>
                                  <p:childTnLst>
                                    <p:animMotion origin="layout" path="M 3.75E-6 1.97531E-6 L -0.00052 0.11713 " pathEditMode="relative" rAng="0" ptsTypes="AA">
                                      <p:cBhvr>
                                        <p:cTn id="8" dur="2000" fill="hold"/>
                                        <p:tgtEl>
                                          <p:spTgt spid="43"/>
                                        </p:tgtEl>
                                        <p:attrNameLst>
                                          <p:attrName>ppt_x</p:attrName>
                                          <p:attrName>ppt_y</p:attrName>
                                        </p:attrNameLst>
                                      </p:cBhvr>
                                      <p:rCtr x="-26" y="5849"/>
                                    </p:animMotion>
                                  </p:childTnLst>
                                  <p:subTnLst>
                                    <p:audio>
                                      <p:cMediaNode>
                                        <p:cTn display="0" masterRel="sameClick">
                                          <p:stCondLst>
                                            <p:cond evt="begin" delay="0">
                                              <p:tn val="7"/>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2"/>
                  </p:tgtEl>
                </p:cond>
              </p:nextCondLst>
            </p:seq>
            <p:seq concurrent="1" nextAc="seek">
              <p:cTn id="9" restart="whenNotActive" fill="hold" evtFilter="cancelBubble" nodeType="interactiveSeq">
                <p:stCondLst>
                  <p:cond evt="onClick" delay="0">
                    <p:tgtEl>
                      <p:spTgt spid="44"/>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grpId="0" nodeType="clickEffect">
                                  <p:stCondLst>
                                    <p:cond delay="0"/>
                                  </p:stCondLst>
                                  <p:childTnLst>
                                    <p:animMotion origin="layout" path="M -1.94444E-6 -3.08642E-6 L -1.94444E-6 -0.09768 " pathEditMode="relative" rAng="0" ptsTypes="AA">
                                      <p:cBhvr>
                                        <p:cTn id="13" dur="2000" fill="hold"/>
                                        <p:tgtEl>
                                          <p:spTgt spid="44"/>
                                        </p:tgtEl>
                                        <p:attrNameLst>
                                          <p:attrName>ppt_x</p:attrName>
                                          <p:attrName>ppt_y</p:attrName>
                                        </p:attrNameLst>
                                      </p:cBhvr>
                                      <p:rCtr x="0" y="-4892"/>
                                    </p:animMotion>
                                  </p:childTnLst>
                                </p:cTn>
                              </p:par>
                              <p:par>
                                <p:cTn id="14" presetID="0" presetClass="path" presetSubtype="0" accel="50000" decel="50000" fill="hold" grpId="0" nodeType="withEffect">
                                  <p:stCondLst>
                                    <p:cond delay="0"/>
                                  </p:stCondLst>
                                  <p:childTnLst>
                                    <p:animMotion origin="layout" path="M 5E-6 3.58025E-6 L -0.00052 0.11713 " pathEditMode="relative" rAng="0" ptsTypes="AA">
                                      <p:cBhvr>
                                        <p:cTn id="15" dur="2000" fill="hold"/>
                                        <p:tgtEl>
                                          <p:spTgt spid="45"/>
                                        </p:tgtEl>
                                        <p:attrNameLst>
                                          <p:attrName>ppt_x</p:attrName>
                                          <p:attrName>ppt_y</p:attrName>
                                        </p:attrNameLst>
                                      </p:cBhvr>
                                      <p:rCtr x="-26" y="5849"/>
                                    </p:animMotion>
                                  </p:childTnLst>
                                  <p:subTnLst>
                                    <p:audio>
                                      <p:cMediaNode>
                                        <p:cTn display="0" masterRel="sameClick">
                                          <p:stCondLst>
                                            <p:cond evt="begin" delay="0">
                                              <p:tn val="14"/>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4"/>
                  </p:tgtEl>
                </p:cond>
              </p:nextCondLst>
            </p:seq>
            <p:seq concurrent="1" nextAc="seek">
              <p:cTn id="16" restart="whenNotActive" fill="hold" evtFilter="cancelBubble" nodeType="interactiveSeq">
                <p:stCondLst>
                  <p:cond evt="onClick" delay="0">
                    <p:tgtEl>
                      <p:spTgt spid="46"/>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5.55556E-7 2.71605E-6 L -5.55556E-7 -0.09769 " pathEditMode="relative" rAng="0" ptsTypes="AA">
                                      <p:cBhvr>
                                        <p:cTn id="20" dur="2000" fill="hold"/>
                                        <p:tgtEl>
                                          <p:spTgt spid="46"/>
                                        </p:tgtEl>
                                        <p:attrNameLst>
                                          <p:attrName>ppt_x</p:attrName>
                                          <p:attrName>ppt_y</p:attrName>
                                        </p:attrNameLst>
                                      </p:cBhvr>
                                      <p:rCtr x="0" y="-4892"/>
                                    </p:animMotion>
                                  </p:childTnLst>
                                </p:cTn>
                              </p:par>
                              <p:par>
                                <p:cTn id="21" presetID="0" presetClass="path" presetSubtype="0" accel="50000" decel="50000" fill="hold" grpId="0" nodeType="withEffect">
                                  <p:stCondLst>
                                    <p:cond delay="0"/>
                                  </p:stCondLst>
                                  <p:childTnLst>
                                    <p:animMotion origin="layout" path="M 2.91667E-6 -3.58025E-6 L -0.00052 0.11713 " pathEditMode="relative" rAng="0" ptsTypes="AA">
                                      <p:cBhvr>
                                        <p:cTn id="22" dur="2000" fill="hold"/>
                                        <p:tgtEl>
                                          <p:spTgt spid="47"/>
                                        </p:tgtEl>
                                        <p:attrNameLst>
                                          <p:attrName>ppt_x</p:attrName>
                                          <p:attrName>ppt_y</p:attrName>
                                        </p:attrNameLst>
                                      </p:cBhvr>
                                      <p:rCtr x="-26" y="5849"/>
                                    </p:animMotion>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5" grpId="0" animBg="1"/>
      <p:bldP spid="46" grpId="0" animBg="1"/>
      <p:bldP spid="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EECBB"/>
        </a:solidFill>
        <a:effectLst/>
      </p:bgPr>
    </p:bg>
    <p:spTree>
      <p:nvGrpSpPr>
        <p:cNvPr id="1" name=""/>
        <p:cNvGrpSpPr/>
        <p:nvPr/>
      </p:nvGrpSpPr>
      <p:grpSpPr>
        <a:xfrm>
          <a:off x="0" y="0"/>
          <a:ext cx="0" cy="0"/>
          <a:chOff x="0" y="0"/>
          <a:chExt cx="0" cy="0"/>
        </a:xfrm>
      </p:grpSpPr>
      <p:sp>
        <p:nvSpPr>
          <p:cNvPr id="2" name="Freeform 2"/>
          <p:cNvSpPr/>
          <p:nvPr/>
        </p:nvSpPr>
        <p:spPr>
          <a:xfrm>
            <a:off x="-388273" y="5129212"/>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956409" y="5129212"/>
            <a:ext cx="6375182" cy="6375182"/>
          </a:xfrm>
          <a:custGeom>
            <a:avLst/>
            <a:gdLst/>
            <a:ahLst/>
            <a:cxnLst/>
            <a:rect l="l" t="t" r="r" b="b"/>
            <a:pathLst>
              <a:path w="6375182" h="6375182">
                <a:moveTo>
                  <a:pt x="0" y="0"/>
                </a:moveTo>
                <a:lnTo>
                  <a:pt x="6375182" y="0"/>
                </a:lnTo>
                <a:lnTo>
                  <a:pt x="6375182"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2301090" y="5129212"/>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388273" y="-1217395"/>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5956409" y="-1217395"/>
            <a:ext cx="6375182" cy="6375182"/>
          </a:xfrm>
          <a:custGeom>
            <a:avLst/>
            <a:gdLst/>
            <a:ahLst/>
            <a:cxnLst/>
            <a:rect l="l" t="t" r="r" b="b"/>
            <a:pathLst>
              <a:path w="6375182" h="6375182">
                <a:moveTo>
                  <a:pt x="0" y="0"/>
                </a:moveTo>
                <a:lnTo>
                  <a:pt x="6375182" y="0"/>
                </a:lnTo>
                <a:lnTo>
                  <a:pt x="6375182"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2301090" y="-1217395"/>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103183" y="1778952"/>
            <a:ext cx="16532199" cy="1997223"/>
            <a:chOff x="0" y="0"/>
            <a:chExt cx="4354159" cy="526018"/>
          </a:xfrm>
        </p:grpSpPr>
        <p:sp>
          <p:nvSpPr>
            <p:cNvPr id="9" name="Freeform 9"/>
            <p:cNvSpPr/>
            <p:nvPr/>
          </p:nvSpPr>
          <p:spPr>
            <a:xfrm>
              <a:off x="0" y="0"/>
              <a:ext cx="4354159" cy="526018"/>
            </a:xfrm>
            <a:custGeom>
              <a:avLst/>
              <a:gdLst/>
              <a:ahLst/>
              <a:cxnLst/>
              <a:rect l="l" t="t" r="r" b="b"/>
              <a:pathLst>
                <a:path w="4354159" h="526018">
                  <a:moveTo>
                    <a:pt x="0" y="0"/>
                  </a:moveTo>
                  <a:lnTo>
                    <a:pt x="4354159" y="0"/>
                  </a:lnTo>
                  <a:lnTo>
                    <a:pt x="4354159" y="526018"/>
                  </a:lnTo>
                  <a:lnTo>
                    <a:pt x="0" y="526018"/>
                  </a:lnTo>
                  <a:close/>
                </a:path>
              </a:pathLst>
            </a:custGeom>
            <a:solidFill>
              <a:srgbClr val="8DC149"/>
            </a:solidFill>
          </p:spPr>
        </p:sp>
        <p:sp>
          <p:nvSpPr>
            <p:cNvPr id="10" name="TextBox 10"/>
            <p:cNvSpPr txBox="1"/>
            <p:nvPr/>
          </p:nvSpPr>
          <p:spPr>
            <a:xfrm>
              <a:off x="0" y="-38100"/>
              <a:ext cx="4354159" cy="564118"/>
            </a:xfrm>
            <a:prstGeom prst="rect">
              <a:avLst/>
            </a:prstGeom>
          </p:spPr>
          <p:txBody>
            <a:bodyPr lIns="50800" tIns="50800" rIns="50800" bIns="50800" rtlCol="0" anchor="ctr"/>
            <a:lstStyle/>
            <a:p>
              <a:pPr algn="ctr">
                <a:lnSpc>
                  <a:spcPts val="3499"/>
                </a:lnSpc>
              </a:pPr>
              <a:endParaRPr/>
            </a:p>
          </p:txBody>
        </p:sp>
      </p:grpSp>
      <p:sp>
        <p:nvSpPr>
          <p:cNvPr id="11" name="TextBox 11"/>
          <p:cNvSpPr txBox="1"/>
          <p:nvPr/>
        </p:nvSpPr>
        <p:spPr>
          <a:xfrm>
            <a:off x="1028700" y="2382584"/>
            <a:ext cx="16681167" cy="1000611"/>
          </a:xfrm>
          <a:prstGeom prst="rect">
            <a:avLst/>
          </a:prstGeom>
        </p:spPr>
        <p:txBody>
          <a:bodyPr lIns="0" tIns="0" rIns="0" bIns="0" rtlCol="0" anchor="t">
            <a:spAutoFit/>
          </a:bodyPr>
          <a:lstStyle/>
          <a:p>
            <a:pPr algn="ctr">
              <a:lnSpc>
                <a:spcPts val="7519"/>
              </a:lnSpc>
            </a:pPr>
            <a:r>
              <a:rPr lang="en-US" sz="7519" b="1">
                <a:solidFill>
                  <a:srgbClr val="FFFFFF"/>
                </a:solidFill>
                <a:latin typeface="Darker Grotesque Bold"/>
                <a:ea typeface="Darker Grotesque Bold"/>
                <a:cs typeface="Darker Grotesque Bold"/>
                <a:sym typeface="Darker Grotesque Bold"/>
              </a:rPr>
              <a:t>UNIT 2: HUMANS AND THE ENVIRONMENT</a:t>
            </a:r>
          </a:p>
        </p:txBody>
      </p:sp>
      <p:grpSp>
        <p:nvGrpSpPr>
          <p:cNvPr id="12" name="Group 12"/>
          <p:cNvGrpSpPr/>
          <p:nvPr/>
        </p:nvGrpSpPr>
        <p:grpSpPr>
          <a:xfrm>
            <a:off x="4407408" y="4066403"/>
            <a:ext cx="9665045" cy="1177946"/>
            <a:chOff x="0" y="0"/>
            <a:chExt cx="4003014" cy="487875"/>
          </a:xfrm>
        </p:grpSpPr>
        <p:sp>
          <p:nvSpPr>
            <p:cNvPr id="13" name="Freeform 13"/>
            <p:cNvSpPr/>
            <p:nvPr/>
          </p:nvSpPr>
          <p:spPr>
            <a:xfrm>
              <a:off x="0" y="0"/>
              <a:ext cx="4003014" cy="487875"/>
            </a:xfrm>
            <a:custGeom>
              <a:avLst/>
              <a:gdLst/>
              <a:ahLst/>
              <a:cxnLst/>
              <a:rect l="l" t="t" r="r" b="b"/>
              <a:pathLst>
                <a:path w="4003014" h="487875">
                  <a:moveTo>
                    <a:pt x="0" y="0"/>
                  </a:moveTo>
                  <a:lnTo>
                    <a:pt x="4003014" y="0"/>
                  </a:lnTo>
                  <a:lnTo>
                    <a:pt x="4003014" y="487875"/>
                  </a:lnTo>
                  <a:lnTo>
                    <a:pt x="0" y="487875"/>
                  </a:lnTo>
                  <a:close/>
                </a:path>
              </a:pathLst>
            </a:custGeom>
            <a:solidFill>
              <a:srgbClr val="21883E"/>
            </a:solidFill>
          </p:spPr>
        </p:sp>
        <p:sp>
          <p:nvSpPr>
            <p:cNvPr id="14" name="TextBox 14"/>
            <p:cNvSpPr txBox="1"/>
            <p:nvPr/>
          </p:nvSpPr>
          <p:spPr>
            <a:xfrm>
              <a:off x="0" y="-28575"/>
              <a:ext cx="4003014" cy="516450"/>
            </a:xfrm>
            <a:prstGeom prst="rect">
              <a:avLst/>
            </a:prstGeom>
          </p:spPr>
          <p:txBody>
            <a:bodyPr lIns="50800" tIns="50800" rIns="50800" bIns="50800" rtlCol="0" anchor="ctr"/>
            <a:lstStyle/>
            <a:p>
              <a:pPr algn="ctr">
                <a:lnSpc>
                  <a:spcPts val="1960"/>
                </a:lnSpc>
              </a:pPr>
              <a:endParaRPr/>
            </a:p>
          </p:txBody>
        </p:sp>
      </p:grpSp>
      <p:sp>
        <p:nvSpPr>
          <p:cNvPr id="15" name="Freeform 15"/>
          <p:cNvSpPr/>
          <p:nvPr/>
        </p:nvSpPr>
        <p:spPr>
          <a:xfrm>
            <a:off x="-824208" y="-1383188"/>
            <a:ext cx="5135685" cy="3098423"/>
          </a:xfrm>
          <a:custGeom>
            <a:avLst/>
            <a:gdLst/>
            <a:ahLst/>
            <a:cxnLst/>
            <a:rect l="l" t="t" r="r" b="b"/>
            <a:pathLst>
              <a:path w="5135685" h="3098423">
                <a:moveTo>
                  <a:pt x="0" y="0"/>
                </a:moveTo>
                <a:lnTo>
                  <a:pt x="5135685" y="0"/>
                </a:lnTo>
                <a:lnTo>
                  <a:pt x="5135685" y="3098423"/>
                </a:lnTo>
                <a:lnTo>
                  <a:pt x="0" y="30984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14414673" y="4916389"/>
            <a:ext cx="5135685" cy="3098423"/>
          </a:xfrm>
          <a:custGeom>
            <a:avLst/>
            <a:gdLst/>
            <a:ahLst/>
            <a:cxnLst/>
            <a:rect l="l" t="t" r="r" b="b"/>
            <a:pathLst>
              <a:path w="5135685" h="3098423">
                <a:moveTo>
                  <a:pt x="0" y="0"/>
                </a:moveTo>
                <a:lnTo>
                  <a:pt x="5135685" y="0"/>
                </a:lnTo>
                <a:lnTo>
                  <a:pt x="5135685" y="3098423"/>
                </a:lnTo>
                <a:lnTo>
                  <a:pt x="0" y="30984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2664649" y="8597771"/>
            <a:ext cx="5135685" cy="3098423"/>
          </a:xfrm>
          <a:custGeom>
            <a:avLst/>
            <a:gdLst/>
            <a:ahLst/>
            <a:cxnLst/>
            <a:rect l="l" t="t" r="r" b="b"/>
            <a:pathLst>
              <a:path w="5135685" h="3098423">
                <a:moveTo>
                  <a:pt x="0" y="0"/>
                </a:moveTo>
                <a:lnTo>
                  <a:pt x="5135686" y="0"/>
                </a:lnTo>
                <a:lnTo>
                  <a:pt x="5135686" y="3098423"/>
                </a:lnTo>
                <a:lnTo>
                  <a:pt x="0" y="30984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a:off x="5322380" y="5328145"/>
            <a:ext cx="7643241" cy="8229600"/>
          </a:xfrm>
          <a:custGeom>
            <a:avLst/>
            <a:gdLst/>
            <a:ahLst/>
            <a:cxnLst/>
            <a:rect l="l" t="t" r="r" b="b"/>
            <a:pathLst>
              <a:path w="7643241" h="8229600">
                <a:moveTo>
                  <a:pt x="0" y="0"/>
                </a:moveTo>
                <a:lnTo>
                  <a:pt x="7643240" y="0"/>
                </a:lnTo>
                <a:lnTo>
                  <a:pt x="7643240" y="8229600"/>
                </a:lnTo>
                <a:lnTo>
                  <a:pt x="0" y="8229600"/>
                </a:lnTo>
                <a:lnTo>
                  <a:pt x="0" y="0"/>
                </a:lnTo>
                <a:close/>
              </a:path>
            </a:pathLst>
          </a:custGeom>
          <a:blipFill>
            <a:blip r:embed="rId6"/>
            <a:stretch>
              <a:fillRect/>
            </a:stretch>
          </a:blipFill>
        </p:spPr>
      </p:sp>
      <p:sp>
        <p:nvSpPr>
          <p:cNvPr id="19" name="Freeform 19"/>
          <p:cNvSpPr/>
          <p:nvPr/>
        </p:nvSpPr>
        <p:spPr>
          <a:xfrm>
            <a:off x="1177668" y="7210468"/>
            <a:ext cx="1322972" cy="1106336"/>
          </a:xfrm>
          <a:custGeom>
            <a:avLst/>
            <a:gdLst/>
            <a:ahLst/>
            <a:cxnLst/>
            <a:rect l="l" t="t" r="r" b="b"/>
            <a:pathLst>
              <a:path w="1322972" h="1106336">
                <a:moveTo>
                  <a:pt x="0" y="0"/>
                </a:moveTo>
                <a:lnTo>
                  <a:pt x="1322973" y="0"/>
                </a:lnTo>
                <a:lnTo>
                  <a:pt x="1322973" y="1106336"/>
                </a:lnTo>
                <a:lnTo>
                  <a:pt x="0" y="1106336"/>
                </a:lnTo>
                <a:lnTo>
                  <a:pt x="0" y="0"/>
                </a:lnTo>
                <a:close/>
              </a:path>
            </a:pathLst>
          </a:custGeom>
          <a:blipFill>
            <a:blip r:embed="rId7"/>
            <a:stretch>
              <a:fillRect/>
            </a:stretch>
          </a:blipFill>
        </p:spPr>
      </p:sp>
      <p:sp>
        <p:nvSpPr>
          <p:cNvPr id="20" name="TextBox 20"/>
          <p:cNvSpPr txBox="1"/>
          <p:nvPr/>
        </p:nvSpPr>
        <p:spPr>
          <a:xfrm>
            <a:off x="4513051" y="3849920"/>
            <a:ext cx="9261898" cy="1173911"/>
          </a:xfrm>
          <a:prstGeom prst="rect">
            <a:avLst/>
          </a:prstGeom>
        </p:spPr>
        <p:txBody>
          <a:bodyPr lIns="0" tIns="0" rIns="0" bIns="0" rtlCol="0" anchor="t">
            <a:spAutoFit/>
          </a:bodyPr>
          <a:lstStyle/>
          <a:p>
            <a:pPr algn="ctr">
              <a:lnSpc>
                <a:spcPts val="9867"/>
              </a:lnSpc>
            </a:pPr>
            <a:r>
              <a:rPr lang="en-US" sz="6600" b="1" dirty="0">
                <a:solidFill>
                  <a:srgbClr val="FFFFFF"/>
                </a:solidFill>
                <a:latin typeface="Darker Grotesque Bold"/>
                <a:ea typeface="Darker Grotesque Bold"/>
                <a:cs typeface="Darker Grotesque Bold"/>
                <a:sym typeface="Darker Grotesque Bold"/>
              </a:rPr>
              <a:t>LESSON 3: READING</a:t>
            </a:r>
          </a:p>
        </p:txBody>
      </p:sp>
      <p:sp>
        <p:nvSpPr>
          <p:cNvPr id="21" name="Freeform 21"/>
          <p:cNvSpPr/>
          <p:nvPr/>
        </p:nvSpPr>
        <p:spPr>
          <a:xfrm flipH="1">
            <a:off x="15173948" y="6908476"/>
            <a:ext cx="1322972" cy="1106336"/>
          </a:xfrm>
          <a:custGeom>
            <a:avLst/>
            <a:gdLst/>
            <a:ahLst/>
            <a:cxnLst/>
            <a:rect l="l" t="t" r="r" b="b"/>
            <a:pathLst>
              <a:path w="1322972" h="1106336">
                <a:moveTo>
                  <a:pt x="1322972" y="0"/>
                </a:moveTo>
                <a:lnTo>
                  <a:pt x="0" y="0"/>
                </a:lnTo>
                <a:lnTo>
                  <a:pt x="0" y="1106336"/>
                </a:lnTo>
                <a:lnTo>
                  <a:pt x="1322972" y="1106336"/>
                </a:lnTo>
                <a:lnTo>
                  <a:pt x="1322972" y="0"/>
                </a:lnTo>
                <a:close/>
              </a:path>
            </a:pathLst>
          </a:custGeom>
          <a:blipFill>
            <a:blip r:embed="rId7"/>
            <a:stretch>
              <a:fillRect/>
            </a:stretch>
          </a:blipFill>
        </p:spPr>
      </p:sp>
      <p:sp>
        <p:nvSpPr>
          <p:cNvPr id="22" name="Freeform 22"/>
          <p:cNvSpPr/>
          <p:nvPr/>
        </p:nvSpPr>
        <p:spPr>
          <a:xfrm rot="2208753" flipH="1" flipV="1">
            <a:off x="3304343" y="-77636"/>
            <a:ext cx="1322972" cy="1106336"/>
          </a:xfrm>
          <a:custGeom>
            <a:avLst/>
            <a:gdLst/>
            <a:ahLst/>
            <a:cxnLst/>
            <a:rect l="l" t="t" r="r" b="b"/>
            <a:pathLst>
              <a:path w="1322972" h="1106336">
                <a:moveTo>
                  <a:pt x="1322972" y="1106336"/>
                </a:moveTo>
                <a:lnTo>
                  <a:pt x="0" y="1106336"/>
                </a:lnTo>
                <a:lnTo>
                  <a:pt x="0" y="0"/>
                </a:lnTo>
                <a:lnTo>
                  <a:pt x="1322972" y="0"/>
                </a:lnTo>
                <a:lnTo>
                  <a:pt x="1322972" y="1106336"/>
                </a:lnTo>
                <a:close/>
              </a:path>
            </a:pathLst>
          </a:custGeom>
          <a:blipFill>
            <a:blip r:embed="rId7"/>
            <a:stretch>
              <a:fillRect/>
            </a:stretch>
          </a:blipFill>
        </p:spPr>
      </p:sp>
      <p:sp>
        <p:nvSpPr>
          <p:cNvPr id="23" name="Freeform 23"/>
          <p:cNvSpPr/>
          <p:nvPr/>
        </p:nvSpPr>
        <p:spPr>
          <a:xfrm>
            <a:off x="12965620" y="6695615"/>
            <a:ext cx="509086" cy="425723"/>
          </a:xfrm>
          <a:custGeom>
            <a:avLst/>
            <a:gdLst/>
            <a:ahLst/>
            <a:cxnLst/>
            <a:rect l="l" t="t" r="r" b="b"/>
            <a:pathLst>
              <a:path w="509086" h="425723">
                <a:moveTo>
                  <a:pt x="0" y="0"/>
                </a:moveTo>
                <a:lnTo>
                  <a:pt x="509087" y="0"/>
                </a:lnTo>
                <a:lnTo>
                  <a:pt x="509087" y="425723"/>
                </a:lnTo>
                <a:lnTo>
                  <a:pt x="0" y="425723"/>
                </a:lnTo>
                <a:lnTo>
                  <a:pt x="0" y="0"/>
                </a:lnTo>
                <a:close/>
              </a:path>
            </a:pathLst>
          </a:custGeom>
          <a:blipFill>
            <a:blip r:embed="rId7"/>
            <a:stretch>
              <a:fillRect/>
            </a:stretch>
          </a:blipFill>
        </p:spPr>
      </p:sp>
      <p:sp>
        <p:nvSpPr>
          <p:cNvPr id="24" name="Freeform 24"/>
          <p:cNvSpPr/>
          <p:nvPr/>
        </p:nvSpPr>
        <p:spPr>
          <a:xfrm>
            <a:off x="4372772" y="5757145"/>
            <a:ext cx="509086" cy="425723"/>
          </a:xfrm>
          <a:custGeom>
            <a:avLst/>
            <a:gdLst/>
            <a:ahLst/>
            <a:cxnLst/>
            <a:rect l="l" t="t" r="r" b="b"/>
            <a:pathLst>
              <a:path w="509086" h="425723">
                <a:moveTo>
                  <a:pt x="0" y="0"/>
                </a:moveTo>
                <a:lnTo>
                  <a:pt x="509087" y="0"/>
                </a:lnTo>
                <a:lnTo>
                  <a:pt x="509087" y="425723"/>
                </a:lnTo>
                <a:lnTo>
                  <a:pt x="0" y="425723"/>
                </a:lnTo>
                <a:lnTo>
                  <a:pt x="0" y="0"/>
                </a:lnTo>
                <a:close/>
              </a:path>
            </a:pathLst>
          </a:custGeom>
          <a:blipFill>
            <a:blip r:embed="rId7"/>
            <a:stretch>
              <a:fillRect/>
            </a:stretch>
          </a:blipFill>
        </p:spPr>
      </p:sp>
      <p:sp>
        <p:nvSpPr>
          <p:cNvPr id="25" name="Freeform 25"/>
          <p:cNvSpPr/>
          <p:nvPr/>
        </p:nvSpPr>
        <p:spPr>
          <a:xfrm>
            <a:off x="12077048" y="1201643"/>
            <a:ext cx="509086" cy="425723"/>
          </a:xfrm>
          <a:custGeom>
            <a:avLst/>
            <a:gdLst/>
            <a:ahLst/>
            <a:cxnLst/>
            <a:rect l="l" t="t" r="r" b="b"/>
            <a:pathLst>
              <a:path w="509086" h="425723">
                <a:moveTo>
                  <a:pt x="0" y="0"/>
                </a:moveTo>
                <a:lnTo>
                  <a:pt x="509086" y="0"/>
                </a:lnTo>
                <a:lnTo>
                  <a:pt x="509086" y="425723"/>
                </a:lnTo>
                <a:lnTo>
                  <a:pt x="0" y="425723"/>
                </a:lnTo>
                <a:lnTo>
                  <a:pt x="0" y="0"/>
                </a:lnTo>
                <a:close/>
              </a:path>
            </a:pathLst>
          </a:custGeom>
          <a:blipFill>
            <a:blip r:embed="rId7"/>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98A3275-8EE7-42A1-BBBD-58FD76518E2B}"/>
              </a:ext>
            </a:extLst>
          </p:cNvPr>
          <p:cNvSpPr/>
          <p:nvPr/>
        </p:nvSpPr>
        <p:spPr>
          <a:xfrm>
            <a:off x="3483423" y="5708040"/>
            <a:ext cx="3925956" cy="163001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a:solidFill>
                  <a:prstClr val="black"/>
                </a:solidFill>
                <a:latin typeface="Times New Roman" panose="02020603050405020304" pitchFamily="18" charset="0"/>
                <a:cs typeface="Times New Roman" panose="02020603050405020304" pitchFamily="18" charset="0"/>
              </a:rPr>
              <a:t>Live green</a:t>
            </a:r>
          </a:p>
        </p:txBody>
      </p:sp>
      <p:sp>
        <p:nvSpPr>
          <p:cNvPr id="15" name="Oval 14">
            <a:extLst>
              <a:ext uri="{FF2B5EF4-FFF2-40B4-BE49-F238E27FC236}">
                <a16:creationId xmlns:a16="http://schemas.microsoft.com/office/drawing/2014/main" id="{E1AA508A-FA3B-4F0F-8167-AEEAFAFA9F09}"/>
              </a:ext>
            </a:extLst>
          </p:cNvPr>
          <p:cNvSpPr/>
          <p:nvPr/>
        </p:nvSpPr>
        <p:spPr>
          <a:xfrm>
            <a:off x="355812" y="7447387"/>
            <a:ext cx="3684203" cy="2024028"/>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800" b="1" dirty="0">
                <a:solidFill>
                  <a:prstClr val="black"/>
                </a:solidFill>
                <a:latin typeface="Times New Roman" panose="02020603050405020304" pitchFamily="18" charset="0"/>
                <a:cs typeface="Times New Roman" panose="02020603050405020304" pitchFamily="18" charset="0"/>
              </a:rPr>
              <a:t>Cutting down plastic use</a:t>
            </a:r>
          </a:p>
        </p:txBody>
      </p:sp>
      <p:sp>
        <p:nvSpPr>
          <p:cNvPr id="16" name="Oval 15">
            <a:extLst>
              <a:ext uri="{FF2B5EF4-FFF2-40B4-BE49-F238E27FC236}">
                <a16:creationId xmlns:a16="http://schemas.microsoft.com/office/drawing/2014/main" id="{D5E89067-4F54-4047-BDD3-8D00AB19AB57}"/>
              </a:ext>
            </a:extLst>
          </p:cNvPr>
          <p:cNvSpPr/>
          <p:nvPr/>
        </p:nvSpPr>
        <p:spPr>
          <a:xfrm>
            <a:off x="355812" y="3074175"/>
            <a:ext cx="3684203" cy="2024029"/>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800" b="1" dirty="0">
                <a:solidFill>
                  <a:prstClr val="black"/>
                </a:solidFill>
                <a:latin typeface="Times New Roman" panose="02020603050405020304" pitchFamily="18" charset="0"/>
                <a:cs typeface="Times New Roman" panose="02020603050405020304" pitchFamily="18" charset="0"/>
              </a:rPr>
              <a:t>Turning off appliances when not in use</a:t>
            </a:r>
          </a:p>
        </p:txBody>
      </p:sp>
      <p:sp>
        <p:nvSpPr>
          <p:cNvPr id="17" name="Oval 16">
            <a:extLst>
              <a:ext uri="{FF2B5EF4-FFF2-40B4-BE49-F238E27FC236}">
                <a16:creationId xmlns:a16="http://schemas.microsoft.com/office/drawing/2014/main" id="{7D17366E-8372-44B6-ABDD-292E423316F3}"/>
              </a:ext>
            </a:extLst>
          </p:cNvPr>
          <p:cNvSpPr/>
          <p:nvPr/>
        </p:nvSpPr>
        <p:spPr>
          <a:xfrm>
            <a:off x="6303515" y="3134579"/>
            <a:ext cx="3475763" cy="1963625"/>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800" b="1" dirty="0">
                <a:solidFill>
                  <a:prstClr val="black"/>
                </a:solidFill>
                <a:latin typeface="Times New Roman" panose="02020603050405020304" pitchFamily="18" charset="0"/>
                <a:cs typeface="Times New Roman" panose="02020603050405020304" pitchFamily="18" charset="0"/>
              </a:rPr>
              <a:t>Buying natural and organic products</a:t>
            </a:r>
          </a:p>
        </p:txBody>
      </p:sp>
      <p:sp>
        <p:nvSpPr>
          <p:cNvPr id="18" name="Oval 17">
            <a:extLst>
              <a:ext uri="{FF2B5EF4-FFF2-40B4-BE49-F238E27FC236}">
                <a16:creationId xmlns:a16="http://schemas.microsoft.com/office/drawing/2014/main" id="{1C8C9DE2-E0C2-44D0-A008-CA455159E421}"/>
              </a:ext>
            </a:extLst>
          </p:cNvPr>
          <p:cNvSpPr/>
          <p:nvPr/>
        </p:nvSpPr>
        <p:spPr>
          <a:xfrm>
            <a:off x="6448115" y="7447387"/>
            <a:ext cx="3475763" cy="19636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200" b="1" dirty="0">
                <a:solidFill>
                  <a:prstClr val="black"/>
                </a:solidFill>
                <a:latin typeface="Times New Roman" panose="02020603050405020304" pitchFamily="18" charset="0"/>
                <a:cs typeface="Times New Roman" panose="02020603050405020304" pitchFamily="18" charset="0"/>
              </a:rPr>
              <a:t>Recycling</a:t>
            </a:r>
          </a:p>
        </p:txBody>
      </p:sp>
      <p:cxnSp>
        <p:nvCxnSpPr>
          <p:cNvPr id="19" name="Straight Connector 18">
            <a:extLst>
              <a:ext uri="{FF2B5EF4-FFF2-40B4-BE49-F238E27FC236}">
                <a16:creationId xmlns:a16="http://schemas.microsoft.com/office/drawing/2014/main" id="{58F71C4C-1FFD-48C0-8931-9690CD2DD25A}"/>
              </a:ext>
            </a:extLst>
          </p:cNvPr>
          <p:cNvCxnSpPr>
            <a:cxnSpLocks/>
            <a:stCxn id="14" idx="0"/>
            <a:endCxn id="17" idx="3"/>
          </p:cNvCxnSpPr>
          <p:nvPr/>
        </p:nvCxnSpPr>
        <p:spPr>
          <a:xfrm flipV="1">
            <a:off x="5446401" y="4810638"/>
            <a:ext cx="1366128" cy="8974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F8AE500-095D-4FD1-B7AE-B52B78CA417F}"/>
              </a:ext>
            </a:extLst>
          </p:cNvPr>
          <p:cNvCxnSpPr>
            <a:cxnSpLocks/>
            <a:stCxn id="14" idx="0"/>
            <a:endCxn id="16" idx="5"/>
          </p:cNvCxnSpPr>
          <p:nvPr/>
        </p:nvCxnSpPr>
        <p:spPr>
          <a:xfrm flipH="1" flipV="1">
            <a:off x="3500476" y="4801792"/>
            <a:ext cx="1945925" cy="9062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3C6B18-69A9-47B0-9398-28F84B8300AD}"/>
              </a:ext>
            </a:extLst>
          </p:cNvPr>
          <p:cNvCxnSpPr>
            <a:cxnSpLocks/>
            <a:stCxn id="15" idx="7"/>
          </p:cNvCxnSpPr>
          <p:nvPr/>
        </p:nvCxnSpPr>
        <p:spPr>
          <a:xfrm flipV="1">
            <a:off x="3500476" y="7362823"/>
            <a:ext cx="1910968" cy="3809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0E2511-9D49-40D3-971C-7778E663C983}"/>
              </a:ext>
            </a:extLst>
          </p:cNvPr>
          <p:cNvCxnSpPr>
            <a:cxnSpLocks/>
            <a:stCxn id="14" idx="4"/>
            <a:endCxn id="18" idx="1"/>
          </p:cNvCxnSpPr>
          <p:nvPr/>
        </p:nvCxnSpPr>
        <p:spPr>
          <a:xfrm>
            <a:off x="5446401" y="7338057"/>
            <a:ext cx="1510728" cy="39689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65F26E2-C5BF-442F-BD50-B37E6DAD739E}"/>
              </a:ext>
            </a:extLst>
          </p:cNvPr>
          <p:cNvSpPr txBox="1"/>
          <p:nvPr/>
        </p:nvSpPr>
        <p:spPr>
          <a:xfrm>
            <a:off x="677577" y="1026042"/>
            <a:ext cx="1787672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latin typeface="Times New Roman" panose="02020603050405020304" pitchFamily="18" charset="0"/>
                <a:cs typeface="Times New Roman" panose="02020603050405020304" pitchFamily="18" charset="0"/>
              </a:rPr>
              <a:t>Work in pairs. Discuss the following questions.</a:t>
            </a:r>
            <a:endPar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4" name="Rounded Rectangle 17">
            <a:extLst>
              <a:ext uri="{FF2B5EF4-FFF2-40B4-BE49-F238E27FC236}">
                <a16:creationId xmlns:a16="http://schemas.microsoft.com/office/drawing/2014/main" id="{F9B37607-D1A4-4273-BFEC-07770B126269}"/>
              </a:ext>
            </a:extLst>
          </p:cNvPr>
          <p:cNvSpPr/>
          <p:nvPr/>
        </p:nvSpPr>
        <p:spPr>
          <a:xfrm>
            <a:off x="136979" y="1172305"/>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8DA4"/>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EEA4F5B2-44F4-40B0-8970-A3BD847C0A05}"/>
              </a:ext>
            </a:extLst>
          </p:cNvPr>
          <p:cNvSpPr txBox="1"/>
          <p:nvPr/>
        </p:nvSpPr>
        <p:spPr>
          <a:xfrm>
            <a:off x="163371" y="1069665"/>
            <a:ext cx="4498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yriad Pro" pitchFamily="34" charset="0"/>
                <a:ea typeface="+mn-ea"/>
                <a:cs typeface="+mn-cs"/>
              </a:rPr>
              <a:t>5</a:t>
            </a:r>
          </a:p>
        </p:txBody>
      </p:sp>
      <p:sp>
        <p:nvSpPr>
          <p:cNvPr id="26" name="Speech Bubble: Rectangle with Corners Rounded 25">
            <a:extLst>
              <a:ext uri="{FF2B5EF4-FFF2-40B4-BE49-F238E27FC236}">
                <a16:creationId xmlns:a16="http://schemas.microsoft.com/office/drawing/2014/main" id="{47421186-E481-4A9F-B72B-A66FBB890392}"/>
              </a:ext>
            </a:extLst>
          </p:cNvPr>
          <p:cNvSpPr/>
          <p:nvPr/>
        </p:nvSpPr>
        <p:spPr>
          <a:xfrm>
            <a:off x="10515600" y="2476500"/>
            <a:ext cx="7091471" cy="2498993"/>
          </a:xfrm>
          <a:prstGeom prst="wedgeRoundRectCallout">
            <a:avLst>
              <a:gd name="adj1" fmla="val -1198"/>
              <a:gd name="adj2" fmla="val 65826"/>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47472CD-FD5A-408E-B0DB-CD6D147A49E4}"/>
              </a:ext>
            </a:extLst>
          </p:cNvPr>
          <p:cNvSpPr txBox="1"/>
          <p:nvPr/>
        </p:nvSpPr>
        <p:spPr>
          <a:xfrm>
            <a:off x="10515601" y="2664167"/>
            <a:ext cx="7091470" cy="2123658"/>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In your opinion, which of the suggestions in the text is the easiest way to live green?</a:t>
            </a:r>
          </a:p>
        </p:txBody>
      </p:sp>
      <p:pic>
        <p:nvPicPr>
          <p:cNvPr id="37" name="Picture 36">
            <a:extLst>
              <a:ext uri="{FF2B5EF4-FFF2-40B4-BE49-F238E27FC236}">
                <a16:creationId xmlns:a16="http://schemas.microsoft.com/office/drawing/2014/main" id="{B4C52C08-2CEF-4A75-9BE9-32D7D1A4BDAB}"/>
              </a:ext>
            </a:extLst>
          </p:cNvPr>
          <p:cNvPicPr>
            <a:picLocks noChangeAspect="1"/>
          </p:cNvPicPr>
          <p:nvPr/>
        </p:nvPicPr>
        <p:blipFill>
          <a:blip r:embed="rId2"/>
          <a:stretch>
            <a:fillRect/>
          </a:stretch>
        </p:blipFill>
        <p:spPr>
          <a:xfrm>
            <a:off x="10960549" y="5376875"/>
            <a:ext cx="6491840" cy="4141024"/>
          </a:xfrm>
          <a:prstGeom prst="rect">
            <a:avLst/>
          </a:prstGeom>
          <a:ln>
            <a:noFill/>
          </a:ln>
          <a:effectLst>
            <a:softEdge rad="112500"/>
          </a:effectLst>
        </p:spPr>
      </p:pic>
      <p:pic>
        <p:nvPicPr>
          <p:cNvPr id="44" name="Picture 43">
            <a:extLst>
              <a:ext uri="{FF2B5EF4-FFF2-40B4-BE49-F238E27FC236}">
                <a16:creationId xmlns:a16="http://schemas.microsoft.com/office/drawing/2014/main" id="{11DD0661-50CB-4BFE-B207-F82A2290F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56" y="-64925"/>
            <a:ext cx="18419097" cy="880278"/>
          </a:xfrm>
          <a:prstGeom prst="rect">
            <a:avLst/>
          </a:prstGeom>
        </p:spPr>
      </p:pic>
      <p:sp>
        <p:nvSpPr>
          <p:cNvPr id="45" name="TextBox 44">
            <a:extLst>
              <a:ext uri="{FF2B5EF4-FFF2-40B4-BE49-F238E27FC236}">
                <a16:creationId xmlns:a16="http://schemas.microsoft.com/office/drawing/2014/main" id="{E727915B-4610-4136-A023-341046A5AE06}"/>
              </a:ext>
            </a:extLst>
          </p:cNvPr>
          <p:cNvSpPr txBox="1"/>
          <p:nvPr/>
        </p:nvSpPr>
        <p:spPr>
          <a:xfrm>
            <a:off x="613192" y="11380"/>
            <a:ext cx="4572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Times New Roman" panose="02020603050405020304" pitchFamily="18" charset="0"/>
                <a:cs typeface="Times New Roman" panose="02020603050405020304" pitchFamily="18" charset="0"/>
              </a:rPr>
              <a:t>POST</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-READING</a:t>
            </a:r>
          </a:p>
        </p:txBody>
      </p:sp>
    </p:spTree>
    <p:extLst>
      <p:ext uri="{BB962C8B-B14F-4D97-AF65-F5344CB8AC3E}">
        <p14:creationId xmlns:p14="http://schemas.microsoft.com/office/powerpoint/2010/main" val="4092896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EECBB"/>
        </a:solidFill>
        <a:effectLst/>
      </p:bgPr>
    </p:bg>
    <p:spTree>
      <p:nvGrpSpPr>
        <p:cNvPr id="1" name=""/>
        <p:cNvGrpSpPr/>
        <p:nvPr/>
      </p:nvGrpSpPr>
      <p:grpSpPr>
        <a:xfrm>
          <a:off x="0" y="0"/>
          <a:ext cx="0" cy="0"/>
          <a:chOff x="0" y="0"/>
          <a:chExt cx="0" cy="0"/>
        </a:xfrm>
      </p:grpSpPr>
      <p:sp>
        <p:nvSpPr>
          <p:cNvPr id="12" name="Freeform 12"/>
          <p:cNvSpPr/>
          <p:nvPr/>
        </p:nvSpPr>
        <p:spPr>
          <a:xfrm>
            <a:off x="10712684" y="-2022327"/>
            <a:ext cx="5135685" cy="3098423"/>
          </a:xfrm>
          <a:custGeom>
            <a:avLst/>
            <a:gdLst/>
            <a:ahLst/>
            <a:cxnLst/>
            <a:rect l="l" t="t" r="r" b="b"/>
            <a:pathLst>
              <a:path w="5135685" h="3098423">
                <a:moveTo>
                  <a:pt x="0" y="0"/>
                </a:moveTo>
                <a:lnTo>
                  <a:pt x="5135686" y="0"/>
                </a:lnTo>
                <a:lnTo>
                  <a:pt x="5135686" y="3098424"/>
                </a:lnTo>
                <a:lnTo>
                  <a:pt x="0" y="30984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1" name="Picture 20">
            <a:extLst>
              <a:ext uri="{FF2B5EF4-FFF2-40B4-BE49-F238E27FC236}">
                <a16:creationId xmlns:a16="http://schemas.microsoft.com/office/drawing/2014/main" id="{DB9651E7-1F94-4175-B41B-C6128E6A8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67"/>
            <a:ext cx="18364200" cy="1377948"/>
          </a:xfrm>
          <a:prstGeom prst="rect">
            <a:avLst/>
          </a:prstGeom>
        </p:spPr>
      </p:pic>
      <p:sp>
        <p:nvSpPr>
          <p:cNvPr id="22" name="TextBox 21">
            <a:extLst>
              <a:ext uri="{FF2B5EF4-FFF2-40B4-BE49-F238E27FC236}">
                <a16:creationId xmlns:a16="http://schemas.microsoft.com/office/drawing/2014/main" id="{358EA4D3-FE4F-4D4A-A977-85EA1A025B3F}"/>
              </a:ext>
            </a:extLst>
          </p:cNvPr>
          <p:cNvSpPr txBox="1"/>
          <p:nvPr/>
        </p:nvSpPr>
        <p:spPr>
          <a:xfrm>
            <a:off x="301495" y="235676"/>
            <a:ext cx="6200775" cy="923330"/>
          </a:xfrm>
          <a:prstGeom prst="rect">
            <a:avLst/>
          </a:prstGeom>
          <a:noFill/>
        </p:spPr>
        <p:txBody>
          <a:bodyPr wrap="square">
            <a:spAutoFit/>
          </a:bodyPr>
          <a:lstStyle/>
          <a:p>
            <a:r>
              <a:rPr lang="en-US" sz="5400" b="1" dirty="0">
                <a:solidFill>
                  <a:schemeClr val="bg1"/>
                </a:solidFill>
                <a:latin typeface="Times New Roman" panose="02020603050405020304" pitchFamily="18" charset="0"/>
                <a:cs typeface="Times New Roman" panose="02020603050405020304" pitchFamily="18" charset="0"/>
              </a:rPr>
              <a:t>VOCABULARY</a:t>
            </a:r>
          </a:p>
        </p:txBody>
      </p:sp>
      <p:sp>
        <p:nvSpPr>
          <p:cNvPr id="23" name="TextBox 22">
            <a:extLst>
              <a:ext uri="{FF2B5EF4-FFF2-40B4-BE49-F238E27FC236}">
                <a16:creationId xmlns:a16="http://schemas.microsoft.com/office/drawing/2014/main" id="{B69C975B-9092-42CA-998B-B936E5A0BC54}"/>
              </a:ext>
            </a:extLst>
          </p:cNvPr>
          <p:cNvSpPr txBox="1"/>
          <p:nvPr/>
        </p:nvSpPr>
        <p:spPr>
          <a:xfrm>
            <a:off x="301495" y="1781761"/>
            <a:ext cx="6200775"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explosion  </a:t>
            </a:r>
            <a:r>
              <a:rPr lang="en-US" sz="4000" b="0" i="0" dirty="0">
                <a:solidFill>
                  <a:srgbClr val="333333"/>
                </a:solidFill>
                <a:effectLst/>
                <a:latin typeface="Times New Roman" panose="02020603050405020304" pitchFamily="18" charset="0"/>
                <a:cs typeface="Times New Roman" panose="02020603050405020304" pitchFamily="18" charset="0"/>
              </a:rPr>
              <a:t>/</a:t>
            </a:r>
            <a:r>
              <a:rPr lang="en-US" sz="4000" b="0" i="0" dirty="0" err="1">
                <a:solidFill>
                  <a:srgbClr val="333333"/>
                </a:solidFill>
                <a:effectLst/>
                <a:latin typeface="Times New Roman" panose="02020603050405020304" pitchFamily="18" charset="0"/>
                <a:cs typeface="Times New Roman" panose="02020603050405020304" pitchFamily="18" charset="0"/>
              </a:rPr>
              <a:t>ɪkˈspləʊʒn</a:t>
            </a:r>
            <a:r>
              <a:rPr lang="en-US" sz="4000" b="0" i="0" dirty="0">
                <a:solidFill>
                  <a:srgbClr val="333333"/>
                </a:solidFill>
                <a:effectLst/>
                <a:latin typeface="Times New Roman" panose="02020603050405020304" pitchFamily="18" charset="0"/>
                <a:cs typeface="Times New Roman" panose="02020603050405020304" pitchFamily="18" charset="0"/>
              </a:rPr>
              <a:t>/ (n)</a:t>
            </a:r>
            <a:endParaRPr lang="en-US" sz="4000" dirty="0">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2E105832-1C2D-4941-ABA1-8D17A6F88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0491" y="3452160"/>
            <a:ext cx="5553687" cy="3633037"/>
          </a:xfrm>
          <a:prstGeom prst="rect">
            <a:avLst/>
          </a:prstGeom>
        </p:spPr>
      </p:pic>
      <p:sp>
        <p:nvSpPr>
          <p:cNvPr id="26" name="TextBox 25">
            <a:extLst>
              <a:ext uri="{FF2B5EF4-FFF2-40B4-BE49-F238E27FC236}">
                <a16:creationId xmlns:a16="http://schemas.microsoft.com/office/drawing/2014/main" id="{A0CF1515-15AA-4742-A9D7-D907ABDE93BF}"/>
              </a:ext>
            </a:extLst>
          </p:cNvPr>
          <p:cNvSpPr txBox="1"/>
          <p:nvPr/>
        </p:nvSpPr>
        <p:spPr>
          <a:xfrm>
            <a:off x="536554" y="2490635"/>
            <a:ext cx="12957593" cy="707886"/>
          </a:xfrm>
          <a:prstGeom prst="rect">
            <a:avLst/>
          </a:prstGeom>
          <a:noFill/>
        </p:spPr>
        <p:txBody>
          <a:bodyPr wrap="square" rtlCol="0">
            <a:spAutoFit/>
          </a:bodyPr>
          <a:lstStyle/>
          <a:p>
            <a:r>
              <a:rPr lang="en-US" sz="4000" dirty="0">
                <a:solidFill>
                  <a:schemeClr val="accent1">
                    <a:lumMod val="75000"/>
                  </a:schemeClr>
                </a:solidFill>
                <a:latin typeface="Times New Roman" panose="02020603050405020304" pitchFamily="18" charset="0"/>
                <a:cs typeface="Times New Roman" panose="02020603050405020304" pitchFamily="18" charset="0"/>
              </a:rPr>
              <a:t>A sudden and loud noise, with fire, smoke, and damage </a:t>
            </a:r>
          </a:p>
        </p:txBody>
      </p:sp>
      <p:sp>
        <p:nvSpPr>
          <p:cNvPr id="27" name="TextBox 26">
            <a:extLst>
              <a:ext uri="{FF2B5EF4-FFF2-40B4-BE49-F238E27FC236}">
                <a16:creationId xmlns:a16="http://schemas.microsoft.com/office/drawing/2014/main" id="{27228F26-58D4-462C-866D-896AB2A33220}"/>
              </a:ext>
            </a:extLst>
          </p:cNvPr>
          <p:cNvSpPr txBox="1"/>
          <p:nvPr/>
        </p:nvSpPr>
        <p:spPr>
          <a:xfrm>
            <a:off x="8985717" y="1830539"/>
            <a:ext cx="5216769"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nổ</a:t>
            </a:r>
            <a:endParaRPr lang="en-US" sz="40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CA3EAE9E-446B-41FF-9E1F-A4B6020752CF}"/>
              </a:ext>
            </a:extLst>
          </p:cNvPr>
          <p:cNvSpPr txBox="1"/>
          <p:nvPr/>
        </p:nvSpPr>
        <p:spPr>
          <a:xfrm>
            <a:off x="301495" y="2472588"/>
            <a:ext cx="5216769"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method  /ˈme</a:t>
            </a:r>
            <a:r>
              <a:rPr lang="el-GR" sz="4000" dirty="0">
                <a:latin typeface="Times New Roman" panose="02020603050405020304" pitchFamily="18" charset="0"/>
                <a:cs typeface="Times New Roman" panose="02020603050405020304" pitchFamily="18" charset="0"/>
              </a:rPr>
              <a:t>θ</a:t>
            </a:r>
            <a:r>
              <a:rPr lang="en-US" sz="4000" dirty="0" err="1">
                <a:latin typeface="Times New Roman" panose="02020603050405020304" pitchFamily="18" charset="0"/>
                <a:cs typeface="Times New Roman" panose="02020603050405020304" pitchFamily="18" charset="0"/>
              </a:rPr>
              <a:t>əd</a:t>
            </a:r>
            <a:r>
              <a:rPr lang="en-US" sz="4000" dirty="0">
                <a:latin typeface="Times New Roman" panose="02020603050405020304" pitchFamily="18" charset="0"/>
                <a:cs typeface="Times New Roman" panose="02020603050405020304" pitchFamily="18" charset="0"/>
              </a:rPr>
              <a:t>/</a:t>
            </a:r>
            <a:r>
              <a:rPr lang="en-US" sz="4000" b="0" i="0" dirty="0">
                <a:solidFill>
                  <a:srgbClr val="333333"/>
                </a:solidFill>
                <a:effectLst/>
                <a:latin typeface="Times New Roman" panose="02020603050405020304" pitchFamily="18" charset="0"/>
                <a:cs typeface="Times New Roman" panose="02020603050405020304" pitchFamily="18" charset="0"/>
              </a:rPr>
              <a:t> (n)</a:t>
            </a:r>
            <a:endParaRPr lang="en-US" sz="4000" dirty="0">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9492DAEA-7294-4F10-A62F-94C51EEC98B7}"/>
              </a:ext>
            </a:extLst>
          </p:cNvPr>
          <p:cNvPicPr>
            <a:picLocks noChangeAspect="1"/>
          </p:cNvPicPr>
          <p:nvPr/>
        </p:nvPicPr>
        <p:blipFill rotWithShape="1">
          <a:blip r:embed="rId6"/>
          <a:srcRect l="7824" t="21770" r="3914" b="22405"/>
          <a:stretch/>
        </p:blipFill>
        <p:spPr>
          <a:xfrm>
            <a:off x="9447375" y="4004552"/>
            <a:ext cx="7734442" cy="4253888"/>
          </a:xfrm>
          <a:prstGeom prst="rect">
            <a:avLst/>
          </a:prstGeom>
        </p:spPr>
      </p:pic>
      <p:sp>
        <p:nvSpPr>
          <p:cNvPr id="30" name="TextBox 29">
            <a:extLst>
              <a:ext uri="{FF2B5EF4-FFF2-40B4-BE49-F238E27FC236}">
                <a16:creationId xmlns:a16="http://schemas.microsoft.com/office/drawing/2014/main" id="{2443C013-EC45-4654-A320-A10A8BE57754}"/>
              </a:ext>
            </a:extLst>
          </p:cNvPr>
          <p:cNvSpPr txBox="1"/>
          <p:nvPr/>
        </p:nvSpPr>
        <p:spPr>
          <a:xfrm>
            <a:off x="523744" y="3192265"/>
            <a:ext cx="9176994" cy="707886"/>
          </a:xfrm>
          <a:prstGeom prst="rect">
            <a:avLst/>
          </a:prstGeom>
          <a:noFill/>
        </p:spPr>
        <p:txBody>
          <a:bodyPr wrap="square" rtlCol="0">
            <a:spAutoFit/>
          </a:bodyPr>
          <a:lstStyle/>
          <a:p>
            <a:r>
              <a:rPr lang="en-US" sz="4000" dirty="0">
                <a:solidFill>
                  <a:schemeClr val="accent1">
                    <a:lumMod val="75000"/>
                  </a:schemeClr>
                </a:solidFill>
                <a:latin typeface="Times New Roman" panose="02020603050405020304" pitchFamily="18" charset="0"/>
                <a:cs typeface="Times New Roman" panose="02020603050405020304" pitchFamily="18" charset="0"/>
              </a:rPr>
              <a:t>A way of doing something </a:t>
            </a:r>
          </a:p>
        </p:txBody>
      </p:sp>
      <p:sp>
        <p:nvSpPr>
          <p:cNvPr id="31" name="TextBox 30">
            <a:extLst>
              <a:ext uri="{FF2B5EF4-FFF2-40B4-BE49-F238E27FC236}">
                <a16:creationId xmlns:a16="http://schemas.microsoft.com/office/drawing/2014/main" id="{31004C5A-8747-4D3E-9DB5-FA6B4711C2E0}"/>
              </a:ext>
            </a:extLst>
          </p:cNvPr>
          <p:cNvSpPr txBox="1"/>
          <p:nvPr/>
        </p:nvSpPr>
        <p:spPr>
          <a:xfrm>
            <a:off x="8952125" y="2468078"/>
            <a:ext cx="5216769"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endParaRPr lang="en-US" sz="4000" dirty="0">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36CF0320-F8B7-4850-8FD7-6893884C4A6F}"/>
              </a:ext>
            </a:extLst>
          </p:cNvPr>
          <p:cNvPicPr>
            <a:picLocks noChangeAspect="1"/>
          </p:cNvPicPr>
          <p:nvPr/>
        </p:nvPicPr>
        <p:blipFill rotWithShape="1">
          <a:blip r:embed="rId7"/>
          <a:srcRect t="14634" b="11868"/>
          <a:stretch/>
        </p:blipFill>
        <p:spPr>
          <a:xfrm>
            <a:off x="10591343" y="4280284"/>
            <a:ext cx="5094346" cy="3744232"/>
          </a:xfrm>
          <a:prstGeom prst="rect">
            <a:avLst/>
          </a:prstGeom>
        </p:spPr>
      </p:pic>
      <p:sp>
        <p:nvSpPr>
          <p:cNvPr id="34" name="TextBox 33">
            <a:extLst>
              <a:ext uri="{FF2B5EF4-FFF2-40B4-BE49-F238E27FC236}">
                <a16:creationId xmlns:a16="http://schemas.microsoft.com/office/drawing/2014/main" id="{9638E766-FBEF-495E-955F-D8D8F9D43D93}"/>
              </a:ext>
            </a:extLst>
          </p:cNvPr>
          <p:cNvSpPr txBox="1"/>
          <p:nvPr/>
        </p:nvSpPr>
        <p:spPr>
          <a:xfrm>
            <a:off x="301494" y="3186059"/>
            <a:ext cx="5216769"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chemical  /ˈ</a:t>
            </a:r>
            <a:r>
              <a:rPr lang="en-US" sz="4000" dirty="0" err="1">
                <a:latin typeface="Times New Roman" panose="02020603050405020304" pitchFamily="18" charset="0"/>
                <a:cs typeface="Times New Roman" panose="02020603050405020304" pitchFamily="18" charset="0"/>
              </a:rPr>
              <a:t>kemɪkl</a:t>
            </a:r>
            <a:r>
              <a:rPr lang="en-US" sz="4000" dirty="0">
                <a:latin typeface="Times New Roman" panose="02020603050405020304" pitchFamily="18" charset="0"/>
                <a:cs typeface="Times New Roman" panose="02020603050405020304" pitchFamily="18" charset="0"/>
              </a:rPr>
              <a:t>/</a:t>
            </a:r>
            <a:r>
              <a:rPr lang="en-US" sz="4000" b="0" i="0" dirty="0">
                <a:solidFill>
                  <a:srgbClr val="333333"/>
                </a:solidFill>
                <a:effectLst/>
                <a:latin typeface="Times New Roman" panose="02020603050405020304" pitchFamily="18" charset="0"/>
                <a:cs typeface="Times New Roman" panose="02020603050405020304" pitchFamily="18" charset="0"/>
              </a:rPr>
              <a:t> (n)</a:t>
            </a:r>
            <a:endParaRPr lang="en-US" sz="40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03C11489-3F8D-4B40-BAAF-59500BF574E6}"/>
              </a:ext>
            </a:extLst>
          </p:cNvPr>
          <p:cNvSpPr txBox="1"/>
          <p:nvPr/>
        </p:nvSpPr>
        <p:spPr>
          <a:xfrm>
            <a:off x="8974085" y="3164022"/>
            <a:ext cx="5216769"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endParaRPr lang="en-US" sz="4000" dirty="0">
              <a:latin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id="{408CF5E0-A0B8-44C5-A02B-A7FE67A34825}"/>
              </a:ext>
            </a:extLst>
          </p:cNvPr>
          <p:cNvPicPr>
            <a:picLocks noChangeAspect="1"/>
          </p:cNvPicPr>
          <p:nvPr/>
        </p:nvPicPr>
        <p:blipFill>
          <a:blip r:embed="rId8"/>
          <a:stretch>
            <a:fillRect/>
          </a:stretch>
        </p:blipFill>
        <p:spPr>
          <a:xfrm>
            <a:off x="11580704" y="3865295"/>
            <a:ext cx="4750179" cy="4464578"/>
          </a:xfrm>
          <a:prstGeom prst="rect">
            <a:avLst/>
          </a:prstGeom>
        </p:spPr>
      </p:pic>
      <p:sp>
        <p:nvSpPr>
          <p:cNvPr id="38" name="TextBox 37">
            <a:extLst>
              <a:ext uri="{FF2B5EF4-FFF2-40B4-BE49-F238E27FC236}">
                <a16:creationId xmlns:a16="http://schemas.microsoft.com/office/drawing/2014/main" id="{4F1943E7-4E11-45E8-A03D-05D5FB70A913}"/>
              </a:ext>
            </a:extLst>
          </p:cNvPr>
          <p:cNvSpPr txBox="1"/>
          <p:nvPr/>
        </p:nvSpPr>
        <p:spPr>
          <a:xfrm>
            <a:off x="301494" y="3905736"/>
            <a:ext cx="5216769"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plastic  /ˈ</a:t>
            </a:r>
            <a:r>
              <a:rPr lang="en-US" sz="4000" dirty="0" err="1">
                <a:latin typeface="Times New Roman" panose="02020603050405020304" pitchFamily="18" charset="0"/>
                <a:cs typeface="Times New Roman" panose="02020603050405020304" pitchFamily="18" charset="0"/>
              </a:rPr>
              <a:t>plæstɪk</a:t>
            </a:r>
            <a:r>
              <a:rPr lang="en-US" sz="4000" dirty="0">
                <a:latin typeface="Times New Roman" panose="02020603050405020304" pitchFamily="18" charset="0"/>
                <a:cs typeface="Times New Roman" panose="02020603050405020304" pitchFamily="18" charset="0"/>
              </a:rPr>
              <a:t>/</a:t>
            </a:r>
            <a:r>
              <a:rPr lang="en-US" sz="4000" b="0" i="0" dirty="0">
                <a:solidFill>
                  <a:srgbClr val="333333"/>
                </a:solidFill>
                <a:effectLst/>
                <a:latin typeface="Times New Roman" panose="02020603050405020304" pitchFamily="18" charset="0"/>
                <a:cs typeface="Times New Roman" panose="02020603050405020304" pitchFamily="18" charset="0"/>
              </a:rPr>
              <a:t> (n)</a:t>
            </a:r>
            <a:endParaRPr lang="en-US" sz="4000"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4A13F3D0-6554-4C36-9F29-A5B2079E0B3B}"/>
              </a:ext>
            </a:extLst>
          </p:cNvPr>
          <p:cNvSpPr txBox="1"/>
          <p:nvPr/>
        </p:nvSpPr>
        <p:spPr>
          <a:xfrm>
            <a:off x="8985717" y="3914209"/>
            <a:ext cx="5216769"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nhựa</a:t>
            </a:r>
            <a:endParaRPr lang="en-US" sz="4000"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E7F3EF7B-7CDB-4C7E-B610-8057B5246DBD}"/>
              </a:ext>
            </a:extLst>
          </p:cNvPr>
          <p:cNvSpPr txBox="1"/>
          <p:nvPr/>
        </p:nvSpPr>
        <p:spPr>
          <a:xfrm>
            <a:off x="301494" y="4590357"/>
            <a:ext cx="6200776"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refillable  /ˌ</a:t>
            </a:r>
            <a:r>
              <a:rPr lang="en-US" sz="4000" dirty="0" err="1">
                <a:latin typeface="Times New Roman" panose="02020603050405020304" pitchFamily="18" charset="0"/>
                <a:cs typeface="Times New Roman" panose="02020603050405020304" pitchFamily="18" charset="0"/>
              </a:rPr>
              <a:t>ri</a:t>
            </a:r>
            <a:r>
              <a:rPr lang="en-US" sz="4000" dirty="0">
                <a:latin typeface="Times New Roman" panose="02020603050405020304" pitchFamily="18" charset="0"/>
                <a:cs typeface="Times New Roman" panose="02020603050405020304" pitchFamily="18" charset="0"/>
              </a:rPr>
              <a:t>ːˈ</a:t>
            </a:r>
            <a:r>
              <a:rPr lang="en-US" sz="4000" dirty="0" err="1">
                <a:latin typeface="Times New Roman" panose="02020603050405020304" pitchFamily="18" charset="0"/>
                <a:cs typeface="Times New Roman" panose="02020603050405020304" pitchFamily="18" charset="0"/>
              </a:rPr>
              <a:t>fɪləbl</a:t>
            </a:r>
            <a:r>
              <a:rPr lang="en-US" sz="4000" dirty="0">
                <a:latin typeface="Times New Roman" panose="02020603050405020304" pitchFamily="18" charset="0"/>
                <a:cs typeface="Times New Roman" panose="02020603050405020304" pitchFamily="18" charset="0"/>
              </a:rPr>
              <a:t>/</a:t>
            </a:r>
            <a:r>
              <a:rPr lang="en-US" sz="4000" b="0" i="0" dirty="0">
                <a:solidFill>
                  <a:srgbClr val="333333"/>
                </a:solidFill>
                <a:effectLst/>
                <a:latin typeface="Times New Roman" panose="02020603050405020304" pitchFamily="18" charset="0"/>
                <a:cs typeface="Times New Roman" panose="02020603050405020304" pitchFamily="18" charset="0"/>
              </a:rPr>
              <a:t> (a)</a:t>
            </a:r>
            <a:endParaRPr lang="en-US" sz="4000"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6A69DC6A-4581-4264-8383-2B192D4A5F49}"/>
              </a:ext>
            </a:extLst>
          </p:cNvPr>
          <p:cNvSpPr txBox="1"/>
          <p:nvPr/>
        </p:nvSpPr>
        <p:spPr>
          <a:xfrm>
            <a:off x="536554" y="5279041"/>
            <a:ext cx="9176994" cy="707886"/>
          </a:xfrm>
          <a:prstGeom prst="rect">
            <a:avLst/>
          </a:prstGeom>
          <a:noFill/>
        </p:spPr>
        <p:txBody>
          <a:bodyPr wrap="square" rtlCol="0">
            <a:spAutoFit/>
          </a:bodyPr>
          <a:lstStyle/>
          <a:p>
            <a:r>
              <a:rPr lang="en-US" sz="4000" dirty="0">
                <a:solidFill>
                  <a:schemeClr val="accent1">
                    <a:lumMod val="75000"/>
                  </a:schemeClr>
                </a:solidFill>
                <a:latin typeface="Times New Roman" panose="02020603050405020304" pitchFamily="18" charset="0"/>
                <a:cs typeface="Times New Roman" panose="02020603050405020304" pitchFamily="18" charset="0"/>
              </a:rPr>
              <a:t>That can be filled again after being empty </a:t>
            </a:r>
          </a:p>
        </p:txBody>
      </p:sp>
      <p:pic>
        <p:nvPicPr>
          <p:cNvPr id="41" name="Picture 40">
            <a:extLst>
              <a:ext uri="{FF2B5EF4-FFF2-40B4-BE49-F238E27FC236}">
                <a16:creationId xmlns:a16="http://schemas.microsoft.com/office/drawing/2014/main" id="{A390490B-D0D4-4B53-8FA9-ADDF704B1CC1}"/>
              </a:ext>
            </a:extLst>
          </p:cNvPr>
          <p:cNvPicPr>
            <a:picLocks noChangeAspect="1"/>
          </p:cNvPicPr>
          <p:nvPr/>
        </p:nvPicPr>
        <p:blipFill>
          <a:blip r:embed="rId9"/>
          <a:stretch>
            <a:fillRect/>
          </a:stretch>
        </p:blipFill>
        <p:spPr>
          <a:xfrm>
            <a:off x="10716073" y="5731909"/>
            <a:ext cx="3571875" cy="2381250"/>
          </a:xfrm>
          <a:prstGeom prst="rect">
            <a:avLst/>
          </a:prstGeom>
        </p:spPr>
      </p:pic>
      <p:pic>
        <p:nvPicPr>
          <p:cNvPr id="44" name="Picture 43">
            <a:extLst>
              <a:ext uri="{FF2B5EF4-FFF2-40B4-BE49-F238E27FC236}">
                <a16:creationId xmlns:a16="http://schemas.microsoft.com/office/drawing/2014/main" id="{7C25587F-42AD-4BFB-9169-84403E24D6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62080" y="4224303"/>
            <a:ext cx="3364138" cy="3844729"/>
          </a:xfrm>
          <a:prstGeom prst="rect">
            <a:avLst/>
          </a:prstGeom>
        </p:spPr>
      </p:pic>
      <p:sp>
        <p:nvSpPr>
          <p:cNvPr id="46" name="TextBox 45">
            <a:extLst>
              <a:ext uri="{FF2B5EF4-FFF2-40B4-BE49-F238E27FC236}">
                <a16:creationId xmlns:a16="http://schemas.microsoft.com/office/drawing/2014/main" id="{74428F10-FC9B-4BD8-926D-F8D051606CC7}"/>
              </a:ext>
            </a:extLst>
          </p:cNvPr>
          <p:cNvSpPr txBox="1"/>
          <p:nvPr/>
        </p:nvSpPr>
        <p:spPr>
          <a:xfrm>
            <a:off x="8985716" y="4653848"/>
            <a:ext cx="5216769"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endParaRPr lang="en-US" sz="4000"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CACED7E9-4398-4941-A570-1FBCF00D9ED7}"/>
              </a:ext>
            </a:extLst>
          </p:cNvPr>
          <p:cNvSpPr txBox="1"/>
          <p:nvPr/>
        </p:nvSpPr>
        <p:spPr>
          <a:xfrm>
            <a:off x="301494" y="5249944"/>
            <a:ext cx="11983061"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raw material  /ˌ</a:t>
            </a:r>
            <a:r>
              <a:rPr lang="en-US" sz="4000" dirty="0" err="1">
                <a:latin typeface="Times New Roman" panose="02020603050405020304" pitchFamily="18" charset="0"/>
                <a:cs typeface="Times New Roman" panose="02020603050405020304" pitchFamily="18" charset="0"/>
              </a:rPr>
              <a:t>rɑ</a:t>
            </a:r>
            <a:r>
              <a:rPr lang="en-US" sz="4000" dirty="0">
                <a:latin typeface="Times New Roman" panose="02020603050405020304" pitchFamily="18" charset="0"/>
                <a:cs typeface="Times New Roman" panose="02020603050405020304" pitchFamily="18" charset="0"/>
              </a:rPr>
              <a:t>ː </a:t>
            </a:r>
            <a:r>
              <a:rPr lang="en-US" sz="4000" dirty="0" err="1">
                <a:latin typeface="Times New Roman" panose="02020603050405020304" pitchFamily="18" charset="0"/>
                <a:cs typeface="Times New Roman" panose="02020603050405020304" pitchFamily="18" charset="0"/>
              </a:rPr>
              <a:t>məˈtɪəriəl</a:t>
            </a:r>
            <a:r>
              <a:rPr lang="en-US" sz="4000" dirty="0">
                <a:latin typeface="Times New Roman" panose="02020603050405020304" pitchFamily="18" charset="0"/>
                <a:cs typeface="Times New Roman" panose="02020603050405020304" pitchFamily="18" charset="0"/>
              </a:rPr>
              <a:t>/ </a:t>
            </a:r>
            <a:r>
              <a:rPr lang="en-US" sz="4000" i="0" dirty="0">
                <a:effectLst/>
                <a:latin typeface="Times New Roman" panose="02020603050405020304" pitchFamily="18" charset="0"/>
                <a:cs typeface="Times New Roman" panose="02020603050405020304" pitchFamily="18" charset="0"/>
              </a:rPr>
              <a:t>(</a:t>
            </a:r>
            <a:r>
              <a:rPr lang="en-US" sz="4000" i="0" dirty="0" err="1">
                <a:effectLst/>
                <a:latin typeface="Times New Roman" panose="02020603050405020304" pitchFamily="18" charset="0"/>
                <a:cs typeface="Times New Roman" panose="02020603050405020304" pitchFamily="18" charset="0"/>
              </a:rPr>
              <a:t>n.phr</a:t>
            </a:r>
            <a:r>
              <a:rPr lang="en-US" sz="4000" i="0" dirty="0">
                <a:effectLst/>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id="{B59E1B88-C7E4-4E5F-8C3C-2474A70853CE}"/>
              </a:ext>
            </a:extLst>
          </p:cNvPr>
          <p:cNvPicPr>
            <a:picLocks noChangeAspect="1"/>
          </p:cNvPicPr>
          <p:nvPr/>
        </p:nvPicPr>
        <p:blipFill>
          <a:blip r:embed="rId11"/>
          <a:stretch>
            <a:fillRect/>
          </a:stretch>
        </p:blipFill>
        <p:spPr>
          <a:xfrm>
            <a:off x="13050770" y="4907528"/>
            <a:ext cx="4995678" cy="3305473"/>
          </a:xfrm>
          <a:prstGeom prst="rect">
            <a:avLst/>
          </a:prstGeom>
        </p:spPr>
      </p:pic>
      <p:sp>
        <p:nvSpPr>
          <p:cNvPr id="49" name="TextBox 48">
            <a:extLst>
              <a:ext uri="{FF2B5EF4-FFF2-40B4-BE49-F238E27FC236}">
                <a16:creationId xmlns:a16="http://schemas.microsoft.com/office/drawing/2014/main" id="{C09D5B32-C64D-418C-A8EA-606F168ABC70}"/>
              </a:ext>
            </a:extLst>
          </p:cNvPr>
          <p:cNvSpPr txBox="1"/>
          <p:nvPr/>
        </p:nvSpPr>
        <p:spPr>
          <a:xfrm>
            <a:off x="9004596" y="5248677"/>
            <a:ext cx="5216769"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a:t>
            </a:r>
            <a:endParaRPr lang="en-US" sz="4000" dirty="0">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792380D5-A833-41F3-8695-808CB4A54210}"/>
              </a:ext>
            </a:extLst>
          </p:cNvPr>
          <p:cNvSpPr txBox="1"/>
          <p:nvPr/>
        </p:nvSpPr>
        <p:spPr>
          <a:xfrm>
            <a:off x="333942" y="5937058"/>
            <a:ext cx="11983061"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sort  /</a:t>
            </a:r>
            <a:r>
              <a:rPr lang="en-US" sz="4000" dirty="0" err="1">
                <a:latin typeface="Times New Roman" panose="02020603050405020304" pitchFamily="18" charset="0"/>
                <a:cs typeface="Times New Roman" panose="02020603050405020304" pitchFamily="18" charset="0"/>
              </a:rPr>
              <a:t>sɔːrt</a:t>
            </a:r>
            <a:r>
              <a:rPr lang="en-US" sz="4000" dirty="0">
                <a:latin typeface="Times New Roman" panose="02020603050405020304" pitchFamily="18" charset="0"/>
                <a:cs typeface="Times New Roman" panose="02020603050405020304" pitchFamily="18" charset="0"/>
              </a:rPr>
              <a:t>/ (v</a:t>
            </a:r>
            <a:r>
              <a:rPr lang="en-US" sz="4000" i="0" dirty="0">
                <a:effectLst/>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51" name="Picture 50">
            <a:extLst>
              <a:ext uri="{FF2B5EF4-FFF2-40B4-BE49-F238E27FC236}">
                <a16:creationId xmlns:a16="http://schemas.microsoft.com/office/drawing/2014/main" id="{5681D4E0-DDE5-427F-904A-660AE30DD42B}"/>
              </a:ext>
            </a:extLst>
          </p:cNvPr>
          <p:cNvPicPr>
            <a:picLocks noChangeAspect="1"/>
          </p:cNvPicPr>
          <p:nvPr/>
        </p:nvPicPr>
        <p:blipFill rotWithShape="1">
          <a:blip r:embed="rId12">
            <a:extLst>
              <a:ext uri="{28A0092B-C50C-407E-A947-70E740481C1C}">
                <a14:useLocalDpi xmlns:a14="http://schemas.microsoft.com/office/drawing/2010/main" val="0"/>
              </a:ext>
            </a:extLst>
          </a:blip>
          <a:srcRect l="6889" r="7013"/>
          <a:stretch/>
        </p:blipFill>
        <p:spPr>
          <a:xfrm>
            <a:off x="13039806" y="4981896"/>
            <a:ext cx="4750179" cy="3059520"/>
          </a:xfrm>
          <a:prstGeom prst="rect">
            <a:avLst/>
          </a:prstGeom>
        </p:spPr>
      </p:pic>
      <p:sp>
        <p:nvSpPr>
          <p:cNvPr id="53" name="TextBox 52">
            <a:extLst>
              <a:ext uri="{FF2B5EF4-FFF2-40B4-BE49-F238E27FC236}">
                <a16:creationId xmlns:a16="http://schemas.microsoft.com/office/drawing/2014/main" id="{AF727401-75E6-4E81-B139-FD19DBF3391C}"/>
              </a:ext>
            </a:extLst>
          </p:cNvPr>
          <p:cNvSpPr txBox="1"/>
          <p:nvPr/>
        </p:nvSpPr>
        <p:spPr>
          <a:xfrm>
            <a:off x="8985716" y="5835976"/>
            <a:ext cx="5216769"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endParaRPr lang="en-US" sz="4000" dirty="0">
              <a:latin typeface="Times New Roman" panose="02020603050405020304" pitchFamily="18" charset="0"/>
              <a:cs typeface="Times New Roman" panose="02020603050405020304" pitchFamily="18" charset="0"/>
            </a:endParaRPr>
          </a:p>
        </p:txBody>
      </p:sp>
      <p:sp>
        <p:nvSpPr>
          <p:cNvPr id="10" name="Freeform 10"/>
          <p:cNvSpPr/>
          <p:nvPr/>
        </p:nvSpPr>
        <p:spPr>
          <a:xfrm>
            <a:off x="15073238" y="213272"/>
            <a:ext cx="5135685" cy="3098423"/>
          </a:xfrm>
          <a:custGeom>
            <a:avLst/>
            <a:gdLst/>
            <a:ahLst/>
            <a:cxnLst/>
            <a:rect l="l" t="t" r="r" b="b"/>
            <a:pathLst>
              <a:path w="5135685" h="3098423">
                <a:moveTo>
                  <a:pt x="0" y="0"/>
                </a:moveTo>
                <a:lnTo>
                  <a:pt x="5135686" y="0"/>
                </a:lnTo>
                <a:lnTo>
                  <a:pt x="5135686" y="3098423"/>
                </a:lnTo>
                <a:lnTo>
                  <a:pt x="0" y="30984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1" name="Freeform 11"/>
          <p:cNvSpPr/>
          <p:nvPr/>
        </p:nvSpPr>
        <p:spPr>
          <a:xfrm>
            <a:off x="16097852" y="-1471988"/>
            <a:ext cx="5135685" cy="3098423"/>
          </a:xfrm>
          <a:custGeom>
            <a:avLst/>
            <a:gdLst/>
            <a:ahLst/>
            <a:cxnLst/>
            <a:rect l="l" t="t" r="r" b="b"/>
            <a:pathLst>
              <a:path w="5135685" h="3098423">
                <a:moveTo>
                  <a:pt x="0" y="0"/>
                </a:moveTo>
                <a:lnTo>
                  <a:pt x="5135686" y="0"/>
                </a:lnTo>
                <a:lnTo>
                  <a:pt x="5135686" y="3098423"/>
                </a:lnTo>
                <a:lnTo>
                  <a:pt x="0" y="30984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rot="2208753" flipH="1" flipV="1">
            <a:off x="16673158" y="-218205"/>
            <a:ext cx="1322972" cy="1106336"/>
          </a:xfrm>
          <a:custGeom>
            <a:avLst/>
            <a:gdLst/>
            <a:ahLst/>
            <a:cxnLst/>
            <a:rect l="l" t="t" r="r" b="b"/>
            <a:pathLst>
              <a:path w="1322972" h="1106336">
                <a:moveTo>
                  <a:pt x="1322972" y="1106336"/>
                </a:moveTo>
                <a:lnTo>
                  <a:pt x="0" y="1106336"/>
                </a:lnTo>
                <a:lnTo>
                  <a:pt x="0" y="0"/>
                </a:lnTo>
                <a:lnTo>
                  <a:pt x="1322972" y="0"/>
                </a:lnTo>
                <a:lnTo>
                  <a:pt x="1322972" y="1106336"/>
                </a:lnTo>
                <a:close/>
              </a:path>
            </a:pathLst>
          </a:custGeom>
          <a:blipFill>
            <a:blip r:embed="rId13"/>
            <a:stretch>
              <a:fillRect/>
            </a:stretch>
          </a:blipFill>
        </p:spPr>
      </p:sp>
      <p:sp>
        <p:nvSpPr>
          <p:cNvPr id="16" name="Freeform 16"/>
          <p:cNvSpPr/>
          <p:nvPr/>
        </p:nvSpPr>
        <p:spPr>
          <a:xfrm>
            <a:off x="16025100" y="1420463"/>
            <a:ext cx="509086" cy="425723"/>
          </a:xfrm>
          <a:custGeom>
            <a:avLst/>
            <a:gdLst/>
            <a:ahLst/>
            <a:cxnLst/>
            <a:rect l="l" t="t" r="r" b="b"/>
            <a:pathLst>
              <a:path w="509086" h="425723">
                <a:moveTo>
                  <a:pt x="0" y="0"/>
                </a:moveTo>
                <a:lnTo>
                  <a:pt x="509086" y="0"/>
                </a:lnTo>
                <a:lnTo>
                  <a:pt x="509086" y="425724"/>
                </a:lnTo>
                <a:lnTo>
                  <a:pt x="0" y="425724"/>
                </a:lnTo>
                <a:lnTo>
                  <a:pt x="0" y="0"/>
                </a:lnTo>
                <a:close/>
              </a:path>
            </a:pathLst>
          </a:custGeom>
          <a:blipFill>
            <a:blip r:embed="rId13"/>
            <a:stretch>
              <a:fillRect/>
            </a:stretch>
          </a:blipFill>
        </p:spPr>
      </p:sp>
      <p:sp>
        <p:nvSpPr>
          <p:cNvPr id="17" name="Freeform 17"/>
          <p:cNvSpPr/>
          <p:nvPr/>
        </p:nvSpPr>
        <p:spPr>
          <a:xfrm>
            <a:off x="15177505" y="407550"/>
            <a:ext cx="509086" cy="425723"/>
          </a:xfrm>
          <a:custGeom>
            <a:avLst/>
            <a:gdLst/>
            <a:ahLst/>
            <a:cxnLst/>
            <a:rect l="l" t="t" r="r" b="b"/>
            <a:pathLst>
              <a:path w="509086" h="425723">
                <a:moveTo>
                  <a:pt x="0" y="0"/>
                </a:moveTo>
                <a:lnTo>
                  <a:pt x="509086" y="0"/>
                </a:lnTo>
                <a:lnTo>
                  <a:pt x="509086" y="425723"/>
                </a:lnTo>
                <a:lnTo>
                  <a:pt x="0" y="425723"/>
                </a:lnTo>
                <a:lnTo>
                  <a:pt x="0" y="0"/>
                </a:lnTo>
                <a:close/>
              </a:path>
            </a:pathLst>
          </a:custGeom>
          <a:blipFill>
            <a:blip r:embed="rId13"/>
            <a:stretch>
              <a:fillRect/>
            </a:stretch>
          </a:blipFill>
        </p:spPr>
      </p:sp>
      <p:sp>
        <p:nvSpPr>
          <p:cNvPr id="54" name="TextBox 53">
            <a:extLst>
              <a:ext uri="{FF2B5EF4-FFF2-40B4-BE49-F238E27FC236}">
                <a16:creationId xmlns:a16="http://schemas.microsoft.com/office/drawing/2014/main" id="{3B949C8A-7CEB-49DF-8249-A03BECA91AB3}"/>
              </a:ext>
            </a:extLst>
          </p:cNvPr>
          <p:cNvSpPr txBox="1"/>
          <p:nvPr/>
        </p:nvSpPr>
        <p:spPr>
          <a:xfrm>
            <a:off x="332676" y="6624600"/>
            <a:ext cx="11983061"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compulsory  /</a:t>
            </a:r>
            <a:r>
              <a:rPr lang="en-US" sz="4000" dirty="0" err="1">
                <a:latin typeface="Times New Roman" panose="02020603050405020304" pitchFamily="18" charset="0"/>
                <a:cs typeface="Times New Roman" panose="02020603050405020304" pitchFamily="18" charset="0"/>
              </a:rPr>
              <a:t>kəmˈpʌlsəri</a:t>
            </a:r>
            <a:r>
              <a:rPr lang="en-US" sz="4000" dirty="0">
                <a:latin typeface="Times New Roman" panose="02020603050405020304" pitchFamily="18" charset="0"/>
                <a:cs typeface="Times New Roman" panose="02020603050405020304" pitchFamily="18" charset="0"/>
              </a:rPr>
              <a:t>/ (a</a:t>
            </a:r>
            <a:r>
              <a:rPr lang="en-US" sz="4000" i="0" dirty="0">
                <a:effectLst/>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1F783E9B-B463-4DCC-9A35-2233BF34AED6}"/>
              </a:ext>
            </a:extLst>
          </p:cNvPr>
          <p:cNvSpPr txBox="1"/>
          <p:nvPr/>
        </p:nvSpPr>
        <p:spPr>
          <a:xfrm>
            <a:off x="582572" y="7223350"/>
            <a:ext cx="9176994" cy="707886"/>
          </a:xfrm>
          <a:prstGeom prst="rect">
            <a:avLst/>
          </a:prstGeom>
          <a:noFill/>
        </p:spPr>
        <p:txBody>
          <a:bodyPr wrap="square" rtlCol="0">
            <a:spAutoFit/>
          </a:bodyPr>
          <a:lstStyle/>
          <a:p>
            <a:r>
              <a:rPr lang="en-US" sz="4000" dirty="0">
                <a:solidFill>
                  <a:schemeClr val="accent1">
                    <a:lumMod val="75000"/>
                  </a:schemeClr>
                </a:solidFill>
                <a:latin typeface="Times New Roman" panose="02020603050405020304" pitchFamily="18" charset="0"/>
                <a:cs typeface="Times New Roman" panose="02020603050405020304" pitchFamily="18" charset="0"/>
              </a:rPr>
              <a:t>Have to do something </a:t>
            </a:r>
          </a:p>
        </p:txBody>
      </p:sp>
      <p:pic>
        <p:nvPicPr>
          <p:cNvPr id="56" name="Picture 55">
            <a:extLst>
              <a:ext uri="{FF2B5EF4-FFF2-40B4-BE49-F238E27FC236}">
                <a16:creationId xmlns:a16="http://schemas.microsoft.com/office/drawing/2014/main" id="{68479C7C-25D9-401C-AF06-BCC7DD18981A}"/>
              </a:ext>
            </a:extLst>
          </p:cNvPr>
          <p:cNvPicPr>
            <a:picLocks noChangeAspect="1"/>
          </p:cNvPicPr>
          <p:nvPr/>
        </p:nvPicPr>
        <p:blipFill rotWithShape="1">
          <a:blip r:embed="rId14"/>
          <a:srcRect b="12111"/>
          <a:stretch/>
        </p:blipFill>
        <p:spPr>
          <a:xfrm>
            <a:off x="13082216" y="4954323"/>
            <a:ext cx="4542379" cy="3253965"/>
          </a:xfrm>
          <a:prstGeom prst="rect">
            <a:avLst/>
          </a:prstGeom>
        </p:spPr>
      </p:pic>
      <p:sp>
        <p:nvSpPr>
          <p:cNvPr id="58" name="TextBox 57">
            <a:extLst>
              <a:ext uri="{FF2B5EF4-FFF2-40B4-BE49-F238E27FC236}">
                <a16:creationId xmlns:a16="http://schemas.microsoft.com/office/drawing/2014/main" id="{94A4A332-A276-4B27-94C6-82DC18625627}"/>
              </a:ext>
            </a:extLst>
          </p:cNvPr>
          <p:cNvSpPr txBox="1"/>
          <p:nvPr/>
        </p:nvSpPr>
        <p:spPr>
          <a:xfrm>
            <a:off x="8966838" y="6629915"/>
            <a:ext cx="5216769"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buộc</a:t>
            </a:r>
            <a:endParaRPr lang="en-US" sz="4000" dirty="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8CD30FB6-B7E5-44F6-B638-871455EAE8E3}"/>
              </a:ext>
            </a:extLst>
          </p:cNvPr>
          <p:cNvSpPr txBox="1"/>
          <p:nvPr/>
        </p:nvSpPr>
        <p:spPr>
          <a:xfrm>
            <a:off x="312344" y="7255703"/>
            <a:ext cx="11983061"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break down /</a:t>
            </a:r>
            <a:r>
              <a:rPr lang="en-US" sz="4000" dirty="0" err="1">
                <a:latin typeface="Times New Roman" panose="02020603050405020304" pitchFamily="18" charset="0"/>
                <a:cs typeface="Times New Roman" panose="02020603050405020304" pitchFamily="18" charset="0"/>
              </a:rPr>
              <a:t>breɪk</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daʊn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phr.v</a:t>
            </a:r>
            <a:r>
              <a:rPr lang="en-US" sz="40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1E11A400-8827-4B8C-9AD4-5493308A6B6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19348" y="6111747"/>
            <a:ext cx="6667500" cy="3810000"/>
          </a:xfrm>
          <a:prstGeom prst="rect">
            <a:avLst/>
          </a:prstGeom>
        </p:spPr>
      </p:pic>
      <p:sp>
        <p:nvSpPr>
          <p:cNvPr id="48" name="TextBox 47">
            <a:extLst>
              <a:ext uri="{FF2B5EF4-FFF2-40B4-BE49-F238E27FC236}">
                <a16:creationId xmlns:a16="http://schemas.microsoft.com/office/drawing/2014/main" id="{9FB638EA-A211-4231-89C9-70BACE032B84}"/>
              </a:ext>
            </a:extLst>
          </p:cNvPr>
          <p:cNvSpPr txBox="1"/>
          <p:nvPr/>
        </p:nvSpPr>
        <p:spPr>
          <a:xfrm>
            <a:off x="8993748" y="7321901"/>
            <a:ext cx="5216769"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hủy</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xit" presetSubtype="32" fill="hold" nodeType="clickEffect">
                                  <p:stCondLst>
                                    <p:cond delay="0"/>
                                  </p:stCondLst>
                                  <p:childTnLst>
                                    <p:animEffect transition="out" filter="circle(out)">
                                      <p:cBhvr>
                                        <p:cTn id="23" dur="2000"/>
                                        <p:tgtEl>
                                          <p:spTgt spid="25"/>
                                        </p:tgtEl>
                                      </p:cBhvr>
                                    </p:animEffect>
                                    <p:set>
                                      <p:cBhvr>
                                        <p:cTn id="24" dur="1" fill="hold">
                                          <p:stCondLst>
                                            <p:cond delay="1999"/>
                                          </p:stCondLst>
                                        </p:cTn>
                                        <p:tgtEl>
                                          <p:spTgt spid="25"/>
                                        </p:tgtEl>
                                        <p:attrNameLst>
                                          <p:attrName>style.visibility</p:attrName>
                                        </p:attrNameLst>
                                      </p:cBhvr>
                                      <p:to>
                                        <p:strVal val="hidden"/>
                                      </p:to>
                                    </p:set>
                                  </p:childTnLst>
                                </p:cTn>
                              </p:par>
                              <p:par>
                                <p:cTn id="25" presetID="6" presetClass="exit" presetSubtype="32" fill="hold" grpId="1" nodeType="withEffect">
                                  <p:stCondLst>
                                    <p:cond delay="0"/>
                                  </p:stCondLst>
                                  <p:childTnLst>
                                    <p:animEffect transition="out" filter="circle(out)">
                                      <p:cBhvr>
                                        <p:cTn id="26" dur="2000"/>
                                        <p:tgtEl>
                                          <p:spTgt spid="26"/>
                                        </p:tgtEl>
                                      </p:cBhvr>
                                    </p:animEffect>
                                    <p:set>
                                      <p:cBhvr>
                                        <p:cTn id="27" dur="1" fill="hold">
                                          <p:stCondLst>
                                            <p:cond delay="1999"/>
                                          </p:stCondLst>
                                        </p:cTn>
                                        <p:tgtEl>
                                          <p:spTgt spid="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additive="base">
                                        <p:cTn id="52" dur="500" fill="hold"/>
                                        <p:tgtEl>
                                          <p:spTgt spid="31"/>
                                        </p:tgtEl>
                                        <p:attrNameLst>
                                          <p:attrName>ppt_x</p:attrName>
                                        </p:attrNameLst>
                                      </p:cBhvr>
                                      <p:tavLst>
                                        <p:tav tm="0">
                                          <p:val>
                                            <p:strVal val="#ppt_x"/>
                                          </p:val>
                                        </p:tav>
                                        <p:tav tm="100000">
                                          <p:val>
                                            <p:strVal val="#ppt_x"/>
                                          </p:val>
                                        </p:tav>
                                      </p:tavLst>
                                    </p:anim>
                                    <p:anim calcmode="lin" valueType="num">
                                      <p:cBhvr additive="base">
                                        <p:cTn id="5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par>
                                <p:cTn id="62" presetID="2" presetClass="entr" presetSubtype="4"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additive="base">
                                        <p:cTn id="64" dur="500" fill="hold"/>
                                        <p:tgtEl>
                                          <p:spTgt spid="32"/>
                                        </p:tgtEl>
                                        <p:attrNameLst>
                                          <p:attrName>ppt_x</p:attrName>
                                        </p:attrNameLst>
                                      </p:cBhvr>
                                      <p:tavLst>
                                        <p:tav tm="0">
                                          <p:val>
                                            <p:strVal val="#ppt_x"/>
                                          </p:val>
                                        </p:tav>
                                        <p:tav tm="100000">
                                          <p:val>
                                            <p:strVal val="#ppt_x"/>
                                          </p:val>
                                        </p:tav>
                                      </p:tavLst>
                                    </p:anim>
                                    <p:anim calcmode="lin" valueType="num">
                                      <p:cBhvr additive="base">
                                        <p:cTn id="6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1000"/>
                                        <p:tgtEl>
                                          <p:spTgt spid="34"/>
                                        </p:tgtEl>
                                      </p:cBhvr>
                                    </p:animEffect>
                                    <p:anim calcmode="lin" valueType="num">
                                      <p:cBhvr>
                                        <p:cTn id="71" dur="1000" fill="hold"/>
                                        <p:tgtEl>
                                          <p:spTgt spid="34"/>
                                        </p:tgtEl>
                                        <p:attrNameLst>
                                          <p:attrName>ppt_x</p:attrName>
                                        </p:attrNameLst>
                                      </p:cBhvr>
                                      <p:tavLst>
                                        <p:tav tm="0">
                                          <p:val>
                                            <p:strVal val="#ppt_x"/>
                                          </p:val>
                                        </p:tav>
                                        <p:tav tm="100000">
                                          <p:val>
                                            <p:strVal val="#ppt_x"/>
                                          </p:val>
                                        </p:tav>
                                      </p:tavLst>
                                    </p:anim>
                                    <p:anim calcmode="lin" valueType="num">
                                      <p:cBhvr>
                                        <p:cTn id="7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 calcmode="lin" valueType="num">
                                      <p:cBhvr additive="base">
                                        <p:cTn id="77" dur="500" fill="hold"/>
                                        <p:tgtEl>
                                          <p:spTgt spid="36"/>
                                        </p:tgtEl>
                                        <p:attrNameLst>
                                          <p:attrName>ppt_x</p:attrName>
                                        </p:attrNameLst>
                                      </p:cBhvr>
                                      <p:tavLst>
                                        <p:tav tm="0">
                                          <p:val>
                                            <p:strVal val="#ppt_x"/>
                                          </p:val>
                                        </p:tav>
                                        <p:tav tm="100000">
                                          <p:val>
                                            <p:strVal val="#ppt_x"/>
                                          </p:val>
                                        </p:tav>
                                      </p:tavLst>
                                    </p:anim>
                                    <p:anim calcmode="lin" valueType="num">
                                      <p:cBhvr additive="base">
                                        <p:cTn id="7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4" presetClass="exit" presetSubtype="10" fill="hold" nodeType="clickEffect">
                                  <p:stCondLst>
                                    <p:cond delay="0"/>
                                  </p:stCondLst>
                                  <p:childTnLst>
                                    <p:animEffect transition="out" filter="randombar(horizontal)">
                                      <p:cBhvr>
                                        <p:cTn id="82" dur="500"/>
                                        <p:tgtEl>
                                          <p:spTgt spid="32"/>
                                        </p:tgtEl>
                                      </p:cBhvr>
                                    </p:animEffect>
                                    <p:set>
                                      <p:cBhvr>
                                        <p:cTn id="83" dur="1" fill="hold">
                                          <p:stCondLst>
                                            <p:cond delay="499"/>
                                          </p:stCondLst>
                                        </p:cTn>
                                        <p:tgtEl>
                                          <p:spTgt spid="32"/>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 fill="hold"/>
                                        <p:tgtEl>
                                          <p:spTgt spid="38"/>
                                        </p:tgtEl>
                                        <p:attrNameLst>
                                          <p:attrName>ppt_x</p:attrName>
                                        </p:attrNameLst>
                                      </p:cBhvr>
                                      <p:tavLst>
                                        <p:tav tm="0">
                                          <p:val>
                                            <p:strVal val="#ppt_x"/>
                                          </p:val>
                                        </p:tav>
                                        <p:tav tm="100000">
                                          <p:val>
                                            <p:strVal val="#ppt_x"/>
                                          </p:val>
                                        </p:tav>
                                      </p:tavLst>
                                    </p:anim>
                                    <p:anim calcmode="lin" valueType="num">
                                      <p:cBhvr additive="base">
                                        <p:cTn id="9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anim calcmode="lin" valueType="num">
                                      <p:cBhvr additive="base">
                                        <p:cTn id="97" dur="500" fill="hold"/>
                                        <p:tgtEl>
                                          <p:spTgt spid="39"/>
                                        </p:tgtEl>
                                        <p:attrNameLst>
                                          <p:attrName>ppt_x</p:attrName>
                                        </p:attrNameLst>
                                      </p:cBhvr>
                                      <p:tavLst>
                                        <p:tav tm="0">
                                          <p:val>
                                            <p:strVal val="#ppt_x"/>
                                          </p:val>
                                        </p:tav>
                                        <p:tav tm="100000">
                                          <p:val>
                                            <p:strVal val="#ppt_x"/>
                                          </p:val>
                                        </p:tav>
                                      </p:tavLst>
                                    </p:anim>
                                    <p:anim calcmode="lin" valueType="num">
                                      <p:cBhvr additive="base">
                                        <p:cTn id="9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4" presetClass="exit" presetSubtype="10" fill="hold" nodeType="clickEffect">
                                  <p:stCondLst>
                                    <p:cond delay="0"/>
                                  </p:stCondLst>
                                  <p:childTnLst>
                                    <p:animEffect transition="out" filter="randombar(horizontal)">
                                      <p:cBhvr>
                                        <p:cTn id="102" dur="500"/>
                                        <p:tgtEl>
                                          <p:spTgt spid="33"/>
                                        </p:tgtEl>
                                      </p:cBhvr>
                                    </p:animEffect>
                                    <p:set>
                                      <p:cBhvr>
                                        <p:cTn id="103" dur="1" fill="hold">
                                          <p:stCondLst>
                                            <p:cond delay="499"/>
                                          </p:stCondLst>
                                        </p:cTn>
                                        <p:tgtEl>
                                          <p:spTgt spid="33"/>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40"/>
                                        </p:tgtEl>
                                        <p:attrNameLst>
                                          <p:attrName>style.visibility</p:attrName>
                                        </p:attrNameLst>
                                      </p:cBhvr>
                                      <p:to>
                                        <p:strVal val="visible"/>
                                      </p:to>
                                    </p:set>
                                    <p:anim calcmode="lin" valueType="num">
                                      <p:cBhvr additive="base">
                                        <p:cTn id="108" dur="500" fill="hold"/>
                                        <p:tgtEl>
                                          <p:spTgt spid="40"/>
                                        </p:tgtEl>
                                        <p:attrNameLst>
                                          <p:attrName>ppt_x</p:attrName>
                                        </p:attrNameLst>
                                      </p:cBhvr>
                                      <p:tavLst>
                                        <p:tav tm="0">
                                          <p:val>
                                            <p:strVal val="#ppt_x"/>
                                          </p:val>
                                        </p:tav>
                                        <p:tav tm="100000">
                                          <p:val>
                                            <p:strVal val="#ppt_x"/>
                                          </p:val>
                                        </p:tav>
                                      </p:tavLst>
                                    </p:anim>
                                    <p:anim calcmode="lin" valueType="num">
                                      <p:cBhvr additive="base">
                                        <p:cTn id="109" dur="500" fill="hold"/>
                                        <p:tgtEl>
                                          <p:spTgt spid="40"/>
                                        </p:tgtEl>
                                        <p:attrNameLst>
                                          <p:attrName>ppt_y</p:attrName>
                                        </p:attrNameLst>
                                      </p:cBhvr>
                                      <p:tavLst>
                                        <p:tav tm="0">
                                          <p:val>
                                            <p:strVal val="1+#ppt_h/2"/>
                                          </p:val>
                                        </p:tav>
                                        <p:tav tm="100000">
                                          <p:val>
                                            <p:strVal val="#ppt_y"/>
                                          </p:val>
                                        </p:tav>
                                      </p:tavLst>
                                    </p:anim>
                                  </p:childTnLst>
                                </p:cTn>
                              </p:par>
                              <p:par>
                                <p:cTn id="110" presetID="14" presetClass="entr" presetSubtype="10" fill="hold" grpId="0" nodeType="withEffect">
                                  <p:stCondLst>
                                    <p:cond delay="0"/>
                                  </p:stCondLst>
                                  <p:childTnLst>
                                    <p:set>
                                      <p:cBhvr>
                                        <p:cTn id="111" dur="1" fill="hold">
                                          <p:stCondLst>
                                            <p:cond delay="0"/>
                                          </p:stCondLst>
                                        </p:cTn>
                                        <p:tgtEl>
                                          <p:spTgt spid="42"/>
                                        </p:tgtEl>
                                        <p:attrNameLst>
                                          <p:attrName>style.visibility</p:attrName>
                                        </p:attrNameLst>
                                      </p:cBhvr>
                                      <p:to>
                                        <p:strVal val="visible"/>
                                      </p:to>
                                    </p:set>
                                    <p:animEffect transition="in" filter="randombar(horizontal)">
                                      <p:cBhvr>
                                        <p:cTn id="112" dur="500"/>
                                        <p:tgtEl>
                                          <p:spTgt spid="42"/>
                                        </p:tgtEl>
                                      </p:cBhvr>
                                    </p:animEffect>
                                  </p:childTnLst>
                                </p:cTn>
                              </p:par>
                              <p:par>
                                <p:cTn id="113" presetID="14" presetClass="entr" presetSubtype="10" fill="hold"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randombar(horizontal)">
                                      <p:cBhvr>
                                        <p:cTn id="115" dur="500"/>
                                        <p:tgtEl>
                                          <p:spTgt spid="41"/>
                                        </p:tgtEl>
                                      </p:cBhvr>
                                    </p:animEffect>
                                  </p:childTnLst>
                                </p:cTn>
                              </p:par>
                              <p:par>
                                <p:cTn id="116" presetID="14" presetClass="entr" presetSubtype="10" fill="hold"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randombar(horizontal)">
                                      <p:cBhvr>
                                        <p:cTn id="118" dur="500"/>
                                        <p:tgtEl>
                                          <p:spTgt spid="44"/>
                                        </p:tgtEl>
                                      </p:cBhvr>
                                    </p:animEffect>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46"/>
                                        </p:tgtEl>
                                        <p:attrNameLst>
                                          <p:attrName>style.visibility</p:attrName>
                                        </p:attrNameLst>
                                      </p:cBhvr>
                                      <p:to>
                                        <p:strVal val="visible"/>
                                      </p:to>
                                    </p:set>
                                    <p:anim calcmode="lin" valueType="num">
                                      <p:cBhvr additive="base">
                                        <p:cTn id="123" dur="500" fill="hold"/>
                                        <p:tgtEl>
                                          <p:spTgt spid="46"/>
                                        </p:tgtEl>
                                        <p:attrNameLst>
                                          <p:attrName>ppt_x</p:attrName>
                                        </p:attrNameLst>
                                      </p:cBhvr>
                                      <p:tavLst>
                                        <p:tav tm="0">
                                          <p:val>
                                            <p:strVal val="#ppt_x"/>
                                          </p:val>
                                        </p:tav>
                                        <p:tav tm="100000">
                                          <p:val>
                                            <p:strVal val="#ppt_x"/>
                                          </p:val>
                                        </p:tav>
                                      </p:tavLst>
                                    </p:anim>
                                    <p:anim calcmode="lin" valueType="num">
                                      <p:cBhvr additive="base">
                                        <p:cTn id="124" dur="500" fill="hold"/>
                                        <p:tgtEl>
                                          <p:spTgt spid="46"/>
                                        </p:tgtEl>
                                        <p:attrNameLst>
                                          <p:attrName>ppt_y</p:attrName>
                                        </p:attrNameLst>
                                      </p:cBhvr>
                                      <p:tavLst>
                                        <p:tav tm="0">
                                          <p:val>
                                            <p:strVal val="1+#ppt_h/2"/>
                                          </p:val>
                                        </p:tav>
                                        <p:tav tm="100000">
                                          <p:val>
                                            <p:strVal val="#ppt_y"/>
                                          </p:val>
                                        </p:tav>
                                      </p:tavLst>
                                    </p:anim>
                                  </p:childTnLst>
                                </p:cTn>
                              </p:par>
                              <p:par>
                                <p:cTn id="125" presetID="14" presetClass="exit" presetSubtype="10" fill="hold" grpId="1" nodeType="withEffect">
                                  <p:stCondLst>
                                    <p:cond delay="0"/>
                                  </p:stCondLst>
                                  <p:childTnLst>
                                    <p:animEffect transition="out" filter="randombar(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par>
                                <p:cTn id="128" presetID="14" presetClass="exit" presetSubtype="10" fill="hold" nodeType="withEffect">
                                  <p:stCondLst>
                                    <p:cond delay="0"/>
                                  </p:stCondLst>
                                  <p:childTnLst>
                                    <p:animEffect transition="out" filter="randombar(horizontal)">
                                      <p:cBhvr>
                                        <p:cTn id="129" dur="500"/>
                                        <p:tgtEl>
                                          <p:spTgt spid="41"/>
                                        </p:tgtEl>
                                      </p:cBhvr>
                                    </p:animEffect>
                                    <p:set>
                                      <p:cBhvr>
                                        <p:cTn id="130" dur="1" fill="hold">
                                          <p:stCondLst>
                                            <p:cond delay="499"/>
                                          </p:stCondLst>
                                        </p:cTn>
                                        <p:tgtEl>
                                          <p:spTgt spid="41"/>
                                        </p:tgtEl>
                                        <p:attrNameLst>
                                          <p:attrName>style.visibility</p:attrName>
                                        </p:attrNameLst>
                                      </p:cBhvr>
                                      <p:to>
                                        <p:strVal val="hidden"/>
                                      </p:to>
                                    </p:set>
                                  </p:childTnLst>
                                </p:cTn>
                              </p:par>
                              <p:par>
                                <p:cTn id="131" presetID="14" presetClass="exit" presetSubtype="10" fill="hold" nodeType="withEffect">
                                  <p:stCondLst>
                                    <p:cond delay="0"/>
                                  </p:stCondLst>
                                  <p:childTnLst>
                                    <p:animEffect transition="out" filter="randombar(horizontal)">
                                      <p:cBhvr>
                                        <p:cTn id="132" dur="500"/>
                                        <p:tgtEl>
                                          <p:spTgt spid="44"/>
                                        </p:tgtEl>
                                      </p:cBhvr>
                                    </p:animEffect>
                                    <p:set>
                                      <p:cBhvr>
                                        <p:cTn id="133" dur="1" fill="hold">
                                          <p:stCondLst>
                                            <p:cond delay="499"/>
                                          </p:stCondLst>
                                        </p:cTn>
                                        <p:tgtEl>
                                          <p:spTgt spid="44"/>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47"/>
                                        </p:tgtEl>
                                        <p:attrNameLst>
                                          <p:attrName>style.visibility</p:attrName>
                                        </p:attrNameLst>
                                      </p:cBhvr>
                                      <p:to>
                                        <p:strVal val="visible"/>
                                      </p:to>
                                    </p:set>
                                    <p:anim calcmode="lin" valueType="num">
                                      <p:cBhvr additive="base">
                                        <p:cTn id="138" dur="500" fill="hold"/>
                                        <p:tgtEl>
                                          <p:spTgt spid="47"/>
                                        </p:tgtEl>
                                        <p:attrNameLst>
                                          <p:attrName>ppt_x</p:attrName>
                                        </p:attrNameLst>
                                      </p:cBhvr>
                                      <p:tavLst>
                                        <p:tav tm="0">
                                          <p:val>
                                            <p:strVal val="#ppt_x"/>
                                          </p:val>
                                        </p:tav>
                                        <p:tav tm="100000">
                                          <p:val>
                                            <p:strVal val="#ppt_x"/>
                                          </p:val>
                                        </p:tav>
                                      </p:tavLst>
                                    </p:anim>
                                    <p:anim calcmode="lin" valueType="num">
                                      <p:cBhvr additive="base">
                                        <p:cTn id="13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45"/>
                                        </p:tgtEl>
                                        <p:attrNameLst>
                                          <p:attrName>style.visibility</p:attrName>
                                        </p:attrNameLst>
                                      </p:cBhvr>
                                      <p:to>
                                        <p:strVal val="visible"/>
                                      </p:to>
                                    </p:set>
                                    <p:animEffect transition="in" filter="fade">
                                      <p:cBhvr>
                                        <p:cTn id="144" dur="500"/>
                                        <p:tgtEl>
                                          <p:spTgt spid="45"/>
                                        </p:tgtEl>
                                      </p:cBhvr>
                                    </p:animEffect>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49"/>
                                        </p:tgtEl>
                                        <p:attrNameLst>
                                          <p:attrName>style.visibility</p:attrName>
                                        </p:attrNameLst>
                                      </p:cBhvr>
                                      <p:to>
                                        <p:strVal val="visible"/>
                                      </p:to>
                                    </p:set>
                                    <p:anim calcmode="lin" valueType="num">
                                      <p:cBhvr additive="base">
                                        <p:cTn id="149" dur="500" fill="hold"/>
                                        <p:tgtEl>
                                          <p:spTgt spid="49"/>
                                        </p:tgtEl>
                                        <p:attrNameLst>
                                          <p:attrName>ppt_x</p:attrName>
                                        </p:attrNameLst>
                                      </p:cBhvr>
                                      <p:tavLst>
                                        <p:tav tm="0">
                                          <p:val>
                                            <p:strVal val="#ppt_x"/>
                                          </p:val>
                                        </p:tav>
                                        <p:tav tm="100000">
                                          <p:val>
                                            <p:strVal val="#ppt_x"/>
                                          </p:val>
                                        </p:tav>
                                      </p:tavLst>
                                    </p:anim>
                                    <p:anim calcmode="lin" valueType="num">
                                      <p:cBhvr additive="base">
                                        <p:cTn id="15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4" presetClass="exit" presetSubtype="10" fill="hold" nodeType="clickEffect">
                                  <p:stCondLst>
                                    <p:cond delay="0"/>
                                  </p:stCondLst>
                                  <p:childTnLst>
                                    <p:animEffect transition="out" filter="randombar(horizontal)">
                                      <p:cBhvr>
                                        <p:cTn id="154" dur="500"/>
                                        <p:tgtEl>
                                          <p:spTgt spid="45"/>
                                        </p:tgtEl>
                                      </p:cBhvr>
                                    </p:animEffect>
                                    <p:set>
                                      <p:cBhvr>
                                        <p:cTn id="155" dur="1" fill="hold">
                                          <p:stCondLst>
                                            <p:cond delay="499"/>
                                          </p:stCondLst>
                                        </p:cTn>
                                        <p:tgtEl>
                                          <p:spTgt spid="45"/>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2" presetClass="entr" presetSubtype="4" fill="hold" grpId="0" nodeType="clickEffect">
                                  <p:stCondLst>
                                    <p:cond delay="0"/>
                                  </p:stCondLst>
                                  <p:childTnLst>
                                    <p:set>
                                      <p:cBhvr>
                                        <p:cTn id="159" dur="1" fill="hold">
                                          <p:stCondLst>
                                            <p:cond delay="0"/>
                                          </p:stCondLst>
                                        </p:cTn>
                                        <p:tgtEl>
                                          <p:spTgt spid="50"/>
                                        </p:tgtEl>
                                        <p:attrNameLst>
                                          <p:attrName>style.visibility</p:attrName>
                                        </p:attrNameLst>
                                      </p:cBhvr>
                                      <p:to>
                                        <p:strVal val="visible"/>
                                      </p:to>
                                    </p:set>
                                    <p:anim calcmode="lin" valueType="num">
                                      <p:cBhvr additive="base">
                                        <p:cTn id="160" dur="500" fill="hold"/>
                                        <p:tgtEl>
                                          <p:spTgt spid="50"/>
                                        </p:tgtEl>
                                        <p:attrNameLst>
                                          <p:attrName>ppt_x</p:attrName>
                                        </p:attrNameLst>
                                      </p:cBhvr>
                                      <p:tavLst>
                                        <p:tav tm="0">
                                          <p:val>
                                            <p:strVal val="#ppt_x"/>
                                          </p:val>
                                        </p:tav>
                                        <p:tav tm="100000">
                                          <p:val>
                                            <p:strVal val="#ppt_x"/>
                                          </p:val>
                                        </p:tav>
                                      </p:tavLst>
                                    </p:anim>
                                    <p:anim calcmode="lin" valueType="num">
                                      <p:cBhvr additive="base">
                                        <p:cTn id="16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14" presetClass="entr" presetSubtype="10" fill="hold" nodeType="clickEffect">
                                  <p:stCondLst>
                                    <p:cond delay="0"/>
                                  </p:stCondLst>
                                  <p:childTnLst>
                                    <p:set>
                                      <p:cBhvr>
                                        <p:cTn id="165" dur="1" fill="hold">
                                          <p:stCondLst>
                                            <p:cond delay="0"/>
                                          </p:stCondLst>
                                        </p:cTn>
                                        <p:tgtEl>
                                          <p:spTgt spid="51"/>
                                        </p:tgtEl>
                                        <p:attrNameLst>
                                          <p:attrName>style.visibility</p:attrName>
                                        </p:attrNameLst>
                                      </p:cBhvr>
                                      <p:to>
                                        <p:strVal val="visible"/>
                                      </p:to>
                                    </p:set>
                                    <p:animEffect transition="in" filter="randombar(horizontal)">
                                      <p:cBhvr>
                                        <p:cTn id="166" dur="500"/>
                                        <p:tgtEl>
                                          <p:spTgt spid="51"/>
                                        </p:tgtEl>
                                      </p:cBhvr>
                                    </p:animEffect>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grpId="0" nodeType="clickEffect">
                                  <p:stCondLst>
                                    <p:cond delay="0"/>
                                  </p:stCondLst>
                                  <p:childTnLst>
                                    <p:set>
                                      <p:cBhvr>
                                        <p:cTn id="170" dur="1" fill="hold">
                                          <p:stCondLst>
                                            <p:cond delay="0"/>
                                          </p:stCondLst>
                                        </p:cTn>
                                        <p:tgtEl>
                                          <p:spTgt spid="53"/>
                                        </p:tgtEl>
                                        <p:attrNameLst>
                                          <p:attrName>style.visibility</p:attrName>
                                        </p:attrNameLst>
                                      </p:cBhvr>
                                      <p:to>
                                        <p:strVal val="visible"/>
                                      </p:to>
                                    </p:set>
                                    <p:anim calcmode="lin" valueType="num">
                                      <p:cBhvr additive="base">
                                        <p:cTn id="171" dur="500" fill="hold"/>
                                        <p:tgtEl>
                                          <p:spTgt spid="53"/>
                                        </p:tgtEl>
                                        <p:attrNameLst>
                                          <p:attrName>ppt_x</p:attrName>
                                        </p:attrNameLst>
                                      </p:cBhvr>
                                      <p:tavLst>
                                        <p:tav tm="0">
                                          <p:val>
                                            <p:strVal val="#ppt_x"/>
                                          </p:val>
                                        </p:tav>
                                        <p:tav tm="100000">
                                          <p:val>
                                            <p:strVal val="#ppt_x"/>
                                          </p:val>
                                        </p:tav>
                                      </p:tavLst>
                                    </p:anim>
                                    <p:anim calcmode="lin" valueType="num">
                                      <p:cBhvr additive="base">
                                        <p:cTn id="17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14" presetClass="exit" presetSubtype="10" fill="hold" nodeType="clickEffect">
                                  <p:stCondLst>
                                    <p:cond delay="0"/>
                                  </p:stCondLst>
                                  <p:childTnLst>
                                    <p:animEffect transition="out" filter="randombar(horizontal)">
                                      <p:cBhvr>
                                        <p:cTn id="176" dur="500"/>
                                        <p:tgtEl>
                                          <p:spTgt spid="51"/>
                                        </p:tgtEl>
                                      </p:cBhvr>
                                    </p:animEffect>
                                    <p:set>
                                      <p:cBhvr>
                                        <p:cTn id="177" dur="1" fill="hold">
                                          <p:stCondLst>
                                            <p:cond delay="499"/>
                                          </p:stCondLst>
                                        </p:cTn>
                                        <p:tgtEl>
                                          <p:spTgt spid="51"/>
                                        </p:tgtEl>
                                        <p:attrNameLst>
                                          <p:attrName>style.visibility</p:attrName>
                                        </p:attrNameLst>
                                      </p:cBhvr>
                                      <p:to>
                                        <p:strVal val="hidden"/>
                                      </p:to>
                                    </p:set>
                                  </p:childTnLst>
                                </p:cTn>
                              </p:par>
                              <p:par>
                                <p:cTn id="178" presetID="2" presetClass="entr" presetSubtype="4" fill="hold" grpId="0" nodeType="withEffect">
                                  <p:stCondLst>
                                    <p:cond delay="0"/>
                                  </p:stCondLst>
                                  <p:childTnLst>
                                    <p:set>
                                      <p:cBhvr>
                                        <p:cTn id="179" dur="1" fill="hold">
                                          <p:stCondLst>
                                            <p:cond delay="0"/>
                                          </p:stCondLst>
                                        </p:cTn>
                                        <p:tgtEl>
                                          <p:spTgt spid="54"/>
                                        </p:tgtEl>
                                        <p:attrNameLst>
                                          <p:attrName>style.visibility</p:attrName>
                                        </p:attrNameLst>
                                      </p:cBhvr>
                                      <p:to>
                                        <p:strVal val="visible"/>
                                      </p:to>
                                    </p:set>
                                    <p:anim calcmode="lin" valueType="num">
                                      <p:cBhvr additive="base">
                                        <p:cTn id="180" dur="500" fill="hold"/>
                                        <p:tgtEl>
                                          <p:spTgt spid="54"/>
                                        </p:tgtEl>
                                        <p:attrNameLst>
                                          <p:attrName>ppt_x</p:attrName>
                                        </p:attrNameLst>
                                      </p:cBhvr>
                                      <p:tavLst>
                                        <p:tav tm="0">
                                          <p:val>
                                            <p:strVal val="#ppt_x"/>
                                          </p:val>
                                        </p:tav>
                                        <p:tav tm="100000">
                                          <p:val>
                                            <p:strVal val="#ppt_x"/>
                                          </p:val>
                                        </p:tav>
                                      </p:tavLst>
                                    </p:anim>
                                    <p:anim calcmode="lin" valueType="num">
                                      <p:cBhvr additive="base">
                                        <p:cTn id="181" dur="500" fill="hold"/>
                                        <p:tgtEl>
                                          <p:spTgt spid="54"/>
                                        </p:tgtEl>
                                        <p:attrNameLst>
                                          <p:attrName>ppt_y</p:attrName>
                                        </p:attrNameLst>
                                      </p:cBhvr>
                                      <p:tavLst>
                                        <p:tav tm="0">
                                          <p:val>
                                            <p:strVal val="1+#ppt_h/2"/>
                                          </p:val>
                                        </p:tav>
                                        <p:tav tm="100000">
                                          <p:val>
                                            <p:strVal val="#ppt_y"/>
                                          </p:val>
                                        </p:tav>
                                      </p:tavLst>
                                    </p:anim>
                                  </p:childTnLst>
                                </p:cTn>
                              </p:par>
                              <p:par>
                                <p:cTn id="182" presetID="2" presetClass="entr" presetSubtype="4" fill="hold" grpId="0" nodeType="withEffect">
                                  <p:stCondLst>
                                    <p:cond delay="0"/>
                                  </p:stCondLst>
                                  <p:childTnLst>
                                    <p:set>
                                      <p:cBhvr>
                                        <p:cTn id="183" dur="1" fill="hold">
                                          <p:stCondLst>
                                            <p:cond delay="0"/>
                                          </p:stCondLst>
                                        </p:cTn>
                                        <p:tgtEl>
                                          <p:spTgt spid="55"/>
                                        </p:tgtEl>
                                        <p:attrNameLst>
                                          <p:attrName>style.visibility</p:attrName>
                                        </p:attrNameLst>
                                      </p:cBhvr>
                                      <p:to>
                                        <p:strVal val="visible"/>
                                      </p:to>
                                    </p:set>
                                    <p:anim calcmode="lin" valueType="num">
                                      <p:cBhvr additive="base">
                                        <p:cTn id="184" dur="500" fill="hold"/>
                                        <p:tgtEl>
                                          <p:spTgt spid="55"/>
                                        </p:tgtEl>
                                        <p:attrNameLst>
                                          <p:attrName>ppt_x</p:attrName>
                                        </p:attrNameLst>
                                      </p:cBhvr>
                                      <p:tavLst>
                                        <p:tav tm="0">
                                          <p:val>
                                            <p:strVal val="#ppt_x"/>
                                          </p:val>
                                        </p:tav>
                                        <p:tav tm="100000">
                                          <p:val>
                                            <p:strVal val="#ppt_x"/>
                                          </p:val>
                                        </p:tav>
                                      </p:tavLst>
                                    </p:anim>
                                    <p:anim calcmode="lin" valueType="num">
                                      <p:cBhvr additive="base">
                                        <p:cTn id="185" dur="500" fill="hold"/>
                                        <p:tgtEl>
                                          <p:spTgt spid="55"/>
                                        </p:tgtEl>
                                        <p:attrNameLst>
                                          <p:attrName>ppt_y</p:attrName>
                                        </p:attrNameLst>
                                      </p:cBhvr>
                                      <p:tavLst>
                                        <p:tav tm="0">
                                          <p:val>
                                            <p:strVal val="1+#ppt_h/2"/>
                                          </p:val>
                                        </p:tav>
                                        <p:tav tm="100000">
                                          <p:val>
                                            <p:strVal val="#ppt_y"/>
                                          </p:val>
                                        </p:tav>
                                      </p:tavLst>
                                    </p:anim>
                                  </p:childTnLst>
                                </p:cTn>
                              </p:par>
                              <p:par>
                                <p:cTn id="186" presetID="2" presetClass="entr" presetSubtype="4" fill="hold" nodeType="withEffect">
                                  <p:stCondLst>
                                    <p:cond delay="0"/>
                                  </p:stCondLst>
                                  <p:childTnLst>
                                    <p:set>
                                      <p:cBhvr>
                                        <p:cTn id="187" dur="1" fill="hold">
                                          <p:stCondLst>
                                            <p:cond delay="0"/>
                                          </p:stCondLst>
                                        </p:cTn>
                                        <p:tgtEl>
                                          <p:spTgt spid="56"/>
                                        </p:tgtEl>
                                        <p:attrNameLst>
                                          <p:attrName>style.visibility</p:attrName>
                                        </p:attrNameLst>
                                      </p:cBhvr>
                                      <p:to>
                                        <p:strVal val="visible"/>
                                      </p:to>
                                    </p:set>
                                    <p:anim calcmode="lin" valueType="num">
                                      <p:cBhvr additive="base">
                                        <p:cTn id="188" dur="500" fill="hold"/>
                                        <p:tgtEl>
                                          <p:spTgt spid="56"/>
                                        </p:tgtEl>
                                        <p:attrNameLst>
                                          <p:attrName>ppt_x</p:attrName>
                                        </p:attrNameLst>
                                      </p:cBhvr>
                                      <p:tavLst>
                                        <p:tav tm="0">
                                          <p:val>
                                            <p:strVal val="#ppt_x"/>
                                          </p:val>
                                        </p:tav>
                                        <p:tav tm="100000">
                                          <p:val>
                                            <p:strVal val="#ppt_x"/>
                                          </p:val>
                                        </p:tav>
                                      </p:tavLst>
                                    </p:anim>
                                    <p:anim calcmode="lin" valueType="num">
                                      <p:cBhvr additive="base">
                                        <p:cTn id="189"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58"/>
                                        </p:tgtEl>
                                        <p:attrNameLst>
                                          <p:attrName>style.visibility</p:attrName>
                                        </p:attrNameLst>
                                      </p:cBhvr>
                                      <p:to>
                                        <p:strVal val="visible"/>
                                      </p:to>
                                    </p:set>
                                    <p:anim calcmode="lin" valueType="num">
                                      <p:cBhvr additive="base">
                                        <p:cTn id="194" dur="500" fill="hold"/>
                                        <p:tgtEl>
                                          <p:spTgt spid="58"/>
                                        </p:tgtEl>
                                        <p:attrNameLst>
                                          <p:attrName>ppt_x</p:attrName>
                                        </p:attrNameLst>
                                      </p:cBhvr>
                                      <p:tavLst>
                                        <p:tav tm="0">
                                          <p:val>
                                            <p:strVal val="#ppt_x"/>
                                          </p:val>
                                        </p:tav>
                                        <p:tav tm="100000">
                                          <p:val>
                                            <p:strVal val="#ppt_x"/>
                                          </p:val>
                                        </p:tav>
                                      </p:tavLst>
                                    </p:anim>
                                    <p:anim calcmode="lin" valueType="num">
                                      <p:cBhvr additive="base">
                                        <p:cTn id="195"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14" presetClass="exit" presetSubtype="10" fill="hold" grpId="1" nodeType="clickEffect">
                                  <p:stCondLst>
                                    <p:cond delay="0"/>
                                  </p:stCondLst>
                                  <p:childTnLst>
                                    <p:animEffect transition="out" filter="randombar(horizontal)">
                                      <p:cBhvr>
                                        <p:cTn id="199" dur="500"/>
                                        <p:tgtEl>
                                          <p:spTgt spid="55"/>
                                        </p:tgtEl>
                                      </p:cBhvr>
                                    </p:animEffect>
                                    <p:set>
                                      <p:cBhvr>
                                        <p:cTn id="200" dur="1" fill="hold">
                                          <p:stCondLst>
                                            <p:cond delay="499"/>
                                          </p:stCondLst>
                                        </p:cTn>
                                        <p:tgtEl>
                                          <p:spTgt spid="55"/>
                                        </p:tgtEl>
                                        <p:attrNameLst>
                                          <p:attrName>style.visibility</p:attrName>
                                        </p:attrNameLst>
                                      </p:cBhvr>
                                      <p:to>
                                        <p:strVal val="hidden"/>
                                      </p:to>
                                    </p:set>
                                  </p:childTnLst>
                                </p:cTn>
                              </p:par>
                              <p:par>
                                <p:cTn id="201" presetID="14" presetClass="exit" presetSubtype="10" fill="hold" nodeType="withEffect">
                                  <p:stCondLst>
                                    <p:cond delay="0"/>
                                  </p:stCondLst>
                                  <p:childTnLst>
                                    <p:animEffect transition="out" filter="randombar(horizontal)">
                                      <p:cBhvr>
                                        <p:cTn id="202" dur="500"/>
                                        <p:tgtEl>
                                          <p:spTgt spid="56"/>
                                        </p:tgtEl>
                                      </p:cBhvr>
                                    </p:animEffect>
                                    <p:set>
                                      <p:cBhvr>
                                        <p:cTn id="203" dur="1" fill="hold">
                                          <p:stCondLst>
                                            <p:cond delay="499"/>
                                          </p:stCondLst>
                                        </p:cTn>
                                        <p:tgtEl>
                                          <p:spTgt spid="56"/>
                                        </p:tgtEl>
                                        <p:attrNameLst>
                                          <p:attrName>style.visibility</p:attrName>
                                        </p:attrNameLst>
                                      </p:cBhvr>
                                      <p:to>
                                        <p:strVal val="hidden"/>
                                      </p:to>
                                    </p:set>
                                  </p:childTnLst>
                                </p:cTn>
                              </p:par>
                              <p:par>
                                <p:cTn id="204" presetID="2" presetClass="entr" presetSubtype="4" fill="hold" grpId="0" nodeType="withEffect">
                                  <p:stCondLst>
                                    <p:cond delay="0"/>
                                  </p:stCondLst>
                                  <p:childTnLst>
                                    <p:set>
                                      <p:cBhvr>
                                        <p:cTn id="205" dur="1" fill="hold">
                                          <p:stCondLst>
                                            <p:cond delay="0"/>
                                          </p:stCondLst>
                                        </p:cTn>
                                        <p:tgtEl>
                                          <p:spTgt spid="43"/>
                                        </p:tgtEl>
                                        <p:attrNameLst>
                                          <p:attrName>style.visibility</p:attrName>
                                        </p:attrNameLst>
                                      </p:cBhvr>
                                      <p:to>
                                        <p:strVal val="visible"/>
                                      </p:to>
                                    </p:set>
                                    <p:anim calcmode="lin" valueType="num">
                                      <p:cBhvr additive="base">
                                        <p:cTn id="206" dur="500" fill="hold"/>
                                        <p:tgtEl>
                                          <p:spTgt spid="43"/>
                                        </p:tgtEl>
                                        <p:attrNameLst>
                                          <p:attrName>ppt_x</p:attrName>
                                        </p:attrNameLst>
                                      </p:cBhvr>
                                      <p:tavLst>
                                        <p:tav tm="0">
                                          <p:val>
                                            <p:strVal val="#ppt_x"/>
                                          </p:val>
                                        </p:tav>
                                        <p:tav tm="100000">
                                          <p:val>
                                            <p:strVal val="#ppt_x"/>
                                          </p:val>
                                        </p:tav>
                                      </p:tavLst>
                                    </p:anim>
                                    <p:anim calcmode="lin" valueType="num">
                                      <p:cBhvr additive="base">
                                        <p:cTn id="20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42" presetClass="entr" presetSubtype="0" fill="hold" nodeType="clickEffect">
                                  <p:stCondLst>
                                    <p:cond delay="0"/>
                                  </p:stCondLst>
                                  <p:childTnLst>
                                    <p:set>
                                      <p:cBhvr>
                                        <p:cTn id="211" dur="1" fill="hold">
                                          <p:stCondLst>
                                            <p:cond delay="0"/>
                                          </p:stCondLst>
                                        </p:cTn>
                                        <p:tgtEl>
                                          <p:spTgt spid="3"/>
                                        </p:tgtEl>
                                        <p:attrNameLst>
                                          <p:attrName>style.visibility</p:attrName>
                                        </p:attrNameLst>
                                      </p:cBhvr>
                                      <p:to>
                                        <p:strVal val="visible"/>
                                      </p:to>
                                    </p:set>
                                    <p:animEffect transition="in" filter="fade">
                                      <p:cBhvr>
                                        <p:cTn id="212" dur="1000"/>
                                        <p:tgtEl>
                                          <p:spTgt spid="3"/>
                                        </p:tgtEl>
                                      </p:cBhvr>
                                    </p:animEffect>
                                    <p:anim calcmode="lin" valueType="num">
                                      <p:cBhvr>
                                        <p:cTn id="213" dur="1000" fill="hold"/>
                                        <p:tgtEl>
                                          <p:spTgt spid="3"/>
                                        </p:tgtEl>
                                        <p:attrNameLst>
                                          <p:attrName>ppt_x</p:attrName>
                                        </p:attrNameLst>
                                      </p:cBhvr>
                                      <p:tavLst>
                                        <p:tav tm="0">
                                          <p:val>
                                            <p:strVal val="#ppt_x"/>
                                          </p:val>
                                        </p:tav>
                                        <p:tav tm="100000">
                                          <p:val>
                                            <p:strVal val="#ppt_x"/>
                                          </p:val>
                                        </p:tav>
                                      </p:tavLst>
                                    </p:anim>
                                    <p:anim calcmode="lin" valueType="num">
                                      <p:cBhvr>
                                        <p:cTn id="2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42" presetClass="exit" presetSubtype="0" fill="hold" nodeType="clickEffect">
                                  <p:stCondLst>
                                    <p:cond delay="0"/>
                                  </p:stCondLst>
                                  <p:childTnLst>
                                    <p:animEffect transition="out" filter="fade">
                                      <p:cBhvr>
                                        <p:cTn id="218" dur="1000"/>
                                        <p:tgtEl>
                                          <p:spTgt spid="3"/>
                                        </p:tgtEl>
                                      </p:cBhvr>
                                    </p:animEffect>
                                    <p:anim calcmode="lin" valueType="num">
                                      <p:cBhvr>
                                        <p:cTn id="219" dur="1000"/>
                                        <p:tgtEl>
                                          <p:spTgt spid="3"/>
                                        </p:tgtEl>
                                        <p:attrNameLst>
                                          <p:attrName>ppt_x</p:attrName>
                                        </p:attrNameLst>
                                      </p:cBhvr>
                                      <p:tavLst>
                                        <p:tav tm="0">
                                          <p:val>
                                            <p:strVal val="ppt_x"/>
                                          </p:val>
                                        </p:tav>
                                        <p:tav tm="100000">
                                          <p:val>
                                            <p:strVal val="ppt_x"/>
                                          </p:val>
                                        </p:tav>
                                      </p:tavLst>
                                    </p:anim>
                                    <p:anim calcmode="lin" valueType="num">
                                      <p:cBhvr>
                                        <p:cTn id="220" dur="1000"/>
                                        <p:tgtEl>
                                          <p:spTgt spid="3"/>
                                        </p:tgtEl>
                                        <p:attrNameLst>
                                          <p:attrName>ppt_y</p:attrName>
                                        </p:attrNameLst>
                                      </p:cBhvr>
                                      <p:tavLst>
                                        <p:tav tm="0">
                                          <p:val>
                                            <p:strVal val="ppt_y"/>
                                          </p:val>
                                        </p:tav>
                                        <p:tav tm="100000">
                                          <p:val>
                                            <p:strVal val="ppt_y+.1"/>
                                          </p:val>
                                        </p:tav>
                                      </p:tavLst>
                                    </p:anim>
                                    <p:set>
                                      <p:cBhvr>
                                        <p:cTn id="221" dur="1" fill="hold">
                                          <p:stCondLst>
                                            <p:cond delay="999"/>
                                          </p:stCondLst>
                                        </p:cTn>
                                        <p:tgtEl>
                                          <p:spTgt spid="3"/>
                                        </p:tgtEl>
                                        <p:attrNameLst>
                                          <p:attrName>style.visibility</p:attrName>
                                        </p:attrNameLst>
                                      </p:cBhvr>
                                      <p:to>
                                        <p:strVal val="hidden"/>
                                      </p:to>
                                    </p:set>
                                  </p:childTnLst>
                                </p:cTn>
                              </p:par>
                            </p:childTnLst>
                          </p:cTn>
                        </p:par>
                      </p:childTnLst>
                    </p:cTn>
                  </p:par>
                  <p:par>
                    <p:cTn id="222" fill="hold">
                      <p:stCondLst>
                        <p:cond delay="indefinite"/>
                      </p:stCondLst>
                      <p:childTnLst>
                        <p:par>
                          <p:cTn id="223" fill="hold">
                            <p:stCondLst>
                              <p:cond delay="0"/>
                            </p:stCondLst>
                            <p:childTnLst>
                              <p:par>
                                <p:cTn id="224" presetID="2" presetClass="entr" presetSubtype="4" fill="hold" grpId="0" nodeType="clickEffect">
                                  <p:stCondLst>
                                    <p:cond delay="0"/>
                                  </p:stCondLst>
                                  <p:childTnLst>
                                    <p:set>
                                      <p:cBhvr>
                                        <p:cTn id="225" dur="1" fill="hold">
                                          <p:stCondLst>
                                            <p:cond delay="0"/>
                                          </p:stCondLst>
                                        </p:cTn>
                                        <p:tgtEl>
                                          <p:spTgt spid="48"/>
                                        </p:tgtEl>
                                        <p:attrNameLst>
                                          <p:attrName>style.visibility</p:attrName>
                                        </p:attrNameLst>
                                      </p:cBhvr>
                                      <p:to>
                                        <p:strVal val="visible"/>
                                      </p:to>
                                    </p:set>
                                    <p:anim calcmode="lin" valueType="num">
                                      <p:cBhvr additive="base">
                                        <p:cTn id="226" dur="500" fill="hold"/>
                                        <p:tgtEl>
                                          <p:spTgt spid="48"/>
                                        </p:tgtEl>
                                        <p:attrNameLst>
                                          <p:attrName>ppt_x</p:attrName>
                                        </p:attrNameLst>
                                      </p:cBhvr>
                                      <p:tavLst>
                                        <p:tav tm="0">
                                          <p:val>
                                            <p:strVal val="#ppt_x"/>
                                          </p:val>
                                        </p:tav>
                                        <p:tav tm="100000">
                                          <p:val>
                                            <p:strVal val="#ppt_x"/>
                                          </p:val>
                                        </p:tav>
                                      </p:tavLst>
                                    </p:anim>
                                    <p:anim calcmode="lin" valueType="num">
                                      <p:cBhvr additive="base">
                                        <p:cTn id="22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8" grpId="0"/>
      <p:bldP spid="30" grpId="0"/>
      <p:bldP spid="30" grpId="1"/>
      <p:bldP spid="31" grpId="0"/>
      <p:bldP spid="34" grpId="0"/>
      <p:bldP spid="36" grpId="0"/>
      <p:bldP spid="38" grpId="0"/>
      <p:bldP spid="39" grpId="0"/>
      <p:bldP spid="40" grpId="0"/>
      <p:bldP spid="42" grpId="0"/>
      <p:bldP spid="42" grpId="1"/>
      <p:bldP spid="46" grpId="0"/>
      <p:bldP spid="47" grpId="0"/>
      <p:bldP spid="49" grpId="0"/>
      <p:bldP spid="50" grpId="0"/>
      <p:bldP spid="53" grpId="0"/>
      <p:bldP spid="54" grpId="0"/>
      <p:bldP spid="55" grpId="0"/>
      <p:bldP spid="55" grpId="1"/>
      <p:bldP spid="58" grpId="0"/>
      <p:bldP spid="43"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DC149"/>
        </a:solidFill>
        <a:effectLst/>
      </p:bgPr>
    </p:bg>
    <p:spTree>
      <p:nvGrpSpPr>
        <p:cNvPr id="1" name=""/>
        <p:cNvGrpSpPr/>
        <p:nvPr/>
      </p:nvGrpSpPr>
      <p:grpSpPr>
        <a:xfrm>
          <a:off x="0" y="0"/>
          <a:ext cx="0" cy="0"/>
          <a:chOff x="0" y="0"/>
          <a:chExt cx="0" cy="0"/>
        </a:xfrm>
      </p:grpSpPr>
      <p:sp>
        <p:nvSpPr>
          <p:cNvPr id="5" name="Freeform 5"/>
          <p:cNvSpPr/>
          <p:nvPr/>
        </p:nvSpPr>
        <p:spPr>
          <a:xfrm>
            <a:off x="-388273" y="8603985"/>
            <a:ext cx="19405600" cy="2619756"/>
          </a:xfrm>
          <a:custGeom>
            <a:avLst/>
            <a:gdLst/>
            <a:ahLst/>
            <a:cxnLst/>
            <a:rect l="l" t="t" r="r" b="b"/>
            <a:pathLst>
              <a:path w="19405600" h="2619756">
                <a:moveTo>
                  <a:pt x="0" y="0"/>
                </a:moveTo>
                <a:lnTo>
                  <a:pt x="19405600" y="0"/>
                </a:lnTo>
                <a:lnTo>
                  <a:pt x="19405600" y="2619756"/>
                </a:lnTo>
                <a:lnTo>
                  <a:pt x="0" y="2619756"/>
                </a:lnTo>
                <a:lnTo>
                  <a:pt x="0" y="0"/>
                </a:lnTo>
                <a:close/>
              </a:path>
            </a:pathLst>
          </a:custGeom>
          <a:blipFill>
            <a:blip r:embed="rId4"/>
            <a:stretch>
              <a:fillRect/>
            </a:stretch>
          </a:blipFill>
        </p:spPr>
      </p:sp>
      <p:sp>
        <p:nvSpPr>
          <p:cNvPr id="16" name="Freeform 16"/>
          <p:cNvSpPr/>
          <p:nvPr/>
        </p:nvSpPr>
        <p:spPr>
          <a:xfrm>
            <a:off x="-1539143" y="-1549212"/>
            <a:ext cx="5135685" cy="3098423"/>
          </a:xfrm>
          <a:custGeom>
            <a:avLst/>
            <a:gdLst/>
            <a:ahLst/>
            <a:cxnLst/>
            <a:rect l="l" t="t" r="r" b="b"/>
            <a:pathLst>
              <a:path w="5135685" h="3098423">
                <a:moveTo>
                  <a:pt x="0" y="0"/>
                </a:moveTo>
                <a:lnTo>
                  <a:pt x="5135686" y="0"/>
                </a:lnTo>
                <a:lnTo>
                  <a:pt x="5135686" y="3098424"/>
                </a:lnTo>
                <a:lnTo>
                  <a:pt x="0" y="30984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a:off x="15727485" y="171708"/>
            <a:ext cx="5135685" cy="3098423"/>
          </a:xfrm>
          <a:custGeom>
            <a:avLst/>
            <a:gdLst/>
            <a:ahLst/>
            <a:cxnLst/>
            <a:rect l="l" t="t" r="r" b="b"/>
            <a:pathLst>
              <a:path w="5135685" h="3098423">
                <a:moveTo>
                  <a:pt x="0" y="0"/>
                </a:moveTo>
                <a:lnTo>
                  <a:pt x="5135685" y="0"/>
                </a:lnTo>
                <a:lnTo>
                  <a:pt x="5135685" y="3098423"/>
                </a:lnTo>
                <a:lnTo>
                  <a:pt x="0" y="3098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a:off x="10591800" y="3153025"/>
            <a:ext cx="5135685" cy="3098423"/>
          </a:xfrm>
          <a:custGeom>
            <a:avLst/>
            <a:gdLst/>
            <a:ahLst/>
            <a:cxnLst/>
            <a:rect l="l" t="t" r="r" b="b"/>
            <a:pathLst>
              <a:path w="5135685" h="3098423">
                <a:moveTo>
                  <a:pt x="0" y="0"/>
                </a:moveTo>
                <a:lnTo>
                  <a:pt x="5135685" y="0"/>
                </a:lnTo>
                <a:lnTo>
                  <a:pt x="5135685" y="3098423"/>
                </a:lnTo>
                <a:lnTo>
                  <a:pt x="0" y="3098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9" name="Picture 18">
            <a:extLst>
              <a:ext uri="{FF2B5EF4-FFF2-40B4-BE49-F238E27FC236}">
                <a16:creationId xmlns:a16="http://schemas.microsoft.com/office/drawing/2014/main" id="{F8778034-F4E4-42A5-A42C-98A7ED7C9B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7959" y="1373323"/>
            <a:ext cx="5715000" cy="6531428"/>
          </a:xfrm>
          <a:prstGeom prst="rect">
            <a:avLst/>
          </a:prstGeom>
        </p:spPr>
      </p:pic>
      <p:sp>
        <p:nvSpPr>
          <p:cNvPr id="20" name="TextBox 19">
            <a:extLst>
              <a:ext uri="{FF2B5EF4-FFF2-40B4-BE49-F238E27FC236}">
                <a16:creationId xmlns:a16="http://schemas.microsoft.com/office/drawing/2014/main" id="{206D9B12-5A9F-4067-B832-9D09EF25BC7D}"/>
              </a:ext>
            </a:extLst>
          </p:cNvPr>
          <p:cNvSpPr txBox="1"/>
          <p:nvPr/>
        </p:nvSpPr>
        <p:spPr>
          <a:xfrm>
            <a:off x="11622726" y="4446400"/>
            <a:ext cx="5943600" cy="1107996"/>
          </a:xfrm>
          <a:prstGeom prst="rect">
            <a:avLst/>
          </a:prstGeom>
          <a:noFill/>
        </p:spPr>
        <p:txBody>
          <a:bodyPr wrap="square" rtlCol="0">
            <a:spAutoFit/>
          </a:bodyPr>
          <a:lstStyle/>
          <a:p>
            <a:r>
              <a:rPr lang="en-US" sz="6600" b="1" dirty="0">
                <a:latin typeface="Times New Roman" panose="02020603050405020304" pitchFamily="18" charset="0"/>
                <a:cs typeface="Times New Roman" panose="02020603050405020304" pitchFamily="18" charset="0"/>
              </a:rPr>
              <a:t>Refillable</a:t>
            </a:r>
          </a:p>
        </p:txBody>
      </p:sp>
      <p:pic>
        <p:nvPicPr>
          <p:cNvPr id="9" name="Kahoot! - Short Music 7">
            <a:hlinkClick r:id="" action="ppaction://media"/>
            <a:extLst>
              <a:ext uri="{FF2B5EF4-FFF2-40B4-BE49-F238E27FC236}">
                <a16:creationId xmlns:a16="http://schemas.microsoft.com/office/drawing/2014/main" id="{782F1EFE-87D7-4585-AA61-7945EB73E4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13528" y="2787719"/>
            <a:ext cx="609600" cy="609600"/>
          </a:xfrm>
          <a:prstGeom prst="rect">
            <a:avLst/>
          </a:prstGeom>
        </p:spPr>
      </p:pic>
      <p:sp>
        <p:nvSpPr>
          <p:cNvPr id="10" name="Halka 3">
            <a:extLst>
              <a:ext uri="{FF2B5EF4-FFF2-40B4-BE49-F238E27FC236}">
                <a16:creationId xmlns:a16="http://schemas.microsoft.com/office/drawing/2014/main" id="{D3BAFA0C-ED85-4033-907E-5C49E2342D31}"/>
              </a:ext>
            </a:extLst>
          </p:cNvPr>
          <p:cNvSpPr/>
          <p:nvPr/>
        </p:nvSpPr>
        <p:spPr>
          <a:xfrm>
            <a:off x="-11125200" y="-5000853"/>
            <a:ext cx="38938200" cy="20002501"/>
          </a:xfrm>
          <a:custGeom>
            <a:avLst/>
            <a:gdLst>
              <a:gd name="connsiteX0" fmla="*/ 0 w 5832648"/>
              <a:gd name="connsiteY0" fmla="*/ 2880320 h 5760640"/>
              <a:gd name="connsiteX1" fmla="*/ 2916324 w 5832648"/>
              <a:gd name="connsiteY1" fmla="*/ 0 h 5760640"/>
              <a:gd name="connsiteX2" fmla="*/ 5832648 w 5832648"/>
              <a:gd name="connsiteY2" fmla="*/ 2880320 h 5760640"/>
              <a:gd name="connsiteX3" fmla="*/ 2916324 w 5832648"/>
              <a:gd name="connsiteY3" fmla="*/ 5760640 h 5760640"/>
              <a:gd name="connsiteX4" fmla="*/ 0 w 5832648"/>
              <a:gd name="connsiteY4" fmla="*/ 2880320 h 5760640"/>
              <a:gd name="connsiteX5" fmla="*/ 2337322 w 5832648"/>
              <a:gd name="connsiteY5" fmla="*/ 2880320 h 5760640"/>
              <a:gd name="connsiteX6" fmla="*/ 2916324 w 5832648"/>
              <a:gd name="connsiteY6" fmla="*/ 3423318 h 5760640"/>
              <a:gd name="connsiteX7" fmla="*/ 3495326 w 5832648"/>
              <a:gd name="connsiteY7" fmla="*/ 2880320 h 5760640"/>
              <a:gd name="connsiteX8" fmla="*/ 2916324 w 5832648"/>
              <a:gd name="connsiteY8" fmla="*/ 2337322 h 5760640"/>
              <a:gd name="connsiteX9" fmla="*/ 2337322 w 5832648"/>
              <a:gd name="connsiteY9" fmla="*/ 2880320 h 5760640"/>
              <a:gd name="connsiteX0" fmla="*/ 607880 w 6440528"/>
              <a:gd name="connsiteY0" fmla="*/ 3263854 h 6144174"/>
              <a:gd name="connsiteX1" fmla="*/ 243598 w 6440528"/>
              <a:gd name="connsiteY1" fmla="*/ 342730 h 6144174"/>
              <a:gd name="connsiteX2" fmla="*/ 3524204 w 6440528"/>
              <a:gd name="connsiteY2" fmla="*/ 383534 h 6144174"/>
              <a:gd name="connsiteX3" fmla="*/ 6440528 w 6440528"/>
              <a:gd name="connsiteY3" fmla="*/ 3263854 h 6144174"/>
              <a:gd name="connsiteX4" fmla="*/ 3524204 w 6440528"/>
              <a:gd name="connsiteY4" fmla="*/ 6144174 h 6144174"/>
              <a:gd name="connsiteX5" fmla="*/ 607880 w 6440528"/>
              <a:gd name="connsiteY5" fmla="*/ 3263854 h 6144174"/>
              <a:gd name="connsiteX6" fmla="*/ 2945202 w 6440528"/>
              <a:gd name="connsiteY6" fmla="*/ 3263854 h 6144174"/>
              <a:gd name="connsiteX7" fmla="*/ 3524204 w 6440528"/>
              <a:gd name="connsiteY7" fmla="*/ 3806852 h 6144174"/>
              <a:gd name="connsiteX8" fmla="*/ 4103206 w 6440528"/>
              <a:gd name="connsiteY8" fmla="*/ 3263854 h 6144174"/>
              <a:gd name="connsiteX9" fmla="*/ 3524204 w 6440528"/>
              <a:gd name="connsiteY9" fmla="*/ 2720856 h 6144174"/>
              <a:gd name="connsiteX10" fmla="*/ 2945202 w 6440528"/>
              <a:gd name="connsiteY10" fmla="*/ 3263854 h 6144174"/>
              <a:gd name="connsiteX0" fmla="*/ 607880 w 7224084"/>
              <a:gd name="connsiteY0" fmla="*/ 3139674 h 6019994"/>
              <a:gd name="connsiteX1" fmla="*/ 243598 w 7224084"/>
              <a:gd name="connsiteY1" fmla="*/ 218550 h 6019994"/>
              <a:gd name="connsiteX2" fmla="*/ 3524204 w 7224084"/>
              <a:gd name="connsiteY2" fmla="*/ 259354 h 6019994"/>
              <a:gd name="connsiteX3" fmla="*/ 7025398 w 7224084"/>
              <a:gd name="connsiteY3" fmla="*/ 199500 h 6019994"/>
              <a:gd name="connsiteX4" fmla="*/ 6440528 w 7224084"/>
              <a:gd name="connsiteY4" fmla="*/ 3139674 h 6019994"/>
              <a:gd name="connsiteX5" fmla="*/ 3524204 w 7224084"/>
              <a:gd name="connsiteY5" fmla="*/ 6019994 h 6019994"/>
              <a:gd name="connsiteX6" fmla="*/ 607880 w 7224084"/>
              <a:gd name="connsiteY6" fmla="*/ 3139674 h 6019994"/>
              <a:gd name="connsiteX7" fmla="*/ 2945202 w 7224084"/>
              <a:gd name="connsiteY7" fmla="*/ 3139674 h 6019994"/>
              <a:gd name="connsiteX8" fmla="*/ 3524204 w 7224084"/>
              <a:gd name="connsiteY8" fmla="*/ 3682672 h 6019994"/>
              <a:gd name="connsiteX9" fmla="*/ 4103206 w 7224084"/>
              <a:gd name="connsiteY9" fmla="*/ 3139674 h 6019994"/>
              <a:gd name="connsiteX10" fmla="*/ 3524204 w 7224084"/>
              <a:gd name="connsiteY10" fmla="*/ 2596676 h 6019994"/>
              <a:gd name="connsiteX11" fmla="*/ 2945202 w 7224084"/>
              <a:gd name="connsiteY11" fmla="*/ 3139674 h 6019994"/>
              <a:gd name="connsiteX0" fmla="*/ 607880 w 8608291"/>
              <a:gd name="connsiteY0" fmla="*/ 3139674 h 6750591"/>
              <a:gd name="connsiteX1" fmla="*/ 243598 w 8608291"/>
              <a:gd name="connsiteY1" fmla="*/ 218550 h 6750591"/>
              <a:gd name="connsiteX2" fmla="*/ 3524204 w 8608291"/>
              <a:gd name="connsiteY2" fmla="*/ 259354 h 6750591"/>
              <a:gd name="connsiteX3" fmla="*/ 7025398 w 8608291"/>
              <a:gd name="connsiteY3" fmla="*/ 199500 h 6750591"/>
              <a:gd name="connsiteX4" fmla="*/ 8478878 w 8608291"/>
              <a:gd name="connsiteY4" fmla="*/ 6263874 h 6750591"/>
              <a:gd name="connsiteX5" fmla="*/ 3524204 w 8608291"/>
              <a:gd name="connsiteY5" fmla="*/ 6019994 h 6750591"/>
              <a:gd name="connsiteX6" fmla="*/ 607880 w 8608291"/>
              <a:gd name="connsiteY6" fmla="*/ 3139674 h 6750591"/>
              <a:gd name="connsiteX7" fmla="*/ 2945202 w 8608291"/>
              <a:gd name="connsiteY7" fmla="*/ 3139674 h 6750591"/>
              <a:gd name="connsiteX8" fmla="*/ 3524204 w 8608291"/>
              <a:gd name="connsiteY8" fmla="*/ 3682672 h 6750591"/>
              <a:gd name="connsiteX9" fmla="*/ 4103206 w 8608291"/>
              <a:gd name="connsiteY9" fmla="*/ 3139674 h 6750591"/>
              <a:gd name="connsiteX10" fmla="*/ 3524204 w 8608291"/>
              <a:gd name="connsiteY10" fmla="*/ 2596676 h 6750591"/>
              <a:gd name="connsiteX11" fmla="*/ 2945202 w 8608291"/>
              <a:gd name="connsiteY11" fmla="*/ 3139674 h 6750591"/>
              <a:gd name="connsiteX0" fmla="*/ 3132736 w 11500120"/>
              <a:gd name="connsiteY0" fmla="*/ 3139674 h 7220147"/>
              <a:gd name="connsiteX1" fmla="*/ 2768454 w 11500120"/>
              <a:gd name="connsiteY1" fmla="*/ 218550 h 7220147"/>
              <a:gd name="connsiteX2" fmla="*/ 6049060 w 11500120"/>
              <a:gd name="connsiteY2" fmla="*/ 259354 h 7220147"/>
              <a:gd name="connsiteX3" fmla="*/ 9550254 w 11500120"/>
              <a:gd name="connsiteY3" fmla="*/ 199500 h 7220147"/>
              <a:gd name="connsiteX4" fmla="*/ 11003734 w 11500120"/>
              <a:gd name="connsiteY4" fmla="*/ 6263874 h 7220147"/>
              <a:gd name="connsiteX5" fmla="*/ 276910 w 11500120"/>
              <a:gd name="connsiteY5" fmla="*/ 6896294 h 7220147"/>
              <a:gd name="connsiteX6" fmla="*/ 3132736 w 11500120"/>
              <a:gd name="connsiteY6" fmla="*/ 3139674 h 7220147"/>
              <a:gd name="connsiteX7" fmla="*/ 5470058 w 11500120"/>
              <a:gd name="connsiteY7" fmla="*/ 3139674 h 7220147"/>
              <a:gd name="connsiteX8" fmla="*/ 6049060 w 11500120"/>
              <a:gd name="connsiteY8" fmla="*/ 3682672 h 7220147"/>
              <a:gd name="connsiteX9" fmla="*/ 6628062 w 11500120"/>
              <a:gd name="connsiteY9" fmla="*/ 3139674 h 7220147"/>
              <a:gd name="connsiteX10" fmla="*/ 6049060 w 11500120"/>
              <a:gd name="connsiteY10" fmla="*/ 2596676 h 7220147"/>
              <a:gd name="connsiteX11" fmla="*/ 5470058 w 11500120"/>
              <a:gd name="connsiteY11" fmla="*/ 3139674 h 7220147"/>
              <a:gd name="connsiteX0" fmla="*/ 3117946 w 11485330"/>
              <a:gd name="connsiteY0" fmla="*/ 3942271 h 8022744"/>
              <a:gd name="connsiteX1" fmla="*/ 1077264 w 11485330"/>
              <a:gd name="connsiteY1" fmla="*/ 106747 h 8022744"/>
              <a:gd name="connsiteX2" fmla="*/ 6034270 w 11485330"/>
              <a:gd name="connsiteY2" fmla="*/ 1061951 h 8022744"/>
              <a:gd name="connsiteX3" fmla="*/ 9535464 w 11485330"/>
              <a:gd name="connsiteY3" fmla="*/ 1002097 h 8022744"/>
              <a:gd name="connsiteX4" fmla="*/ 10988944 w 11485330"/>
              <a:gd name="connsiteY4" fmla="*/ 7066471 h 8022744"/>
              <a:gd name="connsiteX5" fmla="*/ 262120 w 11485330"/>
              <a:gd name="connsiteY5" fmla="*/ 7698891 h 8022744"/>
              <a:gd name="connsiteX6" fmla="*/ 3117946 w 11485330"/>
              <a:gd name="connsiteY6" fmla="*/ 3942271 h 8022744"/>
              <a:gd name="connsiteX7" fmla="*/ 5455268 w 11485330"/>
              <a:gd name="connsiteY7" fmla="*/ 3942271 h 8022744"/>
              <a:gd name="connsiteX8" fmla="*/ 6034270 w 11485330"/>
              <a:gd name="connsiteY8" fmla="*/ 4485269 h 8022744"/>
              <a:gd name="connsiteX9" fmla="*/ 6613272 w 11485330"/>
              <a:gd name="connsiteY9" fmla="*/ 3942271 h 8022744"/>
              <a:gd name="connsiteX10" fmla="*/ 6034270 w 11485330"/>
              <a:gd name="connsiteY10" fmla="*/ 3399273 h 8022744"/>
              <a:gd name="connsiteX11" fmla="*/ 5455268 w 11485330"/>
              <a:gd name="connsiteY11" fmla="*/ 3942271 h 8022744"/>
              <a:gd name="connsiteX0" fmla="*/ 3117946 w 11485330"/>
              <a:gd name="connsiteY0" fmla="*/ 5106236 h 9186709"/>
              <a:gd name="connsiteX1" fmla="*/ 1077264 w 11485330"/>
              <a:gd name="connsiteY1" fmla="*/ 1270712 h 9186709"/>
              <a:gd name="connsiteX2" fmla="*/ 6643870 w 11485330"/>
              <a:gd name="connsiteY2" fmla="*/ 16116 h 9186709"/>
              <a:gd name="connsiteX3" fmla="*/ 9535464 w 11485330"/>
              <a:gd name="connsiteY3" fmla="*/ 2166062 h 9186709"/>
              <a:gd name="connsiteX4" fmla="*/ 10988944 w 11485330"/>
              <a:gd name="connsiteY4" fmla="*/ 8230436 h 9186709"/>
              <a:gd name="connsiteX5" fmla="*/ 262120 w 11485330"/>
              <a:gd name="connsiteY5" fmla="*/ 8862856 h 9186709"/>
              <a:gd name="connsiteX6" fmla="*/ 3117946 w 11485330"/>
              <a:gd name="connsiteY6" fmla="*/ 5106236 h 9186709"/>
              <a:gd name="connsiteX7" fmla="*/ 5455268 w 11485330"/>
              <a:gd name="connsiteY7" fmla="*/ 5106236 h 9186709"/>
              <a:gd name="connsiteX8" fmla="*/ 6034270 w 11485330"/>
              <a:gd name="connsiteY8" fmla="*/ 5649234 h 9186709"/>
              <a:gd name="connsiteX9" fmla="*/ 6613272 w 11485330"/>
              <a:gd name="connsiteY9" fmla="*/ 5106236 h 9186709"/>
              <a:gd name="connsiteX10" fmla="*/ 6034270 w 11485330"/>
              <a:gd name="connsiteY10" fmla="*/ 4563238 h 9186709"/>
              <a:gd name="connsiteX11" fmla="*/ 5455268 w 11485330"/>
              <a:gd name="connsiteY11" fmla="*/ 5106236 h 9186709"/>
              <a:gd name="connsiteX0" fmla="*/ 3117946 w 13191594"/>
              <a:gd name="connsiteY0" fmla="*/ 5737390 h 9958375"/>
              <a:gd name="connsiteX1" fmla="*/ 1077264 w 13191594"/>
              <a:gd name="connsiteY1" fmla="*/ 1901866 h 9958375"/>
              <a:gd name="connsiteX2" fmla="*/ 6643870 w 13191594"/>
              <a:gd name="connsiteY2" fmla="*/ 647270 h 9958375"/>
              <a:gd name="connsiteX3" fmla="*/ 13002564 w 13191594"/>
              <a:gd name="connsiteY3" fmla="*/ 168316 h 9958375"/>
              <a:gd name="connsiteX4" fmla="*/ 10988944 w 13191594"/>
              <a:gd name="connsiteY4" fmla="*/ 8861590 h 9958375"/>
              <a:gd name="connsiteX5" fmla="*/ 262120 w 13191594"/>
              <a:gd name="connsiteY5" fmla="*/ 9494010 h 9958375"/>
              <a:gd name="connsiteX6" fmla="*/ 3117946 w 13191594"/>
              <a:gd name="connsiteY6" fmla="*/ 5737390 h 9958375"/>
              <a:gd name="connsiteX7" fmla="*/ 5455268 w 13191594"/>
              <a:gd name="connsiteY7" fmla="*/ 5737390 h 9958375"/>
              <a:gd name="connsiteX8" fmla="*/ 6034270 w 13191594"/>
              <a:gd name="connsiteY8" fmla="*/ 6280388 h 9958375"/>
              <a:gd name="connsiteX9" fmla="*/ 6613272 w 13191594"/>
              <a:gd name="connsiteY9" fmla="*/ 5737390 h 9958375"/>
              <a:gd name="connsiteX10" fmla="*/ 6034270 w 13191594"/>
              <a:gd name="connsiteY10" fmla="*/ 5194392 h 9958375"/>
              <a:gd name="connsiteX11" fmla="*/ 5455268 w 13191594"/>
              <a:gd name="connsiteY11" fmla="*/ 5737390 h 9958375"/>
              <a:gd name="connsiteX0" fmla="*/ 427271 w 14044219"/>
              <a:gd name="connsiteY0" fmla="*/ 5737390 h 9958375"/>
              <a:gd name="connsiteX1" fmla="*/ 1929889 w 14044219"/>
              <a:gd name="connsiteY1" fmla="*/ 1901866 h 9958375"/>
              <a:gd name="connsiteX2" fmla="*/ 7496495 w 14044219"/>
              <a:gd name="connsiteY2" fmla="*/ 647270 h 9958375"/>
              <a:gd name="connsiteX3" fmla="*/ 13855189 w 14044219"/>
              <a:gd name="connsiteY3" fmla="*/ 168316 h 9958375"/>
              <a:gd name="connsiteX4" fmla="*/ 11841569 w 14044219"/>
              <a:gd name="connsiteY4" fmla="*/ 8861590 h 9958375"/>
              <a:gd name="connsiteX5" fmla="*/ 1114745 w 14044219"/>
              <a:gd name="connsiteY5" fmla="*/ 9494010 h 9958375"/>
              <a:gd name="connsiteX6" fmla="*/ 427271 w 14044219"/>
              <a:gd name="connsiteY6" fmla="*/ 5737390 h 9958375"/>
              <a:gd name="connsiteX7" fmla="*/ 6307893 w 14044219"/>
              <a:gd name="connsiteY7" fmla="*/ 5737390 h 9958375"/>
              <a:gd name="connsiteX8" fmla="*/ 6886895 w 14044219"/>
              <a:gd name="connsiteY8" fmla="*/ 6280388 h 9958375"/>
              <a:gd name="connsiteX9" fmla="*/ 7465897 w 14044219"/>
              <a:gd name="connsiteY9" fmla="*/ 5737390 h 9958375"/>
              <a:gd name="connsiteX10" fmla="*/ 6886895 w 14044219"/>
              <a:gd name="connsiteY10" fmla="*/ 5194392 h 9958375"/>
              <a:gd name="connsiteX11" fmla="*/ 6307893 w 14044219"/>
              <a:gd name="connsiteY11" fmla="*/ 5737390 h 9958375"/>
              <a:gd name="connsiteX0" fmla="*/ 340694 w 13957642"/>
              <a:gd name="connsiteY0" fmla="*/ 6293101 h 10514086"/>
              <a:gd name="connsiteX1" fmla="*/ 243112 w 13957642"/>
              <a:gd name="connsiteY1" fmla="*/ 95377 h 10514086"/>
              <a:gd name="connsiteX2" fmla="*/ 7409918 w 13957642"/>
              <a:gd name="connsiteY2" fmla="*/ 1202981 h 10514086"/>
              <a:gd name="connsiteX3" fmla="*/ 13768612 w 13957642"/>
              <a:gd name="connsiteY3" fmla="*/ 724027 h 10514086"/>
              <a:gd name="connsiteX4" fmla="*/ 11754992 w 13957642"/>
              <a:gd name="connsiteY4" fmla="*/ 9417301 h 10514086"/>
              <a:gd name="connsiteX5" fmla="*/ 1028168 w 13957642"/>
              <a:gd name="connsiteY5" fmla="*/ 10049721 h 10514086"/>
              <a:gd name="connsiteX6" fmla="*/ 340694 w 13957642"/>
              <a:gd name="connsiteY6" fmla="*/ 6293101 h 10514086"/>
              <a:gd name="connsiteX7" fmla="*/ 6221316 w 13957642"/>
              <a:gd name="connsiteY7" fmla="*/ 6293101 h 10514086"/>
              <a:gd name="connsiteX8" fmla="*/ 6800318 w 13957642"/>
              <a:gd name="connsiteY8" fmla="*/ 6836099 h 10514086"/>
              <a:gd name="connsiteX9" fmla="*/ 7379320 w 13957642"/>
              <a:gd name="connsiteY9" fmla="*/ 6293101 h 10514086"/>
              <a:gd name="connsiteX10" fmla="*/ 6800318 w 13957642"/>
              <a:gd name="connsiteY10" fmla="*/ 5750103 h 10514086"/>
              <a:gd name="connsiteX11" fmla="*/ 6221316 w 13957642"/>
              <a:gd name="connsiteY11" fmla="*/ 6293101 h 10514086"/>
              <a:gd name="connsiteX0" fmla="*/ 340694 w 13957642"/>
              <a:gd name="connsiteY0" fmla="*/ 6631404 h 10852389"/>
              <a:gd name="connsiteX1" fmla="*/ 243112 w 13957642"/>
              <a:gd name="connsiteY1" fmla="*/ 433680 h 10852389"/>
              <a:gd name="connsiteX2" fmla="*/ 7829018 w 13957642"/>
              <a:gd name="connsiteY2" fmla="*/ 55384 h 10852389"/>
              <a:gd name="connsiteX3" fmla="*/ 13768612 w 13957642"/>
              <a:gd name="connsiteY3" fmla="*/ 1062330 h 10852389"/>
              <a:gd name="connsiteX4" fmla="*/ 11754992 w 13957642"/>
              <a:gd name="connsiteY4" fmla="*/ 9755604 h 10852389"/>
              <a:gd name="connsiteX5" fmla="*/ 1028168 w 13957642"/>
              <a:gd name="connsiteY5" fmla="*/ 10388024 h 10852389"/>
              <a:gd name="connsiteX6" fmla="*/ 340694 w 13957642"/>
              <a:gd name="connsiteY6" fmla="*/ 6631404 h 10852389"/>
              <a:gd name="connsiteX7" fmla="*/ 6221316 w 13957642"/>
              <a:gd name="connsiteY7" fmla="*/ 6631404 h 10852389"/>
              <a:gd name="connsiteX8" fmla="*/ 6800318 w 13957642"/>
              <a:gd name="connsiteY8" fmla="*/ 7174402 h 10852389"/>
              <a:gd name="connsiteX9" fmla="*/ 7379320 w 13957642"/>
              <a:gd name="connsiteY9" fmla="*/ 6631404 h 10852389"/>
              <a:gd name="connsiteX10" fmla="*/ 6800318 w 13957642"/>
              <a:gd name="connsiteY10" fmla="*/ 6088406 h 10852389"/>
              <a:gd name="connsiteX11" fmla="*/ 6221316 w 13957642"/>
              <a:gd name="connsiteY11" fmla="*/ 6631404 h 10852389"/>
              <a:gd name="connsiteX0" fmla="*/ 451530 w 14650399"/>
              <a:gd name="connsiteY0" fmla="*/ 6631404 h 11764928"/>
              <a:gd name="connsiteX1" fmla="*/ 353948 w 14650399"/>
              <a:gd name="connsiteY1" fmla="*/ 433680 h 11764928"/>
              <a:gd name="connsiteX2" fmla="*/ 7939854 w 14650399"/>
              <a:gd name="connsiteY2" fmla="*/ 55384 h 11764928"/>
              <a:gd name="connsiteX3" fmla="*/ 13879448 w 14650399"/>
              <a:gd name="connsiteY3" fmla="*/ 1062330 h 11764928"/>
              <a:gd name="connsiteX4" fmla="*/ 13427928 w 14650399"/>
              <a:gd name="connsiteY4" fmla="*/ 11089104 h 11764928"/>
              <a:gd name="connsiteX5" fmla="*/ 1139004 w 14650399"/>
              <a:gd name="connsiteY5" fmla="*/ 10388024 h 11764928"/>
              <a:gd name="connsiteX6" fmla="*/ 451530 w 14650399"/>
              <a:gd name="connsiteY6" fmla="*/ 6631404 h 11764928"/>
              <a:gd name="connsiteX7" fmla="*/ 6332152 w 14650399"/>
              <a:gd name="connsiteY7" fmla="*/ 6631404 h 11764928"/>
              <a:gd name="connsiteX8" fmla="*/ 6911154 w 14650399"/>
              <a:gd name="connsiteY8" fmla="*/ 7174402 h 11764928"/>
              <a:gd name="connsiteX9" fmla="*/ 7490156 w 14650399"/>
              <a:gd name="connsiteY9" fmla="*/ 6631404 h 11764928"/>
              <a:gd name="connsiteX10" fmla="*/ 6911154 w 14650399"/>
              <a:gd name="connsiteY10" fmla="*/ 6088406 h 11764928"/>
              <a:gd name="connsiteX11" fmla="*/ 6332152 w 14650399"/>
              <a:gd name="connsiteY11" fmla="*/ 6631404 h 11764928"/>
              <a:gd name="connsiteX0" fmla="*/ 1322292 w 15600907"/>
              <a:gd name="connsiteY0" fmla="*/ 6631404 h 12732166"/>
              <a:gd name="connsiteX1" fmla="*/ 1224710 w 15600907"/>
              <a:gd name="connsiteY1" fmla="*/ 433680 h 12732166"/>
              <a:gd name="connsiteX2" fmla="*/ 8810616 w 15600907"/>
              <a:gd name="connsiteY2" fmla="*/ 55384 h 12732166"/>
              <a:gd name="connsiteX3" fmla="*/ 14750210 w 15600907"/>
              <a:gd name="connsiteY3" fmla="*/ 1062330 h 12732166"/>
              <a:gd name="connsiteX4" fmla="*/ 14298690 w 15600907"/>
              <a:gd name="connsiteY4" fmla="*/ 11089104 h 12732166"/>
              <a:gd name="connsiteX5" fmla="*/ 866766 w 15600907"/>
              <a:gd name="connsiteY5" fmla="*/ 12293024 h 12732166"/>
              <a:gd name="connsiteX6" fmla="*/ 1322292 w 15600907"/>
              <a:gd name="connsiteY6" fmla="*/ 6631404 h 12732166"/>
              <a:gd name="connsiteX7" fmla="*/ 7202914 w 15600907"/>
              <a:gd name="connsiteY7" fmla="*/ 6631404 h 12732166"/>
              <a:gd name="connsiteX8" fmla="*/ 7781916 w 15600907"/>
              <a:gd name="connsiteY8" fmla="*/ 7174402 h 12732166"/>
              <a:gd name="connsiteX9" fmla="*/ 8360918 w 15600907"/>
              <a:gd name="connsiteY9" fmla="*/ 6631404 h 12732166"/>
              <a:gd name="connsiteX10" fmla="*/ 7781916 w 15600907"/>
              <a:gd name="connsiteY10" fmla="*/ 6088406 h 12732166"/>
              <a:gd name="connsiteX11" fmla="*/ 7202914 w 15600907"/>
              <a:gd name="connsiteY11" fmla="*/ 6631404 h 12732166"/>
              <a:gd name="connsiteX0" fmla="*/ 1358636 w 15962114"/>
              <a:gd name="connsiteY0" fmla="*/ 6631404 h 13036209"/>
              <a:gd name="connsiteX1" fmla="*/ 1261054 w 15962114"/>
              <a:gd name="connsiteY1" fmla="*/ 433680 h 13036209"/>
              <a:gd name="connsiteX2" fmla="*/ 8846960 w 15962114"/>
              <a:gd name="connsiteY2" fmla="*/ 55384 h 13036209"/>
              <a:gd name="connsiteX3" fmla="*/ 14786554 w 15962114"/>
              <a:gd name="connsiteY3" fmla="*/ 1062330 h 13036209"/>
              <a:gd name="connsiteX4" fmla="*/ 14830334 w 15962114"/>
              <a:gd name="connsiteY4" fmla="*/ 11736804 h 13036209"/>
              <a:gd name="connsiteX5" fmla="*/ 903110 w 15962114"/>
              <a:gd name="connsiteY5" fmla="*/ 12293024 h 13036209"/>
              <a:gd name="connsiteX6" fmla="*/ 1358636 w 15962114"/>
              <a:gd name="connsiteY6" fmla="*/ 6631404 h 13036209"/>
              <a:gd name="connsiteX7" fmla="*/ 7239258 w 15962114"/>
              <a:gd name="connsiteY7" fmla="*/ 6631404 h 13036209"/>
              <a:gd name="connsiteX8" fmla="*/ 7818260 w 15962114"/>
              <a:gd name="connsiteY8" fmla="*/ 7174402 h 13036209"/>
              <a:gd name="connsiteX9" fmla="*/ 8397262 w 15962114"/>
              <a:gd name="connsiteY9" fmla="*/ 6631404 h 13036209"/>
              <a:gd name="connsiteX10" fmla="*/ 7818260 w 15962114"/>
              <a:gd name="connsiteY10" fmla="*/ 6088406 h 13036209"/>
              <a:gd name="connsiteX11" fmla="*/ 7239258 w 15962114"/>
              <a:gd name="connsiteY11" fmla="*/ 6631404 h 13036209"/>
              <a:gd name="connsiteX0" fmla="*/ 410621 w 16576199"/>
              <a:gd name="connsiteY0" fmla="*/ 6783804 h 13026547"/>
              <a:gd name="connsiteX1" fmla="*/ 1875139 w 16576199"/>
              <a:gd name="connsiteY1" fmla="*/ 433680 h 13026547"/>
              <a:gd name="connsiteX2" fmla="*/ 9461045 w 16576199"/>
              <a:gd name="connsiteY2" fmla="*/ 55384 h 13026547"/>
              <a:gd name="connsiteX3" fmla="*/ 15400639 w 16576199"/>
              <a:gd name="connsiteY3" fmla="*/ 1062330 h 13026547"/>
              <a:gd name="connsiteX4" fmla="*/ 15444419 w 16576199"/>
              <a:gd name="connsiteY4" fmla="*/ 11736804 h 13026547"/>
              <a:gd name="connsiteX5" fmla="*/ 1517195 w 16576199"/>
              <a:gd name="connsiteY5" fmla="*/ 12293024 h 13026547"/>
              <a:gd name="connsiteX6" fmla="*/ 410621 w 16576199"/>
              <a:gd name="connsiteY6" fmla="*/ 6783804 h 13026547"/>
              <a:gd name="connsiteX7" fmla="*/ 7853343 w 16576199"/>
              <a:gd name="connsiteY7" fmla="*/ 6631404 h 13026547"/>
              <a:gd name="connsiteX8" fmla="*/ 8432345 w 16576199"/>
              <a:gd name="connsiteY8" fmla="*/ 7174402 h 13026547"/>
              <a:gd name="connsiteX9" fmla="*/ 9011347 w 16576199"/>
              <a:gd name="connsiteY9" fmla="*/ 6631404 h 13026547"/>
              <a:gd name="connsiteX10" fmla="*/ 8432345 w 16576199"/>
              <a:gd name="connsiteY10" fmla="*/ 6088406 h 13026547"/>
              <a:gd name="connsiteX11" fmla="*/ 7853343 w 16576199"/>
              <a:gd name="connsiteY11" fmla="*/ 6631404 h 13026547"/>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773642 w 16496498"/>
              <a:gd name="connsiteY7" fmla="*/ 6588780 h 12983923"/>
              <a:gd name="connsiteX8" fmla="*/ 8352644 w 16496498"/>
              <a:gd name="connsiteY8" fmla="*/ 7131778 h 12983923"/>
              <a:gd name="connsiteX9" fmla="*/ 8931646 w 16496498"/>
              <a:gd name="connsiteY9" fmla="*/ 6588780 h 12983923"/>
              <a:gd name="connsiteX10" fmla="*/ 8352644 w 16496498"/>
              <a:gd name="connsiteY10" fmla="*/ 6045782 h 12983923"/>
              <a:gd name="connsiteX11" fmla="*/ 7773642 w 16496498"/>
              <a:gd name="connsiteY11" fmla="*/ 6588780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773642 w 16496498"/>
              <a:gd name="connsiteY7" fmla="*/ 6588780 h 12983923"/>
              <a:gd name="connsiteX8" fmla="*/ 8352644 w 16496498"/>
              <a:gd name="connsiteY8" fmla="*/ 7131778 h 12983923"/>
              <a:gd name="connsiteX9" fmla="*/ 8931646 w 16496498"/>
              <a:gd name="connsiteY9" fmla="*/ 6588780 h 12983923"/>
              <a:gd name="connsiteX10" fmla="*/ 8346497 w 16496498"/>
              <a:gd name="connsiteY10" fmla="*/ 6159828 h 12983923"/>
              <a:gd name="connsiteX11" fmla="*/ 7773642 w 16496498"/>
              <a:gd name="connsiteY11" fmla="*/ 6588780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773642 w 16496498"/>
              <a:gd name="connsiteY7" fmla="*/ 6588780 h 12983923"/>
              <a:gd name="connsiteX8" fmla="*/ 8346497 w 16496498"/>
              <a:gd name="connsiteY8" fmla="*/ 7055748 h 12983923"/>
              <a:gd name="connsiteX9" fmla="*/ 8931646 w 16496498"/>
              <a:gd name="connsiteY9" fmla="*/ 6588780 h 12983923"/>
              <a:gd name="connsiteX10" fmla="*/ 8346497 w 16496498"/>
              <a:gd name="connsiteY10" fmla="*/ 6159828 h 12983923"/>
              <a:gd name="connsiteX11" fmla="*/ 7773642 w 16496498"/>
              <a:gd name="connsiteY11" fmla="*/ 6588780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78137 w 16496498"/>
              <a:gd name="connsiteY7" fmla="*/ 6605072 h 12983923"/>
              <a:gd name="connsiteX8" fmla="*/ 8346497 w 16496498"/>
              <a:gd name="connsiteY8" fmla="*/ 7055748 h 12983923"/>
              <a:gd name="connsiteX9" fmla="*/ 8931646 w 16496498"/>
              <a:gd name="connsiteY9" fmla="*/ 6588780 h 12983923"/>
              <a:gd name="connsiteX10" fmla="*/ 8346497 w 16496498"/>
              <a:gd name="connsiteY10" fmla="*/ 6159828 h 12983923"/>
              <a:gd name="connsiteX11" fmla="*/ 7878137 w 16496498"/>
              <a:gd name="connsiteY11" fmla="*/ 6605072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78137 w 16496498"/>
              <a:gd name="connsiteY7" fmla="*/ 6605072 h 12983923"/>
              <a:gd name="connsiteX8" fmla="*/ 8346497 w 16496498"/>
              <a:gd name="connsiteY8" fmla="*/ 7055748 h 12983923"/>
              <a:gd name="connsiteX9" fmla="*/ 8796417 w 16496498"/>
              <a:gd name="connsiteY9" fmla="*/ 6626795 h 12983923"/>
              <a:gd name="connsiteX10" fmla="*/ 8346497 w 16496498"/>
              <a:gd name="connsiteY10" fmla="*/ 6159828 h 12983923"/>
              <a:gd name="connsiteX11" fmla="*/ 7878137 w 16496498"/>
              <a:gd name="connsiteY11" fmla="*/ 6605072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78137 w 16496498"/>
              <a:gd name="connsiteY7" fmla="*/ 6605072 h 12983923"/>
              <a:gd name="connsiteX8" fmla="*/ 8352643 w 16496498"/>
              <a:gd name="connsiteY8" fmla="*/ 7017733 h 12983923"/>
              <a:gd name="connsiteX9" fmla="*/ 8796417 w 16496498"/>
              <a:gd name="connsiteY9" fmla="*/ 6626795 h 12983923"/>
              <a:gd name="connsiteX10" fmla="*/ 8346497 w 16496498"/>
              <a:gd name="connsiteY10" fmla="*/ 6159828 h 12983923"/>
              <a:gd name="connsiteX11" fmla="*/ 7878137 w 16496498"/>
              <a:gd name="connsiteY11" fmla="*/ 6605072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78137 w 16496498"/>
              <a:gd name="connsiteY7" fmla="*/ 6605072 h 12983923"/>
              <a:gd name="connsiteX8" fmla="*/ 8352643 w 16496498"/>
              <a:gd name="connsiteY8" fmla="*/ 7017733 h 12983923"/>
              <a:gd name="connsiteX9" fmla="*/ 8796417 w 16496498"/>
              <a:gd name="connsiteY9" fmla="*/ 6626795 h 12983923"/>
              <a:gd name="connsiteX10" fmla="*/ 8371084 w 16496498"/>
              <a:gd name="connsiteY10" fmla="*/ 6224997 h 12983923"/>
              <a:gd name="connsiteX11" fmla="*/ 7878137 w 16496498"/>
              <a:gd name="connsiteY11" fmla="*/ 6605072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939605 w 16496498"/>
              <a:gd name="connsiteY7" fmla="*/ 6626795 h 12983923"/>
              <a:gd name="connsiteX8" fmla="*/ 8352643 w 16496498"/>
              <a:gd name="connsiteY8" fmla="*/ 7017733 h 12983923"/>
              <a:gd name="connsiteX9" fmla="*/ 8796417 w 16496498"/>
              <a:gd name="connsiteY9" fmla="*/ 6626795 h 12983923"/>
              <a:gd name="connsiteX10" fmla="*/ 8371084 w 16496498"/>
              <a:gd name="connsiteY10" fmla="*/ 6224997 h 12983923"/>
              <a:gd name="connsiteX11" fmla="*/ 7939605 w 16496498"/>
              <a:gd name="connsiteY11" fmla="*/ 6626795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939605 w 16496498"/>
              <a:gd name="connsiteY7" fmla="*/ 6626795 h 12983923"/>
              <a:gd name="connsiteX8" fmla="*/ 8352643 w 16496498"/>
              <a:gd name="connsiteY8" fmla="*/ 7017733 h 12983923"/>
              <a:gd name="connsiteX9" fmla="*/ 8796417 w 16496498"/>
              <a:gd name="connsiteY9" fmla="*/ 6626795 h 12983923"/>
              <a:gd name="connsiteX10" fmla="*/ 8371084 w 16496498"/>
              <a:gd name="connsiteY10" fmla="*/ 6224997 h 12983923"/>
              <a:gd name="connsiteX11" fmla="*/ 7939605 w 16496498"/>
              <a:gd name="connsiteY11" fmla="*/ 6626795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939605 w 16496498"/>
              <a:gd name="connsiteY7" fmla="*/ 6626795 h 12983923"/>
              <a:gd name="connsiteX8" fmla="*/ 8352643 w 16496498"/>
              <a:gd name="connsiteY8" fmla="*/ 7017733 h 12983923"/>
              <a:gd name="connsiteX9" fmla="*/ 8796417 w 16496498"/>
              <a:gd name="connsiteY9" fmla="*/ 6626795 h 12983923"/>
              <a:gd name="connsiteX10" fmla="*/ 8371084 w 16496498"/>
              <a:gd name="connsiteY10" fmla="*/ 6224997 h 12983923"/>
              <a:gd name="connsiteX11" fmla="*/ 7939605 w 16496498"/>
              <a:gd name="connsiteY11" fmla="*/ 6626795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939605 w 16496498"/>
              <a:gd name="connsiteY7" fmla="*/ 6626795 h 12983923"/>
              <a:gd name="connsiteX8" fmla="*/ 8352643 w 16496498"/>
              <a:gd name="connsiteY8" fmla="*/ 7017733 h 12983923"/>
              <a:gd name="connsiteX9" fmla="*/ 8796417 w 16496498"/>
              <a:gd name="connsiteY9" fmla="*/ 6626795 h 12983923"/>
              <a:gd name="connsiteX10" fmla="*/ 8360839 w 16496498"/>
              <a:gd name="connsiteY10" fmla="*/ 6143536 h 12983923"/>
              <a:gd name="connsiteX11" fmla="*/ 7939605 w 16496498"/>
              <a:gd name="connsiteY11" fmla="*/ 6626795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42281 w 16496498"/>
              <a:gd name="connsiteY7" fmla="*/ 6617744 h 12983923"/>
              <a:gd name="connsiteX8" fmla="*/ 8352643 w 16496498"/>
              <a:gd name="connsiteY8" fmla="*/ 7017733 h 12983923"/>
              <a:gd name="connsiteX9" fmla="*/ 8796417 w 16496498"/>
              <a:gd name="connsiteY9" fmla="*/ 6626795 h 12983923"/>
              <a:gd name="connsiteX10" fmla="*/ 8360839 w 16496498"/>
              <a:gd name="connsiteY10" fmla="*/ 6143536 h 12983923"/>
              <a:gd name="connsiteX11" fmla="*/ 7842281 w 16496498"/>
              <a:gd name="connsiteY11" fmla="*/ 6617744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42281 w 16496498"/>
              <a:gd name="connsiteY7" fmla="*/ 6617744 h 12983923"/>
              <a:gd name="connsiteX8" fmla="*/ 8352643 w 16496498"/>
              <a:gd name="connsiteY8" fmla="*/ 7017733 h 12983923"/>
              <a:gd name="connsiteX9" fmla="*/ 8868129 w 16496498"/>
              <a:gd name="connsiteY9" fmla="*/ 6626795 h 12983923"/>
              <a:gd name="connsiteX10" fmla="*/ 8360839 w 16496498"/>
              <a:gd name="connsiteY10" fmla="*/ 6143536 h 12983923"/>
              <a:gd name="connsiteX11" fmla="*/ 7842281 w 16496498"/>
              <a:gd name="connsiteY11" fmla="*/ 6617744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42281 w 16496498"/>
              <a:gd name="connsiteY7" fmla="*/ 6617744 h 12983923"/>
              <a:gd name="connsiteX8" fmla="*/ 8352643 w 16496498"/>
              <a:gd name="connsiteY8" fmla="*/ 7017733 h 12983923"/>
              <a:gd name="connsiteX9" fmla="*/ 8868129 w 16496498"/>
              <a:gd name="connsiteY9" fmla="*/ 6626795 h 12983923"/>
              <a:gd name="connsiteX10" fmla="*/ 8360839 w 16496498"/>
              <a:gd name="connsiteY10" fmla="*/ 6143536 h 12983923"/>
              <a:gd name="connsiteX11" fmla="*/ 7842281 w 16496498"/>
              <a:gd name="connsiteY11" fmla="*/ 6617744 h 1298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96498" h="12983923">
                <a:moveTo>
                  <a:pt x="330920" y="6741180"/>
                </a:moveTo>
                <a:cubicBezTo>
                  <a:pt x="161977" y="4802723"/>
                  <a:pt x="-62216" y="1099709"/>
                  <a:pt x="423838" y="619656"/>
                </a:cubicBezTo>
                <a:cubicBezTo>
                  <a:pt x="909892" y="139603"/>
                  <a:pt x="6898494" y="-53915"/>
                  <a:pt x="9381344" y="12760"/>
                </a:cubicBezTo>
                <a:cubicBezTo>
                  <a:pt x="11864194" y="79435"/>
                  <a:pt x="14834884" y="539653"/>
                  <a:pt x="15320938" y="1019706"/>
                </a:cubicBezTo>
                <a:cubicBezTo>
                  <a:pt x="15806992" y="1499759"/>
                  <a:pt x="17678625" y="9822398"/>
                  <a:pt x="15364718" y="11694180"/>
                </a:cubicBezTo>
                <a:cubicBezTo>
                  <a:pt x="13050811" y="13565962"/>
                  <a:pt x="3943127" y="13075900"/>
                  <a:pt x="1437494" y="12250400"/>
                </a:cubicBezTo>
                <a:cubicBezTo>
                  <a:pt x="-1068139" y="11424900"/>
                  <a:pt x="499863" y="8679637"/>
                  <a:pt x="330920" y="6741180"/>
                </a:cubicBezTo>
                <a:close/>
                <a:moveTo>
                  <a:pt x="7842281" y="6617744"/>
                </a:moveTo>
                <a:cubicBezTo>
                  <a:pt x="7844758" y="6953519"/>
                  <a:pt x="8181668" y="7016225"/>
                  <a:pt x="8352643" y="7017733"/>
                </a:cubicBezTo>
                <a:cubicBezTo>
                  <a:pt x="8523618" y="7019242"/>
                  <a:pt x="8868129" y="6926685"/>
                  <a:pt x="8868129" y="6626795"/>
                </a:cubicBezTo>
                <a:cubicBezTo>
                  <a:pt x="8868129" y="6326905"/>
                  <a:pt x="8531814" y="6145045"/>
                  <a:pt x="8360839" y="6143536"/>
                </a:cubicBezTo>
                <a:cubicBezTo>
                  <a:pt x="8189864" y="6142028"/>
                  <a:pt x="7839804" y="6281969"/>
                  <a:pt x="7842281" y="6617744"/>
                </a:cubicBezTo>
                <a:close/>
              </a:path>
            </a:pathLst>
          </a:custGeom>
          <a:solidFill>
            <a:sysClr val="windowText" lastClr="000000"/>
          </a:solidFill>
          <a:ln w="25400" cap="flat" cmpd="sng" algn="ctr">
            <a:solidFill>
              <a:schemeClr val="tx1">
                <a:lumMod val="25000"/>
                <a:lumOff val="75000"/>
              </a:schemeClr>
            </a:solidFill>
            <a:prstDash val="solid"/>
          </a:ln>
          <a:effectLst/>
        </p:spPr>
        <p:txBody>
          <a:bodyPr anchor="ctr"/>
          <a:lstStyle/>
          <a:p>
            <a:pPr algn="ctr">
              <a:defRPr/>
            </a:pPr>
            <a:endParaRPr lang="tr-TR" dirty="0">
              <a:solidFill>
                <a:prstClr val="white"/>
              </a:solidFill>
              <a:latin typeface="Calibri"/>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5.55112E-17 -1.11111E-6 L 0.30252 0.28117 L -0.27769 0.26759 L -0.27101 -0.33827 L 0.28273 -0.33827 L 0.29193 0.21698 L -0.19835 0.19167 L -0.19549 -0.2358 L 0.19071 -0.24213 L 0.19071 0.11512 L 0.01892 -0.13657 L -0.11345 0.04167 L 0.01623 0.15386 L 0.252 -0.01265 L 0.01181 -0.29907 L -0.22639 -0.00926 L 0.01623 0.25185 L 0.30252 0.01281 L 0.01181 -0.35571 L -0.29844 -0.00262 L 0.01623 0.31389 L 0.01398 0.01636 " pathEditMode="relative" rAng="0" ptsTypes="AAAAAAAAAAAAAAAAAAAAAA">
                                      <p:cBhvr>
                                        <p:cTn id="10" dur="5000" fill="hold"/>
                                        <p:tgtEl>
                                          <p:spTgt spid="10"/>
                                        </p:tgtEl>
                                        <p:attrNameLst>
                                          <p:attrName>ppt_x</p:attrName>
                                          <p:attrName>ppt_y</p:attrName>
                                        </p:attrNameLst>
                                      </p:cBhvr>
                                      <p:rCtr x="200" y="-2099"/>
                                    </p:animMotion>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8000"/>
                                        <p:tgtEl>
                                          <p:spTgt spid="10"/>
                                        </p:tgtEl>
                                      </p:cBhvr>
                                    </p:animEffect>
                                    <p:set>
                                      <p:cBhvr>
                                        <p:cTn id="15" dur="1" fill="hold">
                                          <p:stCondLst>
                                            <p:cond delay="7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DC149"/>
        </a:solidFill>
        <a:effectLst/>
      </p:bgPr>
    </p:bg>
    <p:spTree>
      <p:nvGrpSpPr>
        <p:cNvPr id="1" name=""/>
        <p:cNvGrpSpPr/>
        <p:nvPr/>
      </p:nvGrpSpPr>
      <p:grpSpPr>
        <a:xfrm>
          <a:off x="0" y="0"/>
          <a:ext cx="0" cy="0"/>
          <a:chOff x="0" y="0"/>
          <a:chExt cx="0" cy="0"/>
        </a:xfrm>
      </p:grpSpPr>
      <p:sp>
        <p:nvSpPr>
          <p:cNvPr id="5" name="Freeform 5"/>
          <p:cNvSpPr/>
          <p:nvPr/>
        </p:nvSpPr>
        <p:spPr>
          <a:xfrm>
            <a:off x="-388273" y="8603985"/>
            <a:ext cx="19405600" cy="2619756"/>
          </a:xfrm>
          <a:custGeom>
            <a:avLst/>
            <a:gdLst/>
            <a:ahLst/>
            <a:cxnLst/>
            <a:rect l="l" t="t" r="r" b="b"/>
            <a:pathLst>
              <a:path w="19405600" h="2619756">
                <a:moveTo>
                  <a:pt x="0" y="0"/>
                </a:moveTo>
                <a:lnTo>
                  <a:pt x="19405600" y="0"/>
                </a:lnTo>
                <a:lnTo>
                  <a:pt x="19405600" y="2619756"/>
                </a:lnTo>
                <a:lnTo>
                  <a:pt x="0" y="2619756"/>
                </a:lnTo>
                <a:lnTo>
                  <a:pt x="0" y="0"/>
                </a:lnTo>
                <a:close/>
              </a:path>
            </a:pathLst>
          </a:custGeom>
          <a:blipFill>
            <a:blip r:embed="rId4"/>
            <a:stretch>
              <a:fillRect/>
            </a:stretch>
          </a:blipFill>
        </p:spPr>
      </p:sp>
      <p:sp>
        <p:nvSpPr>
          <p:cNvPr id="16" name="Freeform 16"/>
          <p:cNvSpPr/>
          <p:nvPr/>
        </p:nvSpPr>
        <p:spPr>
          <a:xfrm>
            <a:off x="-1539143" y="-1549212"/>
            <a:ext cx="5135685" cy="3098423"/>
          </a:xfrm>
          <a:custGeom>
            <a:avLst/>
            <a:gdLst/>
            <a:ahLst/>
            <a:cxnLst/>
            <a:rect l="l" t="t" r="r" b="b"/>
            <a:pathLst>
              <a:path w="5135685" h="3098423">
                <a:moveTo>
                  <a:pt x="0" y="0"/>
                </a:moveTo>
                <a:lnTo>
                  <a:pt x="5135686" y="0"/>
                </a:lnTo>
                <a:lnTo>
                  <a:pt x="5135686" y="3098424"/>
                </a:lnTo>
                <a:lnTo>
                  <a:pt x="0" y="30984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a:off x="16040242" y="428964"/>
            <a:ext cx="5135685" cy="3098423"/>
          </a:xfrm>
          <a:custGeom>
            <a:avLst/>
            <a:gdLst/>
            <a:ahLst/>
            <a:cxnLst/>
            <a:rect l="l" t="t" r="r" b="b"/>
            <a:pathLst>
              <a:path w="5135685" h="3098423">
                <a:moveTo>
                  <a:pt x="0" y="0"/>
                </a:moveTo>
                <a:lnTo>
                  <a:pt x="5135685" y="0"/>
                </a:lnTo>
                <a:lnTo>
                  <a:pt x="5135685" y="3098423"/>
                </a:lnTo>
                <a:lnTo>
                  <a:pt x="0" y="3098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a:off x="10591800" y="3153025"/>
            <a:ext cx="5135685" cy="3098423"/>
          </a:xfrm>
          <a:custGeom>
            <a:avLst/>
            <a:gdLst/>
            <a:ahLst/>
            <a:cxnLst/>
            <a:rect l="l" t="t" r="r" b="b"/>
            <a:pathLst>
              <a:path w="5135685" h="3098423">
                <a:moveTo>
                  <a:pt x="0" y="0"/>
                </a:moveTo>
                <a:lnTo>
                  <a:pt x="5135685" y="0"/>
                </a:lnTo>
                <a:lnTo>
                  <a:pt x="5135685" y="3098423"/>
                </a:lnTo>
                <a:lnTo>
                  <a:pt x="0" y="3098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TextBox 19">
            <a:extLst>
              <a:ext uri="{FF2B5EF4-FFF2-40B4-BE49-F238E27FC236}">
                <a16:creationId xmlns:a16="http://schemas.microsoft.com/office/drawing/2014/main" id="{206D9B12-5A9F-4067-B832-9D09EF25BC7D}"/>
              </a:ext>
            </a:extLst>
          </p:cNvPr>
          <p:cNvSpPr txBox="1"/>
          <p:nvPr/>
        </p:nvSpPr>
        <p:spPr>
          <a:xfrm>
            <a:off x="11605357" y="4417469"/>
            <a:ext cx="5943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solidFill>
                  <a:prstClr val="black"/>
                </a:solidFill>
                <a:latin typeface="Times New Roman" panose="02020603050405020304" pitchFamily="18" charset="0"/>
                <a:cs typeface="Times New Roman" panose="02020603050405020304" pitchFamily="18" charset="0"/>
              </a:rPr>
              <a:t>Method</a:t>
            </a:r>
            <a:endPar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06BCC4B-CDCE-49EF-9360-CAD5D3A616CD}"/>
              </a:ext>
            </a:extLst>
          </p:cNvPr>
          <p:cNvPicPr>
            <a:picLocks noChangeAspect="1"/>
          </p:cNvPicPr>
          <p:nvPr/>
        </p:nvPicPr>
        <p:blipFill rotWithShape="1">
          <a:blip r:embed="rId7"/>
          <a:srcRect l="7824" t="21770" r="3914" b="22405"/>
          <a:stretch/>
        </p:blipFill>
        <p:spPr>
          <a:xfrm>
            <a:off x="2247758" y="3153025"/>
            <a:ext cx="7734442" cy="4253888"/>
          </a:xfrm>
          <a:prstGeom prst="rect">
            <a:avLst/>
          </a:prstGeom>
        </p:spPr>
      </p:pic>
      <p:sp>
        <p:nvSpPr>
          <p:cNvPr id="14" name="Halka 3">
            <a:extLst>
              <a:ext uri="{FF2B5EF4-FFF2-40B4-BE49-F238E27FC236}">
                <a16:creationId xmlns:a16="http://schemas.microsoft.com/office/drawing/2014/main" id="{3D37C1F8-5846-4C68-A6D5-3A76EA94D6F1}"/>
              </a:ext>
            </a:extLst>
          </p:cNvPr>
          <p:cNvSpPr/>
          <p:nvPr/>
        </p:nvSpPr>
        <p:spPr>
          <a:xfrm>
            <a:off x="-8610600" y="-4857751"/>
            <a:ext cx="33832800" cy="20002501"/>
          </a:xfrm>
          <a:custGeom>
            <a:avLst/>
            <a:gdLst>
              <a:gd name="connsiteX0" fmla="*/ 0 w 5832648"/>
              <a:gd name="connsiteY0" fmla="*/ 2880320 h 5760640"/>
              <a:gd name="connsiteX1" fmla="*/ 2916324 w 5832648"/>
              <a:gd name="connsiteY1" fmla="*/ 0 h 5760640"/>
              <a:gd name="connsiteX2" fmla="*/ 5832648 w 5832648"/>
              <a:gd name="connsiteY2" fmla="*/ 2880320 h 5760640"/>
              <a:gd name="connsiteX3" fmla="*/ 2916324 w 5832648"/>
              <a:gd name="connsiteY3" fmla="*/ 5760640 h 5760640"/>
              <a:gd name="connsiteX4" fmla="*/ 0 w 5832648"/>
              <a:gd name="connsiteY4" fmla="*/ 2880320 h 5760640"/>
              <a:gd name="connsiteX5" fmla="*/ 2337322 w 5832648"/>
              <a:gd name="connsiteY5" fmla="*/ 2880320 h 5760640"/>
              <a:gd name="connsiteX6" fmla="*/ 2916324 w 5832648"/>
              <a:gd name="connsiteY6" fmla="*/ 3423318 h 5760640"/>
              <a:gd name="connsiteX7" fmla="*/ 3495326 w 5832648"/>
              <a:gd name="connsiteY7" fmla="*/ 2880320 h 5760640"/>
              <a:gd name="connsiteX8" fmla="*/ 2916324 w 5832648"/>
              <a:gd name="connsiteY8" fmla="*/ 2337322 h 5760640"/>
              <a:gd name="connsiteX9" fmla="*/ 2337322 w 5832648"/>
              <a:gd name="connsiteY9" fmla="*/ 2880320 h 5760640"/>
              <a:gd name="connsiteX0" fmla="*/ 607880 w 6440528"/>
              <a:gd name="connsiteY0" fmla="*/ 3263854 h 6144174"/>
              <a:gd name="connsiteX1" fmla="*/ 243598 w 6440528"/>
              <a:gd name="connsiteY1" fmla="*/ 342730 h 6144174"/>
              <a:gd name="connsiteX2" fmla="*/ 3524204 w 6440528"/>
              <a:gd name="connsiteY2" fmla="*/ 383534 h 6144174"/>
              <a:gd name="connsiteX3" fmla="*/ 6440528 w 6440528"/>
              <a:gd name="connsiteY3" fmla="*/ 3263854 h 6144174"/>
              <a:gd name="connsiteX4" fmla="*/ 3524204 w 6440528"/>
              <a:gd name="connsiteY4" fmla="*/ 6144174 h 6144174"/>
              <a:gd name="connsiteX5" fmla="*/ 607880 w 6440528"/>
              <a:gd name="connsiteY5" fmla="*/ 3263854 h 6144174"/>
              <a:gd name="connsiteX6" fmla="*/ 2945202 w 6440528"/>
              <a:gd name="connsiteY6" fmla="*/ 3263854 h 6144174"/>
              <a:gd name="connsiteX7" fmla="*/ 3524204 w 6440528"/>
              <a:gd name="connsiteY7" fmla="*/ 3806852 h 6144174"/>
              <a:gd name="connsiteX8" fmla="*/ 4103206 w 6440528"/>
              <a:gd name="connsiteY8" fmla="*/ 3263854 h 6144174"/>
              <a:gd name="connsiteX9" fmla="*/ 3524204 w 6440528"/>
              <a:gd name="connsiteY9" fmla="*/ 2720856 h 6144174"/>
              <a:gd name="connsiteX10" fmla="*/ 2945202 w 6440528"/>
              <a:gd name="connsiteY10" fmla="*/ 3263854 h 6144174"/>
              <a:gd name="connsiteX0" fmla="*/ 607880 w 7224084"/>
              <a:gd name="connsiteY0" fmla="*/ 3139674 h 6019994"/>
              <a:gd name="connsiteX1" fmla="*/ 243598 w 7224084"/>
              <a:gd name="connsiteY1" fmla="*/ 218550 h 6019994"/>
              <a:gd name="connsiteX2" fmla="*/ 3524204 w 7224084"/>
              <a:gd name="connsiteY2" fmla="*/ 259354 h 6019994"/>
              <a:gd name="connsiteX3" fmla="*/ 7025398 w 7224084"/>
              <a:gd name="connsiteY3" fmla="*/ 199500 h 6019994"/>
              <a:gd name="connsiteX4" fmla="*/ 6440528 w 7224084"/>
              <a:gd name="connsiteY4" fmla="*/ 3139674 h 6019994"/>
              <a:gd name="connsiteX5" fmla="*/ 3524204 w 7224084"/>
              <a:gd name="connsiteY5" fmla="*/ 6019994 h 6019994"/>
              <a:gd name="connsiteX6" fmla="*/ 607880 w 7224084"/>
              <a:gd name="connsiteY6" fmla="*/ 3139674 h 6019994"/>
              <a:gd name="connsiteX7" fmla="*/ 2945202 w 7224084"/>
              <a:gd name="connsiteY7" fmla="*/ 3139674 h 6019994"/>
              <a:gd name="connsiteX8" fmla="*/ 3524204 w 7224084"/>
              <a:gd name="connsiteY8" fmla="*/ 3682672 h 6019994"/>
              <a:gd name="connsiteX9" fmla="*/ 4103206 w 7224084"/>
              <a:gd name="connsiteY9" fmla="*/ 3139674 h 6019994"/>
              <a:gd name="connsiteX10" fmla="*/ 3524204 w 7224084"/>
              <a:gd name="connsiteY10" fmla="*/ 2596676 h 6019994"/>
              <a:gd name="connsiteX11" fmla="*/ 2945202 w 7224084"/>
              <a:gd name="connsiteY11" fmla="*/ 3139674 h 6019994"/>
              <a:gd name="connsiteX0" fmla="*/ 607880 w 8608291"/>
              <a:gd name="connsiteY0" fmla="*/ 3139674 h 6750591"/>
              <a:gd name="connsiteX1" fmla="*/ 243598 w 8608291"/>
              <a:gd name="connsiteY1" fmla="*/ 218550 h 6750591"/>
              <a:gd name="connsiteX2" fmla="*/ 3524204 w 8608291"/>
              <a:gd name="connsiteY2" fmla="*/ 259354 h 6750591"/>
              <a:gd name="connsiteX3" fmla="*/ 7025398 w 8608291"/>
              <a:gd name="connsiteY3" fmla="*/ 199500 h 6750591"/>
              <a:gd name="connsiteX4" fmla="*/ 8478878 w 8608291"/>
              <a:gd name="connsiteY4" fmla="*/ 6263874 h 6750591"/>
              <a:gd name="connsiteX5" fmla="*/ 3524204 w 8608291"/>
              <a:gd name="connsiteY5" fmla="*/ 6019994 h 6750591"/>
              <a:gd name="connsiteX6" fmla="*/ 607880 w 8608291"/>
              <a:gd name="connsiteY6" fmla="*/ 3139674 h 6750591"/>
              <a:gd name="connsiteX7" fmla="*/ 2945202 w 8608291"/>
              <a:gd name="connsiteY7" fmla="*/ 3139674 h 6750591"/>
              <a:gd name="connsiteX8" fmla="*/ 3524204 w 8608291"/>
              <a:gd name="connsiteY8" fmla="*/ 3682672 h 6750591"/>
              <a:gd name="connsiteX9" fmla="*/ 4103206 w 8608291"/>
              <a:gd name="connsiteY9" fmla="*/ 3139674 h 6750591"/>
              <a:gd name="connsiteX10" fmla="*/ 3524204 w 8608291"/>
              <a:gd name="connsiteY10" fmla="*/ 2596676 h 6750591"/>
              <a:gd name="connsiteX11" fmla="*/ 2945202 w 8608291"/>
              <a:gd name="connsiteY11" fmla="*/ 3139674 h 6750591"/>
              <a:gd name="connsiteX0" fmla="*/ 3132736 w 11500120"/>
              <a:gd name="connsiteY0" fmla="*/ 3139674 h 7220147"/>
              <a:gd name="connsiteX1" fmla="*/ 2768454 w 11500120"/>
              <a:gd name="connsiteY1" fmla="*/ 218550 h 7220147"/>
              <a:gd name="connsiteX2" fmla="*/ 6049060 w 11500120"/>
              <a:gd name="connsiteY2" fmla="*/ 259354 h 7220147"/>
              <a:gd name="connsiteX3" fmla="*/ 9550254 w 11500120"/>
              <a:gd name="connsiteY3" fmla="*/ 199500 h 7220147"/>
              <a:gd name="connsiteX4" fmla="*/ 11003734 w 11500120"/>
              <a:gd name="connsiteY4" fmla="*/ 6263874 h 7220147"/>
              <a:gd name="connsiteX5" fmla="*/ 276910 w 11500120"/>
              <a:gd name="connsiteY5" fmla="*/ 6896294 h 7220147"/>
              <a:gd name="connsiteX6" fmla="*/ 3132736 w 11500120"/>
              <a:gd name="connsiteY6" fmla="*/ 3139674 h 7220147"/>
              <a:gd name="connsiteX7" fmla="*/ 5470058 w 11500120"/>
              <a:gd name="connsiteY7" fmla="*/ 3139674 h 7220147"/>
              <a:gd name="connsiteX8" fmla="*/ 6049060 w 11500120"/>
              <a:gd name="connsiteY8" fmla="*/ 3682672 h 7220147"/>
              <a:gd name="connsiteX9" fmla="*/ 6628062 w 11500120"/>
              <a:gd name="connsiteY9" fmla="*/ 3139674 h 7220147"/>
              <a:gd name="connsiteX10" fmla="*/ 6049060 w 11500120"/>
              <a:gd name="connsiteY10" fmla="*/ 2596676 h 7220147"/>
              <a:gd name="connsiteX11" fmla="*/ 5470058 w 11500120"/>
              <a:gd name="connsiteY11" fmla="*/ 3139674 h 7220147"/>
              <a:gd name="connsiteX0" fmla="*/ 3117946 w 11485330"/>
              <a:gd name="connsiteY0" fmla="*/ 3942271 h 8022744"/>
              <a:gd name="connsiteX1" fmla="*/ 1077264 w 11485330"/>
              <a:gd name="connsiteY1" fmla="*/ 106747 h 8022744"/>
              <a:gd name="connsiteX2" fmla="*/ 6034270 w 11485330"/>
              <a:gd name="connsiteY2" fmla="*/ 1061951 h 8022744"/>
              <a:gd name="connsiteX3" fmla="*/ 9535464 w 11485330"/>
              <a:gd name="connsiteY3" fmla="*/ 1002097 h 8022744"/>
              <a:gd name="connsiteX4" fmla="*/ 10988944 w 11485330"/>
              <a:gd name="connsiteY4" fmla="*/ 7066471 h 8022744"/>
              <a:gd name="connsiteX5" fmla="*/ 262120 w 11485330"/>
              <a:gd name="connsiteY5" fmla="*/ 7698891 h 8022744"/>
              <a:gd name="connsiteX6" fmla="*/ 3117946 w 11485330"/>
              <a:gd name="connsiteY6" fmla="*/ 3942271 h 8022744"/>
              <a:gd name="connsiteX7" fmla="*/ 5455268 w 11485330"/>
              <a:gd name="connsiteY7" fmla="*/ 3942271 h 8022744"/>
              <a:gd name="connsiteX8" fmla="*/ 6034270 w 11485330"/>
              <a:gd name="connsiteY8" fmla="*/ 4485269 h 8022744"/>
              <a:gd name="connsiteX9" fmla="*/ 6613272 w 11485330"/>
              <a:gd name="connsiteY9" fmla="*/ 3942271 h 8022744"/>
              <a:gd name="connsiteX10" fmla="*/ 6034270 w 11485330"/>
              <a:gd name="connsiteY10" fmla="*/ 3399273 h 8022744"/>
              <a:gd name="connsiteX11" fmla="*/ 5455268 w 11485330"/>
              <a:gd name="connsiteY11" fmla="*/ 3942271 h 8022744"/>
              <a:gd name="connsiteX0" fmla="*/ 3117946 w 11485330"/>
              <a:gd name="connsiteY0" fmla="*/ 5106236 h 9186709"/>
              <a:gd name="connsiteX1" fmla="*/ 1077264 w 11485330"/>
              <a:gd name="connsiteY1" fmla="*/ 1270712 h 9186709"/>
              <a:gd name="connsiteX2" fmla="*/ 6643870 w 11485330"/>
              <a:gd name="connsiteY2" fmla="*/ 16116 h 9186709"/>
              <a:gd name="connsiteX3" fmla="*/ 9535464 w 11485330"/>
              <a:gd name="connsiteY3" fmla="*/ 2166062 h 9186709"/>
              <a:gd name="connsiteX4" fmla="*/ 10988944 w 11485330"/>
              <a:gd name="connsiteY4" fmla="*/ 8230436 h 9186709"/>
              <a:gd name="connsiteX5" fmla="*/ 262120 w 11485330"/>
              <a:gd name="connsiteY5" fmla="*/ 8862856 h 9186709"/>
              <a:gd name="connsiteX6" fmla="*/ 3117946 w 11485330"/>
              <a:gd name="connsiteY6" fmla="*/ 5106236 h 9186709"/>
              <a:gd name="connsiteX7" fmla="*/ 5455268 w 11485330"/>
              <a:gd name="connsiteY7" fmla="*/ 5106236 h 9186709"/>
              <a:gd name="connsiteX8" fmla="*/ 6034270 w 11485330"/>
              <a:gd name="connsiteY8" fmla="*/ 5649234 h 9186709"/>
              <a:gd name="connsiteX9" fmla="*/ 6613272 w 11485330"/>
              <a:gd name="connsiteY9" fmla="*/ 5106236 h 9186709"/>
              <a:gd name="connsiteX10" fmla="*/ 6034270 w 11485330"/>
              <a:gd name="connsiteY10" fmla="*/ 4563238 h 9186709"/>
              <a:gd name="connsiteX11" fmla="*/ 5455268 w 11485330"/>
              <a:gd name="connsiteY11" fmla="*/ 5106236 h 9186709"/>
              <a:gd name="connsiteX0" fmla="*/ 3117946 w 13191594"/>
              <a:gd name="connsiteY0" fmla="*/ 5737390 h 9958375"/>
              <a:gd name="connsiteX1" fmla="*/ 1077264 w 13191594"/>
              <a:gd name="connsiteY1" fmla="*/ 1901866 h 9958375"/>
              <a:gd name="connsiteX2" fmla="*/ 6643870 w 13191594"/>
              <a:gd name="connsiteY2" fmla="*/ 647270 h 9958375"/>
              <a:gd name="connsiteX3" fmla="*/ 13002564 w 13191594"/>
              <a:gd name="connsiteY3" fmla="*/ 168316 h 9958375"/>
              <a:gd name="connsiteX4" fmla="*/ 10988944 w 13191594"/>
              <a:gd name="connsiteY4" fmla="*/ 8861590 h 9958375"/>
              <a:gd name="connsiteX5" fmla="*/ 262120 w 13191594"/>
              <a:gd name="connsiteY5" fmla="*/ 9494010 h 9958375"/>
              <a:gd name="connsiteX6" fmla="*/ 3117946 w 13191594"/>
              <a:gd name="connsiteY6" fmla="*/ 5737390 h 9958375"/>
              <a:gd name="connsiteX7" fmla="*/ 5455268 w 13191594"/>
              <a:gd name="connsiteY7" fmla="*/ 5737390 h 9958375"/>
              <a:gd name="connsiteX8" fmla="*/ 6034270 w 13191594"/>
              <a:gd name="connsiteY8" fmla="*/ 6280388 h 9958375"/>
              <a:gd name="connsiteX9" fmla="*/ 6613272 w 13191594"/>
              <a:gd name="connsiteY9" fmla="*/ 5737390 h 9958375"/>
              <a:gd name="connsiteX10" fmla="*/ 6034270 w 13191594"/>
              <a:gd name="connsiteY10" fmla="*/ 5194392 h 9958375"/>
              <a:gd name="connsiteX11" fmla="*/ 5455268 w 13191594"/>
              <a:gd name="connsiteY11" fmla="*/ 5737390 h 9958375"/>
              <a:gd name="connsiteX0" fmla="*/ 427271 w 14044219"/>
              <a:gd name="connsiteY0" fmla="*/ 5737390 h 9958375"/>
              <a:gd name="connsiteX1" fmla="*/ 1929889 w 14044219"/>
              <a:gd name="connsiteY1" fmla="*/ 1901866 h 9958375"/>
              <a:gd name="connsiteX2" fmla="*/ 7496495 w 14044219"/>
              <a:gd name="connsiteY2" fmla="*/ 647270 h 9958375"/>
              <a:gd name="connsiteX3" fmla="*/ 13855189 w 14044219"/>
              <a:gd name="connsiteY3" fmla="*/ 168316 h 9958375"/>
              <a:gd name="connsiteX4" fmla="*/ 11841569 w 14044219"/>
              <a:gd name="connsiteY4" fmla="*/ 8861590 h 9958375"/>
              <a:gd name="connsiteX5" fmla="*/ 1114745 w 14044219"/>
              <a:gd name="connsiteY5" fmla="*/ 9494010 h 9958375"/>
              <a:gd name="connsiteX6" fmla="*/ 427271 w 14044219"/>
              <a:gd name="connsiteY6" fmla="*/ 5737390 h 9958375"/>
              <a:gd name="connsiteX7" fmla="*/ 6307893 w 14044219"/>
              <a:gd name="connsiteY7" fmla="*/ 5737390 h 9958375"/>
              <a:gd name="connsiteX8" fmla="*/ 6886895 w 14044219"/>
              <a:gd name="connsiteY8" fmla="*/ 6280388 h 9958375"/>
              <a:gd name="connsiteX9" fmla="*/ 7465897 w 14044219"/>
              <a:gd name="connsiteY9" fmla="*/ 5737390 h 9958375"/>
              <a:gd name="connsiteX10" fmla="*/ 6886895 w 14044219"/>
              <a:gd name="connsiteY10" fmla="*/ 5194392 h 9958375"/>
              <a:gd name="connsiteX11" fmla="*/ 6307893 w 14044219"/>
              <a:gd name="connsiteY11" fmla="*/ 5737390 h 9958375"/>
              <a:gd name="connsiteX0" fmla="*/ 340694 w 13957642"/>
              <a:gd name="connsiteY0" fmla="*/ 6293101 h 10514086"/>
              <a:gd name="connsiteX1" fmla="*/ 243112 w 13957642"/>
              <a:gd name="connsiteY1" fmla="*/ 95377 h 10514086"/>
              <a:gd name="connsiteX2" fmla="*/ 7409918 w 13957642"/>
              <a:gd name="connsiteY2" fmla="*/ 1202981 h 10514086"/>
              <a:gd name="connsiteX3" fmla="*/ 13768612 w 13957642"/>
              <a:gd name="connsiteY3" fmla="*/ 724027 h 10514086"/>
              <a:gd name="connsiteX4" fmla="*/ 11754992 w 13957642"/>
              <a:gd name="connsiteY4" fmla="*/ 9417301 h 10514086"/>
              <a:gd name="connsiteX5" fmla="*/ 1028168 w 13957642"/>
              <a:gd name="connsiteY5" fmla="*/ 10049721 h 10514086"/>
              <a:gd name="connsiteX6" fmla="*/ 340694 w 13957642"/>
              <a:gd name="connsiteY6" fmla="*/ 6293101 h 10514086"/>
              <a:gd name="connsiteX7" fmla="*/ 6221316 w 13957642"/>
              <a:gd name="connsiteY7" fmla="*/ 6293101 h 10514086"/>
              <a:gd name="connsiteX8" fmla="*/ 6800318 w 13957642"/>
              <a:gd name="connsiteY8" fmla="*/ 6836099 h 10514086"/>
              <a:gd name="connsiteX9" fmla="*/ 7379320 w 13957642"/>
              <a:gd name="connsiteY9" fmla="*/ 6293101 h 10514086"/>
              <a:gd name="connsiteX10" fmla="*/ 6800318 w 13957642"/>
              <a:gd name="connsiteY10" fmla="*/ 5750103 h 10514086"/>
              <a:gd name="connsiteX11" fmla="*/ 6221316 w 13957642"/>
              <a:gd name="connsiteY11" fmla="*/ 6293101 h 10514086"/>
              <a:gd name="connsiteX0" fmla="*/ 340694 w 13957642"/>
              <a:gd name="connsiteY0" fmla="*/ 6631404 h 10852389"/>
              <a:gd name="connsiteX1" fmla="*/ 243112 w 13957642"/>
              <a:gd name="connsiteY1" fmla="*/ 433680 h 10852389"/>
              <a:gd name="connsiteX2" fmla="*/ 7829018 w 13957642"/>
              <a:gd name="connsiteY2" fmla="*/ 55384 h 10852389"/>
              <a:gd name="connsiteX3" fmla="*/ 13768612 w 13957642"/>
              <a:gd name="connsiteY3" fmla="*/ 1062330 h 10852389"/>
              <a:gd name="connsiteX4" fmla="*/ 11754992 w 13957642"/>
              <a:gd name="connsiteY4" fmla="*/ 9755604 h 10852389"/>
              <a:gd name="connsiteX5" fmla="*/ 1028168 w 13957642"/>
              <a:gd name="connsiteY5" fmla="*/ 10388024 h 10852389"/>
              <a:gd name="connsiteX6" fmla="*/ 340694 w 13957642"/>
              <a:gd name="connsiteY6" fmla="*/ 6631404 h 10852389"/>
              <a:gd name="connsiteX7" fmla="*/ 6221316 w 13957642"/>
              <a:gd name="connsiteY7" fmla="*/ 6631404 h 10852389"/>
              <a:gd name="connsiteX8" fmla="*/ 6800318 w 13957642"/>
              <a:gd name="connsiteY8" fmla="*/ 7174402 h 10852389"/>
              <a:gd name="connsiteX9" fmla="*/ 7379320 w 13957642"/>
              <a:gd name="connsiteY9" fmla="*/ 6631404 h 10852389"/>
              <a:gd name="connsiteX10" fmla="*/ 6800318 w 13957642"/>
              <a:gd name="connsiteY10" fmla="*/ 6088406 h 10852389"/>
              <a:gd name="connsiteX11" fmla="*/ 6221316 w 13957642"/>
              <a:gd name="connsiteY11" fmla="*/ 6631404 h 10852389"/>
              <a:gd name="connsiteX0" fmla="*/ 451530 w 14650399"/>
              <a:gd name="connsiteY0" fmla="*/ 6631404 h 11764928"/>
              <a:gd name="connsiteX1" fmla="*/ 353948 w 14650399"/>
              <a:gd name="connsiteY1" fmla="*/ 433680 h 11764928"/>
              <a:gd name="connsiteX2" fmla="*/ 7939854 w 14650399"/>
              <a:gd name="connsiteY2" fmla="*/ 55384 h 11764928"/>
              <a:gd name="connsiteX3" fmla="*/ 13879448 w 14650399"/>
              <a:gd name="connsiteY3" fmla="*/ 1062330 h 11764928"/>
              <a:gd name="connsiteX4" fmla="*/ 13427928 w 14650399"/>
              <a:gd name="connsiteY4" fmla="*/ 11089104 h 11764928"/>
              <a:gd name="connsiteX5" fmla="*/ 1139004 w 14650399"/>
              <a:gd name="connsiteY5" fmla="*/ 10388024 h 11764928"/>
              <a:gd name="connsiteX6" fmla="*/ 451530 w 14650399"/>
              <a:gd name="connsiteY6" fmla="*/ 6631404 h 11764928"/>
              <a:gd name="connsiteX7" fmla="*/ 6332152 w 14650399"/>
              <a:gd name="connsiteY7" fmla="*/ 6631404 h 11764928"/>
              <a:gd name="connsiteX8" fmla="*/ 6911154 w 14650399"/>
              <a:gd name="connsiteY8" fmla="*/ 7174402 h 11764928"/>
              <a:gd name="connsiteX9" fmla="*/ 7490156 w 14650399"/>
              <a:gd name="connsiteY9" fmla="*/ 6631404 h 11764928"/>
              <a:gd name="connsiteX10" fmla="*/ 6911154 w 14650399"/>
              <a:gd name="connsiteY10" fmla="*/ 6088406 h 11764928"/>
              <a:gd name="connsiteX11" fmla="*/ 6332152 w 14650399"/>
              <a:gd name="connsiteY11" fmla="*/ 6631404 h 11764928"/>
              <a:gd name="connsiteX0" fmla="*/ 1322292 w 15600907"/>
              <a:gd name="connsiteY0" fmla="*/ 6631404 h 12732166"/>
              <a:gd name="connsiteX1" fmla="*/ 1224710 w 15600907"/>
              <a:gd name="connsiteY1" fmla="*/ 433680 h 12732166"/>
              <a:gd name="connsiteX2" fmla="*/ 8810616 w 15600907"/>
              <a:gd name="connsiteY2" fmla="*/ 55384 h 12732166"/>
              <a:gd name="connsiteX3" fmla="*/ 14750210 w 15600907"/>
              <a:gd name="connsiteY3" fmla="*/ 1062330 h 12732166"/>
              <a:gd name="connsiteX4" fmla="*/ 14298690 w 15600907"/>
              <a:gd name="connsiteY4" fmla="*/ 11089104 h 12732166"/>
              <a:gd name="connsiteX5" fmla="*/ 866766 w 15600907"/>
              <a:gd name="connsiteY5" fmla="*/ 12293024 h 12732166"/>
              <a:gd name="connsiteX6" fmla="*/ 1322292 w 15600907"/>
              <a:gd name="connsiteY6" fmla="*/ 6631404 h 12732166"/>
              <a:gd name="connsiteX7" fmla="*/ 7202914 w 15600907"/>
              <a:gd name="connsiteY7" fmla="*/ 6631404 h 12732166"/>
              <a:gd name="connsiteX8" fmla="*/ 7781916 w 15600907"/>
              <a:gd name="connsiteY8" fmla="*/ 7174402 h 12732166"/>
              <a:gd name="connsiteX9" fmla="*/ 8360918 w 15600907"/>
              <a:gd name="connsiteY9" fmla="*/ 6631404 h 12732166"/>
              <a:gd name="connsiteX10" fmla="*/ 7781916 w 15600907"/>
              <a:gd name="connsiteY10" fmla="*/ 6088406 h 12732166"/>
              <a:gd name="connsiteX11" fmla="*/ 7202914 w 15600907"/>
              <a:gd name="connsiteY11" fmla="*/ 6631404 h 12732166"/>
              <a:gd name="connsiteX0" fmla="*/ 1358636 w 15962114"/>
              <a:gd name="connsiteY0" fmla="*/ 6631404 h 13036209"/>
              <a:gd name="connsiteX1" fmla="*/ 1261054 w 15962114"/>
              <a:gd name="connsiteY1" fmla="*/ 433680 h 13036209"/>
              <a:gd name="connsiteX2" fmla="*/ 8846960 w 15962114"/>
              <a:gd name="connsiteY2" fmla="*/ 55384 h 13036209"/>
              <a:gd name="connsiteX3" fmla="*/ 14786554 w 15962114"/>
              <a:gd name="connsiteY3" fmla="*/ 1062330 h 13036209"/>
              <a:gd name="connsiteX4" fmla="*/ 14830334 w 15962114"/>
              <a:gd name="connsiteY4" fmla="*/ 11736804 h 13036209"/>
              <a:gd name="connsiteX5" fmla="*/ 903110 w 15962114"/>
              <a:gd name="connsiteY5" fmla="*/ 12293024 h 13036209"/>
              <a:gd name="connsiteX6" fmla="*/ 1358636 w 15962114"/>
              <a:gd name="connsiteY6" fmla="*/ 6631404 h 13036209"/>
              <a:gd name="connsiteX7" fmla="*/ 7239258 w 15962114"/>
              <a:gd name="connsiteY7" fmla="*/ 6631404 h 13036209"/>
              <a:gd name="connsiteX8" fmla="*/ 7818260 w 15962114"/>
              <a:gd name="connsiteY8" fmla="*/ 7174402 h 13036209"/>
              <a:gd name="connsiteX9" fmla="*/ 8397262 w 15962114"/>
              <a:gd name="connsiteY9" fmla="*/ 6631404 h 13036209"/>
              <a:gd name="connsiteX10" fmla="*/ 7818260 w 15962114"/>
              <a:gd name="connsiteY10" fmla="*/ 6088406 h 13036209"/>
              <a:gd name="connsiteX11" fmla="*/ 7239258 w 15962114"/>
              <a:gd name="connsiteY11" fmla="*/ 6631404 h 13036209"/>
              <a:gd name="connsiteX0" fmla="*/ 410621 w 16576199"/>
              <a:gd name="connsiteY0" fmla="*/ 6783804 h 13026547"/>
              <a:gd name="connsiteX1" fmla="*/ 1875139 w 16576199"/>
              <a:gd name="connsiteY1" fmla="*/ 433680 h 13026547"/>
              <a:gd name="connsiteX2" fmla="*/ 9461045 w 16576199"/>
              <a:gd name="connsiteY2" fmla="*/ 55384 h 13026547"/>
              <a:gd name="connsiteX3" fmla="*/ 15400639 w 16576199"/>
              <a:gd name="connsiteY3" fmla="*/ 1062330 h 13026547"/>
              <a:gd name="connsiteX4" fmla="*/ 15444419 w 16576199"/>
              <a:gd name="connsiteY4" fmla="*/ 11736804 h 13026547"/>
              <a:gd name="connsiteX5" fmla="*/ 1517195 w 16576199"/>
              <a:gd name="connsiteY5" fmla="*/ 12293024 h 13026547"/>
              <a:gd name="connsiteX6" fmla="*/ 410621 w 16576199"/>
              <a:gd name="connsiteY6" fmla="*/ 6783804 h 13026547"/>
              <a:gd name="connsiteX7" fmla="*/ 7853343 w 16576199"/>
              <a:gd name="connsiteY7" fmla="*/ 6631404 h 13026547"/>
              <a:gd name="connsiteX8" fmla="*/ 8432345 w 16576199"/>
              <a:gd name="connsiteY8" fmla="*/ 7174402 h 13026547"/>
              <a:gd name="connsiteX9" fmla="*/ 9011347 w 16576199"/>
              <a:gd name="connsiteY9" fmla="*/ 6631404 h 13026547"/>
              <a:gd name="connsiteX10" fmla="*/ 8432345 w 16576199"/>
              <a:gd name="connsiteY10" fmla="*/ 6088406 h 13026547"/>
              <a:gd name="connsiteX11" fmla="*/ 7853343 w 16576199"/>
              <a:gd name="connsiteY11" fmla="*/ 6631404 h 13026547"/>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773642 w 16496498"/>
              <a:gd name="connsiteY7" fmla="*/ 6588780 h 12983923"/>
              <a:gd name="connsiteX8" fmla="*/ 8352644 w 16496498"/>
              <a:gd name="connsiteY8" fmla="*/ 7131778 h 12983923"/>
              <a:gd name="connsiteX9" fmla="*/ 8931646 w 16496498"/>
              <a:gd name="connsiteY9" fmla="*/ 6588780 h 12983923"/>
              <a:gd name="connsiteX10" fmla="*/ 8352644 w 16496498"/>
              <a:gd name="connsiteY10" fmla="*/ 6045782 h 12983923"/>
              <a:gd name="connsiteX11" fmla="*/ 7773642 w 16496498"/>
              <a:gd name="connsiteY11" fmla="*/ 6588780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773642 w 16496498"/>
              <a:gd name="connsiteY7" fmla="*/ 6588780 h 12983923"/>
              <a:gd name="connsiteX8" fmla="*/ 8352644 w 16496498"/>
              <a:gd name="connsiteY8" fmla="*/ 7131778 h 12983923"/>
              <a:gd name="connsiteX9" fmla="*/ 8931646 w 16496498"/>
              <a:gd name="connsiteY9" fmla="*/ 6588780 h 12983923"/>
              <a:gd name="connsiteX10" fmla="*/ 8346497 w 16496498"/>
              <a:gd name="connsiteY10" fmla="*/ 6159828 h 12983923"/>
              <a:gd name="connsiteX11" fmla="*/ 7773642 w 16496498"/>
              <a:gd name="connsiteY11" fmla="*/ 6588780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773642 w 16496498"/>
              <a:gd name="connsiteY7" fmla="*/ 6588780 h 12983923"/>
              <a:gd name="connsiteX8" fmla="*/ 8346497 w 16496498"/>
              <a:gd name="connsiteY8" fmla="*/ 7055748 h 12983923"/>
              <a:gd name="connsiteX9" fmla="*/ 8931646 w 16496498"/>
              <a:gd name="connsiteY9" fmla="*/ 6588780 h 12983923"/>
              <a:gd name="connsiteX10" fmla="*/ 8346497 w 16496498"/>
              <a:gd name="connsiteY10" fmla="*/ 6159828 h 12983923"/>
              <a:gd name="connsiteX11" fmla="*/ 7773642 w 16496498"/>
              <a:gd name="connsiteY11" fmla="*/ 6588780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78137 w 16496498"/>
              <a:gd name="connsiteY7" fmla="*/ 6605072 h 12983923"/>
              <a:gd name="connsiteX8" fmla="*/ 8346497 w 16496498"/>
              <a:gd name="connsiteY8" fmla="*/ 7055748 h 12983923"/>
              <a:gd name="connsiteX9" fmla="*/ 8931646 w 16496498"/>
              <a:gd name="connsiteY9" fmla="*/ 6588780 h 12983923"/>
              <a:gd name="connsiteX10" fmla="*/ 8346497 w 16496498"/>
              <a:gd name="connsiteY10" fmla="*/ 6159828 h 12983923"/>
              <a:gd name="connsiteX11" fmla="*/ 7878137 w 16496498"/>
              <a:gd name="connsiteY11" fmla="*/ 6605072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78137 w 16496498"/>
              <a:gd name="connsiteY7" fmla="*/ 6605072 h 12983923"/>
              <a:gd name="connsiteX8" fmla="*/ 8346497 w 16496498"/>
              <a:gd name="connsiteY8" fmla="*/ 7055748 h 12983923"/>
              <a:gd name="connsiteX9" fmla="*/ 8796417 w 16496498"/>
              <a:gd name="connsiteY9" fmla="*/ 6626795 h 12983923"/>
              <a:gd name="connsiteX10" fmla="*/ 8346497 w 16496498"/>
              <a:gd name="connsiteY10" fmla="*/ 6159828 h 12983923"/>
              <a:gd name="connsiteX11" fmla="*/ 7878137 w 16496498"/>
              <a:gd name="connsiteY11" fmla="*/ 6605072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78137 w 16496498"/>
              <a:gd name="connsiteY7" fmla="*/ 6605072 h 12983923"/>
              <a:gd name="connsiteX8" fmla="*/ 8352643 w 16496498"/>
              <a:gd name="connsiteY8" fmla="*/ 7017733 h 12983923"/>
              <a:gd name="connsiteX9" fmla="*/ 8796417 w 16496498"/>
              <a:gd name="connsiteY9" fmla="*/ 6626795 h 12983923"/>
              <a:gd name="connsiteX10" fmla="*/ 8346497 w 16496498"/>
              <a:gd name="connsiteY10" fmla="*/ 6159828 h 12983923"/>
              <a:gd name="connsiteX11" fmla="*/ 7878137 w 16496498"/>
              <a:gd name="connsiteY11" fmla="*/ 6605072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78137 w 16496498"/>
              <a:gd name="connsiteY7" fmla="*/ 6605072 h 12983923"/>
              <a:gd name="connsiteX8" fmla="*/ 8352643 w 16496498"/>
              <a:gd name="connsiteY8" fmla="*/ 7017733 h 12983923"/>
              <a:gd name="connsiteX9" fmla="*/ 8796417 w 16496498"/>
              <a:gd name="connsiteY9" fmla="*/ 6626795 h 12983923"/>
              <a:gd name="connsiteX10" fmla="*/ 8371084 w 16496498"/>
              <a:gd name="connsiteY10" fmla="*/ 6224997 h 12983923"/>
              <a:gd name="connsiteX11" fmla="*/ 7878137 w 16496498"/>
              <a:gd name="connsiteY11" fmla="*/ 6605072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939605 w 16496498"/>
              <a:gd name="connsiteY7" fmla="*/ 6626795 h 12983923"/>
              <a:gd name="connsiteX8" fmla="*/ 8352643 w 16496498"/>
              <a:gd name="connsiteY8" fmla="*/ 7017733 h 12983923"/>
              <a:gd name="connsiteX9" fmla="*/ 8796417 w 16496498"/>
              <a:gd name="connsiteY9" fmla="*/ 6626795 h 12983923"/>
              <a:gd name="connsiteX10" fmla="*/ 8371084 w 16496498"/>
              <a:gd name="connsiteY10" fmla="*/ 6224997 h 12983923"/>
              <a:gd name="connsiteX11" fmla="*/ 7939605 w 16496498"/>
              <a:gd name="connsiteY11" fmla="*/ 6626795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939605 w 16496498"/>
              <a:gd name="connsiteY7" fmla="*/ 6626795 h 12983923"/>
              <a:gd name="connsiteX8" fmla="*/ 8352643 w 16496498"/>
              <a:gd name="connsiteY8" fmla="*/ 7017733 h 12983923"/>
              <a:gd name="connsiteX9" fmla="*/ 8796417 w 16496498"/>
              <a:gd name="connsiteY9" fmla="*/ 6626795 h 12983923"/>
              <a:gd name="connsiteX10" fmla="*/ 8371084 w 16496498"/>
              <a:gd name="connsiteY10" fmla="*/ 6224997 h 12983923"/>
              <a:gd name="connsiteX11" fmla="*/ 7939605 w 16496498"/>
              <a:gd name="connsiteY11" fmla="*/ 6626795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939605 w 16496498"/>
              <a:gd name="connsiteY7" fmla="*/ 6626795 h 12983923"/>
              <a:gd name="connsiteX8" fmla="*/ 8352643 w 16496498"/>
              <a:gd name="connsiteY8" fmla="*/ 7017733 h 12983923"/>
              <a:gd name="connsiteX9" fmla="*/ 8796417 w 16496498"/>
              <a:gd name="connsiteY9" fmla="*/ 6626795 h 12983923"/>
              <a:gd name="connsiteX10" fmla="*/ 8371084 w 16496498"/>
              <a:gd name="connsiteY10" fmla="*/ 6224997 h 12983923"/>
              <a:gd name="connsiteX11" fmla="*/ 7939605 w 16496498"/>
              <a:gd name="connsiteY11" fmla="*/ 6626795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939605 w 16496498"/>
              <a:gd name="connsiteY7" fmla="*/ 6626795 h 12983923"/>
              <a:gd name="connsiteX8" fmla="*/ 8352643 w 16496498"/>
              <a:gd name="connsiteY8" fmla="*/ 7017733 h 12983923"/>
              <a:gd name="connsiteX9" fmla="*/ 8796417 w 16496498"/>
              <a:gd name="connsiteY9" fmla="*/ 6626795 h 12983923"/>
              <a:gd name="connsiteX10" fmla="*/ 8360839 w 16496498"/>
              <a:gd name="connsiteY10" fmla="*/ 6143536 h 12983923"/>
              <a:gd name="connsiteX11" fmla="*/ 7939605 w 16496498"/>
              <a:gd name="connsiteY11" fmla="*/ 6626795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42281 w 16496498"/>
              <a:gd name="connsiteY7" fmla="*/ 6617744 h 12983923"/>
              <a:gd name="connsiteX8" fmla="*/ 8352643 w 16496498"/>
              <a:gd name="connsiteY8" fmla="*/ 7017733 h 12983923"/>
              <a:gd name="connsiteX9" fmla="*/ 8796417 w 16496498"/>
              <a:gd name="connsiteY9" fmla="*/ 6626795 h 12983923"/>
              <a:gd name="connsiteX10" fmla="*/ 8360839 w 16496498"/>
              <a:gd name="connsiteY10" fmla="*/ 6143536 h 12983923"/>
              <a:gd name="connsiteX11" fmla="*/ 7842281 w 16496498"/>
              <a:gd name="connsiteY11" fmla="*/ 6617744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42281 w 16496498"/>
              <a:gd name="connsiteY7" fmla="*/ 6617744 h 12983923"/>
              <a:gd name="connsiteX8" fmla="*/ 8352643 w 16496498"/>
              <a:gd name="connsiteY8" fmla="*/ 7017733 h 12983923"/>
              <a:gd name="connsiteX9" fmla="*/ 8868129 w 16496498"/>
              <a:gd name="connsiteY9" fmla="*/ 6626795 h 12983923"/>
              <a:gd name="connsiteX10" fmla="*/ 8360839 w 16496498"/>
              <a:gd name="connsiteY10" fmla="*/ 6143536 h 12983923"/>
              <a:gd name="connsiteX11" fmla="*/ 7842281 w 16496498"/>
              <a:gd name="connsiteY11" fmla="*/ 6617744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42281 w 16496498"/>
              <a:gd name="connsiteY7" fmla="*/ 6617744 h 12983923"/>
              <a:gd name="connsiteX8" fmla="*/ 8352643 w 16496498"/>
              <a:gd name="connsiteY8" fmla="*/ 7017733 h 12983923"/>
              <a:gd name="connsiteX9" fmla="*/ 8868129 w 16496498"/>
              <a:gd name="connsiteY9" fmla="*/ 6626795 h 12983923"/>
              <a:gd name="connsiteX10" fmla="*/ 8360839 w 16496498"/>
              <a:gd name="connsiteY10" fmla="*/ 6143536 h 12983923"/>
              <a:gd name="connsiteX11" fmla="*/ 7842281 w 16496498"/>
              <a:gd name="connsiteY11" fmla="*/ 6617744 h 1298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96498" h="12983923">
                <a:moveTo>
                  <a:pt x="330920" y="6741180"/>
                </a:moveTo>
                <a:cubicBezTo>
                  <a:pt x="161977" y="4802723"/>
                  <a:pt x="-62216" y="1099709"/>
                  <a:pt x="423838" y="619656"/>
                </a:cubicBezTo>
                <a:cubicBezTo>
                  <a:pt x="909892" y="139603"/>
                  <a:pt x="6898494" y="-53915"/>
                  <a:pt x="9381344" y="12760"/>
                </a:cubicBezTo>
                <a:cubicBezTo>
                  <a:pt x="11864194" y="79435"/>
                  <a:pt x="14834884" y="539653"/>
                  <a:pt x="15320938" y="1019706"/>
                </a:cubicBezTo>
                <a:cubicBezTo>
                  <a:pt x="15806992" y="1499759"/>
                  <a:pt x="17678625" y="9822398"/>
                  <a:pt x="15364718" y="11694180"/>
                </a:cubicBezTo>
                <a:cubicBezTo>
                  <a:pt x="13050811" y="13565962"/>
                  <a:pt x="3943127" y="13075900"/>
                  <a:pt x="1437494" y="12250400"/>
                </a:cubicBezTo>
                <a:cubicBezTo>
                  <a:pt x="-1068139" y="11424900"/>
                  <a:pt x="499863" y="8679637"/>
                  <a:pt x="330920" y="6741180"/>
                </a:cubicBezTo>
                <a:close/>
                <a:moveTo>
                  <a:pt x="7842281" y="6617744"/>
                </a:moveTo>
                <a:cubicBezTo>
                  <a:pt x="7844758" y="6953519"/>
                  <a:pt x="8181668" y="7016225"/>
                  <a:pt x="8352643" y="7017733"/>
                </a:cubicBezTo>
                <a:cubicBezTo>
                  <a:pt x="8523618" y="7019242"/>
                  <a:pt x="8868129" y="6926685"/>
                  <a:pt x="8868129" y="6626795"/>
                </a:cubicBezTo>
                <a:cubicBezTo>
                  <a:pt x="8868129" y="6326905"/>
                  <a:pt x="8531814" y="6145045"/>
                  <a:pt x="8360839" y="6143536"/>
                </a:cubicBezTo>
                <a:cubicBezTo>
                  <a:pt x="8189864" y="6142028"/>
                  <a:pt x="7839804" y="6281969"/>
                  <a:pt x="7842281" y="6617744"/>
                </a:cubicBezTo>
                <a:close/>
              </a:path>
            </a:pathLst>
          </a:custGeom>
          <a:solidFill>
            <a:sysClr val="windowText" lastClr="000000"/>
          </a:solidFill>
          <a:ln w="25400" cap="flat" cmpd="sng" algn="ctr">
            <a:solidFill>
              <a:schemeClr val="tx1">
                <a:lumMod val="25000"/>
                <a:lumOff val="75000"/>
              </a:schemeClr>
            </a:solidFill>
            <a:prstDash val="solid"/>
          </a:ln>
          <a:effectLst/>
        </p:spPr>
        <p:txBody>
          <a:bodyPr anchor="ctr"/>
          <a:lstStyle/>
          <a:p>
            <a:pPr algn="ctr">
              <a:defRPr/>
            </a:pPr>
            <a:endParaRPr lang="tr-TR" dirty="0">
              <a:solidFill>
                <a:prstClr val="white"/>
              </a:solidFill>
              <a:latin typeface="Calibri"/>
              <a:cs typeface="Arial"/>
              <a:sym typeface="Arial"/>
            </a:endParaRPr>
          </a:p>
        </p:txBody>
      </p:sp>
      <p:pic>
        <p:nvPicPr>
          <p:cNvPr id="9" name="Kahoot! - Short Music 7">
            <a:hlinkClick r:id="" action="ppaction://media"/>
            <a:extLst>
              <a:ext uri="{FF2B5EF4-FFF2-40B4-BE49-F238E27FC236}">
                <a16:creationId xmlns:a16="http://schemas.microsoft.com/office/drawing/2014/main" id="{F75AF54D-E883-4D5E-A48F-19FB2B2AEF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77400" y="-618876"/>
            <a:ext cx="609600" cy="609600"/>
          </a:xfrm>
          <a:prstGeom prst="rect">
            <a:avLst/>
          </a:prstGeom>
        </p:spPr>
      </p:pic>
    </p:spTree>
    <p:extLst>
      <p:ext uri="{BB962C8B-B14F-4D97-AF65-F5344CB8AC3E}">
        <p14:creationId xmlns:p14="http://schemas.microsoft.com/office/powerpoint/2010/main" val="375628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33333E-6 0 L 0.30251 0.28117 L -0.27769 0.26759 L -0.27101 -0.33827 L 0.28272 -0.33827 L 0.29192 0.21698 L -0.19835 0.19167 L -0.19549 -0.2358 L 0.19071 -0.24213 L 0.19071 0.11512 L 0.01892 -0.13657 L -0.11346 0.04167 L 0.01623 0.15386 L 0.25199 -0.01265 L 0.0118 -0.29907 L -0.22639 -0.00926 L 0.01623 0.25185 L 0.30251 0.01281 L 0.0118 -0.35571 L -0.29844 -0.00262 L 0.01623 0.31389 L 0.01397 0.01636 " pathEditMode="relative" rAng="0" ptsTypes="AAAAAAAAAAAAAAAAAAAAAA">
                                      <p:cBhvr>
                                        <p:cTn id="10" dur="5000" fill="hold"/>
                                        <p:tgtEl>
                                          <p:spTgt spid="14"/>
                                        </p:tgtEl>
                                        <p:attrNameLst>
                                          <p:attrName>ppt_x</p:attrName>
                                          <p:attrName>ppt_y</p:attrName>
                                        </p:attrNameLst>
                                      </p:cBhvr>
                                      <p:rCtr x="200" y="-2099"/>
                                    </p:animMotion>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8000"/>
                                        <p:tgtEl>
                                          <p:spTgt spid="14"/>
                                        </p:tgtEl>
                                      </p:cBhvr>
                                    </p:animEffect>
                                    <p:set>
                                      <p:cBhvr>
                                        <p:cTn id="15" dur="1" fill="hold">
                                          <p:stCondLst>
                                            <p:cond delay="7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DC149"/>
        </a:solidFill>
        <a:effectLst/>
      </p:bgPr>
    </p:bg>
    <p:spTree>
      <p:nvGrpSpPr>
        <p:cNvPr id="1" name=""/>
        <p:cNvGrpSpPr/>
        <p:nvPr/>
      </p:nvGrpSpPr>
      <p:grpSpPr>
        <a:xfrm>
          <a:off x="0" y="0"/>
          <a:ext cx="0" cy="0"/>
          <a:chOff x="0" y="0"/>
          <a:chExt cx="0" cy="0"/>
        </a:xfrm>
      </p:grpSpPr>
      <p:sp>
        <p:nvSpPr>
          <p:cNvPr id="5" name="Freeform 5"/>
          <p:cNvSpPr/>
          <p:nvPr/>
        </p:nvSpPr>
        <p:spPr>
          <a:xfrm>
            <a:off x="-388273" y="8603985"/>
            <a:ext cx="19405600" cy="2619756"/>
          </a:xfrm>
          <a:custGeom>
            <a:avLst/>
            <a:gdLst/>
            <a:ahLst/>
            <a:cxnLst/>
            <a:rect l="l" t="t" r="r" b="b"/>
            <a:pathLst>
              <a:path w="19405600" h="2619756">
                <a:moveTo>
                  <a:pt x="0" y="0"/>
                </a:moveTo>
                <a:lnTo>
                  <a:pt x="19405600" y="0"/>
                </a:lnTo>
                <a:lnTo>
                  <a:pt x="19405600" y="2619756"/>
                </a:lnTo>
                <a:lnTo>
                  <a:pt x="0" y="2619756"/>
                </a:lnTo>
                <a:lnTo>
                  <a:pt x="0" y="0"/>
                </a:lnTo>
                <a:close/>
              </a:path>
            </a:pathLst>
          </a:custGeom>
          <a:blipFill>
            <a:blip r:embed="rId4"/>
            <a:stretch>
              <a:fillRect/>
            </a:stretch>
          </a:blipFill>
        </p:spPr>
      </p:sp>
      <p:sp>
        <p:nvSpPr>
          <p:cNvPr id="16" name="Freeform 16"/>
          <p:cNvSpPr/>
          <p:nvPr/>
        </p:nvSpPr>
        <p:spPr>
          <a:xfrm>
            <a:off x="-1539143" y="-1549212"/>
            <a:ext cx="5135685" cy="3098423"/>
          </a:xfrm>
          <a:custGeom>
            <a:avLst/>
            <a:gdLst/>
            <a:ahLst/>
            <a:cxnLst/>
            <a:rect l="l" t="t" r="r" b="b"/>
            <a:pathLst>
              <a:path w="5135685" h="3098423">
                <a:moveTo>
                  <a:pt x="0" y="0"/>
                </a:moveTo>
                <a:lnTo>
                  <a:pt x="5135686" y="0"/>
                </a:lnTo>
                <a:lnTo>
                  <a:pt x="5135686" y="3098424"/>
                </a:lnTo>
                <a:lnTo>
                  <a:pt x="0" y="30984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a:off x="15936837" y="317712"/>
            <a:ext cx="5135685" cy="3098423"/>
          </a:xfrm>
          <a:custGeom>
            <a:avLst/>
            <a:gdLst/>
            <a:ahLst/>
            <a:cxnLst/>
            <a:rect l="l" t="t" r="r" b="b"/>
            <a:pathLst>
              <a:path w="5135685" h="3098423">
                <a:moveTo>
                  <a:pt x="0" y="0"/>
                </a:moveTo>
                <a:lnTo>
                  <a:pt x="5135685" y="0"/>
                </a:lnTo>
                <a:lnTo>
                  <a:pt x="5135685" y="3098423"/>
                </a:lnTo>
                <a:lnTo>
                  <a:pt x="0" y="3098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a:off x="10591800" y="3153025"/>
            <a:ext cx="5135685" cy="3098423"/>
          </a:xfrm>
          <a:custGeom>
            <a:avLst/>
            <a:gdLst/>
            <a:ahLst/>
            <a:cxnLst/>
            <a:rect l="l" t="t" r="r" b="b"/>
            <a:pathLst>
              <a:path w="5135685" h="3098423">
                <a:moveTo>
                  <a:pt x="0" y="0"/>
                </a:moveTo>
                <a:lnTo>
                  <a:pt x="5135685" y="0"/>
                </a:lnTo>
                <a:lnTo>
                  <a:pt x="5135685" y="3098423"/>
                </a:lnTo>
                <a:lnTo>
                  <a:pt x="0" y="3098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TextBox 19">
            <a:extLst>
              <a:ext uri="{FF2B5EF4-FFF2-40B4-BE49-F238E27FC236}">
                <a16:creationId xmlns:a16="http://schemas.microsoft.com/office/drawing/2014/main" id="{206D9B12-5A9F-4067-B832-9D09EF25BC7D}"/>
              </a:ext>
            </a:extLst>
          </p:cNvPr>
          <p:cNvSpPr txBox="1"/>
          <p:nvPr/>
        </p:nvSpPr>
        <p:spPr>
          <a:xfrm>
            <a:off x="11430000" y="4437372"/>
            <a:ext cx="59436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Times New Roman" panose="02020603050405020304" pitchFamily="18" charset="0"/>
                <a:cs typeface="Times New Roman" panose="02020603050405020304" pitchFamily="18" charset="0"/>
              </a:rPr>
              <a:t>explosion</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6190856-E327-4252-B862-E8229AF57C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0983" y="2083306"/>
            <a:ext cx="9151465" cy="5986584"/>
          </a:xfrm>
          <a:prstGeom prst="rect">
            <a:avLst/>
          </a:prstGeom>
        </p:spPr>
      </p:pic>
      <p:sp>
        <p:nvSpPr>
          <p:cNvPr id="14" name="Halka 3">
            <a:extLst>
              <a:ext uri="{FF2B5EF4-FFF2-40B4-BE49-F238E27FC236}">
                <a16:creationId xmlns:a16="http://schemas.microsoft.com/office/drawing/2014/main" id="{AAAEA575-D9EC-4523-9669-CB89B0275080}"/>
              </a:ext>
            </a:extLst>
          </p:cNvPr>
          <p:cNvSpPr/>
          <p:nvPr/>
        </p:nvSpPr>
        <p:spPr>
          <a:xfrm>
            <a:off x="-8610600" y="-4857751"/>
            <a:ext cx="33832800" cy="20002501"/>
          </a:xfrm>
          <a:custGeom>
            <a:avLst/>
            <a:gdLst>
              <a:gd name="connsiteX0" fmla="*/ 0 w 5832648"/>
              <a:gd name="connsiteY0" fmla="*/ 2880320 h 5760640"/>
              <a:gd name="connsiteX1" fmla="*/ 2916324 w 5832648"/>
              <a:gd name="connsiteY1" fmla="*/ 0 h 5760640"/>
              <a:gd name="connsiteX2" fmla="*/ 5832648 w 5832648"/>
              <a:gd name="connsiteY2" fmla="*/ 2880320 h 5760640"/>
              <a:gd name="connsiteX3" fmla="*/ 2916324 w 5832648"/>
              <a:gd name="connsiteY3" fmla="*/ 5760640 h 5760640"/>
              <a:gd name="connsiteX4" fmla="*/ 0 w 5832648"/>
              <a:gd name="connsiteY4" fmla="*/ 2880320 h 5760640"/>
              <a:gd name="connsiteX5" fmla="*/ 2337322 w 5832648"/>
              <a:gd name="connsiteY5" fmla="*/ 2880320 h 5760640"/>
              <a:gd name="connsiteX6" fmla="*/ 2916324 w 5832648"/>
              <a:gd name="connsiteY6" fmla="*/ 3423318 h 5760640"/>
              <a:gd name="connsiteX7" fmla="*/ 3495326 w 5832648"/>
              <a:gd name="connsiteY7" fmla="*/ 2880320 h 5760640"/>
              <a:gd name="connsiteX8" fmla="*/ 2916324 w 5832648"/>
              <a:gd name="connsiteY8" fmla="*/ 2337322 h 5760640"/>
              <a:gd name="connsiteX9" fmla="*/ 2337322 w 5832648"/>
              <a:gd name="connsiteY9" fmla="*/ 2880320 h 5760640"/>
              <a:gd name="connsiteX0" fmla="*/ 607880 w 6440528"/>
              <a:gd name="connsiteY0" fmla="*/ 3263854 h 6144174"/>
              <a:gd name="connsiteX1" fmla="*/ 243598 w 6440528"/>
              <a:gd name="connsiteY1" fmla="*/ 342730 h 6144174"/>
              <a:gd name="connsiteX2" fmla="*/ 3524204 w 6440528"/>
              <a:gd name="connsiteY2" fmla="*/ 383534 h 6144174"/>
              <a:gd name="connsiteX3" fmla="*/ 6440528 w 6440528"/>
              <a:gd name="connsiteY3" fmla="*/ 3263854 h 6144174"/>
              <a:gd name="connsiteX4" fmla="*/ 3524204 w 6440528"/>
              <a:gd name="connsiteY4" fmla="*/ 6144174 h 6144174"/>
              <a:gd name="connsiteX5" fmla="*/ 607880 w 6440528"/>
              <a:gd name="connsiteY5" fmla="*/ 3263854 h 6144174"/>
              <a:gd name="connsiteX6" fmla="*/ 2945202 w 6440528"/>
              <a:gd name="connsiteY6" fmla="*/ 3263854 h 6144174"/>
              <a:gd name="connsiteX7" fmla="*/ 3524204 w 6440528"/>
              <a:gd name="connsiteY7" fmla="*/ 3806852 h 6144174"/>
              <a:gd name="connsiteX8" fmla="*/ 4103206 w 6440528"/>
              <a:gd name="connsiteY8" fmla="*/ 3263854 h 6144174"/>
              <a:gd name="connsiteX9" fmla="*/ 3524204 w 6440528"/>
              <a:gd name="connsiteY9" fmla="*/ 2720856 h 6144174"/>
              <a:gd name="connsiteX10" fmla="*/ 2945202 w 6440528"/>
              <a:gd name="connsiteY10" fmla="*/ 3263854 h 6144174"/>
              <a:gd name="connsiteX0" fmla="*/ 607880 w 7224084"/>
              <a:gd name="connsiteY0" fmla="*/ 3139674 h 6019994"/>
              <a:gd name="connsiteX1" fmla="*/ 243598 w 7224084"/>
              <a:gd name="connsiteY1" fmla="*/ 218550 h 6019994"/>
              <a:gd name="connsiteX2" fmla="*/ 3524204 w 7224084"/>
              <a:gd name="connsiteY2" fmla="*/ 259354 h 6019994"/>
              <a:gd name="connsiteX3" fmla="*/ 7025398 w 7224084"/>
              <a:gd name="connsiteY3" fmla="*/ 199500 h 6019994"/>
              <a:gd name="connsiteX4" fmla="*/ 6440528 w 7224084"/>
              <a:gd name="connsiteY4" fmla="*/ 3139674 h 6019994"/>
              <a:gd name="connsiteX5" fmla="*/ 3524204 w 7224084"/>
              <a:gd name="connsiteY5" fmla="*/ 6019994 h 6019994"/>
              <a:gd name="connsiteX6" fmla="*/ 607880 w 7224084"/>
              <a:gd name="connsiteY6" fmla="*/ 3139674 h 6019994"/>
              <a:gd name="connsiteX7" fmla="*/ 2945202 w 7224084"/>
              <a:gd name="connsiteY7" fmla="*/ 3139674 h 6019994"/>
              <a:gd name="connsiteX8" fmla="*/ 3524204 w 7224084"/>
              <a:gd name="connsiteY8" fmla="*/ 3682672 h 6019994"/>
              <a:gd name="connsiteX9" fmla="*/ 4103206 w 7224084"/>
              <a:gd name="connsiteY9" fmla="*/ 3139674 h 6019994"/>
              <a:gd name="connsiteX10" fmla="*/ 3524204 w 7224084"/>
              <a:gd name="connsiteY10" fmla="*/ 2596676 h 6019994"/>
              <a:gd name="connsiteX11" fmla="*/ 2945202 w 7224084"/>
              <a:gd name="connsiteY11" fmla="*/ 3139674 h 6019994"/>
              <a:gd name="connsiteX0" fmla="*/ 607880 w 8608291"/>
              <a:gd name="connsiteY0" fmla="*/ 3139674 h 6750591"/>
              <a:gd name="connsiteX1" fmla="*/ 243598 w 8608291"/>
              <a:gd name="connsiteY1" fmla="*/ 218550 h 6750591"/>
              <a:gd name="connsiteX2" fmla="*/ 3524204 w 8608291"/>
              <a:gd name="connsiteY2" fmla="*/ 259354 h 6750591"/>
              <a:gd name="connsiteX3" fmla="*/ 7025398 w 8608291"/>
              <a:gd name="connsiteY3" fmla="*/ 199500 h 6750591"/>
              <a:gd name="connsiteX4" fmla="*/ 8478878 w 8608291"/>
              <a:gd name="connsiteY4" fmla="*/ 6263874 h 6750591"/>
              <a:gd name="connsiteX5" fmla="*/ 3524204 w 8608291"/>
              <a:gd name="connsiteY5" fmla="*/ 6019994 h 6750591"/>
              <a:gd name="connsiteX6" fmla="*/ 607880 w 8608291"/>
              <a:gd name="connsiteY6" fmla="*/ 3139674 h 6750591"/>
              <a:gd name="connsiteX7" fmla="*/ 2945202 w 8608291"/>
              <a:gd name="connsiteY7" fmla="*/ 3139674 h 6750591"/>
              <a:gd name="connsiteX8" fmla="*/ 3524204 w 8608291"/>
              <a:gd name="connsiteY8" fmla="*/ 3682672 h 6750591"/>
              <a:gd name="connsiteX9" fmla="*/ 4103206 w 8608291"/>
              <a:gd name="connsiteY9" fmla="*/ 3139674 h 6750591"/>
              <a:gd name="connsiteX10" fmla="*/ 3524204 w 8608291"/>
              <a:gd name="connsiteY10" fmla="*/ 2596676 h 6750591"/>
              <a:gd name="connsiteX11" fmla="*/ 2945202 w 8608291"/>
              <a:gd name="connsiteY11" fmla="*/ 3139674 h 6750591"/>
              <a:gd name="connsiteX0" fmla="*/ 3132736 w 11500120"/>
              <a:gd name="connsiteY0" fmla="*/ 3139674 h 7220147"/>
              <a:gd name="connsiteX1" fmla="*/ 2768454 w 11500120"/>
              <a:gd name="connsiteY1" fmla="*/ 218550 h 7220147"/>
              <a:gd name="connsiteX2" fmla="*/ 6049060 w 11500120"/>
              <a:gd name="connsiteY2" fmla="*/ 259354 h 7220147"/>
              <a:gd name="connsiteX3" fmla="*/ 9550254 w 11500120"/>
              <a:gd name="connsiteY3" fmla="*/ 199500 h 7220147"/>
              <a:gd name="connsiteX4" fmla="*/ 11003734 w 11500120"/>
              <a:gd name="connsiteY4" fmla="*/ 6263874 h 7220147"/>
              <a:gd name="connsiteX5" fmla="*/ 276910 w 11500120"/>
              <a:gd name="connsiteY5" fmla="*/ 6896294 h 7220147"/>
              <a:gd name="connsiteX6" fmla="*/ 3132736 w 11500120"/>
              <a:gd name="connsiteY6" fmla="*/ 3139674 h 7220147"/>
              <a:gd name="connsiteX7" fmla="*/ 5470058 w 11500120"/>
              <a:gd name="connsiteY7" fmla="*/ 3139674 h 7220147"/>
              <a:gd name="connsiteX8" fmla="*/ 6049060 w 11500120"/>
              <a:gd name="connsiteY8" fmla="*/ 3682672 h 7220147"/>
              <a:gd name="connsiteX9" fmla="*/ 6628062 w 11500120"/>
              <a:gd name="connsiteY9" fmla="*/ 3139674 h 7220147"/>
              <a:gd name="connsiteX10" fmla="*/ 6049060 w 11500120"/>
              <a:gd name="connsiteY10" fmla="*/ 2596676 h 7220147"/>
              <a:gd name="connsiteX11" fmla="*/ 5470058 w 11500120"/>
              <a:gd name="connsiteY11" fmla="*/ 3139674 h 7220147"/>
              <a:gd name="connsiteX0" fmla="*/ 3117946 w 11485330"/>
              <a:gd name="connsiteY0" fmla="*/ 3942271 h 8022744"/>
              <a:gd name="connsiteX1" fmla="*/ 1077264 w 11485330"/>
              <a:gd name="connsiteY1" fmla="*/ 106747 h 8022744"/>
              <a:gd name="connsiteX2" fmla="*/ 6034270 w 11485330"/>
              <a:gd name="connsiteY2" fmla="*/ 1061951 h 8022744"/>
              <a:gd name="connsiteX3" fmla="*/ 9535464 w 11485330"/>
              <a:gd name="connsiteY3" fmla="*/ 1002097 h 8022744"/>
              <a:gd name="connsiteX4" fmla="*/ 10988944 w 11485330"/>
              <a:gd name="connsiteY4" fmla="*/ 7066471 h 8022744"/>
              <a:gd name="connsiteX5" fmla="*/ 262120 w 11485330"/>
              <a:gd name="connsiteY5" fmla="*/ 7698891 h 8022744"/>
              <a:gd name="connsiteX6" fmla="*/ 3117946 w 11485330"/>
              <a:gd name="connsiteY6" fmla="*/ 3942271 h 8022744"/>
              <a:gd name="connsiteX7" fmla="*/ 5455268 w 11485330"/>
              <a:gd name="connsiteY7" fmla="*/ 3942271 h 8022744"/>
              <a:gd name="connsiteX8" fmla="*/ 6034270 w 11485330"/>
              <a:gd name="connsiteY8" fmla="*/ 4485269 h 8022744"/>
              <a:gd name="connsiteX9" fmla="*/ 6613272 w 11485330"/>
              <a:gd name="connsiteY9" fmla="*/ 3942271 h 8022744"/>
              <a:gd name="connsiteX10" fmla="*/ 6034270 w 11485330"/>
              <a:gd name="connsiteY10" fmla="*/ 3399273 h 8022744"/>
              <a:gd name="connsiteX11" fmla="*/ 5455268 w 11485330"/>
              <a:gd name="connsiteY11" fmla="*/ 3942271 h 8022744"/>
              <a:gd name="connsiteX0" fmla="*/ 3117946 w 11485330"/>
              <a:gd name="connsiteY0" fmla="*/ 5106236 h 9186709"/>
              <a:gd name="connsiteX1" fmla="*/ 1077264 w 11485330"/>
              <a:gd name="connsiteY1" fmla="*/ 1270712 h 9186709"/>
              <a:gd name="connsiteX2" fmla="*/ 6643870 w 11485330"/>
              <a:gd name="connsiteY2" fmla="*/ 16116 h 9186709"/>
              <a:gd name="connsiteX3" fmla="*/ 9535464 w 11485330"/>
              <a:gd name="connsiteY3" fmla="*/ 2166062 h 9186709"/>
              <a:gd name="connsiteX4" fmla="*/ 10988944 w 11485330"/>
              <a:gd name="connsiteY4" fmla="*/ 8230436 h 9186709"/>
              <a:gd name="connsiteX5" fmla="*/ 262120 w 11485330"/>
              <a:gd name="connsiteY5" fmla="*/ 8862856 h 9186709"/>
              <a:gd name="connsiteX6" fmla="*/ 3117946 w 11485330"/>
              <a:gd name="connsiteY6" fmla="*/ 5106236 h 9186709"/>
              <a:gd name="connsiteX7" fmla="*/ 5455268 w 11485330"/>
              <a:gd name="connsiteY7" fmla="*/ 5106236 h 9186709"/>
              <a:gd name="connsiteX8" fmla="*/ 6034270 w 11485330"/>
              <a:gd name="connsiteY8" fmla="*/ 5649234 h 9186709"/>
              <a:gd name="connsiteX9" fmla="*/ 6613272 w 11485330"/>
              <a:gd name="connsiteY9" fmla="*/ 5106236 h 9186709"/>
              <a:gd name="connsiteX10" fmla="*/ 6034270 w 11485330"/>
              <a:gd name="connsiteY10" fmla="*/ 4563238 h 9186709"/>
              <a:gd name="connsiteX11" fmla="*/ 5455268 w 11485330"/>
              <a:gd name="connsiteY11" fmla="*/ 5106236 h 9186709"/>
              <a:gd name="connsiteX0" fmla="*/ 3117946 w 13191594"/>
              <a:gd name="connsiteY0" fmla="*/ 5737390 h 9958375"/>
              <a:gd name="connsiteX1" fmla="*/ 1077264 w 13191594"/>
              <a:gd name="connsiteY1" fmla="*/ 1901866 h 9958375"/>
              <a:gd name="connsiteX2" fmla="*/ 6643870 w 13191594"/>
              <a:gd name="connsiteY2" fmla="*/ 647270 h 9958375"/>
              <a:gd name="connsiteX3" fmla="*/ 13002564 w 13191594"/>
              <a:gd name="connsiteY3" fmla="*/ 168316 h 9958375"/>
              <a:gd name="connsiteX4" fmla="*/ 10988944 w 13191594"/>
              <a:gd name="connsiteY4" fmla="*/ 8861590 h 9958375"/>
              <a:gd name="connsiteX5" fmla="*/ 262120 w 13191594"/>
              <a:gd name="connsiteY5" fmla="*/ 9494010 h 9958375"/>
              <a:gd name="connsiteX6" fmla="*/ 3117946 w 13191594"/>
              <a:gd name="connsiteY6" fmla="*/ 5737390 h 9958375"/>
              <a:gd name="connsiteX7" fmla="*/ 5455268 w 13191594"/>
              <a:gd name="connsiteY7" fmla="*/ 5737390 h 9958375"/>
              <a:gd name="connsiteX8" fmla="*/ 6034270 w 13191594"/>
              <a:gd name="connsiteY8" fmla="*/ 6280388 h 9958375"/>
              <a:gd name="connsiteX9" fmla="*/ 6613272 w 13191594"/>
              <a:gd name="connsiteY9" fmla="*/ 5737390 h 9958375"/>
              <a:gd name="connsiteX10" fmla="*/ 6034270 w 13191594"/>
              <a:gd name="connsiteY10" fmla="*/ 5194392 h 9958375"/>
              <a:gd name="connsiteX11" fmla="*/ 5455268 w 13191594"/>
              <a:gd name="connsiteY11" fmla="*/ 5737390 h 9958375"/>
              <a:gd name="connsiteX0" fmla="*/ 427271 w 14044219"/>
              <a:gd name="connsiteY0" fmla="*/ 5737390 h 9958375"/>
              <a:gd name="connsiteX1" fmla="*/ 1929889 w 14044219"/>
              <a:gd name="connsiteY1" fmla="*/ 1901866 h 9958375"/>
              <a:gd name="connsiteX2" fmla="*/ 7496495 w 14044219"/>
              <a:gd name="connsiteY2" fmla="*/ 647270 h 9958375"/>
              <a:gd name="connsiteX3" fmla="*/ 13855189 w 14044219"/>
              <a:gd name="connsiteY3" fmla="*/ 168316 h 9958375"/>
              <a:gd name="connsiteX4" fmla="*/ 11841569 w 14044219"/>
              <a:gd name="connsiteY4" fmla="*/ 8861590 h 9958375"/>
              <a:gd name="connsiteX5" fmla="*/ 1114745 w 14044219"/>
              <a:gd name="connsiteY5" fmla="*/ 9494010 h 9958375"/>
              <a:gd name="connsiteX6" fmla="*/ 427271 w 14044219"/>
              <a:gd name="connsiteY6" fmla="*/ 5737390 h 9958375"/>
              <a:gd name="connsiteX7" fmla="*/ 6307893 w 14044219"/>
              <a:gd name="connsiteY7" fmla="*/ 5737390 h 9958375"/>
              <a:gd name="connsiteX8" fmla="*/ 6886895 w 14044219"/>
              <a:gd name="connsiteY8" fmla="*/ 6280388 h 9958375"/>
              <a:gd name="connsiteX9" fmla="*/ 7465897 w 14044219"/>
              <a:gd name="connsiteY9" fmla="*/ 5737390 h 9958375"/>
              <a:gd name="connsiteX10" fmla="*/ 6886895 w 14044219"/>
              <a:gd name="connsiteY10" fmla="*/ 5194392 h 9958375"/>
              <a:gd name="connsiteX11" fmla="*/ 6307893 w 14044219"/>
              <a:gd name="connsiteY11" fmla="*/ 5737390 h 9958375"/>
              <a:gd name="connsiteX0" fmla="*/ 340694 w 13957642"/>
              <a:gd name="connsiteY0" fmla="*/ 6293101 h 10514086"/>
              <a:gd name="connsiteX1" fmla="*/ 243112 w 13957642"/>
              <a:gd name="connsiteY1" fmla="*/ 95377 h 10514086"/>
              <a:gd name="connsiteX2" fmla="*/ 7409918 w 13957642"/>
              <a:gd name="connsiteY2" fmla="*/ 1202981 h 10514086"/>
              <a:gd name="connsiteX3" fmla="*/ 13768612 w 13957642"/>
              <a:gd name="connsiteY3" fmla="*/ 724027 h 10514086"/>
              <a:gd name="connsiteX4" fmla="*/ 11754992 w 13957642"/>
              <a:gd name="connsiteY4" fmla="*/ 9417301 h 10514086"/>
              <a:gd name="connsiteX5" fmla="*/ 1028168 w 13957642"/>
              <a:gd name="connsiteY5" fmla="*/ 10049721 h 10514086"/>
              <a:gd name="connsiteX6" fmla="*/ 340694 w 13957642"/>
              <a:gd name="connsiteY6" fmla="*/ 6293101 h 10514086"/>
              <a:gd name="connsiteX7" fmla="*/ 6221316 w 13957642"/>
              <a:gd name="connsiteY7" fmla="*/ 6293101 h 10514086"/>
              <a:gd name="connsiteX8" fmla="*/ 6800318 w 13957642"/>
              <a:gd name="connsiteY8" fmla="*/ 6836099 h 10514086"/>
              <a:gd name="connsiteX9" fmla="*/ 7379320 w 13957642"/>
              <a:gd name="connsiteY9" fmla="*/ 6293101 h 10514086"/>
              <a:gd name="connsiteX10" fmla="*/ 6800318 w 13957642"/>
              <a:gd name="connsiteY10" fmla="*/ 5750103 h 10514086"/>
              <a:gd name="connsiteX11" fmla="*/ 6221316 w 13957642"/>
              <a:gd name="connsiteY11" fmla="*/ 6293101 h 10514086"/>
              <a:gd name="connsiteX0" fmla="*/ 340694 w 13957642"/>
              <a:gd name="connsiteY0" fmla="*/ 6631404 h 10852389"/>
              <a:gd name="connsiteX1" fmla="*/ 243112 w 13957642"/>
              <a:gd name="connsiteY1" fmla="*/ 433680 h 10852389"/>
              <a:gd name="connsiteX2" fmla="*/ 7829018 w 13957642"/>
              <a:gd name="connsiteY2" fmla="*/ 55384 h 10852389"/>
              <a:gd name="connsiteX3" fmla="*/ 13768612 w 13957642"/>
              <a:gd name="connsiteY3" fmla="*/ 1062330 h 10852389"/>
              <a:gd name="connsiteX4" fmla="*/ 11754992 w 13957642"/>
              <a:gd name="connsiteY4" fmla="*/ 9755604 h 10852389"/>
              <a:gd name="connsiteX5" fmla="*/ 1028168 w 13957642"/>
              <a:gd name="connsiteY5" fmla="*/ 10388024 h 10852389"/>
              <a:gd name="connsiteX6" fmla="*/ 340694 w 13957642"/>
              <a:gd name="connsiteY6" fmla="*/ 6631404 h 10852389"/>
              <a:gd name="connsiteX7" fmla="*/ 6221316 w 13957642"/>
              <a:gd name="connsiteY7" fmla="*/ 6631404 h 10852389"/>
              <a:gd name="connsiteX8" fmla="*/ 6800318 w 13957642"/>
              <a:gd name="connsiteY8" fmla="*/ 7174402 h 10852389"/>
              <a:gd name="connsiteX9" fmla="*/ 7379320 w 13957642"/>
              <a:gd name="connsiteY9" fmla="*/ 6631404 h 10852389"/>
              <a:gd name="connsiteX10" fmla="*/ 6800318 w 13957642"/>
              <a:gd name="connsiteY10" fmla="*/ 6088406 h 10852389"/>
              <a:gd name="connsiteX11" fmla="*/ 6221316 w 13957642"/>
              <a:gd name="connsiteY11" fmla="*/ 6631404 h 10852389"/>
              <a:gd name="connsiteX0" fmla="*/ 451530 w 14650399"/>
              <a:gd name="connsiteY0" fmla="*/ 6631404 h 11764928"/>
              <a:gd name="connsiteX1" fmla="*/ 353948 w 14650399"/>
              <a:gd name="connsiteY1" fmla="*/ 433680 h 11764928"/>
              <a:gd name="connsiteX2" fmla="*/ 7939854 w 14650399"/>
              <a:gd name="connsiteY2" fmla="*/ 55384 h 11764928"/>
              <a:gd name="connsiteX3" fmla="*/ 13879448 w 14650399"/>
              <a:gd name="connsiteY3" fmla="*/ 1062330 h 11764928"/>
              <a:gd name="connsiteX4" fmla="*/ 13427928 w 14650399"/>
              <a:gd name="connsiteY4" fmla="*/ 11089104 h 11764928"/>
              <a:gd name="connsiteX5" fmla="*/ 1139004 w 14650399"/>
              <a:gd name="connsiteY5" fmla="*/ 10388024 h 11764928"/>
              <a:gd name="connsiteX6" fmla="*/ 451530 w 14650399"/>
              <a:gd name="connsiteY6" fmla="*/ 6631404 h 11764928"/>
              <a:gd name="connsiteX7" fmla="*/ 6332152 w 14650399"/>
              <a:gd name="connsiteY7" fmla="*/ 6631404 h 11764928"/>
              <a:gd name="connsiteX8" fmla="*/ 6911154 w 14650399"/>
              <a:gd name="connsiteY8" fmla="*/ 7174402 h 11764928"/>
              <a:gd name="connsiteX9" fmla="*/ 7490156 w 14650399"/>
              <a:gd name="connsiteY9" fmla="*/ 6631404 h 11764928"/>
              <a:gd name="connsiteX10" fmla="*/ 6911154 w 14650399"/>
              <a:gd name="connsiteY10" fmla="*/ 6088406 h 11764928"/>
              <a:gd name="connsiteX11" fmla="*/ 6332152 w 14650399"/>
              <a:gd name="connsiteY11" fmla="*/ 6631404 h 11764928"/>
              <a:gd name="connsiteX0" fmla="*/ 1322292 w 15600907"/>
              <a:gd name="connsiteY0" fmla="*/ 6631404 h 12732166"/>
              <a:gd name="connsiteX1" fmla="*/ 1224710 w 15600907"/>
              <a:gd name="connsiteY1" fmla="*/ 433680 h 12732166"/>
              <a:gd name="connsiteX2" fmla="*/ 8810616 w 15600907"/>
              <a:gd name="connsiteY2" fmla="*/ 55384 h 12732166"/>
              <a:gd name="connsiteX3" fmla="*/ 14750210 w 15600907"/>
              <a:gd name="connsiteY3" fmla="*/ 1062330 h 12732166"/>
              <a:gd name="connsiteX4" fmla="*/ 14298690 w 15600907"/>
              <a:gd name="connsiteY4" fmla="*/ 11089104 h 12732166"/>
              <a:gd name="connsiteX5" fmla="*/ 866766 w 15600907"/>
              <a:gd name="connsiteY5" fmla="*/ 12293024 h 12732166"/>
              <a:gd name="connsiteX6" fmla="*/ 1322292 w 15600907"/>
              <a:gd name="connsiteY6" fmla="*/ 6631404 h 12732166"/>
              <a:gd name="connsiteX7" fmla="*/ 7202914 w 15600907"/>
              <a:gd name="connsiteY7" fmla="*/ 6631404 h 12732166"/>
              <a:gd name="connsiteX8" fmla="*/ 7781916 w 15600907"/>
              <a:gd name="connsiteY8" fmla="*/ 7174402 h 12732166"/>
              <a:gd name="connsiteX9" fmla="*/ 8360918 w 15600907"/>
              <a:gd name="connsiteY9" fmla="*/ 6631404 h 12732166"/>
              <a:gd name="connsiteX10" fmla="*/ 7781916 w 15600907"/>
              <a:gd name="connsiteY10" fmla="*/ 6088406 h 12732166"/>
              <a:gd name="connsiteX11" fmla="*/ 7202914 w 15600907"/>
              <a:gd name="connsiteY11" fmla="*/ 6631404 h 12732166"/>
              <a:gd name="connsiteX0" fmla="*/ 1358636 w 15962114"/>
              <a:gd name="connsiteY0" fmla="*/ 6631404 h 13036209"/>
              <a:gd name="connsiteX1" fmla="*/ 1261054 w 15962114"/>
              <a:gd name="connsiteY1" fmla="*/ 433680 h 13036209"/>
              <a:gd name="connsiteX2" fmla="*/ 8846960 w 15962114"/>
              <a:gd name="connsiteY2" fmla="*/ 55384 h 13036209"/>
              <a:gd name="connsiteX3" fmla="*/ 14786554 w 15962114"/>
              <a:gd name="connsiteY3" fmla="*/ 1062330 h 13036209"/>
              <a:gd name="connsiteX4" fmla="*/ 14830334 w 15962114"/>
              <a:gd name="connsiteY4" fmla="*/ 11736804 h 13036209"/>
              <a:gd name="connsiteX5" fmla="*/ 903110 w 15962114"/>
              <a:gd name="connsiteY5" fmla="*/ 12293024 h 13036209"/>
              <a:gd name="connsiteX6" fmla="*/ 1358636 w 15962114"/>
              <a:gd name="connsiteY6" fmla="*/ 6631404 h 13036209"/>
              <a:gd name="connsiteX7" fmla="*/ 7239258 w 15962114"/>
              <a:gd name="connsiteY7" fmla="*/ 6631404 h 13036209"/>
              <a:gd name="connsiteX8" fmla="*/ 7818260 w 15962114"/>
              <a:gd name="connsiteY8" fmla="*/ 7174402 h 13036209"/>
              <a:gd name="connsiteX9" fmla="*/ 8397262 w 15962114"/>
              <a:gd name="connsiteY9" fmla="*/ 6631404 h 13036209"/>
              <a:gd name="connsiteX10" fmla="*/ 7818260 w 15962114"/>
              <a:gd name="connsiteY10" fmla="*/ 6088406 h 13036209"/>
              <a:gd name="connsiteX11" fmla="*/ 7239258 w 15962114"/>
              <a:gd name="connsiteY11" fmla="*/ 6631404 h 13036209"/>
              <a:gd name="connsiteX0" fmla="*/ 410621 w 16576199"/>
              <a:gd name="connsiteY0" fmla="*/ 6783804 h 13026547"/>
              <a:gd name="connsiteX1" fmla="*/ 1875139 w 16576199"/>
              <a:gd name="connsiteY1" fmla="*/ 433680 h 13026547"/>
              <a:gd name="connsiteX2" fmla="*/ 9461045 w 16576199"/>
              <a:gd name="connsiteY2" fmla="*/ 55384 h 13026547"/>
              <a:gd name="connsiteX3" fmla="*/ 15400639 w 16576199"/>
              <a:gd name="connsiteY3" fmla="*/ 1062330 h 13026547"/>
              <a:gd name="connsiteX4" fmla="*/ 15444419 w 16576199"/>
              <a:gd name="connsiteY4" fmla="*/ 11736804 h 13026547"/>
              <a:gd name="connsiteX5" fmla="*/ 1517195 w 16576199"/>
              <a:gd name="connsiteY5" fmla="*/ 12293024 h 13026547"/>
              <a:gd name="connsiteX6" fmla="*/ 410621 w 16576199"/>
              <a:gd name="connsiteY6" fmla="*/ 6783804 h 13026547"/>
              <a:gd name="connsiteX7" fmla="*/ 7853343 w 16576199"/>
              <a:gd name="connsiteY7" fmla="*/ 6631404 h 13026547"/>
              <a:gd name="connsiteX8" fmla="*/ 8432345 w 16576199"/>
              <a:gd name="connsiteY8" fmla="*/ 7174402 h 13026547"/>
              <a:gd name="connsiteX9" fmla="*/ 9011347 w 16576199"/>
              <a:gd name="connsiteY9" fmla="*/ 6631404 h 13026547"/>
              <a:gd name="connsiteX10" fmla="*/ 8432345 w 16576199"/>
              <a:gd name="connsiteY10" fmla="*/ 6088406 h 13026547"/>
              <a:gd name="connsiteX11" fmla="*/ 7853343 w 16576199"/>
              <a:gd name="connsiteY11" fmla="*/ 6631404 h 13026547"/>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773642 w 16496498"/>
              <a:gd name="connsiteY7" fmla="*/ 6588780 h 12983923"/>
              <a:gd name="connsiteX8" fmla="*/ 8352644 w 16496498"/>
              <a:gd name="connsiteY8" fmla="*/ 7131778 h 12983923"/>
              <a:gd name="connsiteX9" fmla="*/ 8931646 w 16496498"/>
              <a:gd name="connsiteY9" fmla="*/ 6588780 h 12983923"/>
              <a:gd name="connsiteX10" fmla="*/ 8352644 w 16496498"/>
              <a:gd name="connsiteY10" fmla="*/ 6045782 h 12983923"/>
              <a:gd name="connsiteX11" fmla="*/ 7773642 w 16496498"/>
              <a:gd name="connsiteY11" fmla="*/ 6588780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773642 w 16496498"/>
              <a:gd name="connsiteY7" fmla="*/ 6588780 h 12983923"/>
              <a:gd name="connsiteX8" fmla="*/ 8352644 w 16496498"/>
              <a:gd name="connsiteY8" fmla="*/ 7131778 h 12983923"/>
              <a:gd name="connsiteX9" fmla="*/ 8931646 w 16496498"/>
              <a:gd name="connsiteY9" fmla="*/ 6588780 h 12983923"/>
              <a:gd name="connsiteX10" fmla="*/ 8346497 w 16496498"/>
              <a:gd name="connsiteY10" fmla="*/ 6159828 h 12983923"/>
              <a:gd name="connsiteX11" fmla="*/ 7773642 w 16496498"/>
              <a:gd name="connsiteY11" fmla="*/ 6588780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773642 w 16496498"/>
              <a:gd name="connsiteY7" fmla="*/ 6588780 h 12983923"/>
              <a:gd name="connsiteX8" fmla="*/ 8346497 w 16496498"/>
              <a:gd name="connsiteY8" fmla="*/ 7055748 h 12983923"/>
              <a:gd name="connsiteX9" fmla="*/ 8931646 w 16496498"/>
              <a:gd name="connsiteY9" fmla="*/ 6588780 h 12983923"/>
              <a:gd name="connsiteX10" fmla="*/ 8346497 w 16496498"/>
              <a:gd name="connsiteY10" fmla="*/ 6159828 h 12983923"/>
              <a:gd name="connsiteX11" fmla="*/ 7773642 w 16496498"/>
              <a:gd name="connsiteY11" fmla="*/ 6588780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78137 w 16496498"/>
              <a:gd name="connsiteY7" fmla="*/ 6605072 h 12983923"/>
              <a:gd name="connsiteX8" fmla="*/ 8346497 w 16496498"/>
              <a:gd name="connsiteY8" fmla="*/ 7055748 h 12983923"/>
              <a:gd name="connsiteX9" fmla="*/ 8931646 w 16496498"/>
              <a:gd name="connsiteY9" fmla="*/ 6588780 h 12983923"/>
              <a:gd name="connsiteX10" fmla="*/ 8346497 w 16496498"/>
              <a:gd name="connsiteY10" fmla="*/ 6159828 h 12983923"/>
              <a:gd name="connsiteX11" fmla="*/ 7878137 w 16496498"/>
              <a:gd name="connsiteY11" fmla="*/ 6605072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78137 w 16496498"/>
              <a:gd name="connsiteY7" fmla="*/ 6605072 h 12983923"/>
              <a:gd name="connsiteX8" fmla="*/ 8346497 w 16496498"/>
              <a:gd name="connsiteY8" fmla="*/ 7055748 h 12983923"/>
              <a:gd name="connsiteX9" fmla="*/ 8796417 w 16496498"/>
              <a:gd name="connsiteY9" fmla="*/ 6626795 h 12983923"/>
              <a:gd name="connsiteX10" fmla="*/ 8346497 w 16496498"/>
              <a:gd name="connsiteY10" fmla="*/ 6159828 h 12983923"/>
              <a:gd name="connsiteX11" fmla="*/ 7878137 w 16496498"/>
              <a:gd name="connsiteY11" fmla="*/ 6605072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78137 w 16496498"/>
              <a:gd name="connsiteY7" fmla="*/ 6605072 h 12983923"/>
              <a:gd name="connsiteX8" fmla="*/ 8352643 w 16496498"/>
              <a:gd name="connsiteY8" fmla="*/ 7017733 h 12983923"/>
              <a:gd name="connsiteX9" fmla="*/ 8796417 w 16496498"/>
              <a:gd name="connsiteY9" fmla="*/ 6626795 h 12983923"/>
              <a:gd name="connsiteX10" fmla="*/ 8346497 w 16496498"/>
              <a:gd name="connsiteY10" fmla="*/ 6159828 h 12983923"/>
              <a:gd name="connsiteX11" fmla="*/ 7878137 w 16496498"/>
              <a:gd name="connsiteY11" fmla="*/ 6605072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78137 w 16496498"/>
              <a:gd name="connsiteY7" fmla="*/ 6605072 h 12983923"/>
              <a:gd name="connsiteX8" fmla="*/ 8352643 w 16496498"/>
              <a:gd name="connsiteY8" fmla="*/ 7017733 h 12983923"/>
              <a:gd name="connsiteX9" fmla="*/ 8796417 w 16496498"/>
              <a:gd name="connsiteY9" fmla="*/ 6626795 h 12983923"/>
              <a:gd name="connsiteX10" fmla="*/ 8371084 w 16496498"/>
              <a:gd name="connsiteY10" fmla="*/ 6224997 h 12983923"/>
              <a:gd name="connsiteX11" fmla="*/ 7878137 w 16496498"/>
              <a:gd name="connsiteY11" fmla="*/ 6605072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939605 w 16496498"/>
              <a:gd name="connsiteY7" fmla="*/ 6626795 h 12983923"/>
              <a:gd name="connsiteX8" fmla="*/ 8352643 w 16496498"/>
              <a:gd name="connsiteY8" fmla="*/ 7017733 h 12983923"/>
              <a:gd name="connsiteX9" fmla="*/ 8796417 w 16496498"/>
              <a:gd name="connsiteY9" fmla="*/ 6626795 h 12983923"/>
              <a:gd name="connsiteX10" fmla="*/ 8371084 w 16496498"/>
              <a:gd name="connsiteY10" fmla="*/ 6224997 h 12983923"/>
              <a:gd name="connsiteX11" fmla="*/ 7939605 w 16496498"/>
              <a:gd name="connsiteY11" fmla="*/ 6626795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939605 w 16496498"/>
              <a:gd name="connsiteY7" fmla="*/ 6626795 h 12983923"/>
              <a:gd name="connsiteX8" fmla="*/ 8352643 w 16496498"/>
              <a:gd name="connsiteY8" fmla="*/ 7017733 h 12983923"/>
              <a:gd name="connsiteX9" fmla="*/ 8796417 w 16496498"/>
              <a:gd name="connsiteY9" fmla="*/ 6626795 h 12983923"/>
              <a:gd name="connsiteX10" fmla="*/ 8371084 w 16496498"/>
              <a:gd name="connsiteY10" fmla="*/ 6224997 h 12983923"/>
              <a:gd name="connsiteX11" fmla="*/ 7939605 w 16496498"/>
              <a:gd name="connsiteY11" fmla="*/ 6626795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939605 w 16496498"/>
              <a:gd name="connsiteY7" fmla="*/ 6626795 h 12983923"/>
              <a:gd name="connsiteX8" fmla="*/ 8352643 w 16496498"/>
              <a:gd name="connsiteY8" fmla="*/ 7017733 h 12983923"/>
              <a:gd name="connsiteX9" fmla="*/ 8796417 w 16496498"/>
              <a:gd name="connsiteY9" fmla="*/ 6626795 h 12983923"/>
              <a:gd name="connsiteX10" fmla="*/ 8371084 w 16496498"/>
              <a:gd name="connsiteY10" fmla="*/ 6224997 h 12983923"/>
              <a:gd name="connsiteX11" fmla="*/ 7939605 w 16496498"/>
              <a:gd name="connsiteY11" fmla="*/ 6626795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939605 w 16496498"/>
              <a:gd name="connsiteY7" fmla="*/ 6626795 h 12983923"/>
              <a:gd name="connsiteX8" fmla="*/ 8352643 w 16496498"/>
              <a:gd name="connsiteY8" fmla="*/ 7017733 h 12983923"/>
              <a:gd name="connsiteX9" fmla="*/ 8796417 w 16496498"/>
              <a:gd name="connsiteY9" fmla="*/ 6626795 h 12983923"/>
              <a:gd name="connsiteX10" fmla="*/ 8360839 w 16496498"/>
              <a:gd name="connsiteY10" fmla="*/ 6143536 h 12983923"/>
              <a:gd name="connsiteX11" fmla="*/ 7939605 w 16496498"/>
              <a:gd name="connsiteY11" fmla="*/ 6626795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42281 w 16496498"/>
              <a:gd name="connsiteY7" fmla="*/ 6617744 h 12983923"/>
              <a:gd name="connsiteX8" fmla="*/ 8352643 w 16496498"/>
              <a:gd name="connsiteY8" fmla="*/ 7017733 h 12983923"/>
              <a:gd name="connsiteX9" fmla="*/ 8796417 w 16496498"/>
              <a:gd name="connsiteY9" fmla="*/ 6626795 h 12983923"/>
              <a:gd name="connsiteX10" fmla="*/ 8360839 w 16496498"/>
              <a:gd name="connsiteY10" fmla="*/ 6143536 h 12983923"/>
              <a:gd name="connsiteX11" fmla="*/ 7842281 w 16496498"/>
              <a:gd name="connsiteY11" fmla="*/ 6617744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42281 w 16496498"/>
              <a:gd name="connsiteY7" fmla="*/ 6617744 h 12983923"/>
              <a:gd name="connsiteX8" fmla="*/ 8352643 w 16496498"/>
              <a:gd name="connsiteY8" fmla="*/ 7017733 h 12983923"/>
              <a:gd name="connsiteX9" fmla="*/ 8868129 w 16496498"/>
              <a:gd name="connsiteY9" fmla="*/ 6626795 h 12983923"/>
              <a:gd name="connsiteX10" fmla="*/ 8360839 w 16496498"/>
              <a:gd name="connsiteY10" fmla="*/ 6143536 h 12983923"/>
              <a:gd name="connsiteX11" fmla="*/ 7842281 w 16496498"/>
              <a:gd name="connsiteY11" fmla="*/ 6617744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42281 w 16496498"/>
              <a:gd name="connsiteY7" fmla="*/ 6617744 h 12983923"/>
              <a:gd name="connsiteX8" fmla="*/ 8352643 w 16496498"/>
              <a:gd name="connsiteY8" fmla="*/ 7017733 h 12983923"/>
              <a:gd name="connsiteX9" fmla="*/ 8868129 w 16496498"/>
              <a:gd name="connsiteY9" fmla="*/ 6626795 h 12983923"/>
              <a:gd name="connsiteX10" fmla="*/ 8360839 w 16496498"/>
              <a:gd name="connsiteY10" fmla="*/ 6143536 h 12983923"/>
              <a:gd name="connsiteX11" fmla="*/ 7842281 w 16496498"/>
              <a:gd name="connsiteY11" fmla="*/ 6617744 h 1298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96498" h="12983923">
                <a:moveTo>
                  <a:pt x="330920" y="6741180"/>
                </a:moveTo>
                <a:cubicBezTo>
                  <a:pt x="161977" y="4802723"/>
                  <a:pt x="-62216" y="1099709"/>
                  <a:pt x="423838" y="619656"/>
                </a:cubicBezTo>
                <a:cubicBezTo>
                  <a:pt x="909892" y="139603"/>
                  <a:pt x="6898494" y="-53915"/>
                  <a:pt x="9381344" y="12760"/>
                </a:cubicBezTo>
                <a:cubicBezTo>
                  <a:pt x="11864194" y="79435"/>
                  <a:pt x="14834884" y="539653"/>
                  <a:pt x="15320938" y="1019706"/>
                </a:cubicBezTo>
                <a:cubicBezTo>
                  <a:pt x="15806992" y="1499759"/>
                  <a:pt x="17678625" y="9822398"/>
                  <a:pt x="15364718" y="11694180"/>
                </a:cubicBezTo>
                <a:cubicBezTo>
                  <a:pt x="13050811" y="13565962"/>
                  <a:pt x="3943127" y="13075900"/>
                  <a:pt x="1437494" y="12250400"/>
                </a:cubicBezTo>
                <a:cubicBezTo>
                  <a:pt x="-1068139" y="11424900"/>
                  <a:pt x="499863" y="8679637"/>
                  <a:pt x="330920" y="6741180"/>
                </a:cubicBezTo>
                <a:close/>
                <a:moveTo>
                  <a:pt x="7842281" y="6617744"/>
                </a:moveTo>
                <a:cubicBezTo>
                  <a:pt x="7844758" y="6953519"/>
                  <a:pt x="8181668" y="7016225"/>
                  <a:pt x="8352643" y="7017733"/>
                </a:cubicBezTo>
                <a:cubicBezTo>
                  <a:pt x="8523618" y="7019242"/>
                  <a:pt x="8868129" y="6926685"/>
                  <a:pt x="8868129" y="6626795"/>
                </a:cubicBezTo>
                <a:cubicBezTo>
                  <a:pt x="8868129" y="6326905"/>
                  <a:pt x="8531814" y="6145045"/>
                  <a:pt x="8360839" y="6143536"/>
                </a:cubicBezTo>
                <a:cubicBezTo>
                  <a:pt x="8189864" y="6142028"/>
                  <a:pt x="7839804" y="6281969"/>
                  <a:pt x="7842281" y="6617744"/>
                </a:cubicBezTo>
                <a:close/>
              </a:path>
            </a:pathLst>
          </a:custGeom>
          <a:solidFill>
            <a:sysClr val="windowText" lastClr="000000"/>
          </a:solidFill>
          <a:ln w="25400" cap="flat" cmpd="sng" algn="ctr">
            <a:solidFill>
              <a:schemeClr val="tx1">
                <a:lumMod val="25000"/>
                <a:lumOff val="75000"/>
              </a:schemeClr>
            </a:solidFill>
            <a:prstDash val="solid"/>
          </a:ln>
          <a:effectLst/>
        </p:spPr>
        <p:txBody>
          <a:bodyPr anchor="ctr"/>
          <a:lstStyle/>
          <a:p>
            <a:pPr algn="ctr">
              <a:defRPr/>
            </a:pPr>
            <a:endParaRPr lang="tr-TR" dirty="0">
              <a:solidFill>
                <a:prstClr val="white"/>
              </a:solidFill>
              <a:latin typeface="Calibri"/>
              <a:cs typeface="Arial"/>
              <a:sym typeface="Arial"/>
            </a:endParaRPr>
          </a:p>
        </p:txBody>
      </p:sp>
      <p:pic>
        <p:nvPicPr>
          <p:cNvPr id="10" name="Kahoot! - Short Music 7">
            <a:hlinkClick r:id="" action="ppaction://media"/>
            <a:extLst>
              <a:ext uri="{FF2B5EF4-FFF2-40B4-BE49-F238E27FC236}">
                <a16:creationId xmlns:a16="http://schemas.microsoft.com/office/drawing/2014/main" id="{D0188165-5153-45D1-AED9-6F2BE669EC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82200" y="-2015687"/>
            <a:ext cx="609600" cy="609600"/>
          </a:xfrm>
          <a:prstGeom prst="rect">
            <a:avLst/>
          </a:prstGeom>
        </p:spPr>
      </p:pic>
    </p:spTree>
    <p:extLst>
      <p:ext uri="{BB962C8B-B14F-4D97-AF65-F5344CB8AC3E}">
        <p14:creationId xmlns:p14="http://schemas.microsoft.com/office/powerpoint/2010/main" val="26365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8"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33333E-6 0 L 0.30251 0.28117 L -0.27769 0.26759 L -0.27101 -0.33827 L 0.28272 -0.33827 L 0.29192 0.21698 L -0.19835 0.19167 L -0.19549 -0.2358 L 0.19071 -0.24213 L 0.19071 0.11512 L 0.01892 -0.13657 L -0.11346 0.04167 L 0.01623 0.15386 L 0.25199 -0.01265 L 0.0118 -0.29907 L -0.22639 -0.00926 L 0.01623 0.25185 L 0.30251 0.01281 L 0.0118 -0.35571 L -0.29844 -0.00262 L 0.01623 0.31389 L 0.01397 0.01636 " pathEditMode="relative" rAng="0" ptsTypes="AAAAAAAAAAAAAAAAAAAAAA">
                                      <p:cBhvr>
                                        <p:cTn id="10" dur="5000" fill="hold"/>
                                        <p:tgtEl>
                                          <p:spTgt spid="14"/>
                                        </p:tgtEl>
                                        <p:attrNameLst>
                                          <p:attrName>ppt_x</p:attrName>
                                          <p:attrName>ppt_y</p:attrName>
                                        </p:attrNameLst>
                                      </p:cBhvr>
                                      <p:rCtr x="200" y="-2099"/>
                                    </p:animMotion>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8000"/>
                                        <p:tgtEl>
                                          <p:spTgt spid="14"/>
                                        </p:tgtEl>
                                      </p:cBhvr>
                                    </p:animEffect>
                                    <p:set>
                                      <p:cBhvr>
                                        <p:cTn id="15" dur="1" fill="hold">
                                          <p:stCondLst>
                                            <p:cond delay="7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DC149"/>
        </a:solidFill>
        <a:effectLst/>
      </p:bgPr>
    </p:bg>
    <p:spTree>
      <p:nvGrpSpPr>
        <p:cNvPr id="1" name=""/>
        <p:cNvGrpSpPr/>
        <p:nvPr/>
      </p:nvGrpSpPr>
      <p:grpSpPr>
        <a:xfrm>
          <a:off x="0" y="0"/>
          <a:ext cx="0" cy="0"/>
          <a:chOff x="0" y="0"/>
          <a:chExt cx="0" cy="0"/>
        </a:xfrm>
      </p:grpSpPr>
      <p:sp>
        <p:nvSpPr>
          <p:cNvPr id="5" name="Freeform 5"/>
          <p:cNvSpPr/>
          <p:nvPr/>
        </p:nvSpPr>
        <p:spPr>
          <a:xfrm>
            <a:off x="-388273" y="8603985"/>
            <a:ext cx="19405600" cy="2619756"/>
          </a:xfrm>
          <a:custGeom>
            <a:avLst/>
            <a:gdLst/>
            <a:ahLst/>
            <a:cxnLst/>
            <a:rect l="l" t="t" r="r" b="b"/>
            <a:pathLst>
              <a:path w="19405600" h="2619756">
                <a:moveTo>
                  <a:pt x="0" y="0"/>
                </a:moveTo>
                <a:lnTo>
                  <a:pt x="19405600" y="0"/>
                </a:lnTo>
                <a:lnTo>
                  <a:pt x="19405600" y="2619756"/>
                </a:lnTo>
                <a:lnTo>
                  <a:pt x="0" y="2619756"/>
                </a:lnTo>
                <a:lnTo>
                  <a:pt x="0" y="0"/>
                </a:lnTo>
                <a:close/>
              </a:path>
            </a:pathLst>
          </a:custGeom>
          <a:blipFill>
            <a:blip r:embed="rId4"/>
            <a:stretch>
              <a:fillRect/>
            </a:stretch>
          </a:blipFill>
        </p:spPr>
      </p:sp>
      <p:sp>
        <p:nvSpPr>
          <p:cNvPr id="16" name="Freeform 16"/>
          <p:cNvSpPr/>
          <p:nvPr/>
        </p:nvSpPr>
        <p:spPr>
          <a:xfrm>
            <a:off x="-1539143" y="-1549212"/>
            <a:ext cx="5135685" cy="3098423"/>
          </a:xfrm>
          <a:custGeom>
            <a:avLst/>
            <a:gdLst/>
            <a:ahLst/>
            <a:cxnLst/>
            <a:rect l="l" t="t" r="r" b="b"/>
            <a:pathLst>
              <a:path w="5135685" h="3098423">
                <a:moveTo>
                  <a:pt x="0" y="0"/>
                </a:moveTo>
                <a:lnTo>
                  <a:pt x="5135686" y="0"/>
                </a:lnTo>
                <a:lnTo>
                  <a:pt x="5135686" y="3098424"/>
                </a:lnTo>
                <a:lnTo>
                  <a:pt x="0" y="30984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a:off x="16002000" y="-236526"/>
            <a:ext cx="5135685" cy="3098423"/>
          </a:xfrm>
          <a:custGeom>
            <a:avLst/>
            <a:gdLst/>
            <a:ahLst/>
            <a:cxnLst/>
            <a:rect l="l" t="t" r="r" b="b"/>
            <a:pathLst>
              <a:path w="5135685" h="3098423">
                <a:moveTo>
                  <a:pt x="0" y="0"/>
                </a:moveTo>
                <a:lnTo>
                  <a:pt x="5135685" y="0"/>
                </a:lnTo>
                <a:lnTo>
                  <a:pt x="5135685" y="3098423"/>
                </a:lnTo>
                <a:lnTo>
                  <a:pt x="0" y="3098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a:off x="10740536" y="2737739"/>
            <a:ext cx="6328264" cy="3933361"/>
          </a:xfrm>
          <a:custGeom>
            <a:avLst/>
            <a:gdLst/>
            <a:ahLst/>
            <a:cxnLst/>
            <a:rect l="l" t="t" r="r" b="b"/>
            <a:pathLst>
              <a:path w="5135685" h="3098423">
                <a:moveTo>
                  <a:pt x="0" y="0"/>
                </a:moveTo>
                <a:lnTo>
                  <a:pt x="5135685" y="0"/>
                </a:lnTo>
                <a:lnTo>
                  <a:pt x="5135685" y="3098423"/>
                </a:lnTo>
                <a:lnTo>
                  <a:pt x="0" y="3098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TextBox 19">
            <a:extLst>
              <a:ext uri="{FF2B5EF4-FFF2-40B4-BE49-F238E27FC236}">
                <a16:creationId xmlns:a16="http://schemas.microsoft.com/office/drawing/2014/main" id="{206D9B12-5A9F-4067-B832-9D09EF25BC7D}"/>
              </a:ext>
            </a:extLst>
          </p:cNvPr>
          <p:cNvSpPr txBox="1"/>
          <p:nvPr/>
        </p:nvSpPr>
        <p:spPr>
          <a:xfrm>
            <a:off x="11430000" y="4437372"/>
            <a:ext cx="59436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Times New Roman" panose="02020603050405020304" pitchFamily="18" charset="0"/>
                <a:cs typeface="Times New Roman" panose="02020603050405020304" pitchFamily="18" charset="0"/>
              </a:rPr>
              <a:t>Raw materials</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AC6D1F27-91EB-48EA-AC02-6639663349A5}"/>
              </a:ext>
            </a:extLst>
          </p:cNvPr>
          <p:cNvPicPr>
            <a:picLocks noChangeAspect="1"/>
          </p:cNvPicPr>
          <p:nvPr/>
        </p:nvPicPr>
        <p:blipFill>
          <a:blip r:embed="rId7"/>
          <a:stretch>
            <a:fillRect/>
          </a:stretch>
        </p:blipFill>
        <p:spPr>
          <a:xfrm>
            <a:off x="1219200" y="2320270"/>
            <a:ext cx="8533695" cy="5646460"/>
          </a:xfrm>
          <a:prstGeom prst="rect">
            <a:avLst/>
          </a:prstGeom>
        </p:spPr>
      </p:pic>
      <p:sp>
        <p:nvSpPr>
          <p:cNvPr id="11" name="Halka 3">
            <a:extLst>
              <a:ext uri="{FF2B5EF4-FFF2-40B4-BE49-F238E27FC236}">
                <a16:creationId xmlns:a16="http://schemas.microsoft.com/office/drawing/2014/main" id="{520D12CE-4013-4421-BEAD-DFC8186963DE}"/>
              </a:ext>
            </a:extLst>
          </p:cNvPr>
          <p:cNvSpPr/>
          <p:nvPr/>
        </p:nvSpPr>
        <p:spPr>
          <a:xfrm>
            <a:off x="-8610600" y="-4857751"/>
            <a:ext cx="33832800" cy="20002501"/>
          </a:xfrm>
          <a:custGeom>
            <a:avLst/>
            <a:gdLst>
              <a:gd name="connsiteX0" fmla="*/ 0 w 5832648"/>
              <a:gd name="connsiteY0" fmla="*/ 2880320 h 5760640"/>
              <a:gd name="connsiteX1" fmla="*/ 2916324 w 5832648"/>
              <a:gd name="connsiteY1" fmla="*/ 0 h 5760640"/>
              <a:gd name="connsiteX2" fmla="*/ 5832648 w 5832648"/>
              <a:gd name="connsiteY2" fmla="*/ 2880320 h 5760640"/>
              <a:gd name="connsiteX3" fmla="*/ 2916324 w 5832648"/>
              <a:gd name="connsiteY3" fmla="*/ 5760640 h 5760640"/>
              <a:gd name="connsiteX4" fmla="*/ 0 w 5832648"/>
              <a:gd name="connsiteY4" fmla="*/ 2880320 h 5760640"/>
              <a:gd name="connsiteX5" fmla="*/ 2337322 w 5832648"/>
              <a:gd name="connsiteY5" fmla="*/ 2880320 h 5760640"/>
              <a:gd name="connsiteX6" fmla="*/ 2916324 w 5832648"/>
              <a:gd name="connsiteY6" fmla="*/ 3423318 h 5760640"/>
              <a:gd name="connsiteX7" fmla="*/ 3495326 w 5832648"/>
              <a:gd name="connsiteY7" fmla="*/ 2880320 h 5760640"/>
              <a:gd name="connsiteX8" fmla="*/ 2916324 w 5832648"/>
              <a:gd name="connsiteY8" fmla="*/ 2337322 h 5760640"/>
              <a:gd name="connsiteX9" fmla="*/ 2337322 w 5832648"/>
              <a:gd name="connsiteY9" fmla="*/ 2880320 h 5760640"/>
              <a:gd name="connsiteX0" fmla="*/ 607880 w 6440528"/>
              <a:gd name="connsiteY0" fmla="*/ 3263854 h 6144174"/>
              <a:gd name="connsiteX1" fmla="*/ 243598 w 6440528"/>
              <a:gd name="connsiteY1" fmla="*/ 342730 h 6144174"/>
              <a:gd name="connsiteX2" fmla="*/ 3524204 w 6440528"/>
              <a:gd name="connsiteY2" fmla="*/ 383534 h 6144174"/>
              <a:gd name="connsiteX3" fmla="*/ 6440528 w 6440528"/>
              <a:gd name="connsiteY3" fmla="*/ 3263854 h 6144174"/>
              <a:gd name="connsiteX4" fmla="*/ 3524204 w 6440528"/>
              <a:gd name="connsiteY4" fmla="*/ 6144174 h 6144174"/>
              <a:gd name="connsiteX5" fmla="*/ 607880 w 6440528"/>
              <a:gd name="connsiteY5" fmla="*/ 3263854 h 6144174"/>
              <a:gd name="connsiteX6" fmla="*/ 2945202 w 6440528"/>
              <a:gd name="connsiteY6" fmla="*/ 3263854 h 6144174"/>
              <a:gd name="connsiteX7" fmla="*/ 3524204 w 6440528"/>
              <a:gd name="connsiteY7" fmla="*/ 3806852 h 6144174"/>
              <a:gd name="connsiteX8" fmla="*/ 4103206 w 6440528"/>
              <a:gd name="connsiteY8" fmla="*/ 3263854 h 6144174"/>
              <a:gd name="connsiteX9" fmla="*/ 3524204 w 6440528"/>
              <a:gd name="connsiteY9" fmla="*/ 2720856 h 6144174"/>
              <a:gd name="connsiteX10" fmla="*/ 2945202 w 6440528"/>
              <a:gd name="connsiteY10" fmla="*/ 3263854 h 6144174"/>
              <a:gd name="connsiteX0" fmla="*/ 607880 w 7224084"/>
              <a:gd name="connsiteY0" fmla="*/ 3139674 h 6019994"/>
              <a:gd name="connsiteX1" fmla="*/ 243598 w 7224084"/>
              <a:gd name="connsiteY1" fmla="*/ 218550 h 6019994"/>
              <a:gd name="connsiteX2" fmla="*/ 3524204 w 7224084"/>
              <a:gd name="connsiteY2" fmla="*/ 259354 h 6019994"/>
              <a:gd name="connsiteX3" fmla="*/ 7025398 w 7224084"/>
              <a:gd name="connsiteY3" fmla="*/ 199500 h 6019994"/>
              <a:gd name="connsiteX4" fmla="*/ 6440528 w 7224084"/>
              <a:gd name="connsiteY4" fmla="*/ 3139674 h 6019994"/>
              <a:gd name="connsiteX5" fmla="*/ 3524204 w 7224084"/>
              <a:gd name="connsiteY5" fmla="*/ 6019994 h 6019994"/>
              <a:gd name="connsiteX6" fmla="*/ 607880 w 7224084"/>
              <a:gd name="connsiteY6" fmla="*/ 3139674 h 6019994"/>
              <a:gd name="connsiteX7" fmla="*/ 2945202 w 7224084"/>
              <a:gd name="connsiteY7" fmla="*/ 3139674 h 6019994"/>
              <a:gd name="connsiteX8" fmla="*/ 3524204 w 7224084"/>
              <a:gd name="connsiteY8" fmla="*/ 3682672 h 6019994"/>
              <a:gd name="connsiteX9" fmla="*/ 4103206 w 7224084"/>
              <a:gd name="connsiteY9" fmla="*/ 3139674 h 6019994"/>
              <a:gd name="connsiteX10" fmla="*/ 3524204 w 7224084"/>
              <a:gd name="connsiteY10" fmla="*/ 2596676 h 6019994"/>
              <a:gd name="connsiteX11" fmla="*/ 2945202 w 7224084"/>
              <a:gd name="connsiteY11" fmla="*/ 3139674 h 6019994"/>
              <a:gd name="connsiteX0" fmla="*/ 607880 w 8608291"/>
              <a:gd name="connsiteY0" fmla="*/ 3139674 h 6750591"/>
              <a:gd name="connsiteX1" fmla="*/ 243598 w 8608291"/>
              <a:gd name="connsiteY1" fmla="*/ 218550 h 6750591"/>
              <a:gd name="connsiteX2" fmla="*/ 3524204 w 8608291"/>
              <a:gd name="connsiteY2" fmla="*/ 259354 h 6750591"/>
              <a:gd name="connsiteX3" fmla="*/ 7025398 w 8608291"/>
              <a:gd name="connsiteY3" fmla="*/ 199500 h 6750591"/>
              <a:gd name="connsiteX4" fmla="*/ 8478878 w 8608291"/>
              <a:gd name="connsiteY4" fmla="*/ 6263874 h 6750591"/>
              <a:gd name="connsiteX5" fmla="*/ 3524204 w 8608291"/>
              <a:gd name="connsiteY5" fmla="*/ 6019994 h 6750591"/>
              <a:gd name="connsiteX6" fmla="*/ 607880 w 8608291"/>
              <a:gd name="connsiteY6" fmla="*/ 3139674 h 6750591"/>
              <a:gd name="connsiteX7" fmla="*/ 2945202 w 8608291"/>
              <a:gd name="connsiteY7" fmla="*/ 3139674 h 6750591"/>
              <a:gd name="connsiteX8" fmla="*/ 3524204 w 8608291"/>
              <a:gd name="connsiteY8" fmla="*/ 3682672 h 6750591"/>
              <a:gd name="connsiteX9" fmla="*/ 4103206 w 8608291"/>
              <a:gd name="connsiteY9" fmla="*/ 3139674 h 6750591"/>
              <a:gd name="connsiteX10" fmla="*/ 3524204 w 8608291"/>
              <a:gd name="connsiteY10" fmla="*/ 2596676 h 6750591"/>
              <a:gd name="connsiteX11" fmla="*/ 2945202 w 8608291"/>
              <a:gd name="connsiteY11" fmla="*/ 3139674 h 6750591"/>
              <a:gd name="connsiteX0" fmla="*/ 3132736 w 11500120"/>
              <a:gd name="connsiteY0" fmla="*/ 3139674 h 7220147"/>
              <a:gd name="connsiteX1" fmla="*/ 2768454 w 11500120"/>
              <a:gd name="connsiteY1" fmla="*/ 218550 h 7220147"/>
              <a:gd name="connsiteX2" fmla="*/ 6049060 w 11500120"/>
              <a:gd name="connsiteY2" fmla="*/ 259354 h 7220147"/>
              <a:gd name="connsiteX3" fmla="*/ 9550254 w 11500120"/>
              <a:gd name="connsiteY3" fmla="*/ 199500 h 7220147"/>
              <a:gd name="connsiteX4" fmla="*/ 11003734 w 11500120"/>
              <a:gd name="connsiteY4" fmla="*/ 6263874 h 7220147"/>
              <a:gd name="connsiteX5" fmla="*/ 276910 w 11500120"/>
              <a:gd name="connsiteY5" fmla="*/ 6896294 h 7220147"/>
              <a:gd name="connsiteX6" fmla="*/ 3132736 w 11500120"/>
              <a:gd name="connsiteY6" fmla="*/ 3139674 h 7220147"/>
              <a:gd name="connsiteX7" fmla="*/ 5470058 w 11500120"/>
              <a:gd name="connsiteY7" fmla="*/ 3139674 h 7220147"/>
              <a:gd name="connsiteX8" fmla="*/ 6049060 w 11500120"/>
              <a:gd name="connsiteY8" fmla="*/ 3682672 h 7220147"/>
              <a:gd name="connsiteX9" fmla="*/ 6628062 w 11500120"/>
              <a:gd name="connsiteY9" fmla="*/ 3139674 h 7220147"/>
              <a:gd name="connsiteX10" fmla="*/ 6049060 w 11500120"/>
              <a:gd name="connsiteY10" fmla="*/ 2596676 h 7220147"/>
              <a:gd name="connsiteX11" fmla="*/ 5470058 w 11500120"/>
              <a:gd name="connsiteY11" fmla="*/ 3139674 h 7220147"/>
              <a:gd name="connsiteX0" fmla="*/ 3117946 w 11485330"/>
              <a:gd name="connsiteY0" fmla="*/ 3942271 h 8022744"/>
              <a:gd name="connsiteX1" fmla="*/ 1077264 w 11485330"/>
              <a:gd name="connsiteY1" fmla="*/ 106747 h 8022744"/>
              <a:gd name="connsiteX2" fmla="*/ 6034270 w 11485330"/>
              <a:gd name="connsiteY2" fmla="*/ 1061951 h 8022744"/>
              <a:gd name="connsiteX3" fmla="*/ 9535464 w 11485330"/>
              <a:gd name="connsiteY3" fmla="*/ 1002097 h 8022744"/>
              <a:gd name="connsiteX4" fmla="*/ 10988944 w 11485330"/>
              <a:gd name="connsiteY4" fmla="*/ 7066471 h 8022744"/>
              <a:gd name="connsiteX5" fmla="*/ 262120 w 11485330"/>
              <a:gd name="connsiteY5" fmla="*/ 7698891 h 8022744"/>
              <a:gd name="connsiteX6" fmla="*/ 3117946 w 11485330"/>
              <a:gd name="connsiteY6" fmla="*/ 3942271 h 8022744"/>
              <a:gd name="connsiteX7" fmla="*/ 5455268 w 11485330"/>
              <a:gd name="connsiteY7" fmla="*/ 3942271 h 8022744"/>
              <a:gd name="connsiteX8" fmla="*/ 6034270 w 11485330"/>
              <a:gd name="connsiteY8" fmla="*/ 4485269 h 8022744"/>
              <a:gd name="connsiteX9" fmla="*/ 6613272 w 11485330"/>
              <a:gd name="connsiteY9" fmla="*/ 3942271 h 8022744"/>
              <a:gd name="connsiteX10" fmla="*/ 6034270 w 11485330"/>
              <a:gd name="connsiteY10" fmla="*/ 3399273 h 8022744"/>
              <a:gd name="connsiteX11" fmla="*/ 5455268 w 11485330"/>
              <a:gd name="connsiteY11" fmla="*/ 3942271 h 8022744"/>
              <a:gd name="connsiteX0" fmla="*/ 3117946 w 11485330"/>
              <a:gd name="connsiteY0" fmla="*/ 5106236 h 9186709"/>
              <a:gd name="connsiteX1" fmla="*/ 1077264 w 11485330"/>
              <a:gd name="connsiteY1" fmla="*/ 1270712 h 9186709"/>
              <a:gd name="connsiteX2" fmla="*/ 6643870 w 11485330"/>
              <a:gd name="connsiteY2" fmla="*/ 16116 h 9186709"/>
              <a:gd name="connsiteX3" fmla="*/ 9535464 w 11485330"/>
              <a:gd name="connsiteY3" fmla="*/ 2166062 h 9186709"/>
              <a:gd name="connsiteX4" fmla="*/ 10988944 w 11485330"/>
              <a:gd name="connsiteY4" fmla="*/ 8230436 h 9186709"/>
              <a:gd name="connsiteX5" fmla="*/ 262120 w 11485330"/>
              <a:gd name="connsiteY5" fmla="*/ 8862856 h 9186709"/>
              <a:gd name="connsiteX6" fmla="*/ 3117946 w 11485330"/>
              <a:gd name="connsiteY6" fmla="*/ 5106236 h 9186709"/>
              <a:gd name="connsiteX7" fmla="*/ 5455268 w 11485330"/>
              <a:gd name="connsiteY7" fmla="*/ 5106236 h 9186709"/>
              <a:gd name="connsiteX8" fmla="*/ 6034270 w 11485330"/>
              <a:gd name="connsiteY8" fmla="*/ 5649234 h 9186709"/>
              <a:gd name="connsiteX9" fmla="*/ 6613272 w 11485330"/>
              <a:gd name="connsiteY9" fmla="*/ 5106236 h 9186709"/>
              <a:gd name="connsiteX10" fmla="*/ 6034270 w 11485330"/>
              <a:gd name="connsiteY10" fmla="*/ 4563238 h 9186709"/>
              <a:gd name="connsiteX11" fmla="*/ 5455268 w 11485330"/>
              <a:gd name="connsiteY11" fmla="*/ 5106236 h 9186709"/>
              <a:gd name="connsiteX0" fmla="*/ 3117946 w 13191594"/>
              <a:gd name="connsiteY0" fmla="*/ 5737390 h 9958375"/>
              <a:gd name="connsiteX1" fmla="*/ 1077264 w 13191594"/>
              <a:gd name="connsiteY1" fmla="*/ 1901866 h 9958375"/>
              <a:gd name="connsiteX2" fmla="*/ 6643870 w 13191594"/>
              <a:gd name="connsiteY2" fmla="*/ 647270 h 9958375"/>
              <a:gd name="connsiteX3" fmla="*/ 13002564 w 13191594"/>
              <a:gd name="connsiteY3" fmla="*/ 168316 h 9958375"/>
              <a:gd name="connsiteX4" fmla="*/ 10988944 w 13191594"/>
              <a:gd name="connsiteY4" fmla="*/ 8861590 h 9958375"/>
              <a:gd name="connsiteX5" fmla="*/ 262120 w 13191594"/>
              <a:gd name="connsiteY5" fmla="*/ 9494010 h 9958375"/>
              <a:gd name="connsiteX6" fmla="*/ 3117946 w 13191594"/>
              <a:gd name="connsiteY6" fmla="*/ 5737390 h 9958375"/>
              <a:gd name="connsiteX7" fmla="*/ 5455268 w 13191594"/>
              <a:gd name="connsiteY7" fmla="*/ 5737390 h 9958375"/>
              <a:gd name="connsiteX8" fmla="*/ 6034270 w 13191594"/>
              <a:gd name="connsiteY8" fmla="*/ 6280388 h 9958375"/>
              <a:gd name="connsiteX9" fmla="*/ 6613272 w 13191594"/>
              <a:gd name="connsiteY9" fmla="*/ 5737390 h 9958375"/>
              <a:gd name="connsiteX10" fmla="*/ 6034270 w 13191594"/>
              <a:gd name="connsiteY10" fmla="*/ 5194392 h 9958375"/>
              <a:gd name="connsiteX11" fmla="*/ 5455268 w 13191594"/>
              <a:gd name="connsiteY11" fmla="*/ 5737390 h 9958375"/>
              <a:gd name="connsiteX0" fmla="*/ 427271 w 14044219"/>
              <a:gd name="connsiteY0" fmla="*/ 5737390 h 9958375"/>
              <a:gd name="connsiteX1" fmla="*/ 1929889 w 14044219"/>
              <a:gd name="connsiteY1" fmla="*/ 1901866 h 9958375"/>
              <a:gd name="connsiteX2" fmla="*/ 7496495 w 14044219"/>
              <a:gd name="connsiteY2" fmla="*/ 647270 h 9958375"/>
              <a:gd name="connsiteX3" fmla="*/ 13855189 w 14044219"/>
              <a:gd name="connsiteY3" fmla="*/ 168316 h 9958375"/>
              <a:gd name="connsiteX4" fmla="*/ 11841569 w 14044219"/>
              <a:gd name="connsiteY4" fmla="*/ 8861590 h 9958375"/>
              <a:gd name="connsiteX5" fmla="*/ 1114745 w 14044219"/>
              <a:gd name="connsiteY5" fmla="*/ 9494010 h 9958375"/>
              <a:gd name="connsiteX6" fmla="*/ 427271 w 14044219"/>
              <a:gd name="connsiteY6" fmla="*/ 5737390 h 9958375"/>
              <a:gd name="connsiteX7" fmla="*/ 6307893 w 14044219"/>
              <a:gd name="connsiteY7" fmla="*/ 5737390 h 9958375"/>
              <a:gd name="connsiteX8" fmla="*/ 6886895 w 14044219"/>
              <a:gd name="connsiteY8" fmla="*/ 6280388 h 9958375"/>
              <a:gd name="connsiteX9" fmla="*/ 7465897 w 14044219"/>
              <a:gd name="connsiteY9" fmla="*/ 5737390 h 9958375"/>
              <a:gd name="connsiteX10" fmla="*/ 6886895 w 14044219"/>
              <a:gd name="connsiteY10" fmla="*/ 5194392 h 9958375"/>
              <a:gd name="connsiteX11" fmla="*/ 6307893 w 14044219"/>
              <a:gd name="connsiteY11" fmla="*/ 5737390 h 9958375"/>
              <a:gd name="connsiteX0" fmla="*/ 340694 w 13957642"/>
              <a:gd name="connsiteY0" fmla="*/ 6293101 h 10514086"/>
              <a:gd name="connsiteX1" fmla="*/ 243112 w 13957642"/>
              <a:gd name="connsiteY1" fmla="*/ 95377 h 10514086"/>
              <a:gd name="connsiteX2" fmla="*/ 7409918 w 13957642"/>
              <a:gd name="connsiteY2" fmla="*/ 1202981 h 10514086"/>
              <a:gd name="connsiteX3" fmla="*/ 13768612 w 13957642"/>
              <a:gd name="connsiteY3" fmla="*/ 724027 h 10514086"/>
              <a:gd name="connsiteX4" fmla="*/ 11754992 w 13957642"/>
              <a:gd name="connsiteY4" fmla="*/ 9417301 h 10514086"/>
              <a:gd name="connsiteX5" fmla="*/ 1028168 w 13957642"/>
              <a:gd name="connsiteY5" fmla="*/ 10049721 h 10514086"/>
              <a:gd name="connsiteX6" fmla="*/ 340694 w 13957642"/>
              <a:gd name="connsiteY6" fmla="*/ 6293101 h 10514086"/>
              <a:gd name="connsiteX7" fmla="*/ 6221316 w 13957642"/>
              <a:gd name="connsiteY7" fmla="*/ 6293101 h 10514086"/>
              <a:gd name="connsiteX8" fmla="*/ 6800318 w 13957642"/>
              <a:gd name="connsiteY8" fmla="*/ 6836099 h 10514086"/>
              <a:gd name="connsiteX9" fmla="*/ 7379320 w 13957642"/>
              <a:gd name="connsiteY9" fmla="*/ 6293101 h 10514086"/>
              <a:gd name="connsiteX10" fmla="*/ 6800318 w 13957642"/>
              <a:gd name="connsiteY10" fmla="*/ 5750103 h 10514086"/>
              <a:gd name="connsiteX11" fmla="*/ 6221316 w 13957642"/>
              <a:gd name="connsiteY11" fmla="*/ 6293101 h 10514086"/>
              <a:gd name="connsiteX0" fmla="*/ 340694 w 13957642"/>
              <a:gd name="connsiteY0" fmla="*/ 6631404 h 10852389"/>
              <a:gd name="connsiteX1" fmla="*/ 243112 w 13957642"/>
              <a:gd name="connsiteY1" fmla="*/ 433680 h 10852389"/>
              <a:gd name="connsiteX2" fmla="*/ 7829018 w 13957642"/>
              <a:gd name="connsiteY2" fmla="*/ 55384 h 10852389"/>
              <a:gd name="connsiteX3" fmla="*/ 13768612 w 13957642"/>
              <a:gd name="connsiteY3" fmla="*/ 1062330 h 10852389"/>
              <a:gd name="connsiteX4" fmla="*/ 11754992 w 13957642"/>
              <a:gd name="connsiteY4" fmla="*/ 9755604 h 10852389"/>
              <a:gd name="connsiteX5" fmla="*/ 1028168 w 13957642"/>
              <a:gd name="connsiteY5" fmla="*/ 10388024 h 10852389"/>
              <a:gd name="connsiteX6" fmla="*/ 340694 w 13957642"/>
              <a:gd name="connsiteY6" fmla="*/ 6631404 h 10852389"/>
              <a:gd name="connsiteX7" fmla="*/ 6221316 w 13957642"/>
              <a:gd name="connsiteY7" fmla="*/ 6631404 h 10852389"/>
              <a:gd name="connsiteX8" fmla="*/ 6800318 w 13957642"/>
              <a:gd name="connsiteY8" fmla="*/ 7174402 h 10852389"/>
              <a:gd name="connsiteX9" fmla="*/ 7379320 w 13957642"/>
              <a:gd name="connsiteY9" fmla="*/ 6631404 h 10852389"/>
              <a:gd name="connsiteX10" fmla="*/ 6800318 w 13957642"/>
              <a:gd name="connsiteY10" fmla="*/ 6088406 h 10852389"/>
              <a:gd name="connsiteX11" fmla="*/ 6221316 w 13957642"/>
              <a:gd name="connsiteY11" fmla="*/ 6631404 h 10852389"/>
              <a:gd name="connsiteX0" fmla="*/ 451530 w 14650399"/>
              <a:gd name="connsiteY0" fmla="*/ 6631404 h 11764928"/>
              <a:gd name="connsiteX1" fmla="*/ 353948 w 14650399"/>
              <a:gd name="connsiteY1" fmla="*/ 433680 h 11764928"/>
              <a:gd name="connsiteX2" fmla="*/ 7939854 w 14650399"/>
              <a:gd name="connsiteY2" fmla="*/ 55384 h 11764928"/>
              <a:gd name="connsiteX3" fmla="*/ 13879448 w 14650399"/>
              <a:gd name="connsiteY3" fmla="*/ 1062330 h 11764928"/>
              <a:gd name="connsiteX4" fmla="*/ 13427928 w 14650399"/>
              <a:gd name="connsiteY4" fmla="*/ 11089104 h 11764928"/>
              <a:gd name="connsiteX5" fmla="*/ 1139004 w 14650399"/>
              <a:gd name="connsiteY5" fmla="*/ 10388024 h 11764928"/>
              <a:gd name="connsiteX6" fmla="*/ 451530 w 14650399"/>
              <a:gd name="connsiteY6" fmla="*/ 6631404 h 11764928"/>
              <a:gd name="connsiteX7" fmla="*/ 6332152 w 14650399"/>
              <a:gd name="connsiteY7" fmla="*/ 6631404 h 11764928"/>
              <a:gd name="connsiteX8" fmla="*/ 6911154 w 14650399"/>
              <a:gd name="connsiteY8" fmla="*/ 7174402 h 11764928"/>
              <a:gd name="connsiteX9" fmla="*/ 7490156 w 14650399"/>
              <a:gd name="connsiteY9" fmla="*/ 6631404 h 11764928"/>
              <a:gd name="connsiteX10" fmla="*/ 6911154 w 14650399"/>
              <a:gd name="connsiteY10" fmla="*/ 6088406 h 11764928"/>
              <a:gd name="connsiteX11" fmla="*/ 6332152 w 14650399"/>
              <a:gd name="connsiteY11" fmla="*/ 6631404 h 11764928"/>
              <a:gd name="connsiteX0" fmla="*/ 1322292 w 15600907"/>
              <a:gd name="connsiteY0" fmla="*/ 6631404 h 12732166"/>
              <a:gd name="connsiteX1" fmla="*/ 1224710 w 15600907"/>
              <a:gd name="connsiteY1" fmla="*/ 433680 h 12732166"/>
              <a:gd name="connsiteX2" fmla="*/ 8810616 w 15600907"/>
              <a:gd name="connsiteY2" fmla="*/ 55384 h 12732166"/>
              <a:gd name="connsiteX3" fmla="*/ 14750210 w 15600907"/>
              <a:gd name="connsiteY3" fmla="*/ 1062330 h 12732166"/>
              <a:gd name="connsiteX4" fmla="*/ 14298690 w 15600907"/>
              <a:gd name="connsiteY4" fmla="*/ 11089104 h 12732166"/>
              <a:gd name="connsiteX5" fmla="*/ 866766 w 15600907"/>
              <a:gd name="connsiteY5" fmla="*/ 12293024 h 12732166"/>
              <a:gd name="connsiteX6" fmla="*/ 1322292 w 15600907"/>
              <a:gd name="connsiteY6" fmla="*/ 6631404 h 12732166"/>
              <a:gd name="connsiteX7" fmla="*/ 7202914 w 15600907"/>
              <a:gd name="connsiteY7" fmla="*/ 6631404 h 12732166"/>
              <a:gd name="connsiteX8" fmla="*/ 7781916 w 15600907"/>
              <a:gd name="connsiteY8" fmla="*/ 7174402 h 12732166"/>
              <a:gd name="connsiteX9" fmla="*/ 8360918 w 15600907"/>
              <a:gd name="connsiteY9" fmla="*/ 6631404 h 12732166"/>
              <a:gd name="connsiteX10" fmla="*/ 7781916 w 15600907"/>
              <a:gd name="connsiteY10" fmla="*/ 6088406 h 12732166"/>
              <a:gd name="connsiteX11" fmla="*/ 7202914 w 15600907"/>
              <a:gd name="connsiteY11" fmla="*/ 6631404 h 12732166"/>
              <a:gd name="connsiteX0" fmla="*/ 1358636 w 15962114"/>
              <a:gd name="connsiteY0" fmla="*/ 6631404 h 13036209"/>
              <a:gd name="connsiteX1" fmla="*/ 1261054 w 15962114"/>
              <a:gd name="connsiteY1" fmla="*/ 433680 h 13036209"/>
              <a:gd name="connsiteX2" fmla="*/ 8846960 w 15962114"/>
              <a:gd name="connsiteY2" fmla="*/ 55384 h 13036209"/>
              <a:gd name="connsiteX3" fmla="*/ 14786554 w 15962114"/>
              <a:gd name="connsiteY3" fmla="*/ 1062330 h 13036209"/>
              <a:gd name="connsiteX4" fmla="*/ 14830334 w 15962114"/>
              <a:gd name="connsiteY4" fmla="*/ 11736804 h 13036209"/>
              <a:gd name="connsiteX5" fmla="*/ 903110 w 15962114"/>
              <a:gd name="connsiteY5" fmla="*/ 12293024 h 13036209"/>
              <a:gd name="connsiteX6" fmla="*/ 1358636 w 15962114"/>
              <a:gd name="connsiteY6" fmla="*/ 6631404 h 13036209"/>
              <a:gd name="connsiteX7" fmla="*/ 7239258 w 15962114"/>
              <a:gd name="connsiteY7" fmla="*/ 6631404 h 13036209"/>
              <a:gd name="connsiteX8" fmla="*/ 7818260 w 15962114"/>
              <a:gd name="connsiteY8" fmla="*/ 7174402 h 13036209"/>
              <a:gd name="connsiteX9" fmla="*/ 8397262 w 15962114"/>
              <a:gd name="connsiteY9" fmla="*/ 6631404 h 13036209"/>
              <a:gd name="connsiteX10" fmla="*/ 7818260 w 15962114"/>
              <a:gd name="connsiteY10" fmla="*/ 6088406 h 13036209"/>
              <a:gd name="connsiteX11" fmla="*/ 7239258 w 15962114"/>
              <a:gd name="connsiteY11" fmla="*/ 6631404 h 13036209"/>
              <a:gd name="connsiteX0" fmla="*/ 410621 w 16576199"/>
              <a:gd name="connsiteY0" fmla="*/ 6783804 h 13026547"/>
              <a:gd name="connsiteX1" fmla="*/ 1875139 w 16576199"/>
              <a:gd name="connsiteY1" fmla="*/ 433680 h 13026547"/>
              <a:gd name="connsiteX2" fmla="*/ 9461045 w 16576199"/>
              <a:gd name="connsiteY2" fmla="*/ 55384 h 13026547"/>
              <a:gd name="connsiteX3" fmla="*/ 15400639 w 16576199"/>
              <a:gd name="connsiteY3" fmla="*/ 1062330 h 13026547"/>
              <a:gd name="connsiteX4" fmla="*/ 15444419 w 16576199"/>
              <a:gd name="connsiteY4" fmla="*/ 11736804 h 13026547"/>
              <a:gd name="connsiteX5" fmla="*/ 1517195 w 16576199"/>
              <a:gd name="connsiteY5" fmla="*/ 12293024 h 13026547"/>
              <a:gd name="connsiteX6" fmla="*/ 410621 w 16576199"/>
              <a:gd name="connsiteY6" fmla="*/ 6783804 h 13026547"/>
              <a:gd name="connsiteX7" fmla="*/ 7853343 w 16576199"/>
              <a:gd name="connsiteY7" fmla="*/ 6631404 h 13026547"/>
              <a:gd name="connsiteX8" fmla="*/ 8432345 w 16576199"/>
              <a:gd name="connsiteY8" fmla="*/ 7174402 h 13026547"/>
              <a:gd name="connsiteX9" fmla="*/ 9011347 w 16576199"/>
              <a:gd name="connsiteY9" fmla="*/ 6631404 h 13026547"/>
              <a:gd name="connsiteX10" fmla="*/ 8432345 w 16576199"/>
              <a:gd name="connsiteY10" fmla="*/ 6088406 h 13026547"/>
              <a:gd name="connsiteX11" fmla="*/ 7853343 w 16576199"/>
              <a:gd name="connsiteY11" fmla="*/ 6631404 h 13026547"/>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773642 w 16496498"/>
              <a:gd name="connsiteY7" fmla="*/ 6588780 h 12983923"/>
              <a:gd name="connsiteX8" fmla="*/ 8352644 w 16496498"/>
              <a:gd name="connsiteY8" fmla="*/ 7131778 h 12983923"/>
              <a:gd name="connsiteX9" fmla="*/ 8931646 w 16496498"/>
              <a:gd name="connsiteY9" fmla="*/ 6588780 h 12983923"/>
              <a:gd name="connsiteX10" fmla="*/ 8352644 w 16496498"/>
              <a:gd name="connsiteY10" fmla="*/ 6045782 h 12983923"/>
              <a:gd name="connsiteX11" fmla="*/ 7773642 w 16496498"/>
              <a:gd name="connsiteY11" fmla="*/ 6588780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773642 w 16496498"/>
              <a:gd name="connsiteY7" fmla="*/ 6588780 h 12983923"/>
              <a:gd name="connsiteX8" fmla="*/ 8352644 w 16496498"/>
              <a:gd name="connsiteY8" fmla="*/ 7131778 h 12983923"/>
              <a:gd name="connsiteX9" fmla="*/ 8931646 w 16496498"/>
              <a:gd name="connsiteY9" fmla="*/ 6588780 h 12983923"/>
              <a:gd name="connsiteX10" fmla="*/ 8346497 w 16496498"/>
              <a:gd name="connsiteY10" fmla="*/ 6159828 h 12983923"/>
              <a:gd name="connsiteX11" fmla="*/ 7773642 w 16496498"/>
              <a:gd name="connsiteY11" fmla="*/ 6588780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773642 w 16496498"/>
              <a:gd name="connsiteY7" fmla="*/ 6588780 h 12983923"/>
              <a:gd name="connsiteX8" fmla="*/ 8346497 w 16496498"/>
              <a:gd name="connsiteY8" fmla="*/ 7055748 h 12983923"/>
              <a:gd name="connsiteX9" fmla="*/ 8931646 w 16496498"/>
              <a:gd name="connsiteY9" fmla="*/ 6588780 h 12983923"/>
              <a:gd name="connsiteX10" fmla="*/ 8346497 w 16496498"/>
              <a:gd name="connsiteY10" fmla="*/ 6159828 h 12983923"/>
              <a:gd name="connsiteX11" fmla="*/ 7773642 w 16496498"/>
              <a:gd name="connsiteY11" fmla="*/ 6588780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78137 w 16496498"/>
              <a:gd name="connsiteY7" fmla="*/ 6605072 h 12983923"/>
              <a:gd name="connsiteX8" fmla="*/ 8346497 w 16496498"/>
              <a:gd name="connsiteY8" fmla="*/ 7055748 h 12983923"/>
              <a:gd name="connsiteX9" fmla="*/ 8931646 w 16496498"/>
              <a:gd name="connsiteY9" fmla="*/ 6588780 h 12983923"/>
              <a:gd name="connsiteX10" fmla="*/ 8346497 w 16496498"/>
              <a:gd name="connsiteY10" fmla="*/ 6159828 h 12983923"/>
              <a:gd name="connsiteX11" fmla="*/ 7878137 w 16496498"/>
              <a:gd name="connsiteY11" fmla="*/ 6605072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78137 w 16496498"/>
              <a:gd name="connsiteY7" fmla="*/ 6605072 h 12983923"/>
              <a:gd name="connsiteX8" fmla="*/ 8346497 w 16496498"/>
              <a:gd name="connsiteY8" fmla="*/ 7055748 h 12983923"/>
              <a:gd name="connsiteX9" fmla="*/ 8796417 w 16496498"/>
              <a:gd name="connsiteY9" fmla="*/ 6626795 h 12983923"/>
              <a:gd name="connsiteX10" fmla="*/ 8346497 w 16496498"/>
              <a:gd name="connsiteY10" fmla="*/ 6159828 h 12983923"/>
              <a:gd name="connsiteX11" fmla="*/ 7878137 w 16496498"/>
              <a:gd name="connsiteY11" fmla="*/ 6605072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78137 w 16496498"/>
              <a:gd name="connsiteY7" fmla="*/ 6605072 h 12983923"/>
              <a:gd name="connsiteX8" fmla="*/ 8352643 w 16496498"/>
              <a:gd name="connsiteY8" fmla="*/ 7017733 h 12983923"/>
              <a:gd name="connsiteX9" fmla="*/ 8796417 w 16496498"/>
              <a:gd name="connsiteY9" fmla="*/ 6626795 h 12983923"/>
              <a:gd name="connsiteX10" fmla="*/ 8346497 w 16496498"/>
              <a:gd name="connsiteY10" fmla="*/ 6159828 h 12983923"/>
              <a:gd name="connsiteX11" fmla="*/ 7878137 w 16496498"/>
              <a:gd name="connsiteY11" fmla="*/ 6605072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78137 w 16496498"/>
              <a:gd name="connsiteY7" fmla="*/ 6605072 h 12983923"/>
              <a:gd name="connsiteX8" fmla="*/ 8352643 w 16496498"/>
              <a:gd name="connsiteY8" fmla="*/ 7017733 h 12983923"/>
              <a:gd name="connsiteX9" fmla="*/ 8796417 w 16496498"/>
              <a:gd name="connsiteY9" fmla="*/ 6626795 h 12983923"/>
              <a:gd name="connsiteX10" fmla="*/ 8371084 w 16496498"/>
              <a:gd name="connsiteY10" fmla="*/ 6224997 h 12983923"/>
              <a:gd name="connsiteX11" fmla="*/ 7878137 w 16496498"/>
              <a:gd name="connsiteY11" fmla="*/ 6605072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939605 w 16496498"/>
              <a:gd name="connsiteY7" fmla="*/ 6626795 h 12983923"/>
              <a:gd name="connsiteX8" fmla="*/ 8352643 w 16496498"/>
              <a:gd name="connsiteY8" fmla="*/ 7017733 h 12983923"/>
              <a:gd name="connsiteX9" fmla="*/ 8796417 w 16496498"/>
              <a:gd name="connsiteY9" fmla="*/ 6626795 h 12983923"/>
              <a:gd name="connsiteX10" fmla="*/ 8371084 w 16496498"/>
              <a:gd name="connsiteY10" fmla="*/ 6224997 h 12983923"/>
              <a:gd name="connsiteX11" fmla="*/ 7939605 w 16496498"/>
              <a:gd name="connsiteY11" fmla="*/ 6626795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939605 w 16496498"/>
              <a:gd name="connsiteY7" fmla="*/ 6626795 h 12983923"/>
              <a:gd name="connsiteX8" fmla="*/ 8352643 w 16496498"/>
              <a:gd name="connsiteY8" fmla="*/ 7017733 h 12983923"/>
              <a:gd name="connsiteX9" fmla="*/ 8796417 w 16496498"/>
              <a:gd name="connsiteY9" fmla="*/ 6626795 h 12983923"/>
              <a:gd name="connsiteX10" fmla="*/ 8371084 w 16496498"/>
              <a:gd name="connsiteY10" fmla="*/ 6224997 h 12983923"/>
              <a:gd name="connsiteX11" fmla="*/ 7939605 w 16496498"/>
              <a:gd name="connsiteY11" fmla="*/ 6626795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939605 w 16496498"/>
              <a:gd name="connsiteY7" fmla="*/ 6626795 h 12983923"/>
              <a:gd name="connsiteX8" fmla="*/ 8352643 w 16496498"/>
              <a:gd name="connsiteY8" fmla="*/ 7017733 h 12983923"/>
              <a:gd name="connsiteX9" fmla="*/ 8796417 w 16496498"/>
              <a:gd name="connsiteY9" fmla="*/ 6626795 h 12983923"/>
              <a:gd name="connsiteX10" fmla="*/ 8371084 w 16496498"/>
              <a:gd name="connsiteY10" fmla="*/ 6224997 h 12983923"/>
              <a:gd name="connsiteX11" fmla="*/ 7939605 w 16496498"/>
              <a:gd name="connsiteY11" fmla="*/ 6626795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939605 w 16496498"/>
              <a:gd name="connsiteY7" fmla="*/ 6626795 h 12983923"/>
              <a:gd name="connsiteX8" fmla="*/ 8352643 w 16496498"/>
              <a:gd name="connsiteY8" fmla="*/ 7017733 h 12983923"/>
              <a:gd name="connsiteX9" fmla="*/ 8796417 w 16496498"/>
              <a:gd name="connsiteY9" fmla="*/ 6626795 h 12983923"/>
              <a:gd name="connsiteX10" fmla="*/ 8360839 w 16496498"/>
              <a:gd name="connsiteY10" fmla="*/ 6143536 h 12983923"/>
              <a:gd name="connsiteX11" fmla="*/ 7939605 w 16496498"/>
              <a:gd name="connsiteY11" fmla="*/ 6626795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42281 w 16496498"/>
              <a:gd name="connsiteY7" fmla="*/ 6617744 h 12983923"/>
              <a:gd name="connsiteX8" fmla="*/ 8352643 w 16496498"/>
              <a:gd name="connsiteY8" fmla="*/ 7017733 h 12983923"/>
              <a:gd name="connsiteX9" fmla="*/ 8796417 w 16496498"/>
              <a:gd name="connsiteY9" fmla="*/ 6626795 h 12983923"/>
              <a:gd name="connsiteX10" fmla="*/ 8360839 w 16496498"/>
              <a:gd name="connsiteY10" fmla="*/ 6143536 h 12983923"/>
              <a:gd name="connsiteX11" fmla="*/ 7842281 w 16496498"/>
              <a:gd name="connsiteY11" fmla="*/ 6617744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42281 w 16496498"/>
              <a:gd name="connsiteY7" fmla="*/ 6617744 h 12983923"/>
              <a:gd name="connsiteX8" fmla="*/ 8352643 w 16496498"/>
              <a:gd name="connsiteY8" fmla="*/ 7017733 h 12983923"/>
              <a:gd name="connsiteX9" fmla="*/ 8868129 w 16496498"/>
              <a:gd name="connsiteY9" fmla="*/ 6626795 h 12983923"/>
              <a:gd name="connsiteX10" fmla="*/ 8360839 w 16496498"/>
              <a:gd name="connsiteY10" fmla="*/ 6143536 h 12983923"/>
              <a:gd name="connsiteX11" fmla="*/ 7842281 w 16496498"/>
              <a:gd name="connsiteY11" fmla="*/ 6617744 h 12983923"/>
              <a:gd name="connsiteX0" fmla="*/ 330920 w 16496498"/>
              <a:gd name="connsiteY0" fmla="*/ 6741180 h 12983923"/>
              <a:gd name="connsiteX1" fmla="*/ 423838 w 16496498"/>
              <a:gd name="connsiteY1" fmla="*/ 619656 h 12983923"/>
              <a:gd name="connsiteX2" fmla="*/ 9381344 w 16496498"/>
              <a:gd name="connsiteY2" fmla="*/ 12760 h 12983923"/>
              <a:gd name="connsiteX3" fmla="*/ 15320938 w 16496498"/>
              <a:gd name="connsiteY3" fmla="*/ 1019706 h 12983923"/>
              <a:gd name="connsiteX4" fmla="*/ 15364718 w 16496498"/>
              <a:gd name="connsiteY4" fmla="*/ 11694180 h 12983923"/>
              <a:gd name="connsiteX5" fmla="*/ 1437494 w 16496498"/>
              <a:gd name="connsiteY5" fmla="*/ 12250400 h 12983923"/>
              <a:gd name="connsiteX6" fmla="*/ 330920 w 16496498"/>
              <a:gd name="connsiteY6" fmla="*/ 6741180 h 12983923"/>
              <a:gd name="connsiteX7" fmla="*/ 7842281 w 16496498"/>
              <a:gd name="connsiteY7" fmla="*/ 6617744 h 12983923"/>
              <a:gd name="connsiteX8" fmla="*/ 8352643 w 16496498"/>
              <a:gd name="connsiteY8" fmla="*/ 7017733 h 12983923"/>
              <a:gd name="connsiteX9" fmla="*/ 8868129 w 16496498"/>
              <a:gd name="connsiteY9" fmla="*/ 6626795 h 12983923"/>
              <a:gd name="connsiteX10" fmla="*/ 8360839 w 16496498"/>
              <a:gd name="connsiteY10" fmla="*/ 6143536 h 12983923"/>
              <a:gd name="connsiteX11" fmla="*/ 7842281 w 16496498"/>
              <a:gd name="connsiteY11" fmla="*/ 6617744 h 1298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96498" h="12983923">
                <a:moveTo>
                  <a:pt x="330920" y="6741180"/>
                </a:moveTo>
                <a:cubicBezTo>
                  <a:pt x="161977" y="4802723"/>
                  <a:pt x="-62216" y="1099709"/>
                  <a:pt x="423838" y="619656"/>
                </a:cubicBezTo>
                <a:cubicBezTo>
                  <a:pt x="909892" y="139603"/>
                  <a:pt x="6898494" y="-53915"/>
                  <a:pt x="9381344" y="12760"/>
                </a:cubicBezTo>
                <a:cubicBezTo>
                  <a:pt x="11864194" y="79435"/>
                  <a:pt x="14834884" y="539653"/>
                  <a:pt x="15320938" y="1019706"/>
                </a:cubicBezTo>
                <a:cubicBezTo>
                  <a:pt x="15806992" y="1499759"/>
                  <a:pt x="17678625" y="9822398"/>
                  <a:pt x="15364718" y="11694180"/>
                </a:cubicBezTo>
                <a:cubicBezTo>
                  <a:pt x="13050811" y="13565962"/>
                  <a:pt x="3943127" y="13075900"/>
                  <a:pt x="1437494" y="12250400"/>
                </a:cubicBezTo>
                <a:cubicBezTo>
                  <a:pt x="-1068139" y="11424900"/>
                  <a:pt x="499863" y="8679637"/>
                  <a:pt x="330920" y="6741180"/>
                </a:cubicBezTo>
                <a:close/>
                <a:moveTo>
                  <a:pt x="7842281" y="6617744"/>
                </a:moveTo>
                <a:cubicBezTo>
                  <a:pt x="7844758" y="6953519"/>
                  <a:pt x="8181668" y="7016225"/>
                  <a:pt x="8352643" y="7017733"/>
                </a:cubicBezTo>
                <a:cubicBezTo>
                  <a:pt x="8523618" y="7019242"/>
                  <a:pt x="8868129" y="6926685"/>
                  <a:pt x="8868129" y="6626795"/>
                </a:cubicBezTo>
                <a:cubicBezTo>
                  <a:pt x="8868129" y="6326905"/>
                  <a:pt x="8531814" y="6145045"/>
                  <a:pt x="8360839" y="6143536"/>
                </a:cubicBezTo>
                <a:cubicBezTo>
                  <a:pt x="8189864" y="6142028"/>
                  <a:pt x="7839804" y="6281969"/>
                  <a:pt x="7842281" y="6617744"/>
                </a:cubicBezTo>
                <a:close/>
              </a:path>
            </a:pathLst>
          </a:custGeom>
          <a:solidFill>
            <a:sysClr val="windowText" lastClr="000000"/>
          </a:solidFill>
          <a:ln w="25400" cap="flat" cmpd="sng" algn="ctr">
            <a:solidFill>
              <a:schemeClr val="tx1">
                <a:lumMod val="25000"/>
                <a:lumOff val="75000"/>
              </a:schemeClr>
            </a:solidFill>
            <a:prstDash val="solid"/>
          </a:ln>
          <a:effectLst/>
        </p:spPr>
        <p:txBody>
          <a:bodyPr anchor="ctr"/>
          <a:lstStyle/>
          <a:p>
            <a:pPr algn="ctr">
              <a:defRPr/>
            </a:pPr>
            <a:endParaRPr lang="tr-TR" dirty="0">
              <a:solidFill>
                <a:prstClr val="white"/>
              </a:solidFill>
              <a:latin typeface="Calibri"/>
              <a:cs typeface="Arial"/>
              <a:sym typeface="Arial"/>
            </a:endParaRPr>
          </a:p>
        </p:txBody>
      </p:sp>
      <p:pic>
        <p:nvPicPr>
          <p:cNvPr id="9" name="Kahoot! - Short Music 7">
            <a:hlinkClick r:id="" action="ppaction://media"/>
            <a:extLst>
              <a:ext uri="{FF2B5EF4-FFF2-40B4-BE49-F238E27FC236}">
                <a16:creationId xmlns:a16="http://schemas.microsoft.com/office/drawing/2014/main" id="{A0B6E638-BD50-4B04-817E-34B29BE358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06000" y="-2306815"/>
            <a:ext cx="609600" cy="609600"/>
          </a:xfrm>
          <a:prstGeom prst="rect">
            <a:avLst/>
          </a:prstGeom>
        </p:spPr>
      </p:pic>
    </p:spTree>
    <p:extLst>
      <p:ext uri="{BB962C8B-B14F-4D97-AF65-F5344CB8AC3E}">
        <p14:creationId xmlns:p14="http://schemas.microsoft.com/office/powerpoint/2010/main" val="281116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33333E-6 0 L 0.30251 0.28117 L -0.27769 0.26759 L -0.27101 -0.33827 L 0.28272 -0.33827 L 0.29192 0.21698 L -0.19835 0.19167 L -0.19549 -0.2358 L 0.19071 -0.24213 L 0.19071 0.11512 L 0.01892 -0.13657 L -0.11346 0.04167 L 0.01623 0.15386 L 0.25199 -0.01265 L 0.0118 -0.29907 L -0.22639 -0.00926 L 0.01623 0.25185 L 0.30251 0.01281 L 0.0118 -0.35571 L -0.29844 -0.00262 L 0.01623 0.31389 L 0.01397 0.01636 " pathEditMode="relative" rAng="0" ptsTypes="AAAAAAAAAAAAAAAAAAAAAA">
                                      <p:cBhvr>
                                        <p:cTn id="10" dur="5000" fill="hold"/>
                                        <p:tgtEl>
                                          <p:spTgt spid="11"/>
                                        </p:tgtEl>
                                        <p:attrNameLst>
                                          <p:attrName>ppt_x</p:attrName>
                                          <p:attrName>ppt_y</p:attrName>
                                        </p:attrNameLst>
                                      </p:cBhvr>
                                      <p:rCtr x="200" y="-2099"/>
                                    </p:animMotion>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8000"/>
                                        <p:tgtEl>
                                          <p:spTgt spid="11"/>
                                        </p:tgtEl>
                                      </p:cBhvr>
                                    </p:animEffect>
                                    <p:set>
                                      <p:cBhvr>
                                        <p:cTn id="15" dur="1" fill="hold">
                                          <p:stCondLst>
                                            <p:cond delay="7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EECBB"/>
        </a:solidFill>
        <a:effectLst/>
      </p:bgPr>
    </p:bg>
    <p:spTree>
      <p:nvGrpSpPr>
        <p:cNvPr id="1" name=""/>
        <p:cNvGrpSpPr/>
        <p:nvPr/>
      </p:nvGrpSpPr>
      <p:grpSpPr>
        <a:xfrm>
          <a:off x="0" y="0"/>
          <a:ext cx="0" cy="0"/>
          <a:chOff x="0" y="0"/>
          <a:chExt cx="0" cy="0"/>
        </a:xfrm>
      </p:grpSpPr>
      <p:sp>
        <p:nvSpPr>
          <p:cNvPr id="2" name="Freeform 2"/>
          <p:cNvSpPr/>
          <p:nvPr/>
        </p:nvSpPr>
        <p:spPr>
          <a:xfrm>
            <a:off x="-388273" y="5129212"/>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986909" y="5157787"/>
            <a:ext cx="6375182" cy="6375182"/>
          </a:xfrm>
          <a:custGeom>
            <a:avLst/>
            <a:gdLst/>
            <a:ahLst/>
            <a:cxnLst/>
            <a:rect l="l" t="t" r="r" b="b"/>
            <a:pathLst>
              <a:path w="6375182" h="6375182">
                <a:moveTo>
                  <a:pt x="0" y="0"/>
                </a:moveTo>
                <a:lnTo>
                  <a:pt x="6375182" y="0"/>
                </a:lnTo>
                <a:lnTo>
                  <a:pt x="6375182"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2301090" y="5129212"/>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388273" y="-1217395"/>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5956409" y="-1217395"/>
            <a:ext cx="6375182" cy="6375182"/>
          </a:xfrm>
          <a:custGeom>
            <a:avLst/>
            <a:gdLst/>
            <a:ahLst/>
            <a:cxnLst/>
            <a:rect l="l" t="t" r="r" b="b"/>
            <a:pathLst>
              <a:path w="6375182" h="6375182">
                <a:moveTo>
                  <a:pt x="0" y="0"/>
                </a:moveTo>
                <a:lnTo>
                  <a:pt x="6375182" y="0"/>
                </a:lnTo>
                <a:lnTo>
                  <a:pt x="6375182"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2301090" y="-1217395"/>
            <a:ext cx="6375182" cy="6375182"/>
          </a:xfrm>
          <a:custGeom>
            <a:avLst/>
            <a:gdLst/>
            <a:ahLst/>
            <a:cxnLst/>
            <a:rect l="l" t="t" r="r" b="b"/>
            <a:pathLst>
              <a:path w="6375182" h="6375182">
                <a:moveTo>
                  <a:pt x="0" y="0"/>
                </a:moveTo>
                <a:lnTo>
                  <a:pt x="6375183" y="0"/>
                </a:lnTo>
                <a:lnTo>
                  <a:pt x="6375183" y="6375183"/>
                </a:lnTo>
                <a:lnTo>
                  <a:pt x="0" y="6375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4360030" y="8036297"/>
            <a:ext cx="5135685" cy="3098423"/>
          </a:xfrm>
          <a:custGeom>
            <a:avLst/>
            <a:gdLst/>
            <a:ahLst/>
            <a:cxnLst/>
            <a:rect l="l" t="t" r="r" b="b"/>
            <a:pathLst>
              <a:path w="5135685" h="3098423">
                <a:moveTo>
                  <a:pt x="0" y="0"/>
                </a:moveTo>
                <a:lnTo>
                  <a:pt x="5135686" y="0"/>
                </a:lnTo>
                <a:lnTo>
                  <a:pt x="5135686" y="3098423"/>
                </a:lnTo>
                <a:lnTo>
                  <a:pt x="0" y="30984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251275" y="8316804"/>
            <a:ext cx="5135685" cy="3098423"/>
          </a:xfrm>
          <a:custGeom>
            <a:avLst/>
            <a:gdLst/>
            <a:ahLst/>
            <a:cxnLst/>
            <a:rect l="l" t="t" r="r" b="b"/>
            <a:pathLst>
              <a:path w="5135685" h="3098423">
                <a:moveTo>
                  <a:pt x="0" y="0"/>
                </a:moveTo>
                <a:lnTo>
                  <a:pt x="5135686" y="0"/>
                </a:lnTo>
                <a:lnTo>
                  <a:pt x="5135686" y="3098423"/>
                </a:lnTo>
                <a:lnTo>
                  <a:pt x="0" y="30984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TextBox 25"/>
          <p:cNvSpPr txBox="1"/>
          <p:nvPr/>
        </p:nvSpPr>
        <p:spPr>
          <a:xfrm>
            <a:off x="1825367" y="1887824"/>
            <a:ext cx="16916370" cy="1257588"/>
          </a:xfrm>
          <a:prstGeom prst="rect">
            <a:avLst/>
          </a:prstGeom>
        </p:spPr>
        <p:txBody>
          <a:bodyPr wrap="square" lIns="0" tIns="0" rIns="0" bIns="0" rtlCol="0" anchor="t">
            <a:spAutoFit/>
          </a:bodyPr>
          <a:lstStyle/>
          <a:p>
            <a:pPr algn="l">
              <a:lnSpc>
                <a:spcPts val="11200"/>
              </a:lnSpc>
              <a:spcBef>
                <a:spcPct val="0"/>
              </a:spcBef>
            </a:pPr>
            <a:r>
              <a:rPr lang="en-US" sz="6000" b="1" dirty="0">
                <a:solidFill>
                  <a:srgbClr val="0070C0"/>
                </a:solidFill>
                <a:latin typeface="Times New Roman" panose="02020603050405020304" pitchFamily="18" charset="0"/>
                <a:ea typeface="Darker Grotesque Bold"/>
                <a:cs typeface="Times New Roman" panose="02020603050405020304" pitchFamily="18" charset="0"/>
                <a:sym typeface="Darker Grotesque Bold"/>
              </a:rPr>
              <a:t>Which pictures show a green lifestyle? Why?</a:t>
            </a:r>
          </a:p>
        </p:txBody>
      </p:sp>
      <p:sp>
        <p:nvSpPr>
          <p:cNvPr id="32" name="Freeform 32"/>
          <p:cNvSpPr/>
          <p:nvPr/>
        </p:nvSpPr>
        <p:spPr>
          <a:xfrm>
            <a:off x="1256507" y="9597113"/>
            <a:ext cx="1322972" cy="1106336"/>
          </a:xfrm>
          <a:custGeom>
            <a:avLst/>
            <a:gdLst/>
            <a:ahLst/>
            <a:cxnLst/>
            <a:rect l="l" t="t" r="r" b="b"/>
            <a:pathLst>
              <a:path w="1322972" h="1106336">
                <a:moveTo>
                  <a:pt x="0" y="0"/>
                </a:moveTo>
                <a:lnTo>
                  <a:pt x="1322973" y="0"/>
                </a:lnTo>
                <a:lnTo>
                  <a:pt x="1322973" y="1106335"/>
                </a:lnTo>
                <a:lnTo>
                  <a:pt x="0" y="1106335"/>
                </a:lnTo>
                <a:lnTo>
                  <a:pt x="0" y="0"/>
                </a:lnTo>
                <a:close/>
              </a:path>
            </a:pathLst>
          </a:custGeom>
          <a:blipFill>
            <a:blip r:embed="rId6"/>
            <a:stretch>
              <a:fillRect/>
            </a:stretch>
          </a:blipFill>
        </p:spPr>
      </p:sp>
      <p:sp>
        <p:nvSpPr>
          <p:cNvPr id="33" name="Freeform 33"/>
          <p:cNvSpPr/>
          <p:nvPr/>
        </p:nvSpPr>
        <p:spPr>
          <a:xfrm flipH="1">
            <a:off x="16454534" y="9440292"/>
            <a:ext cx="1322972" cy="1106336"/>
          </a:xfrm>
          <a:custGeom>
            <a:avLst/>
            <a:gdLst/>
            <a:ahLst/>
            <a:cxnLst/>
            <a:rect l="l" t="t" r="r" b="b"/>
            <a:pathLst>
              <a:path w="1322972" h="1106336">
                <a:moveTo>
                  <a:pt x="1322972" y="0"/>
                </a:moveTo>
                <a:lnTo>
                  <a:pt x="0" y="0"/>
                </a:lnTo>
                <a:lnTo>
                  <a:pt x="0" y="1106336"/>
                </a:lnTo>
                <a:lnTo>
                  <a:pt x="1322972" y="1106336"/>
                </a:lnTo>
                <a:lnTo>
                  <a:pt x="1322972" y="0"/>
                </a:lnTo>
                <a:close/>
              </a:path>
            </a:pathLst>
          </a:custGeom>
          <a:blipFill>
            <a:blip r:embed="rId6"/>
            <a:stretch>
              <a:fillRect/>
            </a:stretch>
          </a:blipFill>
        </p:spPr>
      </p:sp>
      <p:sp>
        <p:nvSpPr>
          <p:cNvPr id="35" name="Freeform 35"/>
          <p:cNvSpPr/>
          <p:nvPr/>
        </p:nvSpPr>
        <p:spPr>
          <a:xfrm>
            <a:off x="11446326" y="9440292"/>
            <a:ext cx="509086" cy="425723"/>
          </a:xfrm>
          <a:custGeom>
            <a:avLst/>
            <a:gdLst/>
            <a:ahLst/>
            <a:cxnLst/>
            <a:rect l="l" t="t" r="r" b="b"/>
            <a:pathLst>
              <a:path w="509086" h="425723">
                <a:moveTo>
                  <a:pt x="0" y="0"/>
                </a:moveTo>
                <a:lnTo>
                  <a:pt x="509086" y="0"/>
                </a:lnTo>
                <a:lnTo>
                  <a:pt x="509086" y="425723"/>
                </a:lnTo>
                <a:lnTo>
                  <a:pt x="0" y="425723"/>
                </a:lnTo>
                <a:lnTo>
                  <a:pt x="0" y="0"/>
                </a:lnTo>
                <a:close/>
              </a:path>
            </a:pathLst>
          </a:custGeom>
          <a:blipFill>
            <a:blip r:embed="rId6"/>
            <a:stretch>
              <a:fillRect/>
            </a:stretch>
          </a:blipFill>
        </p:spPr>
      </p:sp>
      <p:sp>
        <p:nvSpPr>
          <p:cNvPr id="37" name="Freeform 37"/>
          <p:cNvSpPr/>
          <p:nvPr/>
        </p:nvSpPr>
        <p:spPr>
          <a:xfrm>
            <a:off x="17287470" y="3525967"/>
            <a:ext cx="509086" cy="425723"/>
          </a:xfrm>
          <a:custGeom>
            <a:avLst/>
            <a:gdLst/>
            <a:ahLst/>
            <a:cxnLst/>
            <a:rect l="l" t="t" r="r" b="b"/>
            <a:pathLst>
              <a:path w="509086" h="425723">
                <a:moveTo>
                  <a:pt x="0" y="0"/>
                </a:moveTo>
                <a:lnTo>
                  <a:pt x="509086" y="0"/>
                </a:lnTo>
                <a:lnTo>
                  <a:pt x="509086" y="425723"/>
                </a:lnTo>
                <a:lnTo>
                  <a:pt x="0" y="425723"/>
                </a:lnTo>
                <a:lnTo>
                  <a:pt x="0" y="0"/>
                </a:lnTo>
                <a:close/>
              </a:path>
            </a:pathLst>
          </a:custGeom>
          <a:blipFill>
            <a:blip r:embed="rId6"/>
            <a:stretch>
              <a:fillRect/>
            </a:stretch>
          </a:blipFill>
        </p:spPr>
        <p:txBody>
          <a:bodyPr/>
          <a:lstStyle/>
          <a:p>
            <a:endParaRPr lang="en-US" dirty="0"/>
          </a:p>
        </p:txBody>
      </p:sp>
      <p:sp>
        <p:nvSpPr>
          <p:cNvPr id="38" name="Rounded Rectangle 15">
            <a:extLst>
              <a:ext uri="{FF2B5EF4-FFF2-40B4-BE49-F238E27FC236}">
                <a16:creationId xmlns:a16="http://schemas.microsoft.com/office/drawing/2014/main" id="{41CD2B60-586A-4EB5-A044-64298CC96658}"/>
              </a:ext>
            </a:extLst>
          </p:cNvPr>
          <p:cNvSpPr/>
          <p:nvPr/>
        </p:nvSpPr>
        <p:spPr>
          <a:xfrm>
            <a:off x="636771" y="1460054"/>
            <a:ext cx="753909"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9" name="TextBox 38">
            <a:extLst>
              <a:ext uri="{FF2B5EF4-FFF2-40B4-BE49-F238E27FC236}">
                <a16:creationId xmlns:a16="http://schemas.microsoft.com/office/drawing/2014/main" id="{DC2DF0FC-E20A-4908-ABF8-3133B97A7D59}"/>
              </a:ext>
            </a:extLst>
          </p:cNvPr>
          <p:cNvSpPr txBox="1"/>
          <p:nvPr/>
        </p:nvSpPr>
        <p:spPr>
          <a:xfrm>
            <a:off x="663164" y="1379302"/>
            <a:ext cx="674732"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40" name="TextBox 39">
            <a:extLst>
              <a:ext uri="{FF2B5EF4-FFF2-40B4-BE49-F238E27FC236}">
                <a16:creationId xmlns:a16="http://schemas.microsoft.com/office/drawing/2014/main" id="{82A4A3A5-05A7-4526-9901-67866582E889}"/>
              </a:ext>
            </a:extLst>
          </p:cNvPr>
          <p:cNvSpPr txBox="1"/>
          <p:nvPr/>
        </p:nvSpPr>
        <p:spPr>
          <a:xfrm>
            <a:off x="1642826" y="1429205"/>
            <a:ext cx="14856678" cy="646331"/>
          </a:xfrm>
          <a:prstGeom prst="rect">
            <a:avLst/>
          </a:prstGeom>
          <a:noFill/>
        </p:spPr>
        <p:txBody>
          <a:bodyPr wrap="square">
            <a:spAutoFit/>
          </a:bodyPr>
          <a:lstStyle/>
          <a:p>
            <a:pPr algn="just"/>
            <a:r>
              <a:rPr lang="en-US" sz="3600" b="1" dirty="0">
                <a:latin typeface="Times New Roman" panose="02020603050405020304" pitchFamily="18" charset="0"/>
                <a:cs typeface="Times New Roman" panose="02020603050405020304" pitchFamily="18" charset="0"/>
              </a:rPr>
              <a:t>Work in groups. Look at the pictures and answer the questions.</a:t>
            </a:r>
          </a:p>
        </p:txBody>
      </p:sp>
      <p:pic>
        <p:nvPicPr>
          <p:cNvPr id="41" name="Picture 40">
            <a:extLst>
              <a:ext uri="{FF2B5EF4-FFF2-40B4-BE49-F238E27FC236}">
                <a16:creationId xmlns:a16="http://schemas.microsoft.com/office/drawing/2014/main" id="{E9A877ED-F36D-4CDF-910C-B9DE1A8D32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0" y="21514"/>
            <a:ext cx="18288000" cy="880278"/>
          </a:xfrm>
          <a:prstGeom prst="rect">
            <a:avLst/>
          </a:prstGeom>
        </p:spPr>
      </p:pic>
      <p:sp>
        <p:nvSpPr>
          <p:cNvPr id="42" name="TextBox 41">
            <a:extLst>
              <a:ext uri="{FF2B5EF4-FFF2-40B4-BE49-F238E27FC236}">
                <a16:creationId xmlns:a16="http://schemas.microsoft.com/office/drawing/2014/main" id="{FDC9C3AE-9314-412C-A075-7316A59D5397}"/>
              </a:ext>
            </a:extLst>
          </p:cNvPr>
          <p:cNvSpPr txBox="1"/>
          <p:nvPr/>
        </p:nvSpPr>
        <p:spPr>
          <a:xfrm>
            <a:off x="358802" y="134610"/>
            <a:ext cx="6858000" cy="707886"/>
          </a:xfrm>
          <a:prstGeom prst="rect">
            <a:avLst/>
          </a:prstGeom>
          <a:noFill/>
        </p:spPr>
        <p:txBody>
          <a:bodyPr wrap="square">
            <a:spAutoFit/>
          </a:bodyPr>
          <a:lstStyle/>
          <a:p>
            <a:r>
              <a:rPr lang="en-US" sz="4000" b="1" dirty="0">
                <a:solidFill>
                  <a:schemeClr val="bg1"/>
                </a:solidFill>
                <a:latin typeface="Times New Roman" panose="02020603050405020304" pitchFamily="18" charset="0"/>
                <a:cs typeface="Times New Roman" panose="02020603050405020304" pitchFamily="18" charset="0"/>
              </a:rPr>
              <a:t>PRE-READING</a:t>
            </a:r>
          </a:p>
        </p:txBody>
      </p:sp>
      <p:pic>
        <p:nvPicPr>
          <p:cNvPr id="43" name="image8.png">
            <a:extLst>
              <a:ext uri="{FF2B5EF4-FFF2-40B4-BE49-F238E27FC236}">
                <a16:creationId xmlns:a16="http://schemas.microsoft.com/office/drawing/2014/main" id="{64183BBF-57F2-415C-8686-4A0387DEDF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891" y="3916770"/>
            <a:ext cx="3941074" cy="3865192"/>
          </a:xfrm>
          <a:prstGeom prst="rect">
            <a:avLst/>
          </a:prstGeom>
          <a:noFill/>
          <a:extLst>
            <a:ext uri="{909E8E84-426E-40DD-AFC4-6F175D3DCCD1}">
              <a14:hiddenFill xmlns:a14="http://schemas.microsoft.com/office/drawing/2010/main">
                <a:solidFill>
                  <a:srgbClr val="FFFFFF"/>
                </a:solidFill>
              </a14:hiddenFill>
            </a:ext>
          </a:extLst>
        </p:spPr>
      </p:pic>
      <p:pic>
        <p:nvPicPr>
          <p:cNvPr id="44" name="image7.png">
            <a:extLst>
              <a:ext uri="{FF2B5EF4-FFF2-40B4-BE49-F238E27FC236}">
                <a16:creationId xmlns:a16="http://schemas.microsoft.com/office/drawing/2014/main" id="{CF633144-1F8A-4816-AF3A-5815DE8152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36843" y="3893418"/>
            <a:ext cx="3941075" cy="3817652"/>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3.png">
            <a:extLst>
              <a:ext uri="{FF2B5EF4-FFF2-40B4-BE49-F238E27FC236}">
                <a16:creationId xmlns:a16="http://schemas.microsoft.com/office/drawing/2014/main" id="{61A23214-FE27-4501-A99C-95EF5D3F55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04756" y="3896605"/>
            <a:ext cx="4757337" cy="3817652"/>
          </a:xfrm>
          <a:prstGeom prst="rect">
            <a:avLst/>
          </a:prstGeom>
          <a:noFill/>
          <a:extLst>
            <a:ext uri="{909E8E84-426E-40DD-AFC4-6F175D3DCCD1}">
              <a14:hiddenFill xmlns:a14="http://schemas.microsoft.com/office/drawing/2010/main">
                <a:solidFill>
                  <a:srgbClr val="FFFFFF"/>
                </a:solidFill>
              </a14:hiddenFill>
            </a:ext>
          </a:extLst>
        </p:spPr>
      </p:pic>
      <p:pic>
        <p:nvPicPr>
          <p:cNvPr id="46" name="image2.png">
            <a:extLst>
              <a:ext uri="{FF2B5EF4-FFF2-40B4-BE49-F238E27FC236}">
                <a16:creationId xmlns:a16="http://schemas.microsoft.com/office/drawing/2014/main" id="{1EE71260-E1C9-431D-9D3E-2E3C58CE7B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723143" y="3916770"/>
            <a:ext cx="3684621" cy="3865192"/>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99B95872-727C-42BB-AC3E-7A6B77550D28}"/>
              </a:ext>
            </a:extLst>
          </p:cNvPr>
          <p:cNvSpPr txBox="1"/>
          <p:nvPr/>
        </p:nvSpPr>
        <p:spPr>
          <a:xfrm>
            <a:off x="2056411" y="7449319"/>
            <a:ext cx="484723" cy="1107996"/>
          </a:xfrm>
          <a:prstGeom prst="rect">
            <a:avLst/>
          </a:prstGeom>
          <a:noFill/>
        </p:spPr>
        <p:txBody>
          <a:bodyPr wrap="square" rtlCol="0">
            <a:spAutoFit/>
          </a:bodyPr>
          <a:lstStyle/>
          <a:p>
            <a:r>
              <a:rPr lang="en-US" sz="6600" b="1" dirty="0">
                <a:solidFill>
                  <a:srgbClr val="0070C0"/>
                </a:solidFill>
              </a:rPr>
              <a:t>a</a:t>
            </a:r>
          </a:p>
        </p:txBody>
      </p:sp>
      <p:sp>
        <p:nvSpPr>
          <p:cNvPr id="48" name="TextBox 47">
            <a:extLst>
              <a:ext uri="{FF2B5EF4-FFF2-40B4-BE49-F238E27FC236}">
                <a16:creationId xmlns:a16="http://schemas.microsoft.com/office/drawing/2014/main" id="{8DDDCF05-50E0-4C75-A178-FAE7574F81BB}"/>
              </a:ext>
            </a:extLst>
          </p:cNvPr>
          <p:cNvSpPr txBox="1"/>
          <p:nvPr/>
        </p:nvSpPr>
        <p:spPr>
          <a:xfrm>
            <a:off x="6062510" y="7446717"/>
            <a:ext cx="484723" cy="1107996"/>
          </a:xfrm>
          <a:prstGeom prst="rect">
            <a:avLst/>
          </a:prstGeom>
          <a:noFill/>
        </p:spPr>
        <p:txBody>
          <a:bodyPr wrap="square" rtlCol="0">
            <a:spAutoFit/>
          </a:bodyPr>
          <a:lstStyle/>
          <a:p>
            <a:r>
              <a:rPr lang="en-US" sz="6600" b="1" dirty="0">
                <a:solidFill>
                  <a:srgbClr val="0070C0"/>
                </a:solidFill>
              </a:rPr>
              <a:t>b</a:t>
            </a:r>
          </a:p>
        </p:txBody>
      </p:sp>
      <p:sp>
        <p:nvSpPr>
          <p:cNvPr id="49" name="TextBox 48">
            <a:extLst>
              <a:ext uri="{FF2B5EF4-FFF2-40B4-BE49-F238E27FC236}">
                <a16:creationId xmlns:a16="http://schemas.microsoft.com/office/drawing/2014/main" id="{3D0E3BD4-2163-4051-85EF-53DDA9E4C588}"/>
              </a:ext>
            </a:extLst>
          </p:cNvPr>
          <p:cNvSpPr txBox="1"/>
          <p:nvPr/>
        </p:nvSpPr>
        <p:spPr>
          <a:xfrm>
            <a:off x="15313662" y="7510874"/>
            <a:ext cx="484723" cy="1107996"/>
          </a:xfrm>
          <a:prstGeom prst="rect">
            <a:avLst/>
          </a:prstGeom>
          <a:noFill/>
        </p:spPr>
        <p:txBody>
          <a:bodyPr wrap="square" rtlCol="0">
            <a:spAutoFit/>
          </a:bodyPr>
          <a:lstStyle/>
          <a:p>
            <a:r>
              <a:rPr lang="en-US" sz="6600" b="1" dirty="0">
                <a:solidFill>
                  <a:srgbClr val="0070C0"/>
                </a:solidFill>
              </a:rPr>
              <a:t>d</a:t>
            </a:r>
          </a:p>
        </p:txBody>
      </p:sp>
      <p:sp>
        <p:nvSpPr>
          <p:cNvPr id="50" name="TextBox 49">
            <a:extLst>
              <a:ext uri="{FF2B5EF4-FFF2-40B4-BE49-F238E27FC236}">
                <a16:creationId xmlns:a16="http://schemas.microsoft.com/office/drawing/2014/main" id="{A5F917D5-C332-4F22-A426-B4B8E7A2239E}"/>
              </a:ext>
            </a:extLst>
          </p:cNvPr>
          <p:cNvSpPr txBox="1"/>
          <p:nvPr/>
        </p:nvSpPr>
        <p:spPr>
          <a:xfrm>
            <a:off x="10798687" y="7482299"/>
            <a:ext cx="484723" cy="1107996"/>
          </a:xfrm>
          <a:prstGeom prst="rect">
            <a:avLst/>
          </a:prstGeom>
          <a:noFill/>
        </p:spPr>
        <p:txBody>
          <a:bodyPr wrap="square" rtlCol="0">
            <a:spAutoFit/>
          </a:bodyPr>
          <a:lstStyle/>
          <a:p>
            <a:r>
              <a:rPr lang="en-US" sz="6600" b="1" dirty="0">
                <a:solidFill>
                  <a:srgbClr val="0070C0"/>
                </a:solidFill>
              </a:rPr>
              <a:t>c</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826</TotalTime>
  <Words>2231</Words>
  <Application>Microsoft Office PowerPoint</Application>
  <PresentationFormat>Custom</PresentationFormat>
  <Paragraphs>268</Paragraphs>
  <Slides>30</Slides>
  <Notes>8</Notes>
  <HiddenSlides>0</HiddenSlides>
  <MMClips>4</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Cooper Black</vt:lpstr>
      <vt:lpstr>Calibri</vt:lpstr>
      <vt:lpstr>Myriad Pro</vt:lpstr>
      <vt:lpstr>Berlin Sans FB Demi</vt:lpstr>
      <vt:lpstr>Times New Roman</vt:lpstr>
      <vt:lpstr>Arial</vt:lpstr>
      <vt:lpstr>Comic Sans MS</vt:lpstr>
      <vt:lpstr>Tw Cen MT</vt:lpstr>
      <vt:lpstr>Arial Black</vt:lpstr>
      <vt:lpstr>Darker Grotesque Bold</vt:lpstr>
      <vt:lpstr>Century Gothic</vt:lpstr>
      <vt:lpstr>Algerian</vt:lpstr>
      <vt:lpstr>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Grid Modern Playful Cute Illustrative Enviromental Sustainability Presentation</dc:title>
  <dc:creator>DELL</dc:creator>
  <cp:lastModifiedBy>Tran Nguyen Nhu Y</cp:lastModifiedBy>
  <cp:revision>66</cp:revision>
  <dcterms:created xsi:type="dcterms:W3CDTF">2006-08-16T00:00:00Z</dcterms:created>
  <dcterms:modified xsi:type="dcterms:W3CDTF">2025-10-22T14:00:05Z</dcterms:modified>
  <dc:identifier>DAGwaROOFLs</dc:identifier>
</cp:coreProperties>
</file>