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4"/>
  </p:notesMasterIdLst>
  <p:sldIdLst>
    <p:sldId id="271" r:id="rId2"/>
    <p:sldId id="410" r:id="rId3"/>
    <p:sldId id="278" r:id="rId4"/>
    <p:sldId id="279" r:id="rId5"/>
    <p:sldId id="345" r:id="rId6"/>
    <p:sldId id="294" r:id="rId7"/>
    <p:sldId id="296" r:id="rId8"/>
    <p:sldId id="346" r:id="rId9"/>
    <p:sldId id="295" r:id="rId10"/>
    <p:sldId id="347" r:id="rId11"/>
    <p:sldId id="348" r:id="rId12"/>
    <p:sldId id="352" r:id="rId13"/>
    <p:sldId id="353" r:id="rId14"/>
    <p:sldId id="365" r:id="rId15"/>
    <p:sldId id="412" r:id="rId16"/>
    <p:sldId id="413" r:id="rId17"/>
    <p:sldId id="302" r:id="rId18"/>
    <p:sldId id="317" r:id="rId19"/>
    <p:sldId id="318" r:id="rId20"/>
    <p:sldId id="285" r:id="rId21"/>
    <p:sldId id="310" r:id="rId22"/>
    <p:sldId id="414" r:id="rId23"/>
    <p:sldId id="415" r:id="rId24"/>
    <p:sldId id="416" r:id="rId25"/>
    <p:sldId id="417" r:id="rId26"/>
    <p:sldId id="319" r:id="rId27"/>
    <p:sldId id="320" r:id="rId28"/>
    <p:sldId id="315" r:id="rId29"/>
    <p:sldId id="280" r:id="rId30"/>
    <p:sldId id="299" r:id="rId31"/>
    <p:sldId id="300" r:id="rId32"/>
    <p:sldId id="260" r:id="rId33"/>
    <p:sldId id="418" r:id="rId34"/>
    <p:sldId id="419" r:id="rId35"/>
    <p:sldId id="420" r:id="rId36"/>
    <p:sldId id="322" r:id="rId37"/>
    <p:sldId id="323" r:id="rId38"/>
    <p:sldId id="324" r:id="rId39"/>
    <p:sldId id="325" r:id="rId40"/>
    <p:sldId id="421" r:id="rId41"/>
    <p:sldId id="274" r:id="rId42"/>
    <p:sldId id="284" r:id="rId43"/>
    <p:sldId id="283" r:id="rId44"/>
    <p:sldId id="282" r:id="rId45"/>
    <p:sldId id="281" r:id="rId46"/>
    <p:sldId id="422" r:id="rId47"/>
    <p:sldId id="423" r:id="rId48"/>
    <p:sldId id="263" r:id="rId49"/>
    <p:sldId id="425" r:id="rId50"/>
    <p:sldId id="355" r:id="rId51"/>
    <p:sldId id="426" r:id="rId52"/>
    <p:sldId id="42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532"/>
    <a:srgbClr val="38AFB8"/>
    <a:srgbClr val="05A0B8"/>
    <a:srgbClr val="048DA4"/>
    <a:srgbClr val="006673"/>
    <a:srgbClr val="A3DBE1"/>
    <a:srgbClr val="E26714"/>
    <a:srgbClr val="EE8640"/>
    <a:srgbClr val="05788C"/>
    <a:srgbClr val="C0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187" autoAdjust="0"/>
  </p:normalViewPr>
  <p:slideViewPr>
    <p:cSldViewPr snapToGrid="0" showGuides="1">
      <p:cViewPr varScale="1">
        <p:scale>
          <a:sx n="79" d="100"/>
          <a:sy n="79" d="100"/>
        </p:scale>
        <p:origin x="188"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2400">
                <a:solidFill>
                  <a:srgbClr val="3333FF"/>
                </a:solidFill>
                <a:latin typeface="Comic Sans MS" pitchFamily="66" charset="0"/>
              </a:defRPr>
            </a:lvl1pPr>
            <a:lvl2pPr marL="742950" indent="-285750">
              <a:defRPr sz="2400">
                <a:solidFill>
                  <a:srgbClr val="3333FF"/>
                </a:solidFill>
                <a:latin typeface="Comic Sans MS" pitchFamily="66" charset="0"/>
              </a:defRPr>
            </a:lvl2pPr>
            <a:lvl3pPr marL="1143000" indent="-228600">
              <a:defRPr sz="2400">
                <a:solidFill>
                  <a:srgbClr val="3333FF"/>
                </a:solidFill>
                <a:latin typeface="Comic Sans MS" pitchFamily="66" charset="0"/>
              </a:defRPr>
            </a:lvl3pPr>
            <a:lvl4pPr marL="1600200" indent="-228600">
              <a:defRPr sz="2400">
                <a:solidFill>
                  <a:srgbClr val="3333FF"/>
                </a:solidFill>
                <a:latin typeface="Comic Sans MS" pitchFamily="66" charset="0"/>
              </a:defRPr>
            </a:lvl4pPr>
            <a:lvl5pPr marL="2057400" indent="-228600">
              <a:defRPr sz="2400">
                <a:solidFill>
                  <a:srgbClr val="3333FF"/>
                </a:solidFill>
                <a:latin typeface="Comic Sans MS" pitchFamily="66" charset="0"/>
              </a:defRPr>
            </a:lvl5pPr>
            <a:lvl6pPr marL="2514600" indent="-228600" eaLnBrk="0" fontAlgn="base" hangingPunct="0">
              <a:spcBef>
                <a:spcPct val="0"/>
              </a:spcBef>
              <a:spcAft>
                <a:spcPct val="0"/>
              </a:spcAft>
              <a:defRPr sz="2400">
                <a:solidFill>
                  <a:srgbClr val="3333FF"/>
                </a:solidFill>
                <a:latin typeface="Comic Sans MS" pitchFamily="66" charset="0"/>
              </a:defRPr>
            </a:lvl6pPr>
            <a:lvl7pPr marL="2971800" indent="-228600" eaLnBrk="0" fontAlgn="base" hangingPunct="0">
              <a:spcBef>
                <a:spcPct val="0"/>
              </a:spcBef>
              <a:spcAft>
                <a:spcPct val="0"/>
              </a:spcAft>
              <a:defRPr sz="2400">
                <a:solidFill>
                  <a:srgbClr val="3333FF"/>
                </a:solidFill>
                <a:latin typeface="Comic Sans MS" pitchFamily="66" charset="0"/>
              </a:defRPr>
            </a:lvl7pPr>
            <a:lvl8pPr marL="3429000" indent="-228600" eaLnBrk="0" fontAlgn="base" hangingPunct="0">
              <a:spcBef>
                <a:spcPct val="0"/>
              </a:spcBef>
              <a:spcAft>
                <a:spcPct val="0"/>
              </a:spcAft>
              <a:defRPr sz="2400">
                <a:solidFill>
                  <a:srgbClr val="3333FF"/>
                </a:solidFill>
                <a:latin typeface="Comic Sans MS" pitchFamily="66" charset="0"/>
              </a:defRPr>
            </a:lvl8pPr>
            <a:lvl9pPr marL="3886200" indent="-228600" eaLnBrk="0" fontAlgn="base" hangingPunct="0">
              <a:spcBef>
                <a:spcPct val="0"/>
              </a:spcBef>
              <a:spcAft>
                <a:spcPct val="0"/>
              </a:spcAft>
              <a:defRPr sz="2400">
                <a:solidFill>
                  <a:srgbClr val="3333FF"/>
                </a:solidFill>
                <a:latin typeface="Comic Sans MS" pitchFamily="66" charset="0"/>
              </a:defRPr>
            </a:lvl9pPr>
          </a:lstStyle>
          <a:p>
            <a:fld id="{235C535D-6566-4407-AC12-6919C9509C98}" type="slidenum">
              <a:rPr lang="en-US" sz="1200">
                <a:solidFill>
                  <a:schemeClr val="tx1"/>
                </a:solidFill>
                <a:latin typeface="Arial" charset="0"/>
              </a:rPr>
              <a:pPr/>
              <a:t>5</a:t>
            </a:fld>
            <a:endParaRPr lang="en-US" sz="1200" dirty="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vi-VN">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976665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5027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2278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3238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692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4905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6134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3430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8801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928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780185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0"/>
        <p:cNvGrpSpPr/>
        <p:nvPr/>
      </p:nvGrpSpPr>
      <p:grpSpPr>
        <a:xfrm>
          <a:off x="0" y="0"/>
          <a:ext cx="0" cy="0"/>
          <a:chOff x="0" y="0"/>
          <a:chExt cx="0" cy="0"/>
        </a:xfrm>
      </p:grpSpPr>
      <p:sp>
        <p:nvSpPr>
          <p:cNvPr id="3521" name="Google Shape;3521;g77cf0412cd_0_4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2" name="Google Shape;3522;g77cf0412cd_0_4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323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904039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439835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033847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3510758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2513334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extLst>
      <p:ext uri="{BB962C8B-B14F-4D97-AF65-F5344CB8AC3E}">
        <p14:creationId xmlns:p14="http://schemas.microsoft.com/office/powerpoint/2010/main" val="2895596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2777453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19159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45633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68106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864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488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4"/>
        <p:cNvGrpSpPr/>
        <p:nvPr/>
      </p:nvGrpSpPr>
      <p:grpSpPr>
        <a:xfrm>
          <a:off x="0" y="0"/>
          <a:ext cx="0" cy="0"/>
          <a:chOff x="0" y="0"/>
          <a:chExt cx="0" cy="0"/>
        </a:xfrm>
      </p:grpSpPr>
      <p:grpSp>
        <p:nvGrpSpPr>
          <p:cNvPr id="145" name="Google Shape;145;p17"/>
          <p:cNvGrpSpPr/>
          <p:nvPr/>
        </p:nvGrpSpPr>
        <p:grpSpPr>
          <a:xfrm>
            <a:off x="447360" y="649967"/>
            <a:ext cx="14767832" cy="9488111"/>
            <a:chOff x="335520" y="487475"/>
            <a:chExt cx="11075874" cy="7116083"/>
          </a:xfrm>
        </p:grpSpPr>
        <p:grpSp>
          <p:nvGrpSpPr>
            <p:cNvPr id="146" name="Google Shape;146;p17"/>
            <p:cNvGrpSpPr/>
            <p:nvPr/>
          </p:nvGrpSpPr>
          <p:grpSpPr>
            <a:xfrm>
              <a:off x="335520" y="487475"/>
              <a:ext cx="501259" cy="104071"/>
              <a:chOff x="6329500" y="-1097725"/>
              <a:chExt cx="744150" cy="154500"/>
            </a:xfrm>
          </p:grpSpPr>
          <p:sp>
            <p:nvSpPr>
              <p:cNvPr id="147" name="Google Shape;147;p17"/>
              <p:cNvSpPr/>
              <p:nvPr/>
            </p:nvSpPr>
            <p:spPr>
              <a:xfrm>
                <a:off x="6329500" y="-1097725"/>
                <a:ext cx="154500" cy="154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7"/>
              <p:cNvSpPr/>
              <p:nvPr/>
            </p:nvSpPr>
            <p:spPr>
              <a:xfrm>
                <a:off x="6624325" y="-1097725"/>
                <a:ext cx="154500" cy="154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7"/>
              <p:cNvSpPr/>
              <p:nvPr/>
            </p:nvSpPr>
            <p:spPr>
              <a:xfrm>
                <a:off x="6919150" y="-1097725"/>
                <a:ext cx="154500" cy="154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50" name="Google Shape;150;p17"/>
            <p:cNvPicPr preferRelativeResize="0"/>
            <p:nvPr/>
          </p:nvPicPr>
          <p:blipFill rotWithShape="1">
            <a:blip r:embed="rId2">
              <a:alphaModFix/>
            </a:blip>
            <a:srcRect l="14215" t="13864" r="14207" b="21440"/>
            <a:stretch/>
          </p:blipFill>
          <p:spPr>
            <a:xfrm>
              <a:off x="7662894" y="3854158"/>
              <a:ext cx="3748500" cy="3749400"/>
            </a:xfrm>
            <a:prstGeom prst="ellipse">
              <a:avLst/>
            </a:prstGeom>
            <a:noFill/>
            <a:ln>
              <a:noFill/>
            </a:ln>
          </p:spPr>
        </p:pic>
      </p:grpSp>
    </p:spTree>
    <p:extLst>
      <p:ext uri="{BB962C8B-B14F-4D97-AF65-F5344CB8AC3E}">
        <p14:creationId xmlns:p14="http://schemas.microsoft.com/office/powerpoint/2010/main" val="3481750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6433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891073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389246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24491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1409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29572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2987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01288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42291312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7.png"/><Relationship Id="rId5" Type="http://schemas.openxmlformats.org/officeDocument/2006/relationships/image" Target="../media/image29.png"/><Relationship Id="rId10" Type="http://schemas.openxmlformats.org/officeDocument/2006/relationships/image" Target="../media/image34.jpg"/><Relationship Id="rId4" Type="http://schemas.openxmlformats.org/officeDocument/2006/relationships/notesSlide" Target="../notesSlides/notesSlide5.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5.jpg"/><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2.wav"/><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34.jp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28.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42.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30.jp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6.wav"/><Relationship Id="rId1" Type="http://schemas.openxmlformats.org/officeDocument/2006/relationships/audio" Target="NULL" TargetMode="External"/><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36.xml"/><Relationship Id="rId7" Type="http://schemas.openxmlformats.org/officeDocument/2006/relationships/slide" Target="slide37.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slide" Target="slide39.xml"/><Relationship Id="rId4"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slide" Target="slide33.xml"/></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slide" Target="slide33.xml"/></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slide" Target="slide33.xml"/></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slide" Target="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48.gif"/><Relationship Id="rId4" Type="http://schemas.openxmlformats.org/officeDocument/2006/relationships/slide" Target="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9.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3" y="6858"/>
            <a:ext cx="12179808" cy="6851142"/>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3BD5974-3471-86DA-1354-8D84714C5B4F}"/>
              </a:ext>
            </a:extLst>
          </p:cNvPr>
          <p:cNvPicPr>
            <a:picLocks noGrp="1" noChangeAspect="1"/>
          </p:cNvPicPr>
          <p:nvPr>
            <p:ph idx="1"/>
          </p:nvPr>
        </p:nvPicPr>
        <p:blipFill>
          <a:blip r:embed="rId2"/>
          <a:stretch>
            <a:fillRect/>
          </a:stretch>
        </p:blipFill>
        <p:spPr>
          <a:xfrm>
            <a:off x="7137859" y="0"/>
            <a:ext cx="5054139" cy="3364161"/>
          </a:xfrm>
          <a:prstGeom prst="rect">
            <a:avLst/>
          </a:prstGeom>
        </p:spPr>
      </p:pic>
      <p:sp>
        <p:nvSpPr>
          <p:cNvPr id="6" name="Text Box 11">
            <a:extLst>
              <a:ext uri="{FF2B5EF4-FFF2-40B4-BE49-F238E27FC236}">
                <a16:creationId xmlns:a16="http://schemas.microsoft.com/office/drawing/2014/main" id="{E4FD7BB6-49E9-23BE-FCDF-14C0AAB38A79}"/>
              </a:ext>
            </a:extLst>
          </p:cNvPr>
          <p:cNvSpPr txBox="1">
            <a:spLocks noGrp="1" noChangeArrowheads="1"/>
          </p:cNvSpPr>
          <p:nvPr>
            <p:ph type="title"/>
          </p:nvPr>
        </p:nvSpPr>
        <p:spPr bwMode="auto">
          <a:xfrm>
            <a:off x="0" y="0"/>
            <a:ext cx="3218411" cy="646331"/>
          </a:xfrm>
          <a:prstGeom prst="rect">
            <a:avLst/>
          </a:prstGeom>
          <a:solidFill>
            <a:schemeClr val="bg1"/>
          </a:solidFill>
          <a:ln w="285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rgbClr val="3333FF"/>
                </a:solidFill>
                <a:latin typeface="Comic Sans MS" pitchFamily="66" charset="0"/>
              </a:defRPr>
            </a:lvl1pPr>
            <a:lvl2pPr marL="742950" indent="-285750">
              <a:defRPr sz="2400">
                <a:solidFill>
                  <a:srgbClr val="3333FF"/>
                </a:solidFill>
                <a:latin typeface="Comic Sans MS" pitchFamily="66" charset="0"/>
              </a:defRPr>
            </a:lvl2pPr>
            <a:lvl3pPr marL="1143000" indent="-228600">
              <a:defRPr sz="2400">
                <a:solidFill>
                  <a:srgbClr val="3333FF"/>
                </a:solidFill>
                <a:latin typeface="Comic Sans MS" pitchFamily="66" charset="0"/>
              </a:defRPr>
            </a:lvl3pPr>
            <a:lvl4pPr marL="1600200" indent="-228600">
              <a:defRPr sz="2400">
                <a:solidFill>
                  <a:srgbClr val="3333FF"/>
                </a:solidFill>
                <a:latin typeface="Comic Sans MS" pitchFamily="66" charset="0"/>
              </a:defRPr>
            </a:lvl4pPr>
            <a:lvl5pPr marL="2057400" indent="-228600">
              <a:defRPr sz="2400">
                <a:solidFill>
                  <a:srgbClr val="3333FF"/>
                </a:solidFill>
                <a:latin typeface="Comic Sans MS" pitchFamily="66" charset="0"/>
              </a:defRPr>
            </a:lvl5pPr>
            <a:lvl6pPr marL="2514600" indent="-228600" eaLnBrk="0" fontAlgn="base" hangingPunct="0">
              <a:spcBef>
                <a:spcPct val="0"/>
              </a:spcBef>
              <a:spcAft>
                <a:spcPct val="0"/>
              </a:spcAft>
              <a:defRPr sz="2400">
                <a:solidFill>
                  <a:srgbClr val="3333FF"/>
                </a:solidFill>
                <a:latin typeface="Comic Sans MS" pitchFamily="66" charset="0"/>
              </a:defRPr>
            </a:lvl6pPr>
            <a:lvl7pPr marL="2971800" indent="-228600" eaLnBrk="0" fontAlgn="base" hangingPunct="0">
              <a:spcBef>
                <a:spcPct val="0"/>
              </a:spcBef>
              <a:spcAft>
                <a:spcPct val="0"/>
              </a:spcAft>
              <a:defRPr sz="2400">
                <a:solidFill>
                  <a:srgbClr val="3333FF"/>
                </a:solidFill>
                <a:latin typeface="Comic Sans MS" pitchFamily="66" charset="0"/>
              </a:defRPr>
            </a:lvl7pPr>
            <a:lvl8pPr marL="3429000" indent="-228600" eaLnBrk="0" fontAlgn="base" hangingPunct="0">
              <a:spcBef>
                <a:spcPct val="0"/>
              </a:spcBef>
              <a:spcAft>
                <a:spcPct val="0"/>
              </a:spcAft>
              <a:defRPr sz="2400">
                <a:solidFill>
                  <a:srgbClr val="3333FF"/>
                </a:solidFill>
                <a:latin typeface="Comic Sans MS" pitchFamily="66" charset="0"/>
              </a:defRPr>
            </a:lvl8pPr>
            <a:lvl9pPr marL="3886200" indent="-228600" eaLnBrk="0" fontAlgn="base" hangingPunct="0">
              <a:spcBef>
                <a:spcPct val="0"/>
              </a:spcBef>
              <a:spcAft>
                <a:spcPct val="0"/>
              </a:spcAft>
              <a:defRPr sz="2400">
                <a:solidFill>
                  <a:srgbClr val="3333FF"/>
                </a:solidFill>
                <a:latin typeface="Comic Sans MS" pitchFamily="66" charset="0"/>
              </a:defRPr>
            </a:lvl9pPr>
          </a:lstStyle>
          <a:p>
            <a:pPr eaLnBrk="1" hangingPunct="1">
              <a:spcBef>
                <a:spcPct val="50000"/>
              </a:spcBef>
            </a:pPr>
            <a:r>
              <a:rPr lang="en-US" sz="4000" b="1" dirty="0">
                <a:solidFill>
                  <a:srgbClr val="FF0000"/>
                </a:solidFill>
              </a:rPr>
              <a:t>What is it?</a:t>
            </a:r>
          </a:p>
        </p:txBody>
      </p:sp>
      <p:sp>
        <p:nvSpPr>
          <p:cNvPr id="7" name="Rectangle 33">
            <a:extLst>
              <a:ext uri="{FF2B5EF4-FFF2-40B4-BE49-F238E27FC236}">
                <a16:creationId xmlns:a16="http://schemas.microsoft.com/office/drawing/2014/main" id="{F4F6767C-A829-B487-0B2F-90DE25AD5C98}"/>
              </a:ext>
            </a:extLst>
          </p:cNvPr>
          <p:cNvSpPr>
            <a:spLocks noChangeArrowheads="1"/>
          </p:cNvSpPr>
          <p:nvPr/>
        </p:nvSpPr>
        <p:spPr bwMode="auto">
          <a:xfrm>
            <a:off x="1" y="877758"/>
            <a:ext cx="5054138" cy="10080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14350" indent="-514350" algn="just">
              <a:buAutoNum type="arabicPeriod"/>
            </a:pPr>
            <a:r>
              <a:rPr lang="en-US" sz="2800" b="1" dirty="0">
                <a:solidFill>
                  <a:srgbClr val="000099"/>
                </a:solidFill>
              </a:rPr>
              <a:t>It was first introduced in 1928 </a:t>
            </a:r>
          </a:p>
          <a:p>
            <a:pPr algn="just"/>
            <a:r>
              <a:rPr lang="en-US" sz="2800" b="1" dirty="0">
                <a:solidFill>
                  <a:srgbClr val="000099"/>
                </a:solidFill>
              </a:rPr>
              <a:t>by John </a:t>
            </a:r>
            <a:r>
              <a:rPr lang="en-US" sz="2800" b="1" dirty="0" err="1">
                <a:solidFill>
                  <a:srgbClr val="000099"/>
                </a:solidFill>
              </a:rPr>
              <a:t>Logie</a:t>
            </a:r>
            <a:r>
              <a:rPr lang="en-US" sz="2800" b="1" dirty="0">
                <a:solidFill>
                  <a:srgbClr val="000099"/>
                </a:solidFill>
              </a:rPr>
              <a:t> Baird. </a:t>
            </a:r>
          </a:p>
        </p:txBody>
      </p:sp>
      <p:sp>
        <p:nvSpPr>
          <p:cNvPr id="8" name="Rectangle 33">
            <a:extLst>
              <a:ext uri="{FF2B5EF4-FFF2-40B4-BE49-F238E27FC236}">
                <a16:creationId xmlns:a16="http://schemas.microsoft.com/office/drawing/2014/main" id="{D77FADAD-7C8A-A39E-AE43-105D5A3C824C}"/>
              </a:ext>
            </a:extLst>
          </p:cNvPr>
          <p:cNvSpPr>
            <a:spLocks noChangeArrowheads="1"/>
          </p:cNvSpPr>
          <p:nvPr/>
        </p:nvSpPr>
        <p:spPr bwMode="auto">
          <a:xfrm>
            <a:off x="-1" y="3429001"/>
            <a:ext cx="7847215" cy="8271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r>
              <a:rPr lang="en-US" sz="2800" b="1" dirty="0">
                <a:solidFill>
                  <a:srgbClr val="000099"/>
                </a:solidFill>
              </a:rPr>
              <a:t>2. It has a speaker, a big green, a remote control</a:t>
            </a:r>
          </a:p>
        </p:txBody>
      </p:sp>
      <p:sp>
        <p:nvSpPr>
          <p:cNvPr id="10" name="Rectangle 33">
            <a:extLst>
              <a:ext uri="{FF2B5EF4-FFF2-40B4-BE49-F238E27FC236}">
                <a16:creationId xmlns:a16="http://schemas.microsoft.com/office/drawing/2014/main" id="{DEB411AF-191C-067E-2931-D84B33D801FD}"/>
              </a:ext>
            </a:extLst>
          </p:cNvPr>
          <p:cNvSpPr>
            <a:spLocks noChangeArrowheads="1"/>
          </p:cNvSpPr>
          <p:nvPr/>
        </p:nvSpPr>
        <p:spPr bwMode="auto">
          <a:xfrm>
            <a:off x="0" y="4968786"/>
            <a:ext cx="7847215" cy="8271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r>
              <a:rPr lang="en-US" sz="2800" b="1" dirty="0">
                <a:solidFill>
                  <a:srgbClr val="000099"/>
                </a:solidFill>
              </a:rPr>
              <a:t>3. People watch news, documentary and film on it everyday </a:t>
            </a:r>
          </a:p>
        </p:txBody>
      </p:sp>
    </p:spTree>
    <p:extLst>
      <p:ext uri="{BB962C8B-B14F-4D97-AF65-F5344CB8AC3E}">
        <p14:creationId xmlns:p14="http://schemas.microsoft.com/office/powerpoint/2010/main" val="387426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58945-7D96-BE89-6751-BF5BA4B22C74}"/>
              </a:ext>
            </a:extLst>
          </p:cNvPr>
          <p:cNvSpPr>
            <a:spLocks noGrp="1"/>
          </p:cNvSpPr>
          <p:nvPr>
            <p:ph type="title"/>
          </p:nvPr>
        </p:nvSpPr>
        <p:spPr/>
        <p:txBody>
          <a:bodyPr/>
          <a:lstStyle/>
          <a:p>
            <a:pPr algn="ctr"/>
            <a:r>
              <a:rPr lang="en-US" b="1" dirty="0">
                <a:solidFill>
                  <a:srgbClr val="FF0000"/>
                </a:solidFill>
              </a:rPr>
              <a:t>A television</a:t>
            </a:r>
          </a:p>
        </p:txBody>
      </p:sp>
      <p:pic>
        <p:nvPicPr>
          <p:cNvPr id="4" name="Content Placeholder 3">
            <a:extLst>
              <a:ext uri="{FF2B5EF4-FFF2-40B4-BE49-F238E27FC236}">
                <a16:creationId xmlns:a16="http://schemas.microsoft.com/office/drawing/2014/main" id="{89C46B02-A849-772D-6AFE-84BA5D14B2DB}"/>
              </a:ext>
            </a:extLst>
          </p:cNvPr>
          <p:cNvPicPr>
            <a:picLocks noGrp="1" noChangeAspect="1"/>
          </p:cNvPicPr>
          <p:nvPr>
            <p:ph idx="1"/>
          </p:nvPr>
        </p:nvPicPr>
        <p:blipFill>
          <a:blip r:embed="rId2"/>
          <a:stretch>
            <a:fillRect/>
          </a:stretch>
        </p:blipFill>
        <p:spPr>
          <a:xfrm>
            <a:off x="5880907" y="1546168"/>
            <a:ext cx="6006293" cy="4471240"/>
          </a:xfrm>
          <a:prstGeom prst="rect">
            <a:avLst/>
          </a:prstGeom>
        </p:spPr>
      </p:pic>
      <p:pic>
        <p:nvPicPr>
          <p:cNvPr id="5" name="Picture 4">
            <a:extLst>
              <a:ext uri="{FF2B5EF4-FFF2-40B4-BE49-F238E27FC236}">
                <a16:creationId xmlns:a16="http://schemas.microsoft.com/office/drawing/2014/main" id="{A862A582-21F5-FAC6-CA6F-23B401CECBDB}"/>
              </a:ext>
            </a:extLst>
          </p:cNvPr>
          <p:cNvPicPr>
            <a:picLocks noChangeAspect="1"/>
          </p:cNvPicPr>
          <p:nvPr/>
        </p:nvPicPr>
        <p:blipFill>
          <a:blip r:embed="rId3"/>
          <a:stretch>
            <a:fillRect/>
          </a:stretch>
        </p:blipFill>
        <p:spPr>
          <a:xfrm>
            <a:off x="838200" y="1546169"/>
            <a:ext cx="4282440" cy="4471240"/>
          </a:xfrm>
          <a:prstGeom prst="rect">
            <a:avLst/>
          </a:prstGeom>
        </p:spPr>
      </p:pic>
    </p:spTree>
    <p:extLst>
      <p:ext uri="{BB962C8B-B14F-4D97-AF65-F5344CB8AC3E}">
        <p14:creationId xmlns:p14="http://schemas.microsoft.com/office/powerpoint/2010/main" val="3309473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laptop">
            <a:extLst>
              <a:ext uri="{FF2B5EF4-FFF2-40B4-BE49-F238E27FC236}">
                <a16:creationId xmlns:a16="http://schemas.microsoft.com/office/drawing/2014/main" id="{2BD31259-76F6-3C7A-E52D-78C386338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68546"/>
            <a:ext cx="3570813" cy="32954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CER\Desktop\diem-danh-10-smartphone-co-camera-khung-nhat-hien-nay.jpg">
            <a:extLst>
              <a:ext uri="{FF2B5EF4-FFF2-40B4-BE49-F238E27FC236}">
                <a16:creationId xmlns:a16="http://schemas.microsoft.com/office/drawing/2014/main" id="{14AD9152-7F6E-45FF-5BB7-733E9F022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3213" y="2068545"/>
            <a:ext cx="3613689" cy="356692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A33936E2-0419-663A-75DD-298CD9E52F3D}"/>
              </a:ext>
            </a:extLst>
          </p:cNvPr>
          <p:cNvSpPr>
            <a:spLocks noGrp="1"/>
          </p:cNvSpPr>
          <p:nvPr>
            <p:ph type="title"/>
          </p:nvPr>
        </p:nvSpPr>
        <p:spPr>
          <a:xfrm>
            <a:off x="404247" y="168411"/>
            <a:ext cx="11250477" cy="1325563"/>
          </a:xfrm>
        </p:spPr>
        <p:txBody>
          <a:bodyPr/>
          <a:lstStyle/>
          <a:p>
            <a:r>
              <a:rPr lang="en-US" b="1" dirty="0">
                <a:solidFill>
                  <a:srgbClr val="FF0000"/>
                </a:solidFill>
              </a:rPr>
              <a:t>Among three devices, which one is useful for your learning? Why (not)?</a:t>
            </a:r>
          </a:p>
        </p:txBody>
      </p:sp>
      <p:pic>
        <p:nvPicPr>
          <p:cNvPr id="9" name="Content Placeholder 8">
            <a:extLst>
              <a:ext uri="{FF2B5EF4-FFF2-40B4-BE49-F238E27FC236}">
                <a16:creationId xmlns:a16="http://schemas.microsoft.com/office/drawing/2014/main" id="{EF4DF677-E0C5-3014-5F3D-33C61F71D2D3}"/>
              </a:ext>
            </a:extLst>
          </p:cNvPr>
          <p:cNvPicPr>
            <a:picLocks noGrp="1" noChangeAspect="1"/>
          </p:cNvPicPr>
          <p:nvPr>
            <p:ph idx="4294967295"/>
          </p:nvPr>
        </p:nvPicPr>
        <p:blipFill>
          <a:blip r:embed="rId4"/>
          <a:stretch>
            <a:fillRect/>
          </a:stretch>
        </p:blipFill>
        <p:spPr>
          <a:xfrm>
            <a:off x="7926388" y="2557220"/>
            <a:ext cx="4113212" cy="3078438"/>
          </a:xfrm>
          <a:prstGeom prst="rect">
            <a:avLst/>
          </a:prstGeom>
        </p:spPr>
      </p:pic>
    </p:spTree>
    <p:extLst>
      <p:ext uri="{BB962C8B-B14F-4D97-AF65-F5344CB8AC3E}">
        <p14:creationId xmlns:p14="http://schemas.microsoft.com/office/powerpoint/2010/main" val="317748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3B4C724-0776-4328-8F0A-B72DA1579537}"/>
              </a:ext>
            </a:extLst>
          </p:cNvPr>
          <p:cNvSpPr txBox="1"/>
          <p:nvPr/>
        </p:nvSpPr>
        <p:spPr>
          <a:xfrm>
            <a:off x="0" y="2722019"/>
            <a:ext cx="12191999" cy="830997"/>
          </a:xfrm>
          <a:prstGeom prst="rect">
            <a:avLst/>
          </a:prstGeom>
          <a:noFill/>
        </p:spPr>
        <p:txBody>
          <a:bodyPr wrap="square" rtlCol="0" anchor="ctr">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INVENTIONS</a:t>
            </a:r>
            <a:endParaRPr lang="ko-KR" altLang="en-US" sz="48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B6167FF-AD5E-41E4-8385-3024DC936CF2}"/>
              </a:ext>
            </a:extLst>
          </p:cNvPr>
          <p:cNvSpPr txBox="1"/>
          <p:nvPr/>
        </p:nvSpPr>
        <p:spPr>
          <a:xfrm>
            <a:off x="2" y="3553016"/>
            <a:ext cx="12191998" cy="666977"/>
          </a:xfrm>
          <a:prstGeom prst="rect">
            <a:avLst/>
          </a:prstGeom>
          <a:noFill/>
        </p:spPr>
        <p:txBody>
          <a:bodyPr wrap="square" rtlCol="0" anchor="ctr">
            <a:spAutoFit/>
          </a:bodyPr>
          <a:lstStyle/>
          <a:p>
            <a:pPr algn="ctr"/>
            <a:r>
              <a:rPr lang="en-US" altLang="ko-KR" sz="1867" b="1" dirty="0">
                <a:solidFill>
                  <a:srgbClr val="FFC000"/>
                </a:solidFill>
                <a:latin typeface="Arial" panose="020B0604020202020204" pitchFamily="34" charset="0"/>
                <a:cs typeface="Arial" panose="020B0604020202020204" pitchFamily="34" charset="0"/>
              </a:rPr>
              <a:t>Lesson 1:  GETTING STARTED</a:t>
            </a:r>
          </a:p>
          <a:p>
            <a:pPr algn="ctr"/>
            <a:r>
              <a:rPr lang="en-US" altLang="ko-KR" sz="1867" b="1" dirty="0">
                <a:solidFill>
                  <a:srgbClr val="FFC000"/>
                </a:solidFill>
                <a:latin typeface="Arial" panose="020B0604020202020204" pitchFamily="34" charset="0"/>
                <a:cs typeface="Arial" panose="020B0604020202020204" pitchFamily="34" charset="0"/>
              </a:rPr>
              <a:t>INVENTIONS FOR EDUCATION</a:t>
            </a:r>
          </a:p>
        </p:txBody>
      </p:sp>
      <p:sp>
        <p:nvSpPr>
          <p:cNvPr id="16" name="TextBox 15">
            <a:extLst>
              <a:ext uri="{FF2B5EF4-FFF2-40B4-BE49-F238E27FC236}">
                <a16:creationId xmlns:a16="http://schemas.microsoft.com/office/drawing/2014/main" id="{31F96C85-970E-8744-A994-217879022DF1}"/>
              </a:ext>
            </a:extLst>
          </p:cNvPr>
          <p:cNvSpPr txBox="1"/>
          <p:nvPr/>
        </p:nvSpPr>
        <p:spPr>
          <a:xfrm>
            <a:off x="3669957" y="2342363"/>
            <a:ext cx="2113005" cy="379656"/>
          </a:xfrm>
          <a:prstGeom prst="rect">
            <a:avLst/>
          </a:prstGeom>
          <a:noFill/>
        </p:spPr>
        <p:txBody>
          <a:bodyPr wrap="square" rtlCol="0" anchor="ctr">
            <a:spAutoFit/>
          </a:bodyPr>
          <a:lstStyle/>
          <a:p>
            <a:pPr algn="ctr"/>
            <a:r>
              <a:rPr lang="en-US" altLang="ko-KR" sz="1867" b="1" dirty="0">
                <a:solidFill>
                  <a:schemeClr val="bg1"/>
                </a:solidFill>
                <a:latin typeface="Arial" panose="020B0604020202020204" pitchFamily="34" charset="0"/>
                <a:cs typeface="Arial" panose="020B0604020202020204" pitchFamily="34" charset="0"/>
              </a:rPr>
              <a:t>UNIT 5</a:t>
            </a:r>
            <a:endParaRPr lang="ko-KR" altLang="en-US" sz="1867" b="1" dirty="0">
              <a:solidFill>
                <a:schemeClr val="bg1"/>
              </a:solidFill>
              <a:latin typeface="Arial" panose="020B0604020202020204" pitchFamily="34" charset="0"/>
              <a:cs typeface="Arial" panose="020B0604020202020204" pitchFamily="34" charset="0"/>
            </a:endParaRPr>
          </a:p>
        </p:txBody>
      </p:sp>
      <p:sp>
        <p:nvSpPr>
          <p:cNvPr id="5" name="Arrow: Right 4">
            <a:hlinkClick r:id="rId2" action="ppaction://hlinksldjump"/>
            <a:extLst>
              <a:ext uri="{FF2B5EF4-FFF2-40B4-BE49-F238E27FC236}">
                <a16:creationId xmlns:a16="http://schemas.microsoft.com/office/drawing/2014/main" id="{9A74DFC7-51A2-4A7A-854E-D5B068563344}"/>
              </a:ext>
            </a:extLst>
          </p:cNvPr>
          <p:cNvSpPr/>
          <p:nvPr/>
        </p:nvSpPr>
        <p:spPr>
          <a:xfrm>
            <a:off x="10916528" y="6277707"/>
            <a:ext cx="1069145" cy="38686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007472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2661BD-EEDA-483A-BFFD-F2E64BCE4B90}"/>
              </a:ext>
            </a:extLst>
          </p:cNvPr>
          <p:cNvSpPr txBox="1"/>
          <p:nvPr/>
        </p:nvSpPr>
        <p:spPr>
          <a:xfrm>
            <a:off x="3558286" y="2875002"/>
            <a:ext cx="4338880" cy="1107996"/>
          </a:xfrm>
          <a:prstGeom prst="rect">
            <a:avLst/>
          </a:prstGeom>
          <a:noFill/>
        </p:spPr>
        <p:txBody>
          <a:bodyPr wrap="non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Vocabulary</a:t>
            </a:r>
          </a:p>
        </p:txBody>
      </p:sp>
    </p:spTree>
    <p:extLst>
      <p:ext uri="{BB962C8B-B14F-4D97-AF65-F5344CB8AC3E}">
        <p14:creationId xmlns:p14="http://schemas.microsoft.com/office/powerpoint/2010/main" val="253849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0716" y="1258650"/>
            <a:ext cx="4572001" cy="4177128"/>
          </a:xfrm>
          <a:prstGeom prst="rect">
            <a:avLst/>
          </a:prstGeom>
        </p:spPr>
      </p:pic>
      <p:sp>
        <p:nvSpPr>
          <p:cNvPr id="180" name="Google Shape;180;p8"/>
          <p:cNvSpPr txBox="1"/>
          <p:nvPr/>
        </p:nvSpPr>
        <p:spPr>
          <a:xfrm>
            <a:off x="1185286" y="9258083"/>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latin typeface="Arial"/>
                <a:ea typeface="Arial"/>
                <a:cs typeface="Arial"/>
                <a:sym typeface="Arial"/>
              </a:rPr>
              <a:t>PRESENTATION</a:t>
            </a:r>
            <a:endParaRPr dirty="0"/>
          </a:p>
        </p:txBody>
      </p:sp>
      <p:sp>
        <p:nvSpPr>
          <p:cNvPr id="181" name="Google Shape;181;p8"/>
          <p:cNvSpPr txBox="1"/>
          <p:nvPr/>
        </p:nvSpPr>
        <p:spPr>
          <a:xfrm>
            <a:off x="177229" y="2669194"/>
            <a:ext cx="3318235" cy="1222201"/>
          </a:xfrm>
          <a:prstGeom prst="rect">
            <a:avLst/>
          </a:prstGeom>
          <a:noFill/>
          <a:ln>
            <a:noFill/>
          </a:ln>
        </p:spPr>
        <p:txBody>
          <a:bodyPr spcFirstLastPara="1" wrap="square" lIns="91425" tIns="91425" rIns="91425" bIns="91425" anchor="t" anchorCtr="0">
            <a:noAutofit/>
          </a:bodyPr>
          <a:lstStyle/>
          <a:p>
            <a:pPr marL="0" marR="0" lvl="0" indent="0" rtl="0">
              <a:lnSpc>
                <a:spcPct val="90000"/>
              </a:lnSpc>
              <a:spcBef>
                <a:spcPts val="1000"/>
              </a:spcBef>
              <a:spcAft>
                <a:spcPts val="0"/>
              </a:spcAft>
              <a:buClr>
                <a:srgbClr val="F26532"/>
              </a:buClr>
              <a:buSzPts val="4800"/>
              <a:buFont typeface="Arial"/>
              <a:buNone/>
            </a:pPr>
            <a:r>
              <a:rPr lang="en-US" sz="5400" b="1" dirty="0">
                <a:solidFill>
                  <a:srgbClr val="FF0000"/>
                </a:solidFill>
                <a:latin typeface="Calibri"/>
                <a:ea typeface="Calibri"/>
                <a:cs typeface="Calibri"/>
                <a:sym typeface="Symbol" panose="05050102010706020507" pitchFamily="18" charset="2"/>
              </a:rPr>
              <a:t></a:t>
            </a:r>
            <a:r>
              <a:rPr lang="vi-VN" sz="5400" b="1" dirty="0">
                <a:solidFill>
                  <a:srgbClr val="FF0000"/>
                </a:solidFill>
                <a:latin typeface="Calibri"/>
                <a:ea typeface="Calibri"/>
                <a:cs typeface="Calibri"/>
                <a:sym typeface="Symbol" panose="05050102010706020507" pitchFamily="18" charset="2"/>
              </a:rPr>
              <a:t> </a:t>
            </a:r>
            <a:r>
              <a:rPr lang="en-US" sz="5400" b="1" dirty="0">
                <a:latin typeface="Calibri"/>
                <a:ea typeface="Calibri"/>
                <a:cs typeface="Calibri"/>
                <a:sym typeface="Calibri"/>
              </a:rPr>
              <a:t>invent (v)</a:t>
            </a:r>
            <a:endParaRPr sz="5400" dirty="0">
              <a:latin typeface="Calibri"/>
              <a:ea typeface="Calibri"/>
              <a:cs typeface="Calibri"/>
              <a:sym typeface="Calibri"/>
            </a:endParaRPr>
          </a:p>
        </p:txBody>
      </p:sp>
      <p:sp>
        <p:nvSpPr>
          <p:cNvPr id="183" name="Google Shape;183;p8"/>
          <p:cNvSpPr/>
          <p:nvPr/>
        </p:nvSpPr>
        <p:spPr>
          <a:xfrm>
            <a:off x="3450210" y="2720286"/>
            <a:ext cx="2973450" cy="1844567"/>
          </a:xfrm>
          <a:prstGeom prst="rect">
            <a:avLst/>
          </a:prstGeom>
          <a:noFill/>
          <a:ln>
            <a:noFill/>
          </a:ln>
        </p:spPr>
        <p:txBody>
          <a:bodyPr spcFirstLastPara="1" wrap="square" lIns="91425" tIns="45700" rIns="91425" bIns="45700" anchor="t" anchorCtr="0">
            <a:spAutoFit/>
          </a:bodyPr>
          <a:lstStyle/>
          <a:p>
            <a:pPr algn="ctr">
              <a:lnSpc>
                <a:spcPct val="90000"/>
              </a:lnSpc>
              <a:spcBef>
                <a:spcPts val="1000"/>
              </a:spcBef>
              <a:buClr>
                <a:srgbClr val="F26532"/>
              </a:buClr>
              <a:buSzPts val="4800"/>
            </a:pPr>
            <a:r>
              <a:rPr lang="en-US" sz="5400" b="1" dirty="0">
                <a:latin typeface="Calibri"/>
                <a:ea typeface="Calibri"/>
                <a:cs typeface="Calibri"/>
                <a:sym typeface="Calibri"/>
              </a:rPr>
              <a:t>/</a:t>
            </a:r>
            <a:r>
              <a:rPr lang="en-US" sz="5400" b="1" dirty="0" err="1">
                <a:latin typeface="Calibri"/>
                <a:ea typeface="Calibri"/>
                <a:cs typeface="Calibri"/>
                <a:sym typeface="Calibri"/>
              </a:rPr>
              <a:t>ɪnˈvent</a:t>
            </a:r>
            <a:r>
              <a:rPr lang="en-US" sz="5400" b="1" dirty="0">
                <a:latin typeface="Calibri"/>
                <a:ea typeface="Calibri"/>
                <a:cs typeface="Calibri"/>
                <a:sym typeface="Calibri"/>
              </a:rPr>
              <a:t>/</a:t>
            </a:r>
          </a:p>
          <a:p>
            <a:pPr algn="ctr">
              <a:lnSpc>
                <a:spcPct val="90000"/>
              </a:lnSpc>
              <a:spcBef>
                <a:spcPts val="1000"/>
              </a:spcBef>
              <a:buClr>
                <a:srgbClr val="F26532"/>
              </a:buClr>
              <a:buSzPts val="4800"/>
            </a:pPr>
            <a:r>
              <a:rPr lang="en-US" sz="5400" b="1" dirty="0">
                <a:latin typeface="Calibri"/>
                <a:ea typeface="Calibri"/>
                <a:cs typeface="Calibri"/>
                <a:sym typeface="Calibri"/>
              </a:rPr>
              <a:t> </a:t>
            </a:r>
            <a:endParaRPr sz="5400" b="1" dirty="0">
              <a:latin typeface="Calibri"/>
              <a:ea typeface="Calibri"/>
              <a:cs typeface="Calibri"/>
              <a:sym typeface="Calibri"/>
            </a:endParaRPr>
          </a:p>
        </p:txBody>
      </p:sp>
      <p:sp>
        <p:nvSpPr>
          <p:cNvPr id="9" name="Google Shape;180;p8"/>
          <p:cNvSpPr txBox="1"/>
          <p:nvPr/>
        </p:nvSpPr>
        <p:spPr>
          <a:xfrm>
            <a:off x="379283" y="1663946"/>
            <a:ext cx="457200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rgbClr val="FF0000"/>
                </a:solidFill>
                <a:sym typeface="Arial"/>
              </a:rPr>
              <a:t>1.</a:t>
            </a:r>
            <a:r>
              <a:rPr lang="en-US" sz="5400" b="1" dirty="0">
                <a:sym typeface="Arial"/>
              </a:rPr>
              <a:t> </a:t>
            </a:r>
            <a:r>
              <a:rPr lang="en-US" sz="5400" b="1" dirty="0">
                <a:solidFill>
                  <a:srgbClr val="FF0000"/>
                </a:solidFill>
                <a:sym typeface="Arial"/>
              </a:rPr>
              <a:t>Vocabulary</a:t>
            </a:r>
            <a:endParaRPr sz="5400" dirty="0">
              <a:solidFill>
                <a:srgbClr val="FF0000"/>
              </a:solidFill>
            </a:endParaRPr>
          </a:p>
        </p:txBody>
      </p:sp>
      <p:sp>
        <p:nvSpPr>
          <p:cNvPr id="12" name="Google Shape;95;p2"/>
          <p:cNvSpPr txBox="1"/>
          <p:nvPr/>
        </p:nvSpPr>
        <p:spPr>
          <a:xfrm>
            <a:off x="3193476" y="381699"/>
            <a:ext cx="106137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i="0" u="none" strike="noStrike" cap="none">
                <a:solidFill>
                  <a:schemeClr val="lt1"/>
                </a:solidFill>
                <a:latin typeface="Open Sans"/>
                <a:ea typeface="Open Sans"/>
                <a:cs typeface="Open Sans"/>
                <a:sym typeface="Open Sans"/>
              </a:rPr>
              <a:t>1</a:t>
            </a:r>
            <a:endParaRPr/>
          </a:p>
        </p:txBody>
      </p:sp>
      <p:sp>
        <p:nvSpPr>
          <p:cNvPr id="13" name="Google Shape;96;p2"/>
          <p:cNvSpPr txBox="1"/>
          <p:nvPr/>
        </p:nvSpPr>
        <p:spPr>
          <a:xfrm>
            <a:off x="4742412" y="627919"/>
            <a:ext cx="445064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a:solidFill>
                  <a:schemeClr val="lt1"/>
                </a:solidFill>
                <a:latin typeface="Open Sans"/>
                <a:ea typeface="Open Sans"/>
                <a:cs typeface="Open Sans"/>
                <a:sym typeface="Open Sans"/>
              </a:rPr>
              <a:t>FAMILY LIFE</a:t>
            </a:r>
            <a:endParaRPr/>
          </a:p>
        </p:txBody>
      </p:sp>
      <p:pic>
        <p:nvPicPr>
          <p:cNvPr id="14" name="Google Shape;98;p2"/>
          <p:cNvPicPr preferRelativeResize="0"/>
          <p:nvPr/>
        </p:nvPicPr>
        <p:blipFill rotWithShape="1">
          <a:blip r:embed="rId6">
            <a:alphaModFix/>
          </a:blip>
          <a:srcRect r="37480"/>
          <a:stretch/>
        </p:blipFill>
        <p:spPr>
          <a:xfrm>
            <a:off x="-30480" y="-34878"/>
            <a:ext cx="12222480" cy="1565068"/>
          </a:xfrm>
          <a:prstGeom prst="rect">
            <a:avLst/>
          </a:prstGeom>
          <a:noFill/>
          <a:ln>
            <a:noFill/>
          </a:ln>
        </p:spPr>
      </p:pic>
      <p:sp>
        <p:nvSpPr>
          <p:cNvPr id="15" name="Google Shape;99;p2"/>
          <p:cNvSpPr txBox="1"/>
          <p:nvPr/>
        </p:nvSpPr>
        <p:spPr>
          <a:xfrm>
            <a:off x="931139" y="132918"/>
            <a:ext cx="1655274" cy="141573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b="1" dirty="0">
                <a:solidFill>
                  <a:schemeClr val="lt1"/>
                </a:solidFill>
                <a:ea typeface="Arial"/>
                <a:cs typeface="Arial"/>
                <a:sym typeface="Arial"/>
              </a:rPr>
              <a:t>Unit</a:t>
            </a:r>
            <a:endParaRPr sz="3200" dirty="0"/>
          </a:p>
          <a:p>
            <a:pPr marL="0" marR="0" lvl="0" indent="0" algn="ctr" rtl="0">
              <a:spcBef>
                <a:spcPts val="0"/>
              </a:spcBef>
              <a:spcAft>
                <a:spcPts val="0"/>
              </a:spcAft>
              <a:buNone/>
            </a:pPr>
            <a:r>
              <a:rPr lang="en-US" sz="5400" b="1" dirty="0">
                <a:solidFill>
                  <a:schemeClr val="lt1"/>
                </a:solidFill>
                <a:latin typeface="Arial"/>
                <a:ea typeface="Arial"/>
                <a:cs typeface="Arial"/>
                <a:sym typeface="Arial"/>
              </a:rPr>
              <a:t>5</a:t>
            </a:r>
            <a:endParaRPr sz="5400" dirty="0"/>
          </a:p>
        </p:txBody>
      </p:sp>
      <p:sp>
        <p:nvSpPr>
          <p:cNvPr id="16" name="Google Shape;100;p2"/>
          <p:cNvSpPr txBox="1"/>
          <p:nvPr/>
        </p:nvSpPr>
        <p:spPr>
          <a:xfrm>
            <a:off x="7480825" y="9258083"/>
            <a:ext cx="578542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sym typeface="Arial"/>
              </a:rPr>
              <a:t>INVENTIONS</a:t>
            </a:r>
            <a:endParaRPr b="1" dirty="0"/>
          </a:p>
        </p:txBody>
      </p:sp>
      <p:sp>
        <p:nvSpPr>
          <p:cNvPr id="17" name="Google Shape;94;p2"/>
          <p:cNvSpPr txBox="1"/>
          <p:nvPr/>
        </p:nvSpPr>
        <p:spPr>
          <a:xfrm>
            <a:off x="1920834" y="-2270223"/>
            <a:ext cx="118258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chemeClr val="lt1"/>
                </a:solidFill>
                <a:latin typeface="Open Sans"/>
                <a:ea typeface="Open Sans"/>
                <a:cs typeface="Open Sans"/>
                <a:sym typeface="Open Sans"/>
              </a:rPr>
              <a:t>Unit</a:t>
            </a:r>
            <a:endParaRPr/>
          </a:p>
        </p:txBody>
      </p:sp>
      <p:sp>
        <p:nvSpPr>
          <p:cNvPr id="18" name="Google Shape;95;p2"/>
          <p:cNvSpPr txBox="1"/>
          <p:nvPr/>
        </p:nvSpPr>
        <p:spPr>
          <a:xfrm>
            <a:off x="3193475" y="-2605341"/>
            <a:ext cx="118258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i="0" u="none" strike="noStrike" cap="none">
                <a:solidFill>
                  <a:schemeClr val="lt1"/>
                </a:solidFill>
                <a:latin typeface="Open Sans"/>
                <a:ea typeface="Open Sans"/>
                <a:cs typeface="Open Sans"/>
                <a:sym typeface="Open Sans"/>
              </a:rPr>
              <a:t>1</a:t>
            </a:r>
            <a:endParaRPr/>
          </a:p>
        </p:txBody>
      </p:sp>
      <p:sp>
        <p:nvSpPr>
          <p:cNvPr id="19" name="Google Shape;96;p2"/>
          <p:cNvSpPr txBox="1"/>
          <p:nvPr/>
        </p:nvSpPr>
        <p:spPr>
          <a:xfrm>
            <a:off x="4772892" y="-2359121"/>
            <a:ext cx="495893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a:solidFill>
                  <a:schemeClr val="lt1"/>
                </a:solidFill>
                <a:latin typeface="Open Sans"/>
                <a:ea typeface="Open Sans"/>
                <a:cs typeface="Open Sans"/>
                <a:sym typeface="Open Sans"/>
              </a:rPr>
              <a:t>FAMILY LIFE</a:t>
            </a:r>
            <a:endParaRPr/>
          </a:p>
        </p:txBody>
      </p:sp>
      <p:sp>
        <p:nvSpPr>
          <p:cNvPr id="21" name="Google Shape;99;p2"/>
          <p:cNvSpPr txBox="1"/>
          <p:nvPr/>
        </p:nvSpPr>
        <p:spPr>
          <a:xfrm>
            <a:off x="1027615" y="-2585390"/>
            <a:ext cx="1478856" cy="138499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b="1" dirty="0">
                <a:solidFill>
                  <a:schemeClr val="lt1"/>
                </a:solidFill>
                <a:latin typeface="Arial"/>
                <a:ea typeface="Arial"/>
                <a:cs typeface="Arial"/>
                <a:sym typeface="Arial"/>
              </a:rPr>
              <a:t>Unit</a:t>
            </a:r>
            <a:endParaRPr dirty="0"/>
          </a:p>
          <a:p>
            <a:pPr marL="0" marR="0" lvl="0" indent="0" algn="ctr" rtl="0">
              <a:spcBef>
                <a:spcPts val="0"/>
              </a:spcBef>
              <a:spcAft>
                <a:spcPts val="0"/>
              </a:spcAft>
              <a:buNone/>
            </a:pPr>
            <a:r>
              <a:rPr lang="en-US" sz="6600" b="1" dirty="0">
                <a:solidFill>
                  <a:schemeClr val="lt1"/>
                </a:solidFill>
                <a:latin typeface="Arial"/>
                <a:ea typeface="Arial"/>
                <a:cs typeface="Arial"/>
                <a:sym typeface="Arial"/>
              </a:rPr>
              <a:t>5</a:t>
            </a:r>
            <a:endParaRPr dirty="0"/>
          </a:p>
        </p:txBody>
      </p:sp>
      <p:sp>
        <p:nvSpPr>
          <p:cNvPr id="22" name="Google Shape;100;p2"/>
          <p:cNvSpPr txBox="1"/>
          <p:nvPr/>
        </p:nvSpPr>
        <p:spPr>
          <a:xfrm>
            <a:off x="2995507" y="367110"/>
            <a:ext cx="5837525"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bg1"/>
                </a:solidFill>
                <a:sym typeface="Arial"/>
              </a:rPr>
              <a:t>INVENTIONS</a:t>
            </a:r>
            <a:endParaRPr sz="4400" b="1" dirty="0">
              <a:solidFill>
                <a:schemeClr val="bg1"/>
              </a:solidFill>
            </a:endParaRPr>
          </a:p>
        </p:txBody>
      </p:sp>
      <p:sp>
        <p:nvSpPr>
          <p:cNvPr id="23" name="Parallelogram 22"/>
          <p:cNvSpPr/>
          <p:nvPr/>
        </p:nvSpPr>
        <p:spPr>
          <a:xfrm>
            <a:off x="6423661" y="251460"/>
            <a:ext cx="5768340" cy="891540"/>
          </a:xfrm>
          <a:prstGeom prst="parallelogram">
            <a:avLst>
              <a:gd name="adj" fmla="val 68569"/>
            </a:avLst>
          </a:prstGeom>
          <a:solidFill>
            <a:srgbClr val="FF99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tx1"/>
                </a:solidFill>
                <a:latin typeface="Arial"/>
                <a:ea typeface="Arial"/>
                <a:cs typeface="Arial"/>
              </a:rPr>
              <a:t>II. PRESENTATION</a:t>
            </a:r>
          </a:p>
        </p:txBody>
      </p:sp>
      <p:sp>
        <p:nvSpPr>
          <p:cNvPr id="20" name="Google Shape;181;p8"/>
          <p:cNvSpPr txBox="1"/>
          <p:nvPr/>
        </p:nvSpPr>
        <p:spPr>
          <a:xfrm>
            <a:off x="247951" y="3726239"/>
            <a:ext cx="4243567" cy="1222201"/>
          </a:xfrm>
          <a:prstGeom prst="rect">
            <a:avLst/>
          </a:prstGeom>
          <a:noFill/>
          <a:ln>
            <a:noFill/>
          </a:ln>
        </p:spPr>
        <p:txBody>
          <a:bodyPr spcFirstLastPara="1" wrap="square" lIns="91425" tIns="91425" rIns="91425" bIns="91425" anchor="t" anchorCtr="0">
            <a:noAutofit/>
          </a:bodyPr>
          <a:lstStyle/>
          <a:p>
            <a:pPr marL="0" marR="0" lvl="0" indent="0" rtl="0">
              <a:lnSpc>
                <a:spcPct val="90000"/>
              </a:lnSpc>
              <a:spcBef>
                <a:spcPts val="1000"/>
              </a:spcBef>
              <a:spcAft>
                <a:spcPts val="0"/>
              </a:spcAft>
              <a:buClr>
                <a:srgbClr val="F26532"/>
              </a:buClr>
              <a:buSzPts val="4800"/>
              <a:buFont typeface="Arial"/>
              <a:buNone/>
            </a:pPr>
            <a:r>
              <a:rPr lang="en-US" sz="5400" b="1" dirty="0">
                <a:solidFill>
                  <a:srgbClr val="FF0000"/>
                </a:solidFill>
                <a:latin typeface="Calibri"/>
                <a:ea typeface="Calibri"/>
                <a:cs typeface="Calibri"/>
                <a:sym typeface="Symbol" panose="05050102010706020507" pitchFamily="18" charset="2"/>
              </a:rPr>
              <a:t></a:t>
            </a:r>
            <a:r>
              <a:rPr lang="vi-VN" sz="5400" b="1" dirty="0">
                <a:solidFill>
                  <a:srgbClr val="FF0000"/>
                </a:solidFill>
                <a:latin typeface="Calibri"/>
                <a:ea typeface="Calibri"/>
                <a:cs typeface="Calibri"/>
                <a:sym typeface="Symbol" panose="05050102010706020507" pitchFamily="18" charset="2"/>
              </a:rPr>
              <a:t> </a:t>
            </a:r>
            <a:r>
              <a:rPr lang="en-US" sz="5400" b="1" dirty="0">
                <a:latin typeface="Calibri"/>
                <a:ea typeface="Calibri"/>
                <a:cs typeface="Calibri"/>
                <a:sym typeface="Calibri"/>
              </a:rPr>
              <a:t>invention (n)</a:t>
            </a:r>
            <a:endParaRPr sz="5400" dirty="0">
              <a:latin typeface="Calibri"/>
              <a:ea typeface="Calibri"/>
              <a:cs typeface="Calibri"/>
              <a:sym typeface="Calibri"/>
            </a:endParaRPr>
          </a:p>
        </p:txBody>
      </p:sp>
      <p:sp>
        <p:nvSpPr>
          <p:cNvPr id="24" name="Google Shape;181;p8"/>
          <p:cNvSpPr txBox="1"/>
          <p:nvPr/>
        </p:nvSpPr>
        <p:spPr>
          <a:xfrm>
            <a:off x="322268" y="4824015"/>
            <a:ext cx="4169250" cy="1222201"/>
          </a:xfrm>
          <a:prstGeom prst="rect">
            <a:avLst/>
          </a:prstGeom>
          <a:noFill/>
          <a:ln>
            <a:noFill/>
          </a:ln>
        </p:spPr>
        <p:txBody>
          <a:bodyPr spcFirstLastPara="1" wrap="square" lIns="91425" tIns="91425" rIns="91425" bIns="91425" anchor="t" anchorCtr="0">
            <a:noAutofit/>
          </a:bodyPr>
          <a:lstStyle/>
          <a:p>
            <a:pPr marL="0" marR="0" lvl="0" indent="0" rtl="0">
              <a:lnSpc>
                <a:spcPct val="90000"/>
              </a:lnSpc>
              <a:spcBef>
                <a:spcPts val="1000"/>
              </a:spcBef>
              <a:spcAft>
                <a:spcPts val="0"/>
              </a:spcAft>
              <a:buClr>
                <a:srgbClr val="F26532"/>
              </a:buClr>
              <a:buSzPts val="4800"/>
              <a:buFont typeface="Arial"/>
              <a:buNone/>
            </a:pPr>
            <a:r>
              <a:rPr lang="en-US" sz="5400" b="1" dirty="0">
                <a:solidFill>
                  <a:srgbClr val="FF0000"/>
                </a:solidFill>
                <a:latin typeface="Calibri"/>
                <a:ea typeface="Calibri"/>
                <a:cs typeface="Calibri"/>
                <a:sym typeface="Symbol" panose="05050102010706020507" pitchFamily="18" charset="2"/>
              </a:rPr>
              <a:t></a:t>
            </a:r>
            <a:r>
              <a:rPr lang="vi-VN" sz="5400" b="1" dirty="0">
                <a:solidFill>
                  <a:srgbClr val="FF0000"/>
                </a:solidFill>
                <a:latin typeface="Calibri"/>
                <a:ea typeface="Calibri"/>
                <a:cs typeface="Calibri"/>
                <a:sym typeface="Symbol" panose="05050102010706020507" pitchFamily="18" charset="2"/>
              </a:rPr>
              <a:t> </a:t>
            </a:r>
            <a:r>
              <a:rPr lang="en-US" sz="5400" b="1" dirty="0">
                <a:latin typeface="Calibri"/>
                <a:ea typeface="Calibri"/>
                <a:cs typeface="Calibri"/>
                <a:sym typeface="Calibri"/>
              </a:rPr>
              <a:t>inventor (n)</a:t>
            </a:r>
            <a:endParaRPr sz="5400" dirty="0">
              <a:latin typeface="Calibri"/>
              <a:ea typeface="Calibri"/>
              <a:cs typeface="Calibri"/>
              <a:sym typeface="Calibri"/>
            </a:endParaRPr>
          </a:p>
        </p:txBody>
      </p:sp>
      <p:pic>
        <p:nvPicPr>
          <p:cNvPr id="3" name="invent__us_1">
            <a:hlinkClick r:id="" action="ppaction://media"/>
            <a:extLst>
              <a:ext uri="{FF2B5EF4-FFF2-40B4-BE49-F238E27FC236}">
                <a16:creationId xmlns:a16="http://schemas.microsoft.com/office/drawing/2014/main" id="{62555162-A5E5-3A0F-4482-024CEBE340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52717" y="1906649"/>
            <a:ext cx="639855" cy="639855"/>
          </a:xfrm>
          <a:prstGeom prst="rect">
            <a:avLst/>
          </a:prstGeom>
        </p:spPr>
      </p:pic>
      <p:sp>
        <p:nvSpPr>
          <p:cNvPr id="4" name="Rectangle 3">
            <a:extLst>
              <a:ext uri="{FF2B5EF4-FFF2-40B4-BE49-F238E27FC236}">
                <a16:creationId xmlns:a16="http://schemas.microsoft.com/office/drawing/2014/main" id="{F9EC4E89-B34A-4608-934D-523D7A39165D}"/>
              </a:ext>
            </a:extLst>
          </p:cNvPr>
          <p:cNvSpPr/>
          <p:nvPr/>
        </p:nvSpPr>
        <p:spPr>
          <a:xfrm>
            <a:off x="5933189" y="5652433"/>
            <a:ext cx="6519740" cy="1200329"/>
          </a:xfrm>
          <a:prstGeom prst="rect">
            <a:avLst/>
          </a:prstGeom>
        </p:spPr>
        <p:txBody>
          <a:bodyPr wrap="square">
            <a:spAutoFit/>
          </a:bodyPr>
          <a:lstStyle/>
          <a:p>
            <a:r>
              <a:rPr lang="en-US" sz="3600" dirty="0">
                <a:solidFill>
                  <a:srgbClr val="333333"/>
                </a:solidFill>
              </a:rPr>
              <a:t>to produce or design something that has not existed before</a:t>
            </a:r>
            <a:endParaRPr lang="en-US" sz="3600" dirty="0"/>
          </a:p>
        </p:txBody>
      </p:sp>
    </p:spTree>
    <p:extLst>
      <p:ext uri="{BB962C8B-B14F-4D97-AF65-F5344CB8AC3E}">
        <p14:creationId xmlns:p14="http://schemas.microsoft.com/office/powerpoint/2010/main" val="19197721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1"/>
                                        </p:tgtEl>
                                        <p:attrNameLst>
                                          <p:attrName>style.visibility</p:attrName>
                                        </p:attrNameLst>
                                      </p:cBhvr>
                                      <p:to>
                                        <p:strVal val="visible"/>
                                      </p:to>
                                    </p:set>
                                    <p:animEffect transition="in" filter="wipe(left)">
                                      <p:cBhvr>
                                        <p:cTn id="18" dur="500"/>
                                        <p:tgtEl>
                                          <p:spTgt spid="181"/>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83"/>
                                        </p:tgtEl>
                                        <p:attrNameLst>
                                          <p:attrName>style.visibility</p:attrName>
                                        </p:attrNameLst>
                                      </p:cBhvr>
                                      <p:to>
                                        <p:strVal val="visible"/>
                                      </p:to>
                                    </p:set>
                                    <p:animEffect transition="in" filter="wipe(left)">
                                      <p:cBhvr>
                                        <p:cTn id="22" dur="500"/>
                                        <p:tgtEl>
                                          <p:spTgt spid="18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044"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bldLst>
      <p:bldP spid="181" grpId="0"/>
      <p:bldP spid="183" grpId="0"/>
      <p:bldP spid="9" grpId="0"/>
      <p:bldP spid="23" grpId="0" animBg="1"/>
      <p:bldP spid="20" grpId="0"/>
      <p:bldP spid="24"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7" name="Google Shape;197;p9" descr="Icon&#10;&#10;Description automatically generated with medium confidence"/>
          <p:cNvPicPr preferRelativeResize="0"/>
          <p:nvPr/>
        </p:nvPicPr>
        <p:blipFill rotWithShape="1">
          <a:blip r:embed="rId5">
            <a:alphaModFix/>
          </a:blip>
          <a:srcRect/>
          <a:stretch/>
        </p:blipFill>
        <p:spPr>
          <a:xfrm>
            <a:off x="7220932" y="1212004"/>
            <a:ext cx="4591785" cy="4128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Google Shape;94;p2"/>
          <p:cNvSpPr txBox="1"/>
          <p:nvPr/>
        </p:nvSpPr>
        <p:spPr>
          <a:xfrm>
            <a:off x="1920835" y="716818"/>
            <a:ext cx="106137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chemeClr val="lt1"/>
                </a:solidFill>
                <a:latin typeface="Open Sans"/>
                <a:ea typeface="Open Sans"/>
                <a:cs typeface="Open Sans"/>
                <a:sym typeface="Open Sans"/>
              </a:rPr>
              <a:t>Unit</a:t>
            </a:r>
            <a:endParaRPr/>
          </a:p>
        </p:txBody>
      </p:sp>
      <p:sp>
        <p:nvSpPr>
          <p:cNvPr id="23" name="Google Shape;95;p2"/>
          <p:cNvSpPr txBox="1"/>
          <p:nvPr/>
        </p:nvSpPr>
        <p:spPr>
          <a:xfrm>
            <a:off x="3193476" y="381699"/>
            <a:ext cx="106137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i="0" u="none" strike="noStrike" cap="none">
                <a:solidFill>
                  <a:schemeClr val="lt1"/>
                </a:solidFill>
                <a:latin typeface="Open Sans"/>
                <a:ea typeface="Open Sans"/>
                <a:cs typeface="Open Sans"/>
                <a:sym typeface="Open Sans"/>
              </a:rPr>
              <a:t>1</a:t>
            </a:r>
            <a:endParaRPr/>
          </a:p>
        </p:txBody>
      </p:sp>
      <p:sp>
        <p:nvSpPr>
          <p:cNvPr id="24" name="Google Shape;96;p2"/>
          <p:cNvSpPr txBox="1"/>
          <p:nvPr/>
        </p:nvSpPr>
        <p:spPr>
          <a:xfrm>
            <a:off x="4742412" y="627919"/>
            <a:ext cx="445064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a:solidFill>
                  <a:schemeClr val="lt1"/>
                </a:solidFill>
                <a:latin typeface="Open Sans"/>
                <a:ea typeface="Open Sans"/>
                <a:cs typeface="Open Sans"/>
                <a:sym typeface="Open Sans"/>
              </a:rPr>
              <a:t>FAMILY LIFE</a:t>
            </a:r>
            <a:endParaRPr/>
          </a:p>
        </p:txBody>
      </p:sp>
      <p:pic>
        <p:nvPicPr>
          <p:cNvPr id="25" name="Google Shape;98;p2"/>
          <p:cNvPicPr preferRelativeResize="0"/>
          <p:nvPr/>
        </p:nvPicPr>
        <p:blipFill rotWithShape="1">
          <a:blip r:embed="rId6">
            <a:alphaModFix/>
          </a:blip>
          <a:srcRect r="37480"/>
          <a:stretch/>
        </p:blipFill>
        <p:spPr>
          <a:xfrm>
            <a:off x="-30480" y="-91440"/>
            <a:ext cx="12222480" cy="1565068"/>
          </a:xfrm>
          <a:prstGeom prst="rect">
            <a:avLst/>
          </a:prstGeom>
          <a:noFill/>
          <a:ln>
            <a:noFill/>
          </a:ln>
        </p:spPr>
      </p:pic>
      <p:sp>
        <p:nvSpPr>
          <p:cNvPr id="27" name="Google Shape;100;p2"/>
          <p:cNvSpPr txBox="1"/>
          <p:nvPr/>
        </p:nvSpPr>
        <p:spPr>
          <a:xfrm>
            <a:off x="2808962" y="320464"/>
            <a:ext cx="5785428"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lt1"/>
                </a:solidFill>
                <a:sym typeface="Arial"/>
              </a:rPr>
              <a:t>INVENTIONS</a:t>
            </a:r>
            <a:endParaRPr sz="4400" b="1" dirty="0"/>
          </a:p>
        </p:txBody>
      </p:sp>
      <p:sp>
        <p:nvSpPr>
          <p:cNvPr id="28" name="Google Shape;180;p8"/>
          <p:cNvSpPr txBox="1"/>
          <p:nvPr/>
        </p:nvSpPr>
        <p:spPr>
          <a:xfrm>
            <a:off x="379283" y="1663946"/>
            <a:ext cx="457200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rgbClr val="FF0000"/>
                </a:solidFill>
                <a:sym typeface="Arial"/>
              </a:rPr>
              <a:t>1. Vocabulary</a:t>
            </a:r>
            <a:endParaRPr sz="5400" b="1" dirty="0">
              <a:solidFill>
                <a:srgbClr val="FF0000"/>
              </a:solidFill>
            </a:endParaRPr>
          </a:p>
        </p:txBody>
      </p:sp>
      <p:sp>
        <p:nvSpPr>
          <p:cNvPr id="29" name="Google Shape;181;p8"/>
          <p:cNvSpPr txBox="1"/>
          <p:nvPr/>
        </p:nvSpPr>
        <p:spPr>
          <a:xfrm>
            <a:off x="245097" y="2608750"/>
            <a:ext cx="4141104" cy="1349383"/>
          </a:xfrm>
          <a:prstGeom prst="rect">
            <a:avLst/>
          </a:prstGeom>
          <a:noFill/>
          <a:ln>
            <a:noFill/>
          </a:ln>
        </p:spPr>
        <p:txBody>
          <a:bodyPr spcFirstLastPara="1" wrap="square" lIns="91425" tIns="91425" rIns="91425" bIns="91425" anchor="t" anchorCtr="0">
            <a:noAutofit/>
          </a:bodyPr>
          <a:lstStyle/>
          <a:p>
            <a:pPr lvl="0">
              <a:lnSpc>
                <a:spcPct val="90000"/>
              </a:lnSpc>
              <a:spcBef>
                <a:spcPts val="1000"/>
              </a:spcBef>
              <a:buClr>
                <a:srgbClr val="F26532"/>
              </a:buClr>
              <a:buSzPts val="4800"/>
            </a:pPr>
            <a:r>
              <a:rPr lang="en-US" sz="5400" b="1" dirty="0">
                <a:solidFill>
                  <a:srgbClr val="FF0000"/>
                </a:solidFill>
                <a:ea typeface="Calibri"/>
                <a:cs typeface="Calibri"/>
                <a:sym typeface="Symbol" panose="05050102010706020507" pitchFamily="18" charset="2"/>
              </a:rPr>
              <a:t> </a:t>
            </a:r>
            <a:r>
              <a:rPr lang="en-US" sz="5400" b="1" dirty="0">
                <a:latin typeface="Calibri"/>
                <a:ea typeface="Calibri"/>
                <a:cs typeface="Calibri"/>
                <a:sym typeface="Calibri"/>
              </a:rPr>
              <a:t>improve (v)</a:t>
            </a:r>
            <a:endParaRPr sz="5400" dirty="0">
              <a:latin typeface="Calibri"/>
              <a:ea typeface="Calibri"/>
              <a:cs typeface="Calibri"/>
              <a:sym typeface="Calibri"/>
            </a:endParaRPr>
          </a:p>
        </p:txBody>
      </p:sp>
      <p:sp>
        <p:nvSpPr>
          <p:cNvPr id="31" name="Google Shape;183;p8"/>
          <p:cNvSpPr/>
          <p:nvPr/>
        </p:nvSpPr>
        <p:spPr>
          <a:xfrm>
            <a:off x="3918470" y="2729062"/>
            <a:ext cx="356641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400" b="1" dirty="0">
                <a:latin typeface="Calibri"/>
                <a:ea typeface="Calibri"/>
                <a:cs typeface="Calibri"/>
                <a:sym typeface="Calibri"/>
              </a:rPr>
              <a:t>/</a:t>
            </a:r>
            <a:r>
              <a:rPr lang="en-US" sz="5400" b="1" dirty="0" err="1">
                <a:latin typeface="Calibri"/>
                <a:ea typeface="Calibri"/>
                <a:cs typeface="Calibri"/>
                <a:sym typeface="Calibri"/>
              </a:rPr>
              <a:t>ɪmˈpru:v</a:t>
            </a:r>
            <a:r>
              <a:rPr lang="en-US" sz="5400" b="1" dirty="0">
                <a:latin typeface="Calibri"/>
                <a:ea typeface="Calibri"/>
                <a:cs typeface="Calibri"/>
                <a:sym typeface="Calibri"/>
              </a:rPr>
              <a:t>/ </a:t>
            </a:r>
            <a:endParaRPr sz="5400" b="1" dirty="0">
              <a:latin typeface="Calibri"/>
              <a:ea typeface="Calibri"/>
              <a:cs typeface="Calibri"/>
              <a:sym typeface="Calibri"/>
            </a:endParaRPr>
          </a:p>
        </p:txBody>
      </p:sp>
      <p:sp>
        <p:nvSpPr>
          <p:cNvPr id="34" name="Parallelogram 33"/>
          <p:cNvSpPr/>
          <p:nvPr/>
        </p:nvSpPr>
        <p:spPr>
          <a:xfrm>
            <a:off x="6423661" y="251460"/>
            <a:ext cx="5768340" cy="891540"/>
          </a:xfrm>
          <a:prstGeom prst="parallelogram">
            <a:avLst>
              <a:gd name="adj" fmla="val 68569"/>
            </a:avLst>
          </a:prstGeom>
          <a:solidFill>
            <a:srgbClr val="FF99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tx1"/>
                </a:solidFill>
                <a:latin typeface="Arial"/>
                <a:ea typeface="Arial"/>
                <a:cs typeface="Arial"/>
              </a:rPr>
              <a:t>II. PRESENTATION</a:t>
            </a:r>
          </a:p>
        </p:txBody>
      </p:sp>
      <p:sp>
        <p:nvSpPr>
          <p:cNvPr id="35" name="Google Shape;99;p2"/>
          <p:cNvSpPr txBox="1"/>
          <p:nvPr/>
        </p:nvSpPr>
        <p:spPr>
          <a:xfrm>
            <a:off x="931139" y="132918"/>
            <a:ext cx="1655274" cy="141573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b="1" dirty="0">
                <a:solidFill>
                  <a:schemeClr val="lt1"/>
                </a:solidFill>
                <a:ea typeface="Arial"/>
                <a:cs typeface="Arial"/>
                <a:sym typeface="Arial"/>
              </a:rPr>
              <a:t>Unit</a:t>
            </a:r>
            <a:endParaRPr sz="3200" b="1" dirty="0"/>
          </a:p>
          <a:p>
            <a:pPr marL="0" marR="0" lvl="0" indent="0" algn="ctr" rtl="0">
              <a:spcBef>
                <a:spcPts val="0"/>
              </a:spcBef>
              <a:spcAft>
                <a:spcPts val="0"/>
              </a:spcAft>
              <a:buNone/>
            </a:pPr>
            <a:r>
              <a:rPr lang="en-US" sz="5400" b="1" dirty="0">
                <a:solidFill>
                  <a:schemeClr val="lt1"/>
                </a:solidFill>
                <a:latin typeface="Arial"/>
                <a:ea typeface="Arial"/>
                <a:cs typeface="Arial"/>
                <a:sym typeface="Arial"/>
              </a:rPr>
              <a:t>5</a:t>
            </a:r>
            <a:endParaRPr sz="5400" dirty="0"/>
          </a:p>
        </p:txBody>
      </p:sp>
      <p:sp>
        <p:nvSpPr>
          <p:cNvPr id="13" name="Google Shape;181;p8"/>
          <p:cNvSpPr txBox="1"/>
          <p:nvPr/>
        </p:nvSpPr>
        <p:spPr>
          <a:xfrm>
            <a:off x="245096" y="3753460"/>
            <a:ext cx="6410753" cy="1349383"/>
          </a:xfrm>
          <a:prstGeom prst="rect">
            <a:avLst/>
          </a:prstGeom>
          <a:noFill/>
          <a:ln>
            <a:noFill/>
          </a:ln>
        </p:spPr>
        <p:txBody>
          <a:bodyPr spcFirstLastPara="1" wrap="square" lIns="91425" tIns="91425" rIns="91425" bIns="91425" anchor="t" anchorCtr="0">
            <a:noAutofit/>
          </a:bodyPr>
          <a:lstStyle/>
          <a:p>
            <a:pPr lvl="0">
              <a:lnSpc>
                <a:spcPct val="90000"/>
              </a:lnSpc>
              <a:spcBef>
                <a:spcPts val="1000"/>
              </a:spcBef>
              <a:buClr>
                <a:srgbClr val="F26532"/>
              </a:buClr>
              <a:buSzPts val="4800"/>
            </a:pPr>
            <a:r>
              <a:rPr lang="en-US" sz="5400" b="1" dirty="0">
                <a:solidFill>
                  <a:srgbClr val="FF0000"/>
                </a:solidFill>
                <a:ea typeface="Calibri"/>
                <a:cs typeface="Calibri"/>
                <a:sym typeface="Symbol" panose="05050102010706020507" pitchFamily="18" charset="2"/>
              </a:rPr>
              <a:t> </a:t>
            </a:r>
            <a:r>
              <a:rPr lang="en-US" sz="5400" b="1" dirty="0">
                <a:latin typeface="Calibri"/>
                <a:ea typeface="Calibri"/>
                <a:cs typeface="Calibri"/>
                <a:sym typeface="Calibri"/>
              </a:rPr>
              <a:t>improvement (n)</a:t>
            </a:r>
            <a:endParaRPr sz="5400" dirty="0">
              <a:latin typeface="Calibri"/>
              <a:ea typeface="Calibri"/>
              <a:cs typeface="Calibri"/>
              <a:sym typeface="Calibri"/>
            </a:endParaRPr>
          </a:p>
        </p:txBody>
      </p:sp>
      <p:pic>
        <p:nvPicPr>
          <p:cNvPr id="2" name="improve__gb_3">
            <a:hlinkClick r:id="" action="ppaction://media"/>
            <a:extLst>
              <a:ext uri="{FF2B5EF4-FFF2-40B4-BE49-F238E27FC236}">
                <a16:creationId xmlns:a16="http://schemas.microsoft.com/office/drawing/2014/main" id="{DB03ED5D-3088-7718-4916-23C54FC5CA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26971" y="1917106"/>
            <a:ext cx="549195" cy="549195"/>
          </a:xfrm>
          <a:prstGeom prst="rect">
            <a:avLst/>
          </a:prstGeom>
        </p:spPr>
      </p:pic>
      <p:sp>
        <p:nvSpPr>
          <p:cNvPr id="3" name="Rectangle 2">
            <a:extLst>
              <a:ext uri="{FF2B5EF4-FFF2-40B4-BE49-F238E27FC236}">
                <a16:creationId xmlns:a16="http://schemas.microsoft.com/office/drawing/2014/main" id="{646755B1-6647-C10D-3B3E-2C781C1AD1D7}"/>
              </a:ext>
            </a:extLst>
          </p:cNvPr>
          <p:cNvSpPr/>
          <p:nvPr/>
        </p:nvSpPr>
        <p:spPr>
          <a:xfrm>
            <a:off x="6423661" y="5645996"/>
            <a:ext cx="6679681" cy="646331"/>
          </a:xfrm>
          <a:prstGeom prst="rect">
            <a:avLst/>
          </a:prstGeom>
        </p:spPr>
        <p:txBody>
          <a:bodyPr wrap="square">
            <a:spAutoFit/>
          </a:bodyPr>
          <a:lstStyle/>
          <a:p>
            <a:r>
              <a:rPr lang="vi-VN" sz="3600" dirty="0">
                <a:latin typeface="Calibri" panose="020F0502020204030204" pitchFamily="34" charset="0"/>
                <a:cs typeface="Calibri" panose="020F0502020204030204" pitchFamily="34" charset="0"/>
              </a:rPr>
              <a:t>to become better than before </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056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barn(inVertical)">
                                      <p:cBhvr>
                                        <p:cTn id="16" dur="500"/>
                                        <p:tgtEl>
                                          <p:spTgt spid="19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175" fill="hold"/>
                                        <p:tgtEl>
                                          <p:spTgt spid="2"/>
                                        </p:tgtEl>
                                      </p:cBhvr>
                                    </p:cmd>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29" grpId="0"/>
      <p:bldP spid="31" grpId="0"/>
      <p:bldP spid="13"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0" y="1402779"/>
            <a:ext cx="3831772" cy="104853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3. Suitable (a)</a:t>
            </a:r>
            <a:endParaRPr lang="en-US" sz="4800" dirty="0">
              <a:cs typeface="Calibri" panose="020F0502020204030204" pitchFamily="34" charset="0"/>
            </a:endParaRPr>
          </a:p>
        </p:txBody>
      </p:sp>
      <p:sp>
        <p:nvSpPr>
          <p:cNvPr id="12" name="Rectangle 11"/>
          <p:cNvSpPr/>
          <p:nvPr/>
        </p:nvSpPr>
        <p:spPr>
          <a:xfrm>
            <a:off x="0" y="3285396"/>
            <a:ext cx="7609668" cy="954107"/>
          </a:xfrm>
          <a:prstGeom prst="rect">
            <a:avLst/>
          </a:prstGeom>
        </p:spPr>
        <p:txBody>
          <a:bodyPr wrap="square">
            <a:spAutoFit/>
          </a:bodyPr>
          <a:lstStyle/>
          <a:p>
            <a:r>
              <a:rPr lang="vi-VN" sz="2800" dirty="0">
                <a:latin typeface="Calibri" panose="020F0502020204030204" pitchFamily="34" charset="0"/>
                <a:cs typeface="Calibri" panose="020F0502020204030204" pitchFamily="34" charset="0"/>
              </a:rPr>
              <a:t>right or appropriate for a particular purpose or occasion</a:t>
            </a:r>
            <a:endParaRPr lang="en-US" sz="2800" dirty="0">
              <a:latin typeface="Calibri" panose="020F0502020204030204" pitchFamily="34" charset="0"/>
              <a:cs typeface="Calibri" panose="020F0502020204030204" pitchFamily="34" charset="0"/>
            </a:endParaRPr>
          </a:p>
        </p:txBody>
      </p:sp>
      <p:sp>
        <p:nvSpPr>
          <p:cNvPr id="2" name="Rectangle 1"/>
          <p:cNvSpPr/>
          <p:nvPr/>
        </p:nvSpPr>
        <p:spPr>
          <a:xfrm>
            <a:off x="3844102" y="1511546"/>
            <a:ext cx="2756279" cy="830997"/>
          </a:xfrm>
          <a:prstGeom prst="rect">
            <a:avLst/>
          </a:prstGeom>
        </p:spPr>
        <p:txBody>
          <a:bodyPr wrap="square">
            <a:spAutoFit/>
          </a:bodyPr>
          <a:lstStyle/>
          <a:p>
            <a:pPr algn="ctr"/>
            <a:r>
              <a:rPr lang="vi-VN" sz="4800" b="1" dirty="0">
                <a:solidFill>
                  <a:srgbClr val="38AFB8"/>
                </a:solidFill>
                <a:effectLst/>
                <a:latin typeface="Calibri" panose="020F0502020204030204" pitchFamily="34" charset="0"/>
                <a:ea typeface="Calibri" panose="020F0502020204030204" pitchFamily="34" charset="0"/>
                <a:cs typeface="Calibri" panose="020F0502020204030204" pitchFamily="34" charset="0"/>
              </a:rPr>
              <a:t>/ˈsuːtəbl/ </a:t>
            </a:r>
            <a:endParaRPr lang="en-US" sz="4800" b="1" dirty="0">
              <a:solidFill>
                <a:srgbClr val="38AFB8"/>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11" name="TextBox 10">
            <a:extLst>
              <a:ext uri="{FF2B5EF4-FFF2-40B4-BE49-F238E27FC236}">
                <a16:creationId xmlns:a16="http://schemas.microsoft.com/office/drawing/2014/main" id="{8514929A-D5FC-4F66-8951-74EDFD16573E}"/>
              </a:ext>
            </a:extLst>
          </p:cNvPr>
          <p:cNvSpPr txBox="1"/>
          <p:nvPr/>
        </p:nvSpPr>
        <p:spPr>
          <a:xfrm>
            <a:off x="251953" y="78939"/>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VOCABULARY</a:t>
            </a:r>
          </a:p>
        </p:txBody>
      </p:sp>
      <p:pic>
        <p:nvPicPr>
          <p:cNvPr id="3" name="suitable__us_2">
            <a:hlinkClick r:id="" action="ppaction://media"/>
            <a:extLst>
              <a:ext uri="{FF2B5EF4-FFF2-40B4-BE49-F238E27FC236}">
                <a16:creationId xmlns:a16="http://schemas.microsoft.com/office/drawing/2014/main" id="{67EFB470-42DF-4047-A024-F85AA4F533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2964" y="1654504"/>
            <a:ext cx="545080" cy="545080"/>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F395CC6F-1033-4354-8AB4-9481818835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1500" y="984239"/>
            <a:ext cx="4000500" cy="3425086"/>
          </a:xfrm>
          <a:prstGeom prst="rect">
            <a:avLst/>
          </a:prstGeom>
        </p:spPr>
      </p:pic>
    </p:spTree>
    <p:extLst>
      <p:ext uri="{BB962C8B-B14F-4D97-AF65-F5344CB8AC3E}">
        <p14:creationId xmlns:p14="http://schemas.microsoft.com/office/powerpoint/2010/main" val="209736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0" y="1244562"/>
            <a:ext cx="2981801" cy="73386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4. App (n)</a:t>
            </a:r>
            <a:endParaRPr lang="en-US" sz="4800" dirty="0">
              <a:cs typeface="Calibri" panose="020F0502020204030204" pitchFamily="34" charset="0"/>
            </a:endParaRPr>
          </a:p>
        </p:txBody>
      </p:sp>
      <p:sp>
        <p:nvSpPr>
          <p:cNvPr id="12" name="Rectangle 11"/>
          <p:cNvSpPr/>
          <p:nvPr/>
        </p:nvSpPr>
        <p:spPr>
          <a:xfrm>
            <a:off x="72047" y="2951946"/>
            <a:ext cx="6453704" cy="954107"/>
          </a:xfrm>
          <a:prstGeom prst="rect">
            <a:avLst/>
          </a:prstGeom>
        </p:spPr>
        <p:txBody>
          <a:bodyPr wrap="square">
            <a:spAutoFit/>
          </a:bodyPr>
          <a:lstStyle/>
          <a:p>
            <a:r>
              <a:rPr lang="vi-VN" sz="2800" dirty="0">
                <a:latin typeface="Calibri" panose="020F0502020204030204" pitchFamily="34" charset="0"/>
                <a:cs typeface="Calibri" panose="020F0502020204030204" pitchFamily="34" charset="0"/>
              </a:rPr>
              <a:t>a piece of software that you can download to a device such as a smartphone or tablet</a:t>
            </a:r>
            <a:endParaRPr lang="en-US" sz="2800" dirty="0">
              <a:latin typeface="Calibri" panose="020F0502020204030204" pitchFamily="34" charset="0"/>
              <a:cs typeface="Calibri" panose="020F0502020204030204" pitchFamily="34" charset="0"/>
            </a:endParaRPr>
          </a:p>
        </p:txBody>
      </p:sp>
      <p:sp>
        <p:nvSpPr>
          <p:cNvPr id="2" name="Rectangle 1"/>
          <p:cNvSpPr/>
          <p:nvPr/>
        </p:nvSpPr>
        <p:spPr>
          <a:xfrm>
            <a:off x="3073553" y="1341698"/>
            <a:ext cx="1606935" cy="830997"/>
          </a:xfrm>
          <a:prstGeom prst="rect">
            <a:avLst/>
          </a:prstGeom>
        </p:spPr>
        <p:txBody>
          <a:bodyPr wrap="square">
            <a:spAutoFit/>
          </a:bodyPr>
          <a:lstStyle/>
          <a:p>
            <a:pPr algn="ctr"/>
            <a:r>
              <a:rPr lang="vi-VN" sz="4800" b="1" dirty="0">
                <a:solidFill>
                  <a:srgbClr val="38AFB8"/>
                </a:solidFill>
                <a:effectLst/>
                <a:latin typeface="Calibri" panose="020F0502020204030204" pitchFamily="34" charset="0"/>
                <a:ea typeface="Calibri" panose="020F0502020204030204" pitchFamily="34" charset="0"/>
                <a:cs typeface="Calibri" panose="020F0502020204030204" pitchFamily="34" charset="0"/>
              </a:rPr>
              <a:t>/æp/</a:t>
            </a:r>
            <a:endParaRPr lang="en-US" sz="4800" b="1" dirty="0">
              <a:solidFill>
                <a:srgbClr val="38AFB8"/>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11" name="TextBox 10">
            <a:extLst>
              <a:ext uri="{FF2B5EF4-FFF2-40B4-BE49-F238E27FC236}">
                <a16:creationId xmlns:a16="http://schemas.microsoft.com/office/drawing/2014/main" id="{8514929A-D5FC-4F66-8951-74EDFD16573E}"/>
              </a:ext>
            </a:extLst>
          </p:cNvPr>
          <p:cNvSpPr txBox="1"/>
          <p:nvPr/>
        </p:nvSpPr>
        <p:spPr>
          <a:xfrm>
            <a:off x="205150" y="116973"/>
            <a:ext cx="3157651"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VOCABULARY</a:t>
            </a:r>
          </a:p>
        </p:txBody>
      </p:sp>
      <p:pic>
        <p:nvPicPr>
          <p:cNvPr id="3" name="app__gb_1">
            <a:hlinkClick r:id="" action="ppaction://media"/>
            <a:extLst>
              <a:ext uri="{FF2B5EF4-FFF2-40B4-BE49-F238E27FC236}">
                <a16:creationId xmlns:a16="http://schemas.microsoft.com/office/drawing/2014/main" id="{0BBCBBFE-3F96-4DBC-BD83-EC4592D8CD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2276" y="2301010"/>
            <a:ext cx="527424" cy="527424"/>
          </a:xfrm>
          <a:prstGeom prst="rect">
            <a:avLst/>
          </a:prstGeom>
        </p:spPr>
      </p:pic>
      <p:pic>
        <p:nvPicPr>
          <p:cNvPr id="4" name="Picture 3">
            <a:extLst>
              <a:ext uri="{FF2B5EF4-FFF2-40B4-BE49-F238E27FC236}">
                <a16:creationId xmlns:a16="http://schemas.microsoft.com/office/drawing/2014/main" id="{6095C609-6180-FFE5-E35E-D35ABC18A58E}"/>
              </a:ext>
            </a:extLst>
          </p:cNvPr>
          <p:cNvPicPr>
            <a:picLocks noChangeAspect="1"/>
          </p:cNvPicPr>
          <p:nvPr/>
        </p:nvPicPr>
        <p:blipFill>
          <a:blip r:embed="rId7"/>
          <a:stretch>
            <a:fillRect/>
          </a:stretch>
        </p:blipFill>
        <p:spPr>
          <a:xfrm>
            <a:off x="6420372" y="1002287"/>
            <a:ext cx="2981801" cy="3124869"/>
          </a:xfrm>
          <a:prstGeom prst="rect">
            <a:avLst/>
          </a:prstGeom>
        </p:spPr>
      </p:pic>
      <p:pic>
        <p:nvPicPr>
          <p:cNvPr id="6" name="Picture 5">
            <a:extLst>
              <a:ext uri="{FF2B5EF4-FFF2-40B4-BE49-F238E27FC236}">
                <a16:creationId xmlns:a16="http://schemas.microsoft.com/office/drawing/2014/main" id="{56293E81-8CE4-1015-34D3-FC2DCBC242FA}"/>
              </a:ext>
            </a:extLst>
          </p:cNvPr>
          <p:cNvPicPr>
            <a:picLocks noChangeAspect="1"/>
          </p:cNvPicPr>
          <p:nvPr/>
        </p:nvPicPr>
        <p:blipFill>
          <a:blip r:embed="rId8"/>
          <a:stretch>
            <a:fillRect/>
          </a:stretch>
        </p:blipFill>
        <p:spPr>
          <a:xfrm>
            <a:off x="9245206" y="1014011"/>
            <a:ext cx="2874747" cy="3317989"/>
          </a:xfrm>
          <a:prstGeom prst="rect">
            <a:avLst/>
          </a:prstGeom>
        </p:spPr>
      </p:pic>
      <p:pic>
        <p:nvPicPr>
          <p:cNvPr id="8" name="Picture 7">
            <a:extLst>
              <a:ext uri="{FF2B5EF4-FFF2-40B4-BE49-F238E27FC236}">
                <a16:creationId xmlns:a16="http://schemas.microsoft.com/office/drawing/2014/main" id="{C6E400BA-6143-B474-FBDA-DA1A5FBB88C2}"/>
              </a:ext>
            </a:extLst>
          </p:cNvPr>
          <p:cNvPicPr>
            <a:picLocks noChangeAspect="1"/>
          </p:cNvPicPr>
          <p:nvPr/>
        </p:nvPicPr>
        <p:blipFill>
          <a:blip r:embed="rId9"/>
          <a:stretch>
            <a:fillRect/>
          </a:stretch>
        </p:blipFill>
        <p:spPr>
          <a:xfrm>
            <a:off x="7140028" y="3614196"/>
            <a:ext cx="4452204" cy="3289027"/>
          </a:xfrm>
          <a:prstGeom prst="rect">
            <a:avLst/>
          </a:prstGeom>
        </p:spPr>
      </p:pic>
      <p:pic>
        <p:nvPicPr>
          <p:cNvPr id="5" name="Google Shape;221;p11" descr="Graphical user interface&#10;&#10;Description automatically generated">
            <a:extLst>
              <a:ext uri="{FF2B5EF4-FFF2-40B4-BE49-F238E27FC236}">
                <a16:creationId xmlns:a16="http://schemas.microsoft.com/office/drawing/2014/main" id="{53736477-8717-281B-5D9F-1C5A6672A737}"/>
              </a:ext>
            </a:extLst>
          </p:cNvPr>
          <p:cNvPicPr preferRelativeResize="0"/>
          <p:nvPr/>
        </p:nvPicPr>
        <p:blipFill rotWithShape="1">
          <a:blip r:embed="rId10">
            <a:alphaModFix/>
          </a:blip>
          <a:srcRect/>
          <a:stretch/>
        </p:blipFill>
        <p:spPr>
          <a:xfrm>
            <a:off x="6617503" y="1253078"/>
            <a:ext cx="5275447" cy="33977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691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73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4" presetClass="exit" presetSubtype="10" fill="hold" nodeType="clickEffect">
                                  <p:stCondLst>
                                    <p:cond delay="0"/>
                                  </p:stCondLst>
                                  <p:childTnLst>
                                    <p:animEffect transition="out" filter="randombar(horizontal)">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74855" y="1177908"/>
            <a:ext cx="4721277" cy="104853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5. Convenient (a)</a:t>
            </a:r>
            <a:endParaRPr lang="en-US" sz="4800" dirty="0">
              <a:cs typeface="Calibri" panose="020F0502020204030204" pitchFamily="34" charset="0"/>
            </a:endParaRPr>
          </a:p>
        </p:txBody>
      </p:sp>
      <p:sp>
        <p:nvSpPr>
          <p:cNvPr id="12" name="Rectangle 11"/>
          <p:cNvSpPr/>
          <p:nvPr/>
        </p:nvSpPr>
        <p:spPr>
          <a:xfrm>
            <a:off x="121233" y="4037530"/>
            <a:ext cx="6699018" cy="1384995"/>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Ex: By using smartphone, we can buy many things online without going to the supermarket, so it is very convenient. </a:t>
            </a:r>
          </a:p>
        </p:txBody>
      </p:sp>
      <p:sp>
        <p:nvSpPr>
          <p:cNvPr id="2" name="Rectangle 1"/>
          <p:cNvSpPr/>
          <p:nvPr/>
        </p:nvSpPr>
        <p:spPr>
          <a:xfrm>
            <a:off x="-209954" y="2013686"/>
            <a:ext cx="4325928" cy="830997"/>
          </a:xfrm>
          <a:prstGeom prst="rect">
            <a:avLst/>
          </a:prstGeom>
        </p:spPr>
        <p:txBody>
          <a:bodyPr wrap="none">
            <a:spAutoFit/>
          </a:bodyPr>
          <a:lstStyle/>
          <a:p>
            <a:pPr algn="ctr"/>
            <a:r>
              <a:rPr lang="vi-VN" sz="4800" b="1" dirty="0">
                <a:solidFill>
                  <a:srgbClr val="38AFB8"/>
                </a:solidFill>
                <a:effectLst/>
                <a:latin typeface="Calibri" panose="020F0502020204030204" pitchFamily="34" charset="0"/>
                <a:ea typeface="Calibri" panose="020F0502020204030204" pitchFamily="34" charset="0"/>
                <a:cs typeface="Calibri" panose="020F0502020204030204" pitchFamily="34" charset="0"/>
              </a:rPr>
              <a:t>    /kənˈviːniənt/</a:t>
            </a:r>
            <a:endParaRPr lang="en-US" sz="4800" b="1" dirty="0">
              <a:solidFill>
                <a:srgbClr val="38AFB8"/>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11" name="TextBox 10">
            <a:extLst>
              <a:ext uri="{FF2B5EF4-FFF2-40B4-BE49-F238E27FC236}">
                <a16:creationId xmlns:a16="http://schemas.microsoft.com/office/drawing/2014/main" id="{8514929A-D5FC-4F66-8951-74EDFD16573E}"/>
              </a:ext>
            </a:extLst>
          </p:cNvPr>
          <p:cNvSpPr txBox="1"/>
          <p:nvPr/>
        </p:nvSpPr>
        <p:spPr>
          <a:xfrm>
            <a:off x="351705" y="82717"/>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VOCABULARY</a:t>
            </a:r>
          </a:p>
        </p:txBody>
      </p:sp>
      <p:pic>
        <p:nvPicPr>
          <p:cNvPr id="4" name="Picture 3" descr="Graphical user interface&#10;&#10;Description automatically generated">
            <a:extLst>
              <a:ext uri="{FF2B5EF4-FFF2-40B4-BE49-F238E27FC236}">
                <a16:creationId xmlns:a16="http://schemas.microsoft.com/office/drawing/2014/main" id="{E8D77452-8776-4625-9B9D-5636F2C0C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252" y="896573"/>
            <a:ext cx="5313262" cy="4393203"/>
          </a:xfrm>
          <a:prstGeom prst="rect">
            <a:avLst/>
          </a:prstGeom>
        </p:spPr>
      </p:pic>
      <p:pic>
        <p:nvPicPr>
          <p:cNvPr id="5" name="xconvenient__gb_1">
            <a:hlinkClick r:id="" action="ppaction://media"/>
            <a:extLst>
              <a:ext uri="{FF2B5EF4-FFF2-40B4-BE49-F238E27FC236}">
                <a16:creationId xmlns:a16="http://schemas.microsoft.com/office/drawing/2014/main" id="{7787AC24-FE2B-47CC-B9EC-3714894BAD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61624" y="1384033"/>
            <a:ext cx="636281" cy="636281"/>
          </a:xfrm>
          <a:prstGeom prst="rect">
            <a:avLst/>
          </a:prstGeom>
        </p:spPr>
      </p:pic>
      <p:sp>
        <p:nvSpPr>
          <p:cNvPr id="3" name="TextBox 2">
            <a:extLst>
              <a:ext uri="{FF2B5EF4-FFF2-40B4-BE49-F238E27FC236}">
                <a16:creationId xmlns:a16="http://schemas.microsoft.com/office/drawing/2014/main" id="{02F90D5B-034C-9B5F-0808-2ABC3F5FC85D}"/>
              </a:ext>
            </a:extLst>
          </p:cNvPr>
          <p:cNvSpPr txBox="1"/>
          <p:nvPr/>
        </p:nvSpPr>
        <p:spPr>
          <a:xfrm>
            <a:off x="121233" y="2691367"/>
            <a:ext cx="5882803" cy="830997"/>
          </a:xfrm>
          <a:prstGeom prst="rect">
            <a:avLst/>
          </a:prstGeom>
          <a:noFill/>
        </p:spPr>
        <p:txBody>
          <a:bodyPr wrap="square" rtlCol="0">
            <a:spAutoFit/>
          </a:bodyPr>
          <a:lstStyle/>
          <a:p>
            <a:r>
              <a:rPr lang="en-US" sz="4800" b="1" dirty="0">
                <a:solidFill>
                  <a:srgbClr val="FF0000"/>
                </a:solidFill>
                <a:ea typeface="Calibri"/>
                <a:cs typeface="Calibri"/>
                <a:sym typeface="Symbol" panose="05050102010706020507" pitchFamily="18" charset="2"/>
              </a:rPr>
              <a:t></a:t>
            </a:r>
            <a:r>
              <a:rPr lang="vi-VN" sz="4800" b="1" dirty="0">
                <a:solidFill>
                  <a:srgbClr val="F26532"/>
                </a:solidFill>
              </a:rPr>
              <a:t> Convenience</a:t>
            </a:r>
            <a:r>
              <a:rPr lang="en-US" sz="4800" b="1" dirty="0">
                <a:solidFill>
                  <a:srgbClr val="F26532"/>
                </a:solidFill>
              </a:rPr>
              <a:t> (</a:t>
            </a:r>
            <a:r>
              <a:rPr lang="vi-VN" sz="4800" b="1" dirty="0">
                <a:solidFill>
                  <a:srgbClr val="F26532"/>
                </a:solidFill>
              </a:rPr>
              <a:t>n</a:t>
            </a:r>
            <a:r>
              <a:rPr lang="en-US" sz="4800" b="1" dirty="0">
                <a:solidFill>
                  <a:srgbClr val="F26532"/>
                </a:solidFill>
              </a:rPr>
              <a:t>)</a:t>
            </a:r>
            <a:endParaRPr lang="en-US" sz="4800" dirty="0"/>
          </a:p>
        </p:txBody>
      </p:sp>
    </p:spTree>
    <p:extLst>
      <p:ext uri="{BB962C8B-B14F-4D97-AF65-F5344CB8AC3E}">
        <p14:creationId xmlns:p14="http://schemas.microsoft.com/office/powerpoint/2010/main" val="170160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332" fill="hold"/>
                                        <p:tgtEl>
                                          <p:spTgt spid="5"/>
                                        </p:tgtEl>
                                      </p:cBhvr>
                                    </p:cmd>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
                </p:tgtEl>
              </p:cMediaNode>
            </p:audio>
          </p:childTnLst>
        </p:cTn>
      </p:par>
    </p:tnLst>
    <p:bldLst>
      <p:bldP spid="7" grpId="0"/>
      <p:bldP spid="12" grpId="0"/>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5" r="-675"/>
            </a:stretch>
          </a:blipFill>
        </p:spPr>
      </p:sp>
      <p:grpSp>
        <p:nvGrpSpPr>
          <p:cNvPr id="3" name="Group 3"/>
          <p:cNvGrpSpPr/>
          <p:nvPr/>
        </p:nvGrpSpPr>
        <p:grpSpPr>
          <a:xfrm>
            <a:off x="-900740" y="-177800"/>
            <a:ext cx="13690655" cy="1990595"/>
            <a:chOff x="0" y="0"/>
            <a:chExt cx="5408654" cy="932435"/>
          </a:xfrm>
          <a:solidFill>
            <a:schemeClr val="tx1"/>
          </a:solidFill>
        </p:grpSpPr>
        <p:sp>
          <p:nvSpPr>
            <p:cNvPr id="4" name="Freeform 4"/>
            <p:cNvSpPr/>
            <p:nvPr/>
          </p:nvSpPr>
          <p:spPr>
            <a:xfrm>
              <a:off x="0" y="0"/>
              <a:ext cx="5408654" cy="932435"/>
            </a:xfrm>
            <a:custGeom>
              <a:avLst/>
              <a:gdLst/>
              <a:ahLst/>
              <a:cxnLst/>
              <a:rect l="l" t="t" r="r" b="b"/>
              <a:pathLst>
                <a:path w="5408654" h="932435">
                  <a:moveTo>
                    <a:pt x="0" y="0"/>
                  </a:moveTo>
                  <a:lnTo>
                    <a:pt x="5408654" y="0"/>
                  </a:lnTo>
                  <a:lnTo>
                    <a:pt x="5408654" y="932435"/>
                  </a:lnTo>
                  <a:lnTo>
                    <a:pt x="0" y="932435"/>
                  </a:lnTo>
                  <a:close/>
                </a:path>
              </a:pathLst>
            </a:custGeom>
            <a:grpFill/>
          </p:spPr>
        </p:sp>
        <p:sp>
          <p:nvSpPr>
            <p:cNvPr id="5" name="TextBox 5"/>
            <p:cNvSpPr txBox="1"/>
            <p:nvPr/>
          </p:nvSpPr>
          <p:spPr>
            <a:xfrm>
              <a:off x="0" y="-47625"/>
              <a:ext cx="5408654" cy="980060"/>
            </a:xfrm>
            <a:prstGeom prst="rect">
              <a:avLst/>
            </a:prstGeom>
            <a:grpFill/>
          </p:spPr>
          <p:txBody>
            <a:bodyPr lIns="33867" tIns="33867" rIns="33867" bIns="33867" rtlCol="0" anchor="ctr"/>
            <a:lstStyle/>
            <a:p>
              <a:pPr algn="ctr">
                <a:lnSpc>
                  <a:spcPts val="2147"/>
                </a:lnSpc>
              </a:pPr>
              <a:endParaRPr sz="1200"/>
            </a:p>
          </p:txBody>
        </p:sp>
      </p:grpSp>
      <p:grpSp>
        <p:nvGrpSpPr>
          <p:cNvPr id="6" name="Group 6"/>
          <p:cNvGrpSpPr/>
          <p:nvPr/>
        </p:nvGrpSpPr>
        <p:grpSpPr>
          <a:xfrm>
            <a:off x="-550791" y="-76200"/>
            <a:ext cx="12945992" cy="1467107"/>
            <a:chOff x="0" y="0"/>
            <a:chExt cx="5374844" cy="812800"/>
          </a:xfrm>
        </p:grpSpPr>
        <p:sp>
          <p:nvSpPr>
            <p:cNvPr id="7" name="Freeform 7"/>
            <p:cNvSpPr/>
            <p:nvPr/>
          </p:nvSpPr>
          <p:spPr>
            <a:xfrm>
              <a:off x="0" y="0"/>
              <a:ext cx="5374844" cy="812800"/>
            </a:xfrm>
            <a:custGeom>
              <a:avLst/>
              <a:gdLst/>
              <a:ahLst/>
              <a:cxnLst/>
              <a:rect l="l" t="t" r="r" b="b"/>
              <a:pathLst>
                <a:path w="5374844" h="812800">
                  <a:moveTo>
                    <a:pt x="0" y="0"/>
                  </a:moveTo>
                  <a:lnTo>
                    <a:pt x="5374844" y="0"/>
                  </a:lnTo>
                  <a:lnTo>
                    <a:pt x="5374844" y="812800"/>
                  </a:lnTo>
                  <a:lnTo>
                    <a:pt x="0" y="812800"/>
                  </a:lnTo>
                  <a:close/>
                </a:path>
              </a:pathLst>
            </a:custGeom>
            <a:solidFill>
              <a:schemeClr val="bg1"/>
            </a:solidFill>
            <a:ln>
              <a:solidFill>
                <a:schemeClr val="tx1"/>
              </a:solidFill>
            </a:ln>
          </p:spPr>
        </p:sp>
        <p:sp>
          <p:nvSpPr>
            <p:cNvPr id="8" name="TextBox 8"/>
            <p:cNvSpPr txBox="1"/>
            <p:nvPr/>
          </p:nvSpPr>
          <p:spPr>
            <a:xfrm>
              <a:off x="0" y="-47625"/>
              <a:ext cx="5374844" cy="860425"/>
            </a:xfrm>
            <a:prstGeom prst="rect">
              <a:avLst/>
            </a:prstGeom>
            <a:ln>
              <a:solidFill>
                <a:schemeClr val="tx1"/>
              </a:solidFill>
            </a:ln>
          </p:spPr>
          <p:txBody>
            <a:bodyPr lIns="33867" tIns="33867" rIns="33867" bIns="33867" rtlCol="0" anchor="ctr"/>
            <a:lstStyle/>
            <a:p>
              <a:pPr algn="ctr">
                <a:lnSpc>
                  <a:spcPts val="2147"/>
                </a:lnSpc>
              </a:pPr>
              <a:endParaRPr sz="1200"/>
            </a:p>
          </p:txBody>
        </p:sp>
      </p:grpSp>
      <p:sp>
        <p:nvSpPr>
          <p:cNvPr id="9" name="Freeform 9"/>
          <p:cNvSpPr/>
          <p:nvPr/>
        </p:nvSpPr>
        <p:spPr>
          <a:xfrm>
            <a:off x="2167702" y="2646227"/>
            <a:ext cx="7856596" cy="4960475"/>
          </a:xfrm>
          <a:custGeom>
            <a:avLst/>
            <a:gdLst/>
            <a:ahLst/>
            <a:cxnLst/>
            <a:rect l="l" t="t" r="r" b="b"/>
            <a:pathLst>
              <a:path w="11784894" h="7440713">
                <a:moveTo>
                  <a:pt x="0" y="0"/>
                </a:moveTo>
                <a:lnTo>
                  <a:pt x="11784894" y="0"/>
                </a:lnTo>
                <a:lnTo>
                  <a:pt x="11784894" y="7440713"/>
                </a:lnTo>
                <a:lnTo>
                  <a:pt x="0" y="7440713"/>
                </a:lnTo>
                <a:lnTo>
                  <a:pt x="0" y="0"/>
                </a:lnTo>
                <a:close/>
              </a:path>
            </a:pathLst>
          </a:custGeom>
          <a:blipFill>
            <a:blip r:embed="rId3"/>
            <a:stretch>
              <a:fillRect b="-94336"/>
            </a:stretch>
          </a:blipFill>
        </p:spPr>
      </p:sp>
      <p:sp>
        <p:nvSpPr>
          <p:cNvPr id="10" name="TextBox 10"/>
          <p:cNvSpPr txBox="1"/>
          <p:nvPr/>
        </p:nvSpPr>
        <p:spPr>
          <a:xfrm>
            <a:off x="-508001" y="330200"/>
            <a:ext cx="13255125" cy="1923604"/>
          </a:xfrm>
          <a:prstGeom prst="rect">
            <a:avLst/>
          </a:prstGeom>
        </p:spPr>
        <p:txBody>
          <a:bodyPr wrap="square" lIns="0" tIns="0" rIns="0" bIns="0" rtlCol="0" anchor="t">
            <a:spAutoFit/>
          </a:bodyPr>
          <a:lstStyle/>
          <a:p>
            <a:pPr algn="ctr">
              <a:lnSpc>
                <a:spcPts val="7467"/>
              </a:lnSpc>
            </a:pPr>
            <a:r>
              <a:rPr lang="en-US" sz="5334" dirty="0">
                <a:solidFill>
                  <a:srgbClr val="FF0000"/>
                </a:solidFill>
                <a:latin typeface="Segoe UI Black" panose="020B0A02040204020203" pitchFamily="34" charset="0"/>
                <a:ea typeface="Segoe UI Black" panose="020B0A02040204020203" pitchFamily="34" charset="0"/>
                <a:cs typeface="SVN-ToySans"/>
                <a:sym typeface="SVN-ToySans"/>
              </a:rPr>
              <a:t>WARMLY WELCOME TEACHERS!</a:t>
            </a:r>
          </a:p>
          <a:p>
            <a:pPr algn="ctr">
              <a:lnSpc>
                <a:spcPts val="7467"/>
              </a:lnSpc>
            </a:pPr>
            <a:endParaRPr lang="en-US" sz="5334" dirty="0">
              <a:solidFill>
                <a:srgbClr val="D5EEFA"/>
              </a:solidFill>
              <a:latin typeface="SVN-ToySans"/>
              <a:ea typeface="SVN-ToySans"/>
              <a:cs typeface="SVN-ToySans"/>
              <a:sym typeface="SVN-ToySans"/>
            </a:endParaRPr>
          </a:p>
        </p:txBody>
      </p:sp>
      <p:pic>
        <p:nvPicPr>
          <p:cNvPr id="11" name="Picture 11"/>
          <p:cNvPicPr>
            <a:picLocks noChangeAspect="1"/>
          </p:cNvPicPr>
          <p:nvPr/>
        </p:nvPicPr>
        <p:blipFill>
          <a:blip r:embed="rId4"/>
          <a:srcRect/>
          <a:stretch>
            <a:fillRect/>
          </a:stretch>
        </p:blipFill>
        <p:spPr>
          <a:xfrm>
            <a:off x="4362924" y="-497946"/>
            <a:ext cx="5486400" cy="5486400"/>
          </a:xfrm>
          <a:prstGeom prst="rect">
            <a:avLst/>
          </a:prstGeom>
        </p:spPr>
      </p:pic>
      <p:pic>
        <p:nvPicPr>
          <p:cNvPr id="12" name="Picture 12"/>
          <p:cNvPicPr>
            <a:picLocks noChangeAspect="1"/>
          </p:cNvPicPr>
          <p:nvPr/>
        </p:nvPicPr>
        <p:blipFill>
          <a:blip r:embed="rId4"/>
          <a:srcRect/>
          <a:stretch>
            <a:fillRect/>
          </a:stretch>
        </p:blipFill>
        <p:spPr>
          <a:xfrm>
            <a:off x="3788575" y="486229"/>
            <a:ext cx="5486400" cy="5486400"/>
          </a:xfrm>
          <a:prstGeom prst="rect">
            <a:avLst/>
          </a:prstGeom>
        </p:spPr>
      </p:pic>
      <p:pic>
        <p:nvPicPr>
          <p:cNvPr id="13" name="Picture 13"/>
          <p:cNvPicPr>
            <a:picLocks noChangeAspect="1"/>
          </p:cNvPicPr>
          <p:nvPr/>
        </p:nvPicPr>
        <p:blipFill>
          <a:blip r:embed="rId4"/>
          <a:srcRect/>
          <a:stretch>
            <a:fillRect/>
          </a:stretch>
        </p:blipFill>
        <p:spPr>
          <a:xfrm>
            <a:off x="10024298" y="538169"/>
            <a:ext cx="5486400" cy="5486400"/>
          </a:xfrm>
          <a:prstGeom prst="rect">
            <a:avLst/>
          </a:prstGeom>
        </p:spPr>
      </p:pic>
    </p:spTree>
    <p:extLst>
      <p:ext uri="{BB962C8B-B14F-4D97-AF65-F5344CB8AC3E}">
        <p14:creationId xmlns:p14="http://schemas.microsoft.com/office/powerpoint/2010/main" val="855446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934930357"/>
              </p:ext>
            </p:extLst>
          </p:nvPr>
        </p:nvGraphicFramePr>
        <p:xfrm>
          <a:off x="0" y="720697"/>
          <a:ext cx="12150671" cy="6137301"/>
        </p:xfrm>
        <a:graphic>
          <a:graphicData uri="http://schemas.openxmlformats.org/drawingml/2006/table">
            <a:tbl>
              <a:tblPr firstRow="1" bandRow="1">
                <a:tableStyleId>{5DA37D80-6434-44D0-A028-1B22A696006F}</a:tableStyleId>
              </a:tblPr>
              <a:tblGrid>
                <a:gridCol w="2877510">
                  <a:extLst>
                    <a:ext uri="{9D8B030D-6E8A-4147-A177-3AD203B41FA5}">
                      <a16:colId xmlns:a16="http://schemas.microsoft.com/office/drawing/2014/main" val="20000"/>
                    </a:ext>
                  </a:extLst>
                </a:gridCol>
                <a:gridCol w="2734205">
                  <a:extLst>
                    <a:ext uri="{9D8B030D-6E8A-4147-A177-3AD203B41FA5}">
                      <a16:colId xmlns:a16="http://schemas.microsoft.com/office/drawing/2014/main" val="20001"/>
                    </a:ext>
                  </a:extLst>
                </a:gridCol>
                <a:gridCol w="6538956">
                  <a:extLst>
                    <a:ext uri="{9D8B030D-6E8A-4147-A177-3AD203B41FA5}">
                      <a16:colId xmlns:a16="http://schemas.microsoft.com/office/drawing/2014/main" val="20002"/>
                    </a:ext>
                  </a:extLst>
                </a:gridCol>
              </a:tblGrid>
              <a:tr h="724089">
                <a:tc>
                  <a:txBody>
                    <a:bodyPr/>
                    <a:lstStyle/>
                    <a:p>
                      <a:pPr algn="ctr"/>
                      <a:r>
                        <a:rPr lang="en-US" sz="2800" b="1" dirty="0">
                          <a:latin typeface="Calibri" panose="020F0502020204030204" pitchFamily="34" charset="0"/>
                          <a:cs typeface="Calibri" panose="020F0502020204030204" pitchFamily="34" charset="0"/>
                        </a:rPr>
                        <a:t>New words</a:t>
                      </a:r>
                      <a:endParaRPr lang="en-US" sz="2800" b="1" dirty="0">
                        <a:solidFill>
                          <a:srgbClr val="F26532"/>
                        </a:solidFill>
                        <a:latin typeface="Calibri" panose="020F0502020204030204" pitchFamily="34" charset="0"/>
                        <a:cs typeface="Calibri" panose="020F0502020204030204" pitchFamily="34" charset="0"/>
                      </a:endParaRPr>
                    </a:p>
                  </a:txBody>
                  <a:tcPr/>
                </a:tc>
                <a:tc>
                  <a:txBody>
                    <a:bodyPr/>
                    <a:lstStyle/>
                    <a:p>
                      <a:pPr algn="ctr"/>
                      <a:r>
                        <a:rPr lang="en-US" sz="2800" b="1" dirty="0">
                          <a:latin typeface="Calibri" panose="020F0502020204030204" pitchFamily="34" charset="0"/>
                          <a:cs typeface="Calibri" panose="020F0502020204030204" pitchFamily="34" charset="0"/>
                        </a:rPr>
                        <a:t>Pronunciation</a:t>
                      </a:r>
                      <a:endParaRPr lang="en-US" sz="2800" b="1" dirty="0">
                        <a:solidFill>
                          <a:srgbClr val="F26532"/>
                        </a:solidFill>
                        <a:latin typeface="Calibri" panose="020F0502020204030204" pitchFamily="34" charset="0"/>
                        <a:cs typeface="Calibri" panose="020F0502020204030204" pitchFamily="34" charset="0"/>
                      </a:endParaRPr>
                    </a:p>
                  </a:txBody>
                  <a:tcPr/>
                </a:tc>
                <a:tc>
                  <a:txBody>
                    <a:bodyPr/>
                    <a:lstStyle/>
                    <a:p>
                      <a:pPr algn="ctr"/>
                      <a:r>
                        <a:rPr lang="en-US" sz="2800" b="1" dirty="0">
                          <a:latin typeface="Calibri" panose="020F0502020204030204" pitchFamily="34" charset="0"/>
                          <a:cs typeface="Calibri" panose="020F0502020204030204" pitchFamily="34" charset="0"/>
                        </a:rPr>
                        <a:t>Meaning</a:t>
                      </a:r>
                      <a:endParaRPr lang="en-US" sz="2800" b="1" dirty="0">
                        <a:solidFill>
                          <a:srgbClr val="F2653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0"/>
                  </a:ext>
                </a:extLst>
              </a:tr>
              <a:tr h="1045719">
                <a:tc>
                  <a:txBody>
                    <a:bodyPr/>
                    <a:lstStyle/>
                    <a:p>
                      <a:pPr marL="144145" marR="0" indent="-144145">
                        <a:spcBef>
                          <a:spcPts val="0"/>
                        </a:spcBef>
                        <a:spcAft>
                          <a:spcPts val="0"/>
                        </a:spcAft>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invent (v)</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tc>
                <a:tc>
                  <a:txBody>
                    <a:bodyPr/>
                    <a:lstStyle/>
                    <a:p>
                      <a:pPr marL="0" marR="0">
                        <a:spcBef>
                          <a:spcPts val="0"/>
                        </a:spcBef>
                        <a:spcAft>
                          <a:spcPts val="0"/>
                        </a:spcAft>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/ɪnˈvent/</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vi-VN" sz="2800" dirty="0">
                          <a:effectLst/>
                          <a:latin typeface="Calibri" panose="020F0502020204030204" pitchFamily="34" charset="0"/>
                          <a:ea typeface="Calibri" panose="020F0502020204030204" pitchFamily="34" charset="0"/>
                          <a:cs typeface="Calibri" panose="020F0502020204030204" pitchFamily="34" charset="0"/>
                        </a:rPr>
                        <a:t>phát minh</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tc>
                <a:extLst>
                  <a:ext uri="{0D108BD9-81ED-4DB2-BD59-A6C34878D82A}">
                    <a16:rowId xmlns:a16="http://schemas.microsoft.com/office/drawing/2014/main" val="10001"/>
                  </a:ext>
                </a:extLst>
              </a:tr>
              <a:tr h="1045719">
                <a:tc>
                  <a:txBody>
                    <a:bodyPr/>
                    <a:lstStyle/>
                    <a:p>
                      <a:pPr marL="144145" marR="0" indent="-144145">
                        <a:spcBef>
                          <a:spcPts val="0"/>
                        </a:spcBef>
                        <a:spcAft>
                          <a:spcPts val="0"/>
                        </a:spcAft>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improve (v)</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tc>
                <a:tc>
                  <a:txBody>
                    <a:bodyPr/>
                    <a:lstStyle/>
                    <a:p>
                      <a:pPr marL="0" marR="0">
                        <a:spcBef>
                          <a:spcPts val="0"/>
                        </a:spcBef>
                        <a:spcAft>
                          <a:spcPts val="0"/>
                        </a:spcAft>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/ɪmˈpruːv/</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​cải thiện</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tc>
                <a:extLst>
                  <a:ext uri="{0D108BD9-81ED-4DB2-BD59-A6C34878D82A}">
                    <a16:rowId xmlns:a16="http://schemas.microsoft.com/office/drawing/2014/main" val="867476999"/>
                  </a:ext>
                </a:extLst>
              </a:tr>
              <a:tr h="1230336">
                <a:tc>
                  <a:txBody>
                    <a:bodyPr/>
                    <a:lstStyle/>
                    <a:p>
                      <a:pPr marL="144145" marR="0" indent="-144145">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suitable (a)</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tc>
                <a:tc>
                  <a:txBody>
                    <a:bodyPr/>
                    <a:lstStyle/>
                    <a:p>
                      <a:pPr marL="0" marR="0">
                        <a:spcBef>
                          <a:spcPts val="0"/>
                        </a:spcBef>
                        <a:spcAft>
                          <a:spcPts val="0"/>
                        </a:spcAft>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/ˈsuːtəbl/ </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or </a:t>
                      </a: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/ˈsjuːtəbl/</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phù hợp</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tc>
                <a:extLst>
                  <a:ext uri="{0D108BD9-81ED-4DB2-BD59-A6C34878D82A}">
                    <a16:rowId xmlns:a16="http://schemas.microsoft.com/office/drawing/2014/main" val="753522452"/>
                  </a:ext>
                </a:extLst>
              </a:tr>
              <a:tr h="1045719">
                <a:tc>
                  <a:txBody>
                    <a:bodyPr/>
                    <a:lstStyle/>
                    <a:p>
                      <a:pPr marL="144145" marR="0" indent="-144145">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4. app (n)</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tc>
                <a:tc>
                  <a:txBody>
                    <a:bodyPr/>
                    <a:lstStyle/>
                    <a:p>
                      <a:pPr marL="0" marR="0">
                        <a:spcBef>
                          <a:spcPts val="0"/>
                        </a:spcBef>
                        <a:spcAft>
                          <a:spcPts val="0"/>
                        </a:spcAft>
                      </a:pPr>
                      <a:r>
                        <a:rPr lang="vi-VN" sz="2800">
                          <a:solidFill>
                            <a:srgbClr val="333333"/>
                          </a:solidFill>
                          <a:effectLst/>
                          <a:latin typeface="Calibri" panose="020F0502020204030204" pitchFamily="34" charset="0"/>
                          <a:ea typeface="Calibri" panose="020F0502020204030204" pitchFamily="34" charset="0"/>
                          <a:cs typeface="Calibri" panose="020F0502020204030204" pitchFamily="34" charset="0"/>
                        </a:rPr>
                        <a:t>/æp/</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vi-VN" sz="2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ứng dụng</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tc>
                <a:extLst>
                  <a:ext uri="{0D108BD9-81ED-4DB2-BD59-A6C34878D82A}">
                    <a16:rowId xmlns:a16="http://schemas.microsoft.com/office/drawing/2014/main" val="10002"/>
                  </a:ext>
                </a:extLst>
              </a:tr>
              <a:tr h="1045719">
                <a:tc>
                  <a:txBody>
                    <a:bodyPr/>
                    <a:lstStyle/>
                    <a:p>
                      <a:pPr marL="144145" marR="0" indent="-144145">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5. convenient (a)</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tc>
                <a:tc>
                  <a:txBody>
                    <a:bodyPr/>
                    <a:lstStyle/>
                    <a:p>
                      <a:pPr marL="0" marR="0">
                        <a:spcBef>
                          <a:spcPts val="0"/>
                        </a:spcBef>
                        <a:spcAft>
                          <a:spcPts val="0"/>
                        </a:spcAft>
                      </a:pPr>
                      <a:r>
                        <a:rPr lang="vi-VN" sz="2800">
                          <a:solidFill>
                            <a:srgbClr val="333333"/>
                          </a:solidFill>
                          <a:effectLst/>
                          <a:latin typeface="Calibri" panose="020F0502020204030204" pitchFamily="34" charset="0"/>
                          <a:ea typeface="Calibri" panose="020F0502020204030204" pitchFamily="34" charset="0"/>
                          <a:cs typeface="Calibri" panose="020F0502020204030204" pitchFamily="34" charset="0"/>
                        </a:rPr>
                        <a:t>/kənˈviːniənt/</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vi-VN" sz="2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tiện lợi, thuận tiện</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tc>
                <a:extLst>
                  <a:ext uri="{0D108BD9-81ED-4DB2-BD59-A6C34878D82A}">
                    <a16:rowId xmlns:a16="http://schemas.microsoft.com/office/drawing/2014/main" val="10003"/>
                  </a:ext>
                </a:extLst>
              </a:tr>
            </a:tbl>
          </a:graphicData>
        </a:graphic>
      </p:graphicFrame>
      <p:pic>
        <p:nvPicPr>
          <p:cNvPr id="7" name="Picture 6">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8" name="TextBox 7">
            <a:extLst>
              <a:ext uri="{FF2B5EF4-FFF2-40B4-BE49-F238E27FC236}">
                <a16:creationId xmlns:a16="http://schemas.microsoft.com/office/drawing/2014/main" id="{8514929A-D5FC-4F66-8951-74EDFD16573E}"/>
              </a:ext>
            </a:extLst>
          </p:cNvPr>
          <p:cNvSpPr txBox="1"/>
          <p:nvPr/>
        </p:nvSpPr>
        <p:spPr>
          <a:xfrm>
            <a:off x="0" y="0"/>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677141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248" y="603073"/>
            <a:ext cx="6173061" cy="5782483"/>
          </a:xfrm>
          <a:prstGeom prst="rect">
            <a:avLst/>
          </a:prstGeom>
        </p:spPr>
      </p:pic>
    </p:spTree>
    <p:extLst>
      <p:ext uri="{BB962C8B-B14F-4D97-AF65-F5344CB8AC3E}">
        <p14:creationId xmlns:p14="http://schemas.microsoft.com/office/powerpoint/2010/main" val="3902917367"/>
      </p:ext>
    </p:extLst>
  </p:cSld>
  <p:clrMapOvr>
    <a:masterClrMapping/>
  </p:clrMapOvr>
  <p:transition spd="slow">
    <p:push dir="u"/>
    <p:sndAc>
      <p:stSnd>
        <p:snd r:embed="rId2" name="laser.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3528" y="4111626"/>
            <a:ext cx="2627313"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Elipsa 27"/>
          <p:cNvSpPr/>
          <p:nvPr/>
        </p:nvSpPr>
        <p:spPr>
          <a:xfrm>
            <a:off x="4295775" y="1628775"/>
            <a:ext cx="3600451" cy="360045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a:solidFill>
                <a:prstClr val="white"/>
              </a:solidFill>
              <a:latin typeface="Calibri"/>
            </a:endParaRPr>
          </a:p>
        </p:txBody>
      </p:sp>
      <p:grpSp>
        <p:nvGrpSpPr>
          <p:cNvPr id="29" name="Grupa 28"/>
          <p:cNvGrpSpPr>
            <a:grpSpLocks/>
          </p:cNvGrpSpPr>
          <p:nvPr/>
        </p:nvGrpSpPr>
        <p:grpSpPr bwMode="auto">
          <a:xfrm>
            <a:off x="2801937" y="-649288"/>
            <a:ext cx="2635251" cy="3163888"/>
            <a:chOff x="1183846" y="715860"/>
            <a:chExt cx="2635200" cy="3164363"/>
          </a:xfrm>
        </p:grpSpPr>
        <p:sp>
          <p:nvSpPr>
            <p:cNvPr id="30" name="Prostokąt 2"/>
            <p:cNvSpPr/>
            <p:nvPr/>
          </p:nvSpPr>
          <p:spPr>
            <a:xfrm rot="19949581">
              <a:off x="1933132" y="715860"/>
              <a:ext cx="655625" cy="1222560"/>
            </a:xfrm>
            <a:prstGeom prst="diagStripe">
              <a:avLst>
                <a:gd name="adj" fmla="val 73927"/>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a:solidFill>
                  <a:prstClr val="white"/>
                </a:solidFill>
                <a:latin typeface="Calibri"/>
              </a:endParaRPr>
            </a:p>
          </p:txBody>
        </p:sp>
        <p:sp>
          <p:nvSpPr>
            <p:cNvPr id="31" name="Prostokąt 2"/>
            <p:cNvSpPr/>
            <p:nvPr/>
          </p:nvSpPr>
          <p:spPr>
            <a:xfrm rot="19283208">
              <a:off x="1434666" y="1198532"/>
              <a:ext cx="1008043" cy="1470247"/>
            </a:xfrm>
            <a:custGeom>
              <a:avLst/>
              <a:gdLst>
                <a:gd name="connsiteX0" fmla="*/ 0 w 1008112"/>
                <a:gd name="connsiteY0" fmla="*/ 0 h 1228766"/>
                <a:gd name="connsiteX1" fmla="*/ 1008112 w 1008112"/>
                <a:gd name="connsiteY1" fmla="*/ 0 h 1228766"/>
                <a:gd name="connsiteX2" fmla="*/ 1008112 w 1008112"/>
                <a:gd name="connsiteY2" fmla="*/ 1228766 h 1228766"/>
                <a:gd name="connsiteX3" fmla="*/ 0 w 1008112"/>
                <a:gd name="connsiteY3" fmla="*/ 1228766 h 1228766"/>
                <a:gd name="connsiteX4" fmla="*/ 0 w 1008112"/>
                <a:gd name="connsiteY4" fmla="*/ 0 h 1228766"/>
                <a:gd name="connsiteX0" fmla="*/ 0 w 1008112"/>
                <a:gd name="connsiteY0" fmla="*/ 124271 h 1353037"/>
                <a:gd name="connsiteX1" fmla="*/ 1008112 w 1008112"/>
                <a:gd name="connsiteY1" fmla="*/ 124271 h 1353037"/>
                <a:gd name="connsiteX2" fmla="*/ 1008112 w 1008112"/>
                <a:gd name="connsiteY2" fmla="*/ 1353037 h 1353037"/>
                <a:gd name="connsiteX3" fmla="*/ 0 w 1008112"/>
                <a:gd name="connsiteY3" fmla="*/ 1353037 h 1353037"/>
                <a:gd name="connsiteX4" fmla="*/ 0 w 1008112"/>
                <a:gd name="connsiteY4" fmla="*/ 124271 h 1353037"/>
                <a:gd name="connsiteX0" fmla="*/ 0 w 1008112"/>
                <a:gd name="connsiteY0" fmla="*/ 205951 h 1434717"/>
                <a:gd name="connsiteX1" fmla="*/ 1008112 w 1008112"/>
                <a:gd name="connsiteY1" fmla="*/ 205951 h 1434717"/>
                <a:gd name="connsiteX2" fmla="*/ 1008112 w 1008112"/>
                <a:gd name="connsiteY2" fmla="*/ 1434717 h 1434717"/>
                <a:gd name="connsiteX3" fmla="*/ 0 w 1008112"/>
                <a:gd name="connsiteY3" fmla="*/ 1434717 h 1434717"/>
                <a:gd name="connsiteX4" fmla="*/ 0 w 1008112"/>
                <a:gd name="connsiteY4" fmla="*/ 205951 h 1434717"/>
                <a:gd name="connsiteX0" fmla="*/ 0 w 1008112"/>
                <a:gd name="connsiteY0" fmla="*/ 241310 h 1470076"/>
                <a:gd name="connsiteX1" fmla="*/ 1008112 w 1008112"/>
                <a:gd name="connsiteY1" fmla="*/ 241310 h 1470076"/>
                <a:gd name="connsiteX2" fmla="*/ 1008112 w 1008112"/>
                <a:gd name="connsiteY2" fmla="*/ 1470076 h 1470076"/>
                <a:gd name="connsiteX3" fmla="*/ 0 w 1008112"/>
                <a:gd name="connsiteY3" fmla="*/ 1470076 h 1470076"/>
                <a:gd name="connsiteX4" fmla="*/ 0 w 1008112"/>
                <a:gd name="connsiteY4" fmla="*/ 241310 h 1470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12" h="1470076">
                  <a:moveTo>
                    <a:pt x="0" y="241310"/>
                  </a:moveTo>
                  <a:cubicBezTo>
                    <a:pt x="285453" y="-128737"/>
                    <a:pt x="706047" y="-28238"/>
                    <a:pt x="1008112" y="241310"/>
                  </a:cubicBezTo>
                  <a:lnTo>
                    <a:pt x="1008112" y="1470076"/>
                  </a:lnTo>
                  <a:lnTo>
                    <a:pt x="0" y="1470076"/>
                  </a:lnTo>
                  <a:lnTo>
                    <a:pt x="0" y="241310"/>
                  </a:ln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a:solidFill>
                  <a:prstClr val="white"/>
                </a:solidFill>
                <a:latin typeface="Calibri"/>
              </a:endParaRPr>
            </a:p>
          </p:txBody>
        </p:sp>
        <p:sp>
          <p:nvSpPr>
            <p:cNvPr id="32" name="Prostokąt 2"/>
            <p:cNvSpPr/>
            <p:nvPr/>
          </p:nvSpPr>
          <p:spPr>
            <a:xfrm rot="15952005">
              <a:off x="1778254" y="1726590"/>
              <a:ext cx="1181277" cy="1585883"/>
            </a:xfrm>
            <a:custGeom>
              <a:avLst/>
              <a:gdLst>
                <a:gd name="connsiteX0" fmla="*/ 0 w 1008112"/>
                <a:gd name="connsiteY0" fmla="*/ 0 h 1470076"/>
                <a:gd name="connsiteX1" fmla="*/ 1008112 w 1008112"/>
                <a:gd name="connsiteY1" fmla="*/ 0 h 1470076"/>
                <a:gd name="connsiteX2" fmla="*/ 1008112 w 1008112"/>
                <a:gd name="connsiteY2" fmla="*/ 1470076 h 1470076"/>
                <a:gd name="connsiteX3" fmla="*/ 0 w 1008112"/>
                <a:gd name="connsiteY3" fmla="*/ 1470076 h 1470076"/>
                <a:gd name="connsiteX4" fmla="*/ 0 w 1008112"/>
                <a:gd name="connsiteY4" fmla="*/ 0 h 1470076"/>
                <a:gd name="connsiteX0" fmla="*/ 0 w 1008112"/>
                <a:gd name="connsiteY0" fmla="*/ 0 h 1470076"/>
                <a:gd name="connsiteX1" fmla="*/ 1008112 w 1008112"/>
                <a:gd name="connsiteY1" fmla="*/ 0 h 1470076"/>
                <a:gd name="connsiteX2" fmla="*/ 1008112 w 1008112"/>
                <a:gd name="connsiteY2" fmla="*/ 1470076 h 1470076"/>
                <a:gd name="connsiteX3" fmla="*/ 171782 w 1008112"/>
                <a:gd name="connsiteY3" fmla="*/ 1237152 h 1470076"/>
                <a:gd name="connsiteX4" fmla="*/ 0 w 1008112"/>
                <a:gd name="connsiteY4" fmla="*/ 0 h 1470076"/>
                <a:gd name="connsiteX0" fmla="*/ 0 w 1180521"/>
                <a:gd name="connsiteY0" fmla="*/ 0 h 1585835"/>
                <a:gd name="connsiteX1" fmla="*/ 1008112 w 1180521"/>
                <a:gd name="connsiteY1" fmla="*/ 0 h 1585835"/>
                <a:gd name="connsiteX2" fmla="*/ 1180521 w 1180521"/>
                <a:gd name="connsiteY2" fmla="*/ 1585835 h 1585835"/>
                <a:gd name="connsiteX3" fmla="*/ 171782 w 1180521"/>
                <a:gd name="connsiteY3" fmla="*/ 1237152 h 1585835"/>
                <a:gd name="connsiteX4" fmla="*/ 0 w 1180521"/>
                <a:gd name="connsiteY4" fmla="*/ 0 h 1585835"/>
                <a:gd name="connsiteX0" fmla="*/ 0 w 1180521"/>
                <a:gd name="connsiteY0" fmla="*/ 0 h 1585835"/>
                <a:gd name="connsiteX1" fmla="*/ 1075751 w 1180521"/>
                <a:gd name="connsiteY1" fmla="*/ 314787 h 1585835"/>
                <a:gd name="connsiteX2" fmla="*/ 1180521 w 1180521"/>
                <a:gd name="connsiteY2" fmla="*/ 1585835 h 1585835"/>
                <a:gd name="connsiteX3" fmla="*/ 171782 w 1180521"/>
                <a:gd name="connsiteY3" fmla="*/ 1237152 h 1585835"/>
                <a:gd name="connsiteX4" fmla="*/ 0 w 1180521"/>
                <a:gd name="connsiteY4" fmla="*/ 0 h 158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521" h="1585835">
                  <a:moveTo>
                    <a:pt x="0" y="0"/>
                  </a:moveTo>
                  <a:lnTo>
                    <a:pt x="1075751" y="314787"/>
                  </a:lnTo>
                  <a:lnTo>
                    <a:pt x="1180521" y="1585835"/>
                  </a:lnTo>
                  <a:lnTo>
                    <a:pt x="171782" y="1237152"/>
                  </a:lnTo>
                  <a:lnTo>
                    <a:pt x="0" y="0"/>
                  </a:lnTo>
                  <a:close/>
                </a:path>
              </a:pathLst>
            </a:cu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a:solidFill>
                  <a:prstClr val="white"/>
                </a:solidFill>
                <a:latin typeface="Calibri"/>
              </a:endParaRPr>
            </a:p>
          </p:txBody>
        </p:sp>
        <p:sp>
          <p:nvSpPr>
            <p:cNvPr id="33" name="Prostokąt 2"/>
            <p:cNvSpPr/>
            <p:nvPr/>
          </p:nvSpPr>
          <p:spPr>
            <a:xfrm rot="19283208">
              <a:off x="1864870" y="2197220"/>
              <a:ext cx="1008044" cy="52077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a:solidFill>
                  <a:prstClr val="white"/>
                </a:solidFill>
                <a:latin typeface="Calibri"/>
              </a:endParaRPr>
            </a:p>
          </p:txBody>
        </p:sp>
        <p:sp>
          <p:nvSpPr>
            <p:cNvPr id="34" name="Prostokąt 2"/>
            <p:cNvSpPr/>
            <p:nvPr/>
          </p:nvSpPr>
          <p:spPr>
            <a:xfrm rot="19949581">
              <a:off x="1183846" y="779370"/>
              <a:ext cx="655625" cy="1159050"/>
            </a:xfrm>
            <a:custGeom>
              <a:avLst/>
              <a:gdLst>
                <a:gd name="connsiteX0" fmla="*/ 0 w 656193"/>
                <a:gd name="connsiteY0" fmla="*/ 903297 h 1221877"/>
                <a:gd name="connsiteX1" fmla="*/ 485104 w 656193"/>
                <a:gd name="connsiteY1" fmla="*/ 0 h 1221877"/>
                <a:gd name="connsiteX2" fmla="*/ 656193 w 656193"/>
                <a:gd name="connsiteY2" fmla="*/ 0 h 1221877"/>
                <a:gd name="connsiteX3" fmla="*/ 0 w 656193"/>
                <a:gd name="connsiteY3" fmla="*/ 1221877 h 1221877"/>
                <a:gd name="connsiteX4" fmla="*/ 0 w 656193"/>
                <a:gd name="connsiteY4" fmla="*/ 903297 h 1221877"/>
                <a:gd name="connsiteX0" fmla="*/ 0 w 656193"/>
                <a:gd name="connsiteY0" fmla="*/ 903297 h 1159288"/>
                <a:gd name="connsiteX1" fmla="*/ 485104 w 656193"/>
                <a:gd name="connsiteY1" fmla="*/ 0 h 1159288"/>
                <a:gd name="connsiteX2" fmla="*/ 656193 w 656193"/>
                <a:gd name="connsiteY2" fmla="*/ 0 h 1159288"/>
                <a:gd name="connsiteX3" fmla="*/ 47112 w 656193"/>
                <a:gd name="connsiteY3" fmla="*/ 1159288 h 1159288"/>
                <a:gd name="connsiteX4" fmla="*/ 0 w 656193"/>
                <a:gd name="connsiteY4" fmla="*/ 903297 h 11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93" h="1159288">
                  <a:moveTo>
                    <a:pt x="0" y="903297"/>
                  </a:moveTo>
                  <a:lnTo>
                    <a:pt x="485104" y="0"/>
                  </a:lnTo>
                  <a:lnTo>
                    <a:pt x="656193" y="0"/>
                  </a:lnTo>
                  <a:lnTo>
                    <a:pt x="47112" y="1159288"/>
                  </a:lnTo>
                  <a:lnTo>
                    <a:pt x="0" y="903297"/>
                  </a:lnTo>
                  <a:close/>
                </a:path>
              </a:pathLst>
            </a:cu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a:solidFill>
                  <a:prstClr val="white"/>
                </a:solidFill>
                <a:latin typeface="Calibri"/>
              </a:endParaRPr>
            </a:p>
          </p:txBody>
        </p:sp>
        <p:sp>
          <p:nvSpPr>
            <p:cNvPr id="35" name="Prostokąt 2"/>
            <p:cNvSpPr/>
            <p:nvPr/>
          </p:nvSpPr>
          <p:spPr>
            <a:xfrm rot="19283208">
              <a:off x="1910907" y="2295660"/>
              <a:ext cx="1908139" cy="1584563"/>
            </a:xfrm>
            <a:prstGeom prst="trapezoid">
              <a:avLst>
                <a:gd name="adj" fmla="val 29481"/>
              </a:avLst>
            </a:prstGeom>
            <a:gradFill flip="none" rotWithShape="1">
              <a:gsLst>
                <a:gs pos="0">
                  <a:srgbClr val="FFFF00">
                    <a:alpha val="40000"/>
                  </a:srgbClr>
                </a:gs>
                <a:gs pos="100000">
                  <a:srgbClr val="FFFFCC">
                    <a:alpha val="49804"/>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a:solidFill>
                  <a:prstClr val="white"/>
                </a:solidFill>
                <a:latin typeface="Calibri"/>
              </a:endParaRPr>
            </a:p>
          </p:txBody>
        </p:sp>
      </p:grpSp>
      <p:grpSp>
        <p:nvGrpSpPr>
          <p:cNvPr id="36" name="Grupa 35"/>
          <p:cNvGrpSpPr>
            <a:grpSpLocks/>
          </p:cNvGrpSpPr>
          <p:nvPr/>
        </p:nvGrpSpPr>
        <p:grpSpPr bwMode="auto">
          <a:xfrm flipH="1">
            <a:off x="6732589" y="-673100"/>
            <a:ext cx="2633663" cy="3165475"/>
            <a:chOff x="1185111" y="715860"/>
            <a:chExt cx="2633935" cy="3164363"/>
          </a:xfrm>
        </p:grpSpPr>
        <p:sp>
          <p:nvSpPr>
            <p:cNvPr id="37" name="Prostokąt 2"/>
            <p:cNvSpPr/>
            <p:nvPr/>
          </p:nvSpPr>
          <p:spPr>
            <a:xfrm rot="19949581">
              <a:off x="1932901" y="715860"/>
              <a:ext cx="655706" cy="1221946"/>
            </a:xfrm>
            <a:prstGeom prst="diagStripe">
              <a:avLst>
                <a:gd name="adj" fmla="val 73927"/>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a:solidFill>
                  <a:prstClr val="white"/>
                </a:solidFill>
                <a:latin typeface="Calibri"/>
              </a:endParaRPr>
            </a:p>
          </p:txBody>
        </p:sp>
        <p:sp>
          <p:nvSpPr>
            <p:cNvPr id="38" name="Prostokąt 2"/>
            <p:cNvSpPr/>
            <p:nvPr/>
          </p:nvSpPr>
          <p:spPr>
            <a:xfrm rot="19283208">
              <a:off x="1434374" y="1198290"/>
              <a:ext cx="1008167" cy="1471096"/>
            </a:xfrm>
            <a:custGeom>
              <a:avLst/>
              <a:gdLst>
                <a:gd name="connsiteX0" fmla="*/ 0 w 1008112"/>
                <a:gd name="connsiteY0" fmla="*/ 0 h 1228766"/>
                <a:gd name="connsiteX1" fmla="*/ 1008112 w 1008112"/>
                <a:gd name="connsiteY1" fmla="*/ 0 h 1228766"/>
                <a:gd name="connsiteX2" fmla="*/ 1008112 w 1008112"/>
                <a:gd name="connsiteY2" fmla="*/ 1228766 h 1228766"/>
                <a:gd name="connsiteX3" fmla="*/ 0 w 1008112"/>
                <a:gd name="connsiteY3" fmla="*/ 1228766 h 1228766"/>
                <a:gd name="connsiteX4" fmla="*/ 0 w 1008112"/>
                <a:gd name="connsiteY4" fmla="*/ 0 h 1228766"/>
                <a:gd name="connsiteX0" fmla="*/ 0 w 1008112"/>
                <a:gd name="connsiteY0" fmla="*/ 124271 h 1353037"/>
                <a:gd name="connsiteX1" fmla="*/ 1008112 w 1008112"/>
                <a:gd name="connsiteY1" fmla="*/ 124271 h 1353037"/>
                <a:gd name="connsiteX2" fmla="*/ 1008112 w 1008112"/>
                <a:gd name="connsiteY2" fmla="*/ 1353037 h 1353037"/>
                <a:gd name="connsiteX3" fmla="*/ 0 w 1008112"/>
                <a:gd name="connsiteY3" fmla="*/ 1353037 h 1353037"/>
                <a:gd name="connsiteX4" fmla="*/ 0 w 1008112"/>
                <a:gd name="connsiteY4" fmla="*/ 124271 h 1353037"/>
                <a:gd name="connsiteX0" fmla="*/ 0 w 1008112"/>
                <a:gd name="connsiteY0" fmla="*/ 205951 h 1434717"/>
                <a:gd name="connsiteX1" fmla="*/ 1008112 w 1008112"/>
                <a:gd name="connsiteY1" fmla="*/ 205951 h 1434717"/>
                <a:gd name="connsiteX2" fmla="*/ 1008112 w 1008112"/>
                <a:gd name="connsiteY2" fmla="*/ 1434717 h 1434717"/>
                <a:gd name="connsiteX3" fmla="*/ 0 w 1008112"/>
                <a:gd name="connsiteY3" fmla="*/ 1434717 h 1434717"/>
                <a:gd name="connsiteX4" fmla="*/ 0 w 1008112"/>
                <a:gd name="connsiteY4" fmla="*/ 205951 h 1434717"/>
                <a:gd name="connsiteX0" fmla="*/ 0 w 1008112"/>
                <a:gd name="connsiteY0" fmla="*/ 241310 h 1470076"/>
                <a:gd name="connsiteX1" fmla="*/ 1008112 w 1008112"/>
                <a:gd name="connsiteY1" fmla="*/ 241310 h 1470076"/>
                <a:gd name="connsiteX2" fmla="*/ 1008112 w 1008112"/>
                <a:gd name="connsiteY2" fmla="*/ 1470076 h 1470076"/>
                <a:gd name="connsiteX3" fmla="*/ 0 w 1008112"/>
                <a:gd name="connsiteY3" fmla="*/ 1470076 h 1470076"/>
                <a:gd name="connsiteX4" fmla="*/ 0 w 1008112"/>
                <a:gd name="connsiteY4" fmla="*/ 241310 h 1470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12" h="1470076">
                  <a:moveTo>
                    <a:pt x="0" y="241310"/>
                  </a:moveTo>
                  <a:cubicBezTo>
                    <a:pt x="285453" y="-128737"/>
                    <a:pt x="706047" y="-28238"/>
                    <a:pt x="1008112" y="241310"/>
                  </a:cubicBezTo>
                  <a:lnTo>
                    <a:pt x="1008112" y="1470076"/>
                  </a:lnTo>
                  <a:lnTo>
                    <a:pt x="0" y="1470076"/>
                  </a:lnTo>
                  <a:lnTo>
                    <a:pt x="0" y="241310"/>
                  </a:ln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a:solidFill>
                  <a:prstClr val="white"/>
                </a:solidFill>
                <a:latin typeface="Calibri"/>
              </a:endParaRPr>
            </a:p>
          </p:txBody>
        </p:sp>
        <p:sp>
          <p:nvSpPr>
            <p:cNvPr id="39" name="Prostokąt 2"/>
            <p:cNvSpPr/>
            <p:nvPr/>
          </p:nvSpPr>
          <p:spPr>
            <a:xfrm rot="15952005">
              <a:off x="1778372" y="1727176"/>
              <a:ext cx="1180685" cy="1586076"/>
            </a:xfrm>
            <a:custGeom>
              <a:avLst/>
              <a:gdLst>
                <a:gd name="connsiteX0" fmla="*/ 0 w 1008112"/>
                <a:gd name="connsiteY0" fmla="*/ 0 h 1470076"/>
                <a:gd name="connsiteX1" fmla="*/ 1008112 w 1008112"/>
                <a:gd name="connsiteY1" fmla="*/ 0 h 1470076"/>
                <a:gd name="connsiteX2" fmla="*/ 1008112 w 1008112"/>
                <a:gd name="connsiteY2" fmla="*/ 1470076 h 1470076"/>
                <a:gd name="connsiteX3" fmla="*/ 0 w 1008112"/>
                <a:gd name="connsiteY3" fmla="*/ 1470076 h 1470076"/>
                <a:gd name="connsiteX4" fmla="*/ 0 w 1008112"/>
                <a:gd name="connsiteY4" fmla="*/ 0 h 1470076"/>
                <a:gd name="connsiteX0" fmla="*/ 0 w 1008112"/>
                <a:gd name="connsiteY0" fmla="*/ 0 h 1470076"/>
                <a:gd name="connsiteX1" fmla="*/ 1008112 w 1008112"/>
                <a:gd name="connsiteY1" fmla="*/ 0 h 1470076"/>
                <a:gd name="connsiteX2" fmla="*/ 1008112 w 1008112"/>
                <a:gd name="connsiteY2" fmla="*/ 1470076 h 1470076"/>
                <a:gd name="connsiteX3" fmla="*/ 171782 w 1008112"/>
                <a:gd name="connsiteY3" fmla="*/ 1237152 h 1470076"/>
                <a:gd name="connsiteX4" fmla="*/ 0 w 1008112"/>
                <a:gd name="connsiteY4" fmla="*/ 0 h 1470076"/>
                <a:gd name="connsiteX0" fmla="*/ 0 w 1180521"/>
                <a:gd name="connsiteY0" fmla="*/ 0 h 1585835"/>
                <a:gd name="connsiteX1" fmla="*/ 1008112 w 1180521"/>
                <a:gd name="connsiteY1" fmla="*/ 0 h 1585835"/>
                <a:gd name="connsiteX2" fmla="*/ 1180521 w 1180521"/>
                <a:gd name="connsiteY2" fmla="*/ 1585835 h 1585835"/>
                <a:gd name="connsiteX3" fmla="*/ 171782 w 1180521"/>
                <a:gd name="connsiteY3" fmla="*/ 1237152 h 1585835"/>
                <a:gd name="connsiteX4" fmla="*/ 0 w 1180521"/>
                <a:gd name="connsiteY4" fmla="*/ 0 h 1585835"/>
                <a:gd name="connsiteX0" fmla="*/ 0 w 1180521"/>
                <a:gd name="connsiteY0" fmla="*/ 0 h 1585835"/>
                <a:gd name="connsiteX1" fmla="*/ 1075751 w 1180521"/>
                <a:gd name="connsiteY1" fmla="*/ 314787 h 1585835"/>
                <a:gd name="connsiteX2" fmla="*/ 1180521 w 1180521"/>
                <a:gd name="connsiteY2" fmla="*/ 1585835 h 1585835"/>
                <a:gd name="connsiteX3" fmla="*/ 171782 w 1180521"/>
                <a:gd name="connsiteY3" fmla="*/ 1237152 h 1585835"/>
                <a:gd name="connsiteX4" fmla="*/ 0 w 1180521"/>
                <a:gd name="connsiteY4" fmla="*/ 0 h 158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521" h="1585835">
                  <a:moveTo>
                    <a:pt x="0" y="0"/>
                  </a:moveTo>
                  <a:lnTo>
                    <a:pt x="1075751" y="314787"/>
                  </a:lnTo>
                  <a:lnTo>
                    <a:pt x="1180521" y="1585835"/>
                  </a:lnTo>
                  <a:lnTo>
                    <a:pt x="171782" y="1237152"/>
                  </a:lnTo>
                  <a:lnTo>
                    <a:pt x="0" y="0"/>
                  </a:lnTo>
                  <a:close/>
                </a:path>
              </a:pathLst>
            </a:cu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a:solidFill>
                  <a:prstClr val="white"/>
                </a:solidFill>
                <a:latin typeface="Calibri"/>
              </a:endParaRPr>
            </a:p>
          </p:txBody>
        </p:sp>
        <p:sp>
          <p:nvSpPr>
            <p:cNvPr id="40" name="Prostokąt 2"/>
            <p:cNvSpPr/>
            <p:nvPr/>
          </p:nvSpPr>
          <p:spPr>
            <a:xfrm rot="19283208">
              <a:off x="1864631" y="2196478"/>
              <a:ext cx="1008166" cy="52051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a:solidFill>
                  <a:prstClr val="white"/>
                </a:solidFill>
                <a:latin typeface="Calibri"/>
              </a:endParaRPr>
            </a:p>
          </p:txBody>
        </p:sp>
        <p:sp>
          <p:nvSpPr>
            <p:cNvPr id="41" name="Prostokąt 2"/>
            <p:cNvSpPr/>
            <p:nvPr/>
          </p:nvSpPr>
          <p:spPr>
            <a:xfrm rot="19949581">
              <a:off x="1185111" y="777750"/>
              <a:ext cx="655705" cy="1164817"/>
            </a:xfrm>
            <a:custGeom>
              <a:avLst/>
              <a:gdLst>
                <a:gd name="connsiteX0" fmla="*/ 0 w 656193"/>
                <a:gd name="connsiteY0" fmla="*/ 903297 h 1221877"/>
                <a:gd name="connsiteX1" fmla="*/ 485104 w 656193"/>
                <a:gd name="connsiteY1" fmla="*/ 0 h 1221877"/>
                <a:gd name="connsiteX2" fmla="*/ 656193 w 656193"/>
                <a:gd name="connsiteY2" fmla="*/ 0 h 1221877"/>
                <a:gd name="connsiteX3" fmla="*/ 0 w 656193"/>
                <a:gd name="connsiteY3" fmla="*/ 1221877 h 1221877"/>
                <a:gd name="connsiteX4" fmla="*/ 0 w 656193"/>
                <a:gd name="connsiteY4" fmla="*/ 903297 h 1221877"/>
                <a:gd name="connsiteX0" fmla="*/ 0 w 656193"/>
                <a:gd name="connsiteY0" fmla="*/ 903297 h 1164763"/>
                <a:gd name="connsiteX1" fmla="*/ 485104 w 656193"/>
                <a:gd name="connsiteY1" fmla="*/ 0 h 1164763"/>
                <a:gd name="connsiteX2" fmla="*/ 656193 w 656193"/>
                <a:gd name="connsiteY2" fmla="*/ 0 h 1164763"/>
                <a:gd name="connsiteX3" fmla="*/ 29741 w 656193"/>
                <a:gd name="connsiteY3" fmla="*/ 1164763 h 1164763"/>
                <a:gd name="connsiteX4" fmla="*/ 0 w 656193"/>
                <a:gd name="connsiteY4" fmla="*/ 903297 h 116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93" h="1164763">
                  <a:moveTo>
                    <a:pt x="0" y="903297"/>
                  </a:moveTo>
                  <a:lnTo>
                    <a:pt x="485104" y="0"/>
                  </a:lnTo>
                  <a:lnTo>
                    <a:pt x="656193" y="0"/>
                  </a:lnTo>
                  <a:lnTo>
                    <a:pt x="29741" y="1164763"/>
                  </a:lnTo>
                  <a:lnTo>
                    <a:pt x="0" y="903297"/>
                  </a:lnTo>
                  <a:close/>
                </a:path>
              </a:pathLst>
            </a:cu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a:solidFill>
                  <a:prstClr val="white"/>
                </a:solidFill>
                <a:latin typeface="Calibri"/>
              </a:endParaRPr>
            </a:p>
          </p:txBody>
        </p:sp>
        <p:sp>
          <p:nvSpPr>
            <p:cNvPr id="42" name="Prostokąt 2"/>
            <p:cNvSpPr/>
            <p:nvPr/>
          </p:nvSpPr>
          <p:spPr>
            <a:xfrm rot="19283208">
              <a:off x="1910673" y="2296455"/>
              <a:ext cx="1908373" cy="1583768"/>
            </a:xfrm>
            <a:prstGeom prst="trapezoid">
              <a:avLst>
                <a:gd name="adj" fmla="val 29481"/>
              </a:avLst>
            </a:prstGeom>
            <a:gradFill flip="none" rotWithShape="1">
              <a:gsLst>
                <a:gs pos="0">
                  <a:srgbClr val="FFFF00">
                    <a:alpha val="40000"/>
                  </a:srgbClr>
                </a:gs>
                <a:gs pos="100000">
                  <a:srgbClr val="FFFFCC">
                    <a:alpha val="49804"/>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a:solidFill>
                  <a:prstClr val="white"/>
                </a:solidFill>
                <a:latin typeface="Calibri"/>
              </a:endParaRPr>
            </a:p>
          </p:txBody>
        </p:sp>
      </p:grpSp>
      <p:pic>
        <p:nvPicPr>
          <p:cNvPr id="52" name="Picture 3"/>
          <p:cNvPicPr>
            <a:picLocks noChangeAspect="1" noChangeArrowheads="1"/>
          </p:cNvPicPr>
          <p:nvPr/>
        </p:nvPicPr>
        <p:blipFill>
          <a:blip r:embed="rId4">
            <a:extLst>
              <a:ext uri="{28A0092B-C50C-407E-A947-70E740481C1C}">
                <a14:useLocalDpi xmlns:a14="http://schemas.microsoft.com/office/drawing/2010/main" val="0"/>
              </a:ext>
            </a:extLst>
          </a:blip>
          <a:srcRect l="7555" r="8510" b="17168"/>
          <a:stretch>
            <a:fillRect/>
          </a:stretch>
        </p:blipFill>
        <p:spPr bwMode="auto">
          <a:xfrm>
            <a:off x="7840666" y="4687889"/>
            <a:ext cx="1196975"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835750" y="2729313"/>
            <a:ext cx="2778325" cy="1077218"/>
          </a:xfrm>
          <a:prstGeom prst="rect">
            <a:avLst/>
          </a:prstGeom>
        </p:spPr>
        <p:txBody>
          <a:bodyPr wrap="none">
            <a:spAutoFit/>
          </a:bodyPr>
          <a:lstStyle/>
          <a:p>
            <a:pPr algn="ctr"/>
            <a:r>
              <a:rPr lang="en-US" sz="3200" b="1" i="1" dirty="0">
                <a:solidFill>
                  <a:srgbClr val="0070C0"/>
                </a:solidFill>
                <a:latin typeface="Public Sans" panose="020B0604020202020204" charset="0"/>
                <a:ea typeface="Calibri"/>
                <a:cs typeface="Calibri"/>
                <a:sym typeface="Calibri"/>
              </a:rPr>
              <a:t>Inventions </a:t>
            </a:r>
          </a:p>
          <a:p>
            <a:pPr algn="ctr"/>
            <a:r>
              <a:rPr lang="en-US" sz="3200" b="1" i="1" dirty="0">
                <a:solidFill>
                  <a:srgbClr val="0070C0"/>
                </a:solidFill>
                <a:latin typeface="Public Sans" panose="020B0604020202020204" charset="0"/>
                <a:ea typeface="Calibri"/>
                <a:cs typeface="Calibri"/>
                <a:sym typeface="Calibri"/>
              </a:rPr>
              <a:t>for education</a:t>
            </a:r>
          </a:p>
        </p:txBody>
      </p:sp>
    </p:spTree>
    <p:extLst>
      <p:ext uri="{BB962C8B-B14F-4D97-AF65-F5344CB8AC3E}">
        <p14:creationId xmlns:p14="http://schemas.microsoft.com/office/powerpoint/2010/main" val="26338775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mera.wav"/>
          </p:stSnd>
        </p:sndAc>
      </p:transition>
    </mc:Choice>
    <mc:Fallback xmlns="">
      <p:transition spd="slow">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1000"/>
                                        <p:tgtEl>
                                          <p:spTgt spid="29"/>
                                        </p:tgtEl>
                                      </p:cBhvr>
                                    </p:animEffect>
                                  </p:childTnLst>
                                </p:cTn>
                              </p:par>
                              <p:par>
                                <p:cTn id="8" presetID="9"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1000"/>
                                        <p:tgtEl>
                                          <p:spTgt spid="36"/>
                                        </p:tgtEl>
                                      </p:cBhvr>
                                    </p:animEffect>
                                  </p:childTnLst>
                                </p:cTn>
                              </p:par>
                            </p:childTnLst>
                          </p:cTn>
                        </p:par>
                        <p:par>
                          <p:cTn id="11" fill="hold">
                            <p:stCondLst>
                              <p:cond delay="1000"/>
                            </p:stCondLst>
                            <p:childTnLst>
                              <p:par>
                                <p:cTn id="12" presetID="2" presetClass="entr" presetSubtype="2" fill="hold" nodeType="afterEffect">
                                  <p:stCondLst>
                                    <p:cond delay="100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fill="hold"/>
                                        <p:tgtEl>
                                          <p:spTgt spid="52"/>
                                        </p:tgtEl>
                                        <p:attrNameLst>
                                          <p:attrName>ppt_x</p:attrName>
                                        </p:attrNameLst>
                                      </p:cBhvr>
                                      <p:tavLst>
                                        <p:tav tm="0">
                                          <p:val>
                                            <p:strVal val="1+#ppt_w/2"/>
                                          </p:val>
                                        </p:tav>
                                        <p:tav tm="100000">
                                          <p:val>
                                            <p:strVal val="#ppt_x"/>
                                          </p:val>
                                        </p:tav>
                                      </p:tavLst>
                                    </p:anim>
                                    <p:anim calcmode="lin" valueType="num">
                                      <p:cBhvr additive="base">
                                        <p:cTn id="15"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1138" y="-222249"/>
            <a:ext cx="1581151"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2488" y="-222249"/>
            <a:ext cx="1579563"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rostokąt 10"/>
          <p:cNvSpPr/>
          <p:nvPr/>
        </p:nvSpPr>
        <p:spPr>
          <a:xfrm>
            <a:off x="3639639" y="4937779"/>
            <a:ext cx="6564532" cy="1200329"/>
          </a:xfrm>
          <a:prstGeom prst="rect">
            <a:avLst/>
          </a:prstGeom>
          <a:noFill/>
        </p:spPr>
        <p:txBody>
          <a:bodyPr wrap="square">
            <a:spAutoFit/>
          </a:bodyPr>
          <a:lstStyle/>
          <a:p>
            <a:pPr defTabSz="914377">
              <a:defRPr/>
            </a:pPr>
            <a:r>
              <a:rPr lang="en-US" sz="3600" b="1" dirty="0">
                <a:ln w="18415" cmpd="sng">
                  <a:solidFill>
                    <a:prstClr val="black">
                      <a:lumMod val="95000"/>
                      <a:lumOff val="5000"/>
                    </a:prstClr>
                  </a:solidFill>
                  <a:prstDash val="solid"/>
                </a:ln>
                <a:solidFill>
                  <a:prstClr val="black">
                    <a:lumMod val="95000"/>
                    <a:lumOff val="5000"/>
                  </a:prstClr>
                </a:solidFill>
                <a:effectLst>
                  <a:outerShdw blurRad="63500" dir="3600000" algn="tl" rotWithShape="0">
                    <a:srgbClr val="000000">
                      <a:alpha val="70000"/>
                    </a:srgbClr>
                  </a:outerShdw>
                </a:effectLst>
                <a:latin typeface="Bradley Hand ITC" panose="03070402050302030203" pitchFamily="66" charset="0"/>
                <a:ea typeface="Segoe UI" panose="020B0502040204020203" pitchFamily="34" charset="0"/>
                <a:cs typeface="Segoe UI" panose="020B0502040204020203" pitchFamily="34" charset="0"/>
              </a:rPr>
              <a:t>It’s a piece of software that you can download .</a:t>
            </a:r>
          </a:p>
        </p:txBody>
      </p:sp>
      <p:sp>
        <p:nvSpPr>
          <p:cNvPr id="2" name="TextBox 1"/>
          <p:cNvSpPr txBox="1"/>
          <p:nvPr/>
        </p:nvSpPr>
        <p:spPr>
          <a:xfrm>
            <a:off x="3402107" y="107576"/>
            <a:ext cx="5271247" cy="523220"/>
          </a:xfrm>
          <a:prstGeom prst="rect">
            <a:avLst/>
          </a:prstGeom>
          <a:noFill/>
        </p:spPr>
        <p:txBody>
          <a:bodyPr wrap="square" rtlCol="0">
            <a:spAutoFit/>
          </a:bodyPr>
          <a:lstStyle/>
          <a:p>
            <a:pPr algn="ctr" defTabSz="914377"/>
            <a:r>
              <a:rPr lang="en-US" sz="2800" b="1" dirty="0">
                <a:solidFill>
                  <a:prstClr val="white"/>
                </a:solidFill>
                <a:latin typeface="Comic Sans MS" panose="030F0702030302020204" pitchFamily="66" charset="0"/>
              </a:rPr>
              <a:t>Fill in the blank</a:t>
            </a:r>
          </a:p>
        </p:txBody>
      </p:sp>
      <p:sp>
        <p:nvSpPr>
          <p:cNvPr id="3" name="TextBox 2"/>
          <p:cNvSpPr txBox="1"/>
          <p:nvPr/>
        </p:nvSpPr>
        <p:spPr>
          <a:xfrm>
            <a:off x="5924178" y="4260671"/>
            <a:ext cx="1695543" cy="646331"/>
          </a:xfrm>
          <a:prstGeom prst="rect">
            <a:avLst/>
          </a:prstGeom>
          <a:noFill/>
        </p:spPr>
        <p:txBody>
          <a:bodyPr wrap="square" rtlCol="0">
            <a:spAutoFit/>
          </a:bodyPr>
          <a:lstStyle/>
          <a:p>
            <a:pPr defTabSz="914377"/>
            <a:r>
              <a:rPr lang="en-US" sz="3600" b="1" dirty="0">
                <a:solidFill>
                  <a:srgbClr val="FF0000"/>
                </a:solidFill>
                <a:latin typeface="Bradley Hand ITC" panose="03070402050302030203"/>
              </a:rPr>
              <a:t>app</a:t>
            </a:r>
          </a:p>
        </p:txBody>
      </p:sp>
      <p:pic>
        <p:nvPicPr>
          <p:cNvPr id="9" name="Google Shape;221;p11" descr="Graphical user interface&#10;&#10;Description automatically generated"/>
          <p:cNvPicPr preferRelativeResize="0"/>
          <p:nvPr/>
        </p:nvPicPr>
        <p:blipFill rotWithShape="1">
          <a:blip r:embed="rId5">
            <a:alphaModFix/>
          </a:blip>
          <a:srcRect/>
          <a:stretch/>
        </p:blipFill>
        <p:spPr>
          <a:xfrm>
            <a:off x="3577227" y="991399"/>
            <a:ext cx="5523911" cy="3314347"/>
          </a:xfrm>
          <a:prstGeom prst="ellipse">
            <a:avLst/>
          </a:prstGeom>
          <a:ln>
            <a:noFill/>
          </a:ln>
          <a:effectLst>
            <a:softEdge rad="112500"/>
          </a:effectLst>
        </p:spPr>
      </p:pic>
    </p:spTree>
    <p:extLst>
      <p:ext uri="{BB962C8B-B14F-4D97-AF65-F5344CB8AC3E}">
        <p14:creationId xmlns:p14="http://schemas.microsoft.com/office/powerpoint/2010/main" val="92766869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mera.wav"/>
          </p:stSnd>
        </p:sndAc>
      </p:transition>
    </mc:Choice>
    <mc:Fallback xmlns="">
      <p:transition spd="slow">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082"/>
                                        </p:tgtEl>
                                        <p:attrNameLst>
                                          <p:attrName>style.visibility</p:attrName>
                                        </p:attrNameLst>
                                      </p:cBhvr>
                                      <p:to>
                                        <p:strVal val="visible"/>
                                      </p:to>
                                    </p:set>
                                    <p:animEffect transition="in" filter="dissolve">
                                      <p:cBhvr>
                                        <p:cTn id="12" dur="500"/>
                                        <p:tgtEl>
                                          <p:spTgt spid="3082"/>
                                        </p:tgtEl>
                                      </p:cBhvr>
                                    </p:animEffect>
                                  </p:childTnLst>
                                </p:cTn>
                              </p:par>
                              <p:par>
                                <p:cTn id="13" presetID="9" presetClass="entr" presetSubtype="0" fill="hold" nodeType="withEffect">
                                  <p:stCondLst>
                                    <p:cond delay="0"/>
                                  </p:stCondLst>
                                  <p:childTnLst>
                                    <p:set>
                                      <p:cBhvr>
                                        <p:cTn id="14" dur="1" fill="hold">
                                          <p:stCondLst>
                                            <p:cond delay="0"/>
                                          </p:stCondLst>
                                        </p:cTn>
                                        <p:tgtEl>
                                          <p:spTgt spid="3083"/>
                                        </p:tgtEl>
                                        <p:attrNameLst>
                                          <p:attrName>style.visibility</p:attrName>
                                        </p:attrNameLst>
                                      </p:cBhvr>
                                      <p:to>
                                        <p:strVal val="visible"/>
                                      </p:to>
                                    </p:set>
                                    <p:animEffect transition="in" filter="dissolve">
                                      <p:cBhvr>
                                        <p:cTn id="15" dur="500"/>
                                        <p:tgtEl>
                                          <p:spTgt spid="308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1138" y="-222249"/>
            <a:ext cx="1581151"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2488" y="-222249"/>
            <a:ext cx="1579563"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rostokąt 10"/>
          <p:cNvSpPr/>
          <p:nvPr/>
        </p:nvSpPr>
        <p:spPr>
          <a:xfrm>
            <a:off x="3402107" y="4831167"/>
            <a:ext cx="6974948" cy="1200329"/>
          </a:xfrm>
          <a:prstGeom prst="rect">
            <a:avLst/>
          </a:prstGeom>
          <a:noFill/>
        </p:spPr>
        <p:txBody>
          <a:bodyPr wrap="square">
            <a:spAutoFit/>
          </a:bodyPr>
          <a:lstStyle/>
          <a:p>
            <a:pPr defTabSz="914377">
              <a:defRPr/>
            </a:pPr>
            <a:r>
              <a:rPr lang="en-US" sz="3600" b="1" dirty="0">
                <a:ln w="18415" cmpd="sng">
                  <a:solidFill>
                    <a:prstClr val="black">
                      <a:lumMod val="95000"/>
                      <a:lumOff val="5000"/>
                    </a:prstClr>
                  </a:solidFill>
                  <a:prstDash val="solid"/>
                </a:ln>
                <a:solidFill>
                  <a:prstClr val="black">
                    <a:lumMod val="95000"/>
                    <a:lumOff val="5000"/>
                  </a:prstClr>
                </a:solidFill>
                <a:effectLst>
                  <a:outerShdw blurRad="63500" dir="3600000" algn="tl" rotWithShape="0">
                    <a:srgbClr val="000000">
                      <a:alpha val="70000"/>
                    </a:srgbClr>
                  </a:outerShdw>
                </a:effectLst>
                <a:latin typeface="Bradley Hand ITC" panose="03070402050302030203" pitchFamily="66" charset="0"/>
                <a:ea typeface="Segoe UI" panose="020B0502040204020203" pitchFamily="34" charset="0"/>
                <a:cs typeface="Segoe UI" panose="020B0502040204020203" pitchFamily="34" charset="0"/>
              </a:rPr>
              <a:t>It’s an adjective. Being useful, easy or quick to do.</a:t>
            </a:r>
          </a:p>
        </p:txBody>
      </p:sp>
      <p:sp>
        <p:nvSpPr>
          <p:cNvPr id="2" name="TextBox 1"/>
          <p:cNvSpPr txBox="1"/>
          <p:nvPr/>
        </p:nvSpPr>
        <p:spPr>
          <a:xfrm>
            <a:off x="3402107" y="107576"/>
            <a:ext cx="5271247" cy="523220"/>
          </a:xfrm>
          <a:prstGeom prst="rect">
            <a:avLst/>
          </a:prstGeom>
          <a:noFill/>
        </p:spPr>
        <p:txBody>
          <a:bodyPr wrap="square" rtlCol="0">
            <a:spAutoFit/>
          </a:bodyPr>
          <a:lstStyle/>
          <a:p>
            <a:pPr algn="ctr" defTabSz="914377"/>
            <a:r>
              <a:rPr lang="en-US" sz="2800" b="1" dirty="0">
                <a:solidFill>
                  <a:prstClr val="white"/>
                </a:solidFill>
                <a:latin typeface="Comic Sans MS" panose="030F0702030302020204" pitchFamily="66" charset="0"/>
              </a:rPr>
              <a:t>Fill in the blank</a:t>
            </a:r>
          </a:p>
        </p:txBody>
      </p:sp>
      <p:sp>
        <p:nvSpPr>
          <p:cNvPr id="3" name="TextBox 2"/>
          <p:cNvSpPr txBox="1"/>
          <p:nvPr/>
        </p:nvSpPr>
        <p:spPr>
          <a:xfrm>
            <a:off x="5122345" y="3921741"/>
            <a:ext cx="2632083" cy="646331"/>
          </a:xfrm>
          <a:prstGeom prst="rect">
            <a:avLst/>
          </a:prstGeom>
          <a:noFill/>
        </p:spPr>
        <p:txBody>
          <a:bodyPr wrap="square" rtlCol="0">
            <a:spAutoFit/>
          </a:bodyPr>
          <a:lstStyle/>
          <a:p>
            <a:pPr defTabSz="914377"/>
            <a:r>
              <a:rPr lang="en-US" sz="3600" b="1" dirty="0">
                <a:solidFill>
                  <a:srgbClr val="FF0000"/>
                </a:solidFill>
                <a:latin typeface="Bradley Hand ITC" panose="03070402050302030203"/>
              </a:rPr>
              <a:t>convenient</a:t>
            </a:r>
          </a:p>
        </p:txBody>
      </p:sp>
      <p:pic>
        <p:nvPicPr>
          <p:cNvPr id="4" name="Picture 3"/>
          <p:cNvPicPr>
            <a:picLocks noChangeAspect="1"/>
          </p:cNvPicPr>
          <p:nvPr/>
        </p:nvPicPr>
        <p:blipFill>
          <a:blip r:embed="rId5"/>
          <a:stretch>
            <a:fillRect/>
          </a:stretch>
        </p:blipFill>
        <p:spPr>
          <a:xfrm>
            <a:off x="4129835" y="991399"/>
            <a:ext cx="4617104" cy="3080779"/>
          </a:xfrm>
          <a:prstGeom prst="ellipse">
            <a:avLst/>
          </a:prstGeom>
          <a:ln>
            <a:noFill/>
          </a:ln>
          <a:effectLst>
            <a:softEdge rad="112500"/>
          </a:effectLst>
        </p:spPr>
      </p:pic>
    </p:spTree>
    <p:extLst>
      <p:ext uri="{BB962C8B-B14F-4D97-AF65-F5344CB8AC3E}">
        <p14:creationId xmlns:p14="http://schemas.microsoft.com/office/powerpoint/2010/main" val="367931969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mera.wav"/>
          </p:stSnd>
        </p:sndAc>
      </p:transition>
    </mc:Choice>
    <mc:Fallback xmlns="">
      <p:transition spd="slow">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082"/>
                                        </p:tgtEl>
                                        <p:attrNameLst>
                                          <p:attrName>style.visibility</p:attrName>
                                        </p:attrNameLst>
                                      </p:cBhvr>
                                      <p:to>
                                        <p:strVal val="visible"/>
                                      </p:to>
                                    </p:set>
                                    <p:animEffect transition="in" filter="dissolve">
                                      <p:cBhvr>
                                        <p:cTn id="12" dur="500"/>
                                        <p:tgtEl>
                                          <p:spTgt spid="3082"/>
                                        </p:tgtEl>
                                      </p:cBhvr>
                                    </p:animEffect>
                                  </p:childTnLst>
                                </p:cTn>
                              </p:par>
                              <p:par>
                                <p:cTn id="13" presetID="9" presetClass="entr" presetSubtype="0" fill="hold" nodeType="withEffect">
                                  <p:stCondLst>
                                    <p:cond delay="0"/>
                                  </p:stCondLst>
                                  <p:childTnLst>
                                    <p:set>
                                      <p:cBhvr>
                                        <p:cTn id="14" dur="1" fill="hold">
                                          <p:stCondLst>
                                            <p:cond delay="0"/>
                                          </p:stCondLst>
                                        </p:cTn>
                                        <p:tgtEl>
                                          <p:spTgt spid="3083"/>
                                        </p:tgtEl>
                                        <p:attrNameLst>
                                          <p:attrName>style.visibility</p:attrName>
                                        </p:attrNameLst>
                                      </p:cBhvr>
                                      <p:to>
                                        <p:strVal val="visible"/>
                                      </p:to>
                                    </p:set>
                                    <p:animEffect transition="in" filter="dissolve">
                                      <p:cBhvr>
                                        <p:cTn id="15" dur="500"/>
                                        <p:tgtEl>
                                          <p:spTgt spid="308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1138" y="-222249"/>
            <a:ext cx="1581151"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2488" y="-222249"/>
            <a:ext cx="1579563"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rostokąt 10"/>
          <p:cNvSpPr/>
          <p:nvPr/>
        </p:nvSpPr>
        <p:spPr>
          <a:xfrm>
            <a:off x="3576995" y="4768793"/>
            <a:ext cx="6314717" cy="646331"/>
          </a:xfrm>
          <a:prstGeom prst="rect">
            <a:avLst/>
          </a:prstGeom>
          <a:noFill/>
        </p:spPr>
        <p:txBody>
          <a:bodyPr>
            <a:spAutoFit/>
          </a:bodyPr>
          <a:lstStyle/>
          <a:p>
            <a:pPr defTabSz="914377">
              <a:defRPr/>
            </a:pPr>
            <a:r>
              <a:rPr lang="en-US" sz="3600" b="1" dirty="0">
                <a:ln w="18415" cmpd="sng">
                  <a:solidFill>
                    <a:prstClr val="black">
                      <a:lumMod val="95000"/>
                      <a:lumOff val="5000"/>
                    </a:prstClr>
                  </a:solidFill>
                  <a:prstDash val="solid"/>
                </a:ln>
                <a:solidFill>
                  <a:prstClr val="black">
                    <a:lumMod val="95000"/>
                    <a:lumOff val="5000"/>
                  </a:prstClr>
                </a:solidFill>
                <a:effectLst>
                  <a:outerShdw blurRad="63500" dir="3600000" algn="tl" rotWithShape="0">
                    <a:srgbClr val="000000">
                      <a:alpha val="70000"/>
                    </a:srgbClr>
                  </a:outerShdw>
                </a:effectLst>
                <a:latin typeface="Bradley Hand ITC" panose="03070402050302030203" pitchFamily="66" charset="0"/>
                <a:ea typeface="Segoe UI" panose="020B0502040204020203" pitchFamily="34" charset="0"/>
                <a:cs typeface="Segoe UI" panose="020B0502040204020203" pitchFamily="34" charset="0"/>
              </a:rPr>
              <a:t>Becoming better than before; </a:t>
            </a:r>
          </a:p>
        </p:txBody>
      </p:sp>
      <p:sp>
        <p:nvSpPr>
          <p:cNvPr id="2" name="TextBox 1"/>
          <p:cNvSpPr txBox="1"/>
          <p:nvPr/>
        </p:nvSpPr>
        <p:spPr>
          <a:xfrm>
            <a:off x="3402107" y="107577"/>
            <a:ext cx="5271247" cy="954107"/>
          </a:xfrm>
          <a:prstGeom prst="rect">
            <a:avLst/>
          </a:prstGeom>
          <a:noFill/>
        </p:spPr>
        <p:txBody>
          <a:bodyPr wrap="square" rtlCol="0">
            <a:spAutoFit/>
          </a:bodyPr>
          <a:lstStyle/>
          <a:p>
            <a:pPr algn="ctr" defTabSz="914377"/>
            <a:r>
              <a:rPr lang="en-US" sz="2800" b="1" dirty="0">
                <a:solidFill>
                  <a:prstClr val="white"/>
                </a:solidFill>
                <a:latin typeface="Comic Sans MS" panose="030F0702030302020204" pitchFamily="66" charset="0"/>
              </a:rPr>
              <a:t>Fill in the blank</a:t>
            </a:r>
          </a:p>
          <a:p>
            <a:pPr algn="ctr" defTabSz="914377"/>
            <a:endParaRPr lang="en-US" sz="2800" b="1" dirty="0">
              <a:solidFill>
                <a:prstClr val="white"/>
              </a:solidFill>
              <a:latin typeface="Comic Sans MS" panose="030F0702030302020204" pitchFamily="66" charset="0"/>
            </a:endParaRPr>
          </a:p>
        </p:txBody>
      </p:sp>
      <p:sp>
        <p:nvSpPr>
          <p:cNvPr id="3" name="TextBox 2"/>
          <p:cNvSpPr txBox="1"/>
          <p:nvPr/>
        </p:nvSpPr>
        <p:spPr>
          <a:xfrm>
            <a:off x="5220377" y="3866733"/>
            <a:ext cx="3027952" cy="646331"/>
          </a:xfrm>
          <a:prstGeom prst="rect">
            <a:avLst/>
          </a:prstGeom>
          <a:noFill/>
        </p:spPr>
        <p:txBody>
          <a:bodyPr wrap="square" rtlCol="0">
            <a:spAutoFit/>
          </a:bodyPr>
          <a:lstStyle/>
          <a:p>
            <a:pPr defTabSz="914377"/>
            <a:r>
              <a:rPr lang="en-US" sz="3600" b="1" dirty="0">
                <a:solidFill>
                  <a:srgbClr val="FF0000"/>
                </a:solidFill>
                <a:latin typeface="Bradley Hand ITC" panose="03070402050302030203"/>
              </a:rPr>
              <a:t>improve </a:t>
            </a:r>
          </a:p>
        </p:txBody>
      </p:sp>
      <p:pic>
        <p:nvPicPr>
          <p:cNvPr id="8" name="Google Shape;197;p9" descr="Icon&#10;&#10;Description automatically generated with medium confidence"/>
          <p:cNvPicPr preferRelativeResize="0"/>
          <p:nvPr/>
        </p:nvPicPr>
        <p:blipFill rotWithShape="1">
          <a:blip r:embed="rId5">
            <a:alphaModFix/>
          </a:blip>
          <a:srcRect/>
          <a:stretch/>
        </p:blipFill>
        <p:spPr>
          <a:xfrm>
            <a:off x="3468529" y="922606"/>
            <a:ext cx="5438348" cy="2719175"/>
          </a:xfrm>
          <a:prstGeom prst="ellipse">
            <a:avLst/>
          </a:prstGeom>
          <a:ln>
            <a:noFill/>
          </a:ln>
          <a:effectLst>
            <a:softEdge rad="112500"/>
          </a:effectLst>
        </p:spPr>
      </p:pic>
    </p:spTree>
    <p:extLst>
      <p:ext uri="{BB962C8B-B14F-4D97-AF65-F5344CB8AC3E}">
        <p14:creationId xmlns:p14="http://schemas.microsoft.com/office/powerpoint/2010/main" val="358270737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mera.wav"/>
          </p:stSnd>
        </p:sndAc>
      </p:transition>
    </mc:Choice>
    <mc:Fallback xmlns="">
      <p:transition spd="slow">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082"/>
                                        </p:tgtEl>
                                        <p:attrNameLst>
                                          <p:attrName>style.visibility</p:attrName>
                                        </p:attrNameLst>
                                      </p:cBhvr>
                                      <p:to>
                                        <p:strVal val="visible"/>
                                      </p:to>
                                    </p:set>
                                    <p:animEffect transition="in" filter="dissolve">
                                      <p:cBhvr>
                                        <p:cTn id="12" dur="500"/>
                                        <p:tgtEl>
                                          <p:spTgt spid="3082"/>
                                        </p:tgtEl>
                                      </p:cBhvr>
                                    </p:animEffect>
                                  </p:childTnLst>
                                </p:cTn>
                              </p:par>
                              <p:par>
                                <p:cTn id="13" presetID="9" presetClass="entr" presetSubtype="0" fill="hold" nodeType="withEffect">
                                  <p:stCondLst>
                                    <p:cond delay="0"/>
                                  </p:stCondLst>
                                  <p:childTnLst>
                                    <p:set>
                                      <p:cBhvr>
                                        <p:cTn id="14" dur="1" fill="hold">
                                          <p:stCondLst>
                                            <p:cond delay="0"/>
                                          </p:stCondLst>
                                        </p:cTn>
                                        <p:tgtEl>
                                          <p:spTgt spid="3083"/>
                                        </p:tgtEl>
                                        <p:attrNameLst>
                                          <p:attrName>style.visibility</p:attrName>
                                        </p:attrNameLst>
                                      </p:cBhvr>
                                      <p:to>
                                        <p:strVal val="visible"/>
                                      </p:to>
                                    </p:set>
                                    <p:animEffect transition="in" filter="dissolve">
                                      <p:cBhvr>
                                        <p:cTn id="15" dur="500"/>
                                        <p:tgtEl>
                                          <p:spTgt spid="308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1138" y="-222249"/>
            <a:ext cx="1581151"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2488" y="-222249"/>
            <a:ext cx="1579563"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rostokąt 10"/>
          <p:cNvSpPr/>
          <p:nvPr/>
        </p:nvSpPr>
        <p:spPr>
          <a:xfrm>
            <a:off x="3649520" y="4442647"/>
            <a:ext cx="6314717" cy="1200329"/>
          </a:xfrm>
          <a:prstGeom prst="rect">
            <a:avLst/>
          </a:prstGeom>
          <a:noFill/>
        </p:spPr>
        <p:txBody>
          <a:bodyPr>
            <a:spAutoFit/>
          </a:bodyPr>
          <a:lstStyle/>
          <a:p>
            <a:pPr defTabSz="914377">
              <a:defRPr/>
            </a:pPr>
            <a:r>
              <a:rPr lang="en-US" sz="3600" b="1" dirty="0">
                <a:ln w="18415" cmpd="sng">
                  <a:solidFill>
                    <a:prstClr val="black">
                      <a:lumMod val="95000"/>
                      <a:lumOff val="5000"/>
                    </a:prstClr>
                  </a:solidFill>
                  <a:prstDash val="solid"/>
                </a:ln>
                <a:solidFill>
                  <a:prstClr val="black">
                    <a:lumMod val="95000"/>
                    <a:lumOff val="5000"/>
                  </a:prstClr>
                </a:solidFill>
                <a:effectLst>
                  <a:outerShdw blurRad="63500" dir="3600000" algn="tl" rotWithShape="0">
                    <a:srgbClr val="000000">
                      <a:alpha val="70000"/>
                    </a:srgbClr>
                  </a:outerShdw>
                </a:effectLst>
                <a:latin typeface="Bradley Hand ITC" panose="03070402050302030203" pitchFamily="66" charset="0"/>
                <a:ea typeface="Segoe UI" panose="020B0502040204020203" pitchFamily="34" charset="0"/>
                <a:cs typeface="Segoe UI" panose="020B0502040204020203" pitchFamily="34" charset="0"/>
              </a:rPr>
              <a:t>Producing something that has not existed before</a:t>
            </a:r>
          </a:p>
        </p:txBody>
      </p:sp>
      <p:sp>
        <p:nvSpPr>
          <p:cNvPr id="2" name="TextBox 1"/>
          <p:cNvSpPr txBox="1"/>
          <p:nvPr/>
        </p:nvSpPr>
        <p:spPr>
          <a:xfrm>
            <a:off x="3402107" y="107576"/>
            <a:ext cx="5271247" cy="523220"/>
          </a:xfrm>
          <a:prstGeom prst="rect">
            <a:avLst/>
          </a:prstGeom>
          <a:noFill/>
        </p:spPr>
        <p:txBody>
          <a:bodyPr wrap="square" rtlCol="0">
            <a:spAutoFit/>
          </a:bodyPr>
          <a:lstStyle/>
          <a:p>
            <a:pPr algn="ctr" defTabSz="914377"/>
            <a:r>
              <a:rPr lang="en-US" sz="2800" b="1" dirty="0">
                <a:solidFill>
                  <a:prstClr val="white"/>
                </a:solidFill>
                <a:latin typeface="Comic Sans MS" panose="030F0702030302020204" pitchFamily="66" charset="0"/>
              </a:rPr>
              <a:t>Fill in the blank</a:t>
            </a:r>
          </a:p>
        </p:txBody>
      </p:sp>
      <p:sp>
        <p:nvSpPr>
          <p:cNvPr id="3" name="TextBox 2"/>
          <p:cNvSpPr txBox="1"/>
          <p:nvPr/>
        </p:nvSpPr>
        <p:spPr>
          <a:xfrm>
            <a:off x="5472547" y="3949450"/>
            <a:ext cx="1800811" cy="646331"/>
          </a:xfrm>
          <a:prstGeom prst="rect">
            <a:avLst/>
          </a:prstGeom>
          <a:noFill/>
        </p:spPr>
        <p:txBody>
          <a:bodyPr wrap="square" rtlCol="0">
            <a:spAutoFit/>
          </a:bodyPr>
          <a:lstStyle/>
          <a:p>
            <a:pPr defTabSz="914377"/>
            <a:r>
              <a:rPr lang="en-US" sz="3600" b="1" dirty="0">
                <a:solidFill>
                  <a:srgbClr val="FF0000"/>
                </a:solidFill>
                <a:latin typeface="Bradley Hand ITC" panose="03070402050302030203"/>
              </a:rPr>
              <a:t>invent</a:t>
            </a:r>
          </a:p>
        </p:txBody>
      </p:sp>
      <p:pic>
        <p:nvPicPr>
          <p:cNvPr id="4" name="Picture 3"/>
          <p:cNvPicPr>
            <a:picLocks noChangeAspect="1"/>
          </p:cNvPicPr>
          <p:nvPr/>
        </p:nvPicPr>
        <p:blipFill>
          <a:blip r:embed="rId5"/>
          <a:stretch>
            <a:fillRect/>
          </a:stretch>
        </p:blipFill>
        <p:spPr>
          <a:xfrm>
            <a:off x="4017992" y="991399"/>
            <a:ext cx="4543945" cy="3121423"/>
          </a:xfrm>
          <a:prstGeom prst="ellipse">
            <a:avLst/>
          </a:prstGeom>
          <a:ln>
            <a:noFill/>
          </a:ln>
          <a:effectLst>
            <a:softEdge rad="112500"/>
          </a:effectLst>
        </p:spPr>
      </p:pic>
    </p:spTree>
    <p:extLst>
      <p:ext uri="{BB962C8B-B14F-4D97-AF65-F5344CB8AC3E}">
        <p14:creationId xmlns:p14="http://schemas.microsoft.com/office/powerpoint/2010/main" val="228077189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mera.wav"/>
          </p:stSnd>
        </p:sndAc>
      </p:transition>
    </mc:Choice>
    <mc:Fallback xmlns="">
      <p:transition spd="slow">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082"/>
                                        </p:tgtEl>
                                        <p:attrNameLst>
                                          <p:attrName>style.visibility</p:attrName>
                                        </p:attrNameLst>
                                      </p:cBhvr>
                                      <p:to>
                                        <p:strVal val="visible"/>
                                      </p:to>
                                    </p:set>
                                    <p:animEffect transition="in" filter="dissolve">
                                      <p:cBhvr>
                                        <p:cTn id="12" dur="500"/>
                                        <p:tgtEl>
                                          <p:spTgt spid="3082"/>
                                        </p:tgtEl>
                                      </p:cBhvr>
                                    </p:animEffect>
                                  </p:childTnLst>
                                </p:cTn>
                              </p:par>
                              <p:par>
                                <p:cTn id="13" presetID="9" presetClass="entr" presetSubtype="0" fill="hold" nodeType="withEffect">
                                  <p:stCondLst>
                                    <p:cond delay="0"/>
                                  </p:stCondLst>
                                  <p:childTnLst>
                                    <p:set>
                                      <p:cBhvr>
                                        <p:cTn id="14" dur="1" fill="hold">
                                          <p:stCondLst>
                                            <p:cond delay="0"/>
                                          </p:stCondLst>
                                        </p:cTn>
                                        <p:tgtEl>
                                          <p:spTgt spid="3083"/>
                                        </p:tgtEl>
                                        <p:attrNameLst>
                                          <p:attrName>style.visibility</p:attrName>
                                        </p:attrNameLst>
                                      </p:cBhvr>
                                      <p:to>
                                        <p:strVal val="visible"/>
                                      </p:to>
                                    </p:set>
                                    <p:animEffect transition="in" filter="dissolve">
                                      <p:cBhvr>
                                        <p:cTn id="15" dur="500"/>
                                        <p:tgtEl>
                                          <p:spTgt spid="308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1138" y="-222249"/>
            <a:ext cx="1581151"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2488" y="-222249"/>
            <a:ext cx="1579563"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rostokąt 10"/>
          <p:cNvSpPr/>
          <p:nvPr/>
        </p:nvSpPr>
        <p:spPr>
          <a:xfrm>
            <a:off x="3402107" y="4880409"/>
            <a:ext cx="6786164" cy="1200329"/>
          </a:xfrm>
          <a:prstGeom prst="rect">
            <a:avLst/>
          </a:prstGeom>
          <a:noFill/>
        </p:spPr>
        <p:txBody>
          <a:bodyPr wrap="square">
            <a:spAutoFit/>
          </a:bodyPr>
          <a:lstStyle/>
          <a:p>
            <a:pPr defTabSz="914377">
              <a:defRPr/>
            </a:pPr>
            <a:r>
              <a:rPr lang="en-US" sz="3600" b="1" dirty="0">
                <a:ln w="18415" cmpd="sng">
                  <a:solidFill>
                    <a:prstClr val="black">
                      <a:lumMod val="95000"/>
                      <a:lumOff val="5000"/>
                    </a:prstClr>
                  </a:solidFill>
                  <a:prstDash val="solid"/>
                </a:ln>
                <a:solidFill>
                  <a:prstClr val="black">
                    <a:lumMod val="95000"/>
                    <a:lumOff val="5000"/>
                  </a:prstClr>
                </a:solidFill>
                <a:effectLst>
                  <a:outerShdw blurRad="63500" dir="3600000" algn="tl" rotWithShape="0">
                    <a:srgbClr val="000000">
                      <a:alpha val="70000"/>
                    </a:srgbClr>
                  </a:outerShdw>
                </a:effectLst>
                <a:latin typeface="Bradley Hand ITC" panose="03070402050302030203" pitchFamily="66" charset="0"/>
                <a:ea typeface="Segoe UI" panose="020B0502040204020203" pitchFamily="34" charset="0"/>
                <a:cs typeface="Segoe UI" panose="020B0502040204020203" pitchFamily="34" charset="0"/>
              </a:rPr>
              <a:t>It’s right or appropriate for a particular purpose .</a:t>
            </a:r>
          </a:p>
        </p:txBody>
      </p:sp>
      <p:sp>
        <p:nvSpPr>
          <p:cNvPr id="2" name="TextBox 1"/>
          <p:cNvSpPr txBox="1"/>
          <p:nvPr/>
        </p:nvSpPr>
        <p:spPr>
          <a:xfrm>
            <a:off x="3402107" y="107576"/>
            <a:ext cx="5271247" cy="523220"/>
          </a:xfrm>
          <a:prstGeom prst="rect">
            <a:avLst/>
          </a:prstGeom>
          <a:noFill/>
        </p:spPr>
        <p:txBody>
          <a:bodyPr wrap="square" rtlCol="0">
            <a:spAutoFit/>
          </a:bodyPr>
          <a:lstStyle/>
          <a:p>
            <a:pPr algn="ctr" defTabSz="914377"/>
            <a:r>
              <a:rPr lang="en-US" sz="2800" b="1" dirty="0">
                <a:solidFill>
                  <a:prstClr val="white"/>
                </a:solidFill>
                <a:latin typeface="Comic Sans MS" panose="030F0702030302020204" pitchFamily="66" charset="0"/>
              </a:rPr>
              <a:t>Fill in the blank</a:t>
            </a:r>
          </a:p>
        </p:txBody>
      </p:sp>
      <p:sp>
        <p:nvSpPr>
          <p:cNvPr id="3" name="TextBox 2"/>
          <p:cNvSpPr txBox="1"/>
          <p:nvPr/>
        </p:nvSpPr>
        <p:spPr>
          <a:xfrm>
            <a:off x="5332876" y="4203301"/>
            <a:ext cx="2103147" cy="646331"/>
          </a:xfrm>
          <a:prstGeom prst="rect">
            <a:avLst/>
          </a:prstGeom>
          <a:noFill/>
        </p:spPr>
        <p:txBody>
          <a:bodyPr wrap="square" rtlCol="0">
            <a:spAutoFit/>
          </a:bodyPr>
          <a:lstStyle/>
          <a:p>
            <a:pPr defTabSz="914377"/>
            <a:r>
              <a:rPr lang="en-US" sz="3600" b="1" dirty="0">
                <a:solidFill>
                  <a:srgbClr val="FF0000"/>
                </a:solidFill>
                <a:latin typeface="Bradley Hand ITC" panose="03070402050302030203"/>
              </a:rPr>
              <a:t>suitable </a:t>
            </a:r>
          </a:p>
        </p:txBody>
      </p:sp>
      <p:pic>
        <p:nvPicPr>
          <p:cNvPr id="8" name="Google Shape;209;p10" descr="Shape&#10;&#10;Description automatically generated with low confidence"/>
          <p:cNvPicPr preferRelativeResize="0"/>
          <p:nvPr/>
        </p:nvPicPr>
        <p:blipFill rotWithShape="1">
          <a:blip r:embed="rId5">
            <a:alphaModFix/>
          </a:blip>
          <a:srcRect/>
          <a:stretch/>
        </p:blipFill>
        <p:spPr>
          <a:xfrm>
            <a:off x="3873554" y="785814"/>
            <a:ext cx="4000500" cy="3425087"/>
          </a:xfrm>
          <a:prstGeom prst="ellipse">
            <a:avLst/>
          </a:prstGeom>
          <a:ln>
            <a:noFill/>
          </a:ln>
          <a:effectLst>
            <a:softEdge rad="112500"/>
          </a:effectLst>
        </p:spPr>
      </p:pic>
    </p:spTree>
    <p:extLst>
      <p:ext uri="{BB962C8B-B14F-4D97-AF65-F5344CB8AC3E}">
        <p14:creationId xmlns:p14="http://schemas.microsoft.com/office/powerpoint/2010/main" val="360596677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mera.wav"/>
          </p:stSnd>
        </p:sndAc>
      </p:transition>
    </mc:Choice>
    <mc:Fallback xmlns="">
      <p:transition spd="slow">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082"/>
                                        </p:tgtEl>
                                        <p:attrNameLst>
                                          <p:attrName>style.visibility</p:attrName>
                                        </p:attrNameLst>
                                      </p:cBhvr>
                                      <p:to>
                                        <p:strVal val="visible"/>
                                      </p:to>
                                    </p:set>
                                    <p:animEffect transition="in" filter="dissolve">
                                      <p:cBhvr>
                                        <p:cTn id="12" dur="500"/>
                                        <p:tgtEl>
                                          <p:spTgt spid="3082"/>
                                        </p:tgtEl>
                                      </p:cBhvr>
                                    </p:animEffect>
                                  </p:childTnLst>
                                </p:cTn>
                              </p:par>
                              <p:par>
                                <p:cTn id="13" presetID="9" presetClass="entr" presetSubtype="0" fill="hold" nodeType="withEffect">
                                  <p:stCondLst>
                                    <p:cond delay="0"/>
                                  </p:stCondLst>
                                  <p:childTnLst>
                                    <p:set>
                                      <p:cBhvr>
                                        <p:cTn id="14" dur="1" fill="hold">
                                          <p:stCondLst>
                                            <p:cond delay="0"/>
                                          </p:stCondLst>
                                        </p:cTn>
                                        <p:tgtEl>
                                          <p:spTgt spid="3083"/>
                                        </p:tgtEl>
                                        <p:attrNameLst>
                                          <p:attrName>style.visibility</p:attrName>
                                        </p:attrNameLst>
                                      </p:cBhvr>
                                      <p:to>
                                        <p:strVal val="visible"/>
                                      </p:to>
                                    </p:set>
                                    <p:animEffect transition="in" filter="dissolve">
                                      <p:cBhvr>
                                        <p:cTn id="15" dur="500"/>
                                        <p:tgtEl>
                                          <p:spTgt spid="308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20" name="Freeform 19"/>
          <p:cNvSpPr/>
          <p:nvPr/>
        </p:nvSpPr>
        <p:spPr>
          <a:xfrm>
            <a:off x="4576036" y="2196674"/>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22" name="Rounded Rectangle 21"/>
          <p:cNvSpPr/>
          <p:nvPr/>
        </p:nvSpPr>
        <p:spPr>
          <a:xfrm>
            <a:off x="1457720" y="1707556"/>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3076118" y="2568247"/>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PRESENTATION</a:t>
            </a:r>
            <a:endParaRPr lang="en-GB" b="1" dirty="0">
              <a:solidFill>
                <a:srgbClr val="006673"/>
              </a:solidFill>
            </a:endParaRPr>
          </a:p>
        </p:txBody>
      </p:sp>
      <p:sp>
        <p:nvSpPr>
          <p:cNvPr id="24" name="Rounded Rectangle 23"/>
          <p:cNvSpPr/>
          <p:nvPr/>
        </p:nvSpPr>
        <p:spPr>
          <a:xfrm>
            <a:off x="1421976" y="3858860"/>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PRACTICE</a:t>
            </a:r>
            <a:endParaRPr lang="en-GB" b="1" dirty="0">
              <a:solidFill>
                <a:srgbClr val="006673"/>
              </a:solidFill>
            </a:endParaRPr>
          </a:p>
        </p:txBody>
      </p:sp>
      <p:sp>
        <p:nvSpPr>
          <p:cNvPr id="25" name="Rectangle 24"/>
          <p:cNvSpPr/>
          <p:nvPr/>
        </p:nvSpPr>
        <p:spPr>
          <a:xfrm>
            <a:off x="5682343" y="1663684"/>
            <a:ext cx="6106885"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Guessing game</a:t>
            </a:r>
            <a:endParaRPr lang="en-GB" dirty="0">
              <a:solidFill>
                <a:srgbClr val="006673"/>
              </a:solidFill>
            </a:endParaRPr>
          </a:p>
        </p:txBody>
      </p:sp>
      <p:sp>
        <p:nvSpPr>
          <p:cNvPr id="26" name="Rectangle 25"/>
          <p:cNvSpPr/>
          <p:nvPr/>
        </p:nvSpPr>
        <p:spPr>
          <a:xfrm>
            <a:off x="5709350" y="2676926"/>
            <a:ext cx="6079878" cy="699274"/>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Vocabulary</a:t>
            </a:r>
            <a:endParaRPr lang="en-GB" dirty="0">
              <a:solidFill>
                <a:srgbClr val="006673"/>
              </a:solidFill>
            </a:endParaRPr>
          </a:p>
        </p:txBody>
      </p:sp>
      <p:cxnSp>
        <p:nvCxnSpPr>
          <p:cNvPr id="28" name="Curved Connector 27"/>
          <p:cNvCxnSpPr/>
          <p:nvPr/>
        </p:nvCxnSpPr>
        <p:spPr>
          <a:xfrm>
            <a:off x="3364904" y="1950241"/>
            <a:ext cx="844528" cy="618004"/>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29" name="Curved Connector 28"/>
          <p:cNvCxnSpPr/>
          <p:nvPr/>
        </p:nvCxnSpPr>
        <p:spPr>
          <a:xfrm rot="10800000" flipV="1">
            <a:off x="2456356" y="2868547"/>
            <a:ext cx="604052" cy="990313"/>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1</a:t>
            </a:r>
          </a:p>
        </p:txBody>
      </p:sp>
      <p:sp>
        <p:nvSpPr>
          <p:cNvPr id="2" name="Rectangle 1"/>
          <p:cNvSpPr/>
          <p:nvPr/>
        </p:nvSpPr>
        <p:spPr>
          <a:xfrm>
            <a:off x="6029977" y="660547"/>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
        <p:nvSpPr>
          <p:cNvPr id="40" name="Rectangle 39"/>
          <p:cNvSpPr/>
          <p:nvPr/>
        </p:nvSpPr>
        <p:spPr>
          <a:xfrm>
            <a:off x="5580309" y="366077"/>
            <a:ext cx="3464434" cy="500517"/>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866318" y="361347"/>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
        <p:nvSpPr>
          <p:cNvPr id="17" name="Rectangle 16">
            <a:extLst>
              <a:ext uri="{FF2B5EF4-FFF2-40B4-BE49-F238E27FC236}">
                <a16:creationId xmlns:a16="http://schemas.microsoft.com/office/drawing/2014/main" id="{A3C02EA6-954A-42F6-BAAA-65839A6ED361}"/>
              </a:ext>
            </a:extLst>
          </p:cNvPr>
          <p:cNvSpPr/>
          <p:nvPr/>
        </p:nvSpPr>
        <p:spPr>
          <a:xfrm>
            <a:off x="5709350" y="3690169"/>
            <a:ext cx="6106886" cy="2233398"/>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dirty="0">
                <a:solidFill>
                  <a:srgbClr val="006673"/>
                </a:solidFill>
                <a:effectLst/>
                <a:ea typeface="Calibri" panose="020F0502020204030204" pitchFamily="34" charset="0"/>
              </a:rPr>
              <a:t>Activity</a:t>
            </a:r>
            <a:r>
              <a:rPr lang="vi-VN" dirty="0">
                <a:solidFill>
                  <a:srgbClr val="006673"/>
                </a:solidFill>
                <a:effectLst/>
                <a:ea typeface="Calibri" panose="020F0502020204030204" pitchFamily="34" charset="0"/>
              </a:rPr>
              <a:t> 1: </a:t>
            </a:r>
            <a:r>
              <a:rPr lang="vi-VN" dirty="0">
                <a:solidFill>
                  <a:srgbClr val="006673"/>
                </a:solidFill>
                <a:effectLst/>
                <a:latin typeface="Calibri" panose="020F0502020204030204" pitchFamily="34" charset="0"/>
                <a:ea typeface="Calibri" panose="020F0502020204030204" pitchFamily="34" charset="0"/>
                <a:cs typeface="Calibri" panose="020F0502020204030204" pitchFamily="34" charset="0"/>
              </a:rPr>
              <a:t>Listen</a:t>
            </a:r>
            <a:r>
              <a:rPr lang="en-US" dirty="0">
                <a:solidFill>
                  <a:srgbClr val="006673"/>
                </a:solidFill>
                <a:effectLst/>
                <a:latin typeface="Calibri" panose="020F0502020204030204" pitchFamily="34" charset="0"/>
                <a:ea typeface="Calibri" panose="020F0502020204030204" pitchFamily="34" charset="0"/>
                <a:cs typeface="Calibri" panose="020F0502020204030204" pitchFamily="34" charset="0"/>
              </a:rPr>
              <a:t> and</a:t>
            </a:r>
            <a:r>
              <a:rPr lang="vi-VN" dirty="0">
                <a:solidFill>
                  <a:srgbClr val="006673"/>
                </a:solidFill>
                <a:effectLst/>
                <a:latin typeface="Calibri" panose="020F0502020204030204" pitchFamily="34" charset="0"/>
                <a:ea typeface="Calibri" panose="020F0502020204030204" pitchFamily="34" charset="0"/>
                <a:cs typeface="Calibri" panose="020F0502020204030204" pitchFamily="34" charset="0"/>
              </a:rPr>
              <a:t> read</a:t>
            </a:r>
            <a:r>
              <a:rPr lang="en-US" dirty="0">
                <a:solidFill>
                  <a:srgbClr val="006673"/>
                </a:solidFill>
                <a:effectLst/>
                <a:latin typeface="Calibri" panose="020F0502020204030204" pitchFamily="34" charset="0"/>
                <a:ea typeface="Calibri" panose="020F0502020204030204" pitchFamily="34" charset="0"/>
                <a:cs typeface="Calibri" panose="020F0502020204030204" pitchFamily="34" charset="0"/>
              </a:rPr>
              <a:t>.</a:t>
            </a:r>
          </a:p>
          <a:p>
            <a:pPr marL="0" marR="0">
              <a:spcBef>
                <a:spcPts val="0"/>
              </a:spcBef>
              <a:spcAft>
                <a:spcPts val="0"/>
              </a:spcAft>
            </a:pPr>
            <a:r>
              <a:rPr lang="en-US" dirty="0">
                <a:solidFill>
                  <a:srgbClr val="006673"/>
                </a:solidFill>
                <a:effectLst/>
                <a:ea typeface="Calibri" panose="020F0502020204030204" pitchFamily="34" charset="0"/>
              </a:rPr>
              <a:t>Activity 2</a:t>
            </a:r>
            <a:r>
              <a:rPr lang="vi-VN" dirty="0">
                <a:solidFill>
                  <a:srgbClr val="006673"/>
                </a:solidFill>
                <a:effectLst/>
                <a:ea typeface="Calibri" panose="020F0502020204030204" pitchFamily="34" charset="0"/>
              </a:rPr>
              <a:t>: </a:t>
            </a:r>
            <a:r>
              <a:rPr lang="en-US" dirty="0">
                <a:solidFill>
                  <a:srgbClr val="006673"/>
                </a:solidFill>
                <a:effectLst/>
                <a:ea typeface="Calibri" panose="020F0502020204030204" pitchFamily="34" charset="0"/>
              </a:rPr>
              <a:t>Read the conversation again and answer the following questions. </a:t>
            </a:r>
          </a:p>
          <a:p>
            <a:pPr marL="0" marR="0">
              <a:spcBef>
                <a:spcPts val="0"/>
              </a:spcBef>
              <a:spcAft>
                <a:spcPts val="0"/>
              </a:spcAft>
            </a:pPr>
            <a:r>
              <a:rPr lang="en-US" dirty="0">
                <a:solidFill>
                  <a:srgbClr val="006673"/>
                </a:solidFill>
                <a:effectLst/>
                <a:ea typeface="Calibri" panose="020F0502020204030204" pitchFamily="34" charset="0"/>
              </a:rPr>
              <a:t>Activity 3</a:t>
            </a:r>
            <a:r>
              <a:rPr lang="vi-VN" dirty="0">
                <a:solidFill>
                  <a:srgbClr val="006673"/>
                </a:solidFill>
                <a:effectLst/>
                <a:ea typeface="Calibri" panose="020F0502020204030204" pitchFamily="34" charset="0"/>
              </a:rPr>
              <a:t>: </a:t>
            </a:r>
            <a:r>
              <a:rPr lang="en-US" dirty="0">
                <a:solidFill>
                  <a:srgbClr val="006673"/>
                </a:solidFill>
                <a:effectLst/>
                <a:ea typeface="Calibri" panose="020F0502020204030204" pitchFamily="34" charset="0"/>
              </a:rPr>
              <a:t>Find three nouns and three adjectives in the conversation in activity 1 to talk about inventions. Follow the example.</a:t>
            </a:r>
          </a:p>
          <a:p>
            <a:pPr marL="0" marR="0">
              <a:spcBef>
                <a:spcPts val="0"/>
              </a:spcBef>
              <a:spcAft>
                <a:spcPts val="0"/>
              </a:spcAft>
            </a:pPr>
            <a:r>
              <a:rPr lang="en-US" dirty="0">
                <a:solidFill>
                  <a:srgbClr val="006673"/>
                </a:solidFill>
                <a:effectLst/>
                <a:ea typeface="Calibri" panose="020F0502020204030204" pitchFamily="34" charset="0"/>
              </a:rPr>
              <a:t>Activity 4</a:t>
            </a:r>
            <a:r>
              <a:rPr lang="vi-VN" dirty="0">
                <a:solidFill>
                  <a:srgbClr val="006673"/>
                </a:solidFill>
                <a:effectLst/>
                <a:ea typeface="Calibri" panose="020F0502020204030204" pitchFamily="34" charset="0"/>
              </a:rPr>
              <a:t>: </a:t>
            </a:r>
            <a:r>
              <a:rPr lang="en-US" dirty="0">
                <a:solidFill>
                  <a:srgbClr val="006673"/>
                </a:solidFill>
                <a:effectLst/>
                <a:ea typeface="Calibri" panose="020F0502020204030204" pitchFamily="34" charset="0"/>
              </a:rPr>
              <a:t>Fill in the gap in the summary of the conversation with ONE word from activity 1.</a:t>
            </a:r>
          </a:p>
        </p:txBody>
      </p:sp>
    </p:spTree>
    <p:extLst>
      <p:ext uri="{BB962C8B-B14F-4D97-AF65-F5344CB8AC3E}">
        <p14:creationId xmlns:p14="http://schemas.microsoft.com/office/powerpoint/2010/main" val="1900070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963512" y="100210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a:extLst>
              <a:ext uri="{FF2B5EF4-FFF2-40B4-BE49-F238E27FC236}">
                <a16:creationId xmlns:a16="http://schemas.microsoft.com/office/drawing/2014/main" id="{ED8C56F8-D453-4A83-912E-1743E8F3CBDF}"/>
              </a:ext>
            </a:extLst>
          </p:cNvPr>
          <p:cNvSpPr txBox="1"/>
          <p:nvPr/>
        </p:nvSpPr>
        <p:spPr>
          <a:xfrm>
            <a:off x="1524000" y="1694689"/>
            <a:ext cx="4066014" cy="523220"/>
          </a:xfrm>
          <a:prstGeom prst="rect">
            <a:avLst/>
          </a:prstGeom>
          <a:noFill/>
        </p:spPr>
        <p:txBody>
          <a:bodyPr wrap="square" rtlCol="0">
            <a:spAutoFit/>
          </a:bodyPr>
          <a:lstStyle/>
          <a:p>
            <a:pPr algn="ctr"/>
            <a:r>
              <a:rPr lang="en-US" sz="2800" b="1" dirty="0">
                <a:solidFill>
                  <a:srgbClr val="0FB7BD"/>
                </a:solidFill>
              </a:rPr>
              <a:t>Inventions for education</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24000" y="1129606"/>
            <a:ext cx="4572000" cy="523220"/>
          </a:xfrm>
          <a:prstGeom prst="rect">
            <a:avLst/>
          </a:prstGeom>
          <a:noFill/>
        </p:spPr>
        <p:txBody>
          <a:bodyPr wrap="square">
            <a:spAutoFit/>
          </a:bodyPr>
          <a:lstStyle/>
          <a:p>
            <a:r>
              <a:rPr lang="en-US" sz="2800" b="1" dirty="0">
                <a:solidFill>
                  <a:srgbClr val="F26532"/>
                </a:solidFill>
                <a:latin typeface="Arial" panose="020B0604020202020204" pitchFamily="34" charset="0"/>
                <a:cs typeface="Arial" panose="020B0604020202020204" pitchFamily="34" charset="0"/>
              </a:rPr>
              <a:t>Listen and read.</a:t>
            </a:r>
          </a:p>
        </p:txBody>
      </p:sp>
      <p:pic>
        <p:nvPicPr>
          <p:cNvPr id="15" name="Picture 14">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8" name="TextBox 17">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pic>
        <p:nvPicPr>
          <p:cNvPr id="3" name="Picture 2" descr="A picture containing text&#10;&#10;Description automatically generated">
            <a:extLst>
              <a:ext uri="{FF2B5EF4-FFF2-40B4-BE49-F238E27FC236}">
                <a16:creationId xmlns:a16="http://schemas.microsoft.com/office/drawing/2014/main" id="{510F0830-1A5F-45B4-AD25-EC9E790CA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9726" y="2217909"/>
            <a:ext cx="9502077" cy="4270083"/>
          </a:xfrm>
          <a:prstGeom prst="rect">
            <a:avLst/>
          </a:prstGeom>
        </p:spPr>
      </p:pic>
    </p:spTree>
    <p:extLst>
      <p:ext uri="{BB962C8B-B14F-4D97-AF65-F5344CB8AC3E}">
        <p14:creationId xmlns:p14="http://schemas.microsoft.com/office/powerpoint/2010/main" val="1480919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7" name="TextBox 6"/>
          <p:cNvSpPr txBox="1"/>
          <p:nvPr/>
        </p:nvSpPr>
        <p:spPr>
          <a:xfrm>
            <a:off x="3193475" y="381699"/>
            <a:ext cx="1182585" cy="1200329"/>
          </a:xfrm>
          <a:prstGeom prst="rect">
            <a:avLst/>
          </a:prstGeom>
          <a:noFill/>
        </p:spPr>
        <p:txBody>
          <a:bodyPr wrap="square" rtlCol="0">
            <a:spAutoFit/>
          </a:bodyPr>
          <a:lstStyle/>
          <a:p>
            <a:pPr algn="ctr"/>
            <a:r>
              <a:rPr lang="en-US" sz="7200" b="1" dirty="0">
                <a:solidFill>
                  <a:schemeClr val="bg1"/>
                </a:solidFill>
                <a:latin typeface="Myriad Pro" pitchFamily="34" charset="0"/>
              </a:rPr>
              <a:t>1</a:t>
            </a:r>
          </a:p>
        </p:txBody>
      </p:sp>
      <p:sp>
        <p:nvSpPr>
          <p:cNvPr id="8" name="TextBox 7"/>
          <p:cNvSpPr txBox="1"/>
          <p:nvPr/>
        </p:nvSpPr>
        <p:spPr>
          <a:xfrm>
            <a:off x="4772892" y="627919"/>
            <a:ext cx="4958938" cy="707886"/>
          </a:xfrm>
          <a:prstGeom prst="rect">
            <a:avLst/>
          </a:prstGeom>
          <a:noFill/>
        </p:spPr>
        <p:txBody>
          <a:bodyPr wrap="square" rtlCol="0">
            <a:spAutoFit/>
          </a:bodyPr>
          <a:lstStyle/>
          <a:p>
            <a:r>
              <a:rPr lang="en-US" sz="4000" b="1" dirty="0">
                <a:solidFill>
                  <a:schemeClr val="bg1"/>
                </a:solidFill>
                <a:latin typeface="Myriad Pro" pitchFamily="34" charset="0"/>
              </a:rPr>
              <a:t>FAMILY LIFE</a:t>
            </a:r>
          </a:p>
        </p:txBody>
      </p:sp>
      <p:sp>
        <p:nvSpPr>
          <p:cNvPr id="5" name="TextBox 4">
            <a:extLst>
              <a:ext uri="{FF2B5EF4-FFF2-40B4-BE49-F238E27FC236}">
                <a16:creationId xmlns:a16="http://schemas.microsoft.com/office/drawing/2014/main" id="{35DF77EB-655D-46EF-9E8B-FA2AF8707694}"/>
              </a:ext>
            </a:extLst>
          </p:cNvPr>
          <p:cNvSpPr txBox="1"/>
          <p:nvPr/>
        </p:nvSpPr>
        <p:spPr>
          <a:xfrm>
            <a:off x="2167672" y="347869"/>
            <a:ext cx="1267591" cy="1384995"/>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Unit</a:t>
            </a:r>
          </a:p>
          <a:p>
            <a:pPr algn="ctr"/>
            <a:r>
              <a:rPr lang="en-US" sz="6600" b="1" dirty="0">
                <a:solidFill>
                  <a:schemeClr val="bg1"/>
                </a:solidFill>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246E80DA-3B73-476A-B480-C5F8FDFD8CB4}"/>
              </a:ext>
            </a:extLst>
          </p:cNvPr>
          <p:cNvSpPr txBox="1"/>
          <p:nvPr/>
        </p:nvSpPr>
        <p:spPr>
          <a:xfrm>
            <a:off x="3843380" y="627920"/>
            <a:ext cx="4958938" cy="646331"/>
          </a:xfrm>
          <a:prstGeom prst="rect">
            <a:avLst/>
          </a:prstGeom>
          <a:noFill/>
        </p:spPr>
        <p:txBody>
          <a:bodyPr wrap="square" rtlCol="0">
            <a:spAutoFit/>
          </a:bodyPr>
          <a:lstStyle/>
          <a:p>
            <a:r>
              <a:rPr lang="en-US" sz="3600" dirty="0">
                <a:solidFill>
                  <a:schemeClr val="bg1"/>
                </a:solidFill>
                <a:latin typeface="UTM Facebook K&amp;T" pitchFamily="18" charset="0"/>
                <a:cs typeface="Arial" panose="020B0604020202020204" pitchFamily="34" charset="0"/>
              </a:rPr>
              <a:t>Family Life</a:t>
            </a:r>
          </a:p>
        </p:txBody>
      </p:sp>
      <p:grpSp>
        <p:nvGrpSpPr>
          <p:cNvPr id="13" name="Group 12"/>
          <p:cNvGrpSpPr/>
          <p:nvPr/>
        </p:nvGrpSpPr>
        <p:grpSpPr>
          <a:xfrm>
            <a:off x="1119197" y="265737"/>
            <a:ext cx="6513725" cy="1548490"/>
            <a:chOff x="144635" y="1191561"/>
            <a:chExt cx="5167790" cy="1145834"/>
          </a:xfrm>
        </p:grpSpPr>
        <p:sp>
          <p:nvSpPr>
            <p:cNvPr id="14" name="Rounded Rectangle 13"/>
            <p:cNvSpPr/>
            <p:nvPr/>
          </p:nvSpPr>
          <p:spPr>
            <a:xfrm>
              <a:off x="479471" y="1496280"/>
              <a:ext cx="4832954" cy="647205"/>
            </a:xfrm>
            <a:prstGeom prst="roundRect">
              <a:avLst>
                <a:gd name="adj" fmla="val 42661"/>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76664" y="1519800"/>
              <a:ext cx="3741812" cy="569362"/>
            </a:xfrm>
            <a:prstGeom prst="rect">
              <a:avLst/>
            </a:prstGeom>
            <a:noFill/>
          </p:spPr>
          <p:txBody>
            <a:bodyPr wrap="square" rtlCol="0">
              <a:spAutoFit/>
            </a:bodyPr>
            <a:lstStyle/>
            <a:p>
              <a:r>
                <a:rPr lang="en-US" sz="4400" b="1" dirty="0">
                  <a:solidFill>
                    <a:schemeClr val="bg1"/>
                  </a:solidFill>
                  <a:latin typeface="UTM Facebook K&amp;T" panose="02040603050506020204" pitchFamily="18" charset="0"/>
                </a:rPr>
                <a:t>OBJECTIVES</a:t>
              </a:r>
            </a:p>
          </p:txBody>
        </p:sp>
        <p:pic>
          <p:nvPicPr>
            <p:cNvPr id="18" name="Picture 1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4635" y="1191561"/>
              <a:ext cx="1096339" cy="114583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541240" y="2524837"/>
            <a:ext cx="9496874" cy="954107"/>
          </a:xfrm>
          <a:prstGeom prst="rect">
            <a:avLst/>
          </a:prstGeom>
          <a:noFill/>
        </p:spPr>
        <p:txBody>
          <a:bodyPr wrap="square" rtlCol="0">
            <a:spAutoFit/>
          </a:bodyPr>
          <a:lstStyle/>
          <a:p>
            <a:pPr marL="457200" indent="-457200">
              <a:buFont typeface="Courier New" panose="02070309020205020404" pitchFamily="49" charset="0"/>
              <a:buChar char="o"/>
            </a:pPr>
            <a:r>
              <a:rPr lang="en-US" sz="2800" dirty="0"/>
              <a:t>Gain an overview about the topic </a:t>
            </a:r>
            <a:r>
              <a:rPr lang="en-US" sz="2800" i="1" dirty="0"/>
              <a:t>Inventions for education.</a:t>
            </a:r>
            <a:endParaRPr lang="en-US" sz="2800" dirty="0"/>
          </a:p>
          <a:p>
            <a:pPr marL="457200" indent="-457200">
              <a:buFont typeface="Courier New" panose="02070309020205020404" pitchFamily="49" charset="0"/>
              <a:buChar char="o"/>
            </a:pPr>
            <a:r>
              <a:rPr lang="en-US" sz="2800" dirty="0"/>
              <a:t>Memorize vocabulary to talk about inventions for education.</a:t>
            </a:r>
          </a:p>
        </p:txBody>
      </p:sp>
    </p:spTree>
    <p:extLst>
      <p:ext uri="{BB962C8B-B14F-4D97-AF65-F5344CB8AC3E}">
        <p14:creationId xmlns:p14="http://schemas.microsoft.com/office/powerpoint/2010/main" val="2887188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6"/>
          <p:cNvSpPr/>
          <p:nvPr/>
        </p:nvSpPr>
        <p:spPr>
          <a:xfrm>
            <a:off x="1413333" y="2396779"/>
            <a:ext cx="9588153" cy="3293169"/>
          </a:xfrm>
          <a:prstGeom prst="rect">
            <a:avLst/>
          </a:prstGeom>
          <a:noFill/>
          <a:ln>
            <a:noFill/>
          </a:ln>
        </p:spPr>
        <p:txBody>
          <a:bodyPr spcFirstLastPara="1" wrap="square" lIns="91425" tIns="45700" rIns="91425" bIns="45700" anchor="t" anchorCtr="0">
            <a:spAutoFit/>
          </a:bodyPr>
          <a:lstStyle/>
          <a:p>
            <a:pPr>
              <a:lnSpc>
                <a:spcPct val="130000"/>
              </a:lnSpc>
            </a:pPr>
            <a:r>
              <a:rPr lang="en-US" sz="2000" b="1" i="1" dirty="0" err="1">
                <a:solidFill>
                  <a:schemeClr val="dk1"/>
                </a:solidFill>
                <a:latin typeface="Calibri"/>
                <a:ea typeface="Calibri"/>
                <a:cs typeface="Calibri"/>
                <a:sym typeface="Calibri"/>
              </a:rPr>
              <a:t>Phong</a:t>
            </a:r>
            <a:r>
              <a:rPr lang="en-US" sz="2000" b="1" i="1" dirty="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Dad, I’ve saved some money since Tet holiday. I think I’ll buy something new for my studies.</a:t>
            </a:r>
            <a:endParaRPr sz="1400" dirty="0"/>
          </a:p>
          <a:p>
            <a:pPr>
              <a:lnSpc>
                <a:spcPct val="130000"/>
              </a:lnSpc>
            </a:pPr>
            <a:r>
              <a:rPr lang="en-US" sz="2000" b="1" i="1" dirty="0">
                <a:solidFill>
                  <a:schemeClr val="dk1"/>
                </a:solidFill>
                <a:latin typeface="Calibri"/>
                <a:ea typeface="Calibri"/>
                <a:cs typeface="Calibri"/>
                <a:sym typeface="Calibri"/>
              </a:rPr>
              <a:t>Dad: </a:t>
            </a:r>
            <a:r>
              <a:rPr lang="en-US" sz="2000" dirty="0">
                <a:solidFill>
                  <a:schemeClr val="dk1"/>
                </a:solidFill>
                <a:latin typeface="Calibri"/>
                <a:ea typeface="Calibri"/>
                <a:cs typeface="Calibri"/>
                <a:sym typeface="Calibri"/>
              </a:rPr>
              <a:t>Good idea, </a:t>
            </a:r>
            <a:r>
              <a:rPr lang="en-US" sz="2000" dirty="0" err="1">
                <a:solidFill>
                  <a:schemeClr val="dk1"/>
                </a:solidFill>
                <a:latin typeface="Calibri"/>
                <a:ea typeface="Calibri"/>
                <a:cs typeface="Calibri"/>
                <a:sym typeface="Calibri"/>
              </a:rPr>
              <a:t>Phong</a:t>
            </a:r>
            <a:r>
              <a:rPr lang="en-US" sz="2000" dirty="0">
                <a:solidFill>
                  <a:schemeClr val="dk1"/>
                </a:solidFill>
                <a:latin typeface="Calibri"/>
                <a:ea typeface="Calibri"/>
                <a:cs typeface="Calibri"/>
                <a:sym typeface="Calibri"/>
              </a:rPr>
              <a:t>. What do you want to buy?</a:t>
            </a:r>
            <a:endParaRPr sz="1400" dirty="0"/>
          </a:p>
          <a:p>
            <a:pPr>
              <a:lnSpc>
                <a:spcPct val="130000"/>
              </a:lnSpc>
            </a:pPr>
            <a:r>
              <a:rPr lang="en-US" sz="2000" b="1" i="1" dirty="0" err="1">
                <a:solidFill>
                  <a:schemeClr val="dk1"/>
                </a:solidFill>
                <a:latin typeface="Calibri"/>
                <a:ea typeface="Calibri"/>
                <a:cs typeface="Calibri"/>
                <a:sym typeface="Calibri"/>
              </a:rPr>
              <a:t>Phong</a:t>
            </a:r>
            <a:r>
              <a:rPr lang="en-US" sz="2000" b="1" i="1" dirty="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I’m not sure. It’s hard to choose between a smartphone and a laptop. They’re both useful and I’ve wanted either of them for a long time. What do you think, Dad?</a:t>
            </a:r>
            <a:endParaRPr sz="1400" dirty="0"/>
          </a:p>
          <a:p>
            <a:pPr>
              <a:lnSpc>
                <a:spcPct val="130000"/>
              </a:lnSpc>
            </a:pPr>
            <a:r>
              <a:rPr lang="en-US" sz="2000" b="1" i="1" dirty="0">
                <a:solidFill>
                  <a:schemeClr val="dk1"/>
                </a:solidFill>
                <a:latin typeface="Calibri"/>
                <a:ea typeface="Calibri"/>
                <a:cs typeface="Calibri"/>
                <a:sym typeface="Calibri"/>
              </a:rPr>
              <a:t>Dad: </a:t>
            </a:r>
            <a:r>
              <a:rPr lang="en-US" sz="2000" dirty="0">
                <a:solidFill>
                  <a:schemeClr val="dk1"/>
                </a:solidFill>
                <a:latin typeface="Calibri"/>
                <a:ea typeface="Calibri"/>
                <a:cs typeface="Calibri"/>
                <a:sym typeface="Calibri"/>
              </a:rPr>
              <a:t>Perhaps a laptop is a better choice. Since laptops were invented, they’ve allowed us to study better and work faster. They’ve completely changed our lives in the last 20 years.</a:t>
            </a:r>
            <a:endParaRPr sz="1400" dirty="0"/>
          </a:p>
          <a:p>
            <a:pPr>
              <a:lnSpc>
                <a:spcPct val="130000"/>
              </a:lnSpc>
            </a:pPr>
            <a:r>
              <a:rPr lang="en-US" sz="2000" b="1" i="1" dirty="0" err="1">
                <a:solidFill>
                  <a:schemeClr val="dk1"/>
                </a:solidFill>
                <a:latin typeface="Calibri"/>
                <a:ea typeface="Calibri"/>
                <a:cs typeface="Calibri"/>
                <a:sym typeface="Calibri"/>
              </a:rPr>
              <a:t>Phong</a:t>
            </a:r>
            <a:r>
              <a:rPr lang="en-US" sz="2000" b="1" i="1" dirty="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That’s true, Dad. But smartphones have also improved the way we work and study.</a:t>
            </a:r>
            <a:endParaRPr sz="2000" dirty="0">
              <a:solidFill>
                <a:schemeClr val="dk1"/>
              </a:solidFill>
              <a:latin typeface="Calibri"/>
              <a:ea typeface="Calibri"/>
              <a:cs typeface="Calibri"/>
              <a:sym typeface="Calibri"/>
            </a:endParaRPr>
          </a:p>
        </p:txBody>
      </p:sp>
      <p:sp>
        <p:nvSpPr>
          <p:cNvPr id="277" name="Google Shape;277;p16"/>
          <p:cNvSpPr txBox="1"/>
          <p:nvPr/>
        </p:nvSpPr>
        <p:spPr>
          <a:xfrm>
            <a:off x="2970318" y="1565823"/>
            <a:ext cx="6697221" cy="830956"/>
          </a:xfrm>
          <a:prstGeom prst="rect">
            <a:avLst/>
          </a:prstGeom>
          <a:noFill/>
          <a:ln>
            <a:noFill/>
          </a:ln>
        </p:spPr>
        <p:txBody>
          <a:bodyPr spcFirstLastPara="1" wrap="square" lIns="91425" tIns="45700" rIns="91425" bIns="45700" anchor="t" anchorCtr="0">
            <a:spAutoFit/>
          </a:bodyPr>
          <a:lstStyle/>
          <a:p>
            <a:pPr algn="ctr"/>
            <a:r>
              <a:rPr lang="en-US" sz="4800" b="1" dirty="0">
                <a:solidFill>
                  <a:srgbClr val="0FB7BD"/>
                </a:solidFill>
                <a:latin typeface="Calibri"/>
                <a:ea typeface="Calibri"/>
                <a:cs typeface="Calibri"/>
                <a:sym typeface="Calibri"/>
              </a:rPr>
              <a:t>Inventions for education</a:t>
            </a:r>
            <a:endParaRPr sz="2133" dirty="0"/>
          </a:p>
        </p:txBody>
      </p:sp>
      <p:sp>
        <p:nvSpPr>
          <p:cNvPr id="278" name="Google Shape;278;p16"/>
          <p:cNvSpPr txBox="1"/>
          <p:nvPr/>
        </p:nvSpPr>
        <p:spPr>
          <a:xfrm>
            <a:off x="1524000" y="1164833"/>
            <a:ext cx="4572000" cy="523180"/>
          </a:xfrm>
          <a:prstGeom prst="rect">
            <a:avLst/>
          </a:prstGeom>
          <a:noFill/>
          <a:ln>
            <a:noFill/>
          </a:ln>
        </p:spPr>
        <p:txBody>
          <a:bodyPr spcFirstLastPara="1" wrap="square" lIns="91425" tIns="45700" rIns="91425" bIns="45700" anchor="t" anchorCtr="0">
            <a:spAutoFit/>
          </a:bodyPr>
          <a:lstStyle/>
          <a:p>
            <a:r>
              <a:rPr lang="en-US" sz="2800" b="1">
                <a:solidFill>
                  <a:schemeClr val="dk1"/>
                </a:solidFill>
              </a:rPr>
              <a:t>Listen and read.</a:t>
            </a:r>
            <a:endParaRPr sz="1400"/>
          </a:p>
        </p:txBody>
      </p:sp>
      <p:sp>
        <p:nvSpPr>
          <p:cNvPr id="281" name="Google Shape;281;p16"/>
          <p:cNvSpPr/>
          <p:nvPr/>
        </p:nvSpPr>
        <p:spPr>
          <a:xfrm>
            <a:off x="937121" y="1104749"/>
            <a:ext cx="502607" cy="502607"/>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algn="ctr"/>
            <a:endParaRPr>
              <a:solidFill>
                <a:srgbClr val="048DA4"/>
              </a:solidFill>
              <a:latin typeface="Calibri"/>
              <a:ea typeface="Calibri"/>
              <a:cs typeface="Calibri"/>
              <a:sym typeface="Calibri"/>
            </a:endParaRPr>
          </a:p>
        </p:txBody>
      </p:sp>
      <p:sp>
        <p:nvSpPr>
          <p:cNvPr id="282" name="Google Shape;282;p16"/>
          <p:cNvSpPr txBox="1"/>
          <p:nvPr/>
        </p:nvSpPr>
        <p:spPr>
          <a:xfrm>
            <a:off x="963512" y="1002109"/>
            <a:ext cx="449821" cy="707846"/>
          </a:xfrm>
          <a:prstGeom prst="rect">
            <a:avLst/>
          </a:prstGeom>
          <a:noFill/>
          <a:ln>
            <a:noFill/>
          </a:ln>
        </p:spPr>
        <p:txBody>
          <a:bodyPr spcFirstLastPara="1" wrap="square" lIns="91425" tIns="45700" rIns="91425" bIns="45700" anchor="t" anchorCtr="0">
            <a:spAutoFit/>
          </a:bodyPr>
          <a:lstStyle/>
          <a:p>
            <a:pPr algn="ctr"/>
            <a:r>
              <a:rPr lang="en-US" sz="4000" b="1">
                <a:solidFill>
                  <a:schemeClr val="lt1"/>
                </a:solidFill>
                <a:latin typeface="Open Sans"/>
                <a:ea typeface="Open Sans"/>
                <a:cs typeface="Open Sans"/>
                <a:sym typeface="Open Sans"/>
              </a:rPr>
              <a:t>1</a:t>
            </a:r>
            <a:endParaRPr sz="4000" b="1">
              <a:solidFill>
                <a:schemeClr val="lt1"/>
              </a:solidFill>
              <a:latin typeface="Open Sans"/>
              <a:ea typeface="Open Sans"/>
              <a:cs typeface="Open Sans"/>
              <a:sym typeface="Open Sans"/>
            </a:endParaRPr>
          </a:p>
        </p:txBody>
      </p:sp>
      <p:pic>
        <p:nvPicPr>
          <p:cNvPr id="2" name="0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2689" y="266599"/>
            <a:ext cx="609600" cy="609600"/>
          </a:xfrm>
          <a:prstGeom prst="rect">
            <a:avLst/>
          </a:prstGeom>
        </p:spPr>
      </p:pic>
      <p:sp>
        <p:nvSpPr>
          <p:cNvPr id="10" name="Google Shape;334;p20"/>
          <p:cNvSpPr txBox="1"/>
          <p:nvPr/>
        </p:nvSpPr>
        <p:spPr>
          <a:xfrm>
            <a:off x="4672204" y="203421"/>
            <a:ext cx="4572000" cy="646290"/>
          </a:xfrm>
          <a:prstGeom prst="rect">
            <a:avLst/>
          </a:prstGeom>
          <a:noFill/>
          <a:ln>
            <a:noFill/>
          </a:ln>
        </p:spPr>
        <p:txBody>
          <a:bodyPr spcFirstLastPara="1" wrap="square" lIns="91425" tIns="45700" rIns="91425" bIns="45700" anchor="t" anchorCtr="0">
            <a:spAutoFit/>
          </a:bodyPr>
          <a:lstStyle/>
          <a:p>
            <a:r>
              <a:rPr lang="en-US" sz="3600" b="1" dirty="0"/>
              <a:t>PRACTICE</a:t>
            </a:r>
            <a:endParaRPr sz="1400" dirty="0"/>
          </a:p>
        </p:txBody>
      </p:sp>
    </p:spTree>
    <p:extLst>
      <p:ext uri="{BB962C8B-B14F-4D97-AF65-F5344CB8AC3E}">
        <p14:creationId xmlns:p14="http://schemas.microsoft.com/office/powerpoint/2010/main" val="379015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7"/>
          <p:cNvSpPr txBox="1"/>
          <p:nvPr/>
        </p:nvSpPr>
        <p:spPr>
          <a:xfrm>
            <a:off x="2970318" y="1845042"/>
            <a:ext cx="6686301" cy="830956"/>
          </a:xfrm>
          <a:prstGeom prst="rect">
            <a:avLst/>
          </a:prstGeom>
          <a:noFill/>
          <a:ln>
            <a:noFill/>
          </a:ln>
        </p:spPr>
        <p:txBody>
          <a:bodyPr spcFirstLastPara="1" wrap="square" lIns="91425" tIns="45700" rIns="91425" bIns="45700" anchor="t" anchorCtr="0">
            <a:spAutoFit/>
          </a:bodyPr>
          <a:lstStyle/>
          <a:p>
            <a:pPr algn="ctr"/>
            <a:r>
              <a:rPr lang="en-US" sz="4800" b="1" dirty="0">
                <a:solidFill>
                  <a:srgbClr val="0FB7BD"/>
                </a:solidFill>
                <a:latin typeface="Calibri"/>
                <a:ea typeface="Calibri"/>
                <a:cs typeface="Calibri"/>
                <a:sym typeface="Calibri"/>
              </a:rPr>
              <a:t>Inventions for education</a:t>
            </a:r>
            <a:endParaRPr sz="4800" dirty="0"/>
          </a:p>
        </p:txBody>
      </p:sp>
      <p:sp>
        <p:nvSpPr>
          <p:cNvPr id="290" name="Google Shape;290;p17"/>
          <p:cNvSpPr txBox="1"/>
          <p:nvPr/>
        </p:nvSpPr>
        <p:spPr>
          <a:xfrm>
            <a:off x="1524000" y="1164833"/>
            <a:ext cx="4572000" cy="523180"/>
          </a:xfrm>
          <a:prstGeom prst="rect">
            <a:avLst/>
          </a:prstGeom>
          <a:noFill/>
          <a:ln>
            <a:noFill/>
          </a:ln>
        </p:spPr>
        <p:txBody>
          <a:bodyPr spcFirstLastPara="1" wrap="square" lIns="91425" tIns="45700" rIns="91425" bIns="45700" anchor="t" anchorCtr="0">
            <a:spAutoFit/>
          </a:bodyPr>
          <a:lstStyle/>
          <a:p>
            <a:r>
              <a:rPr lang="en-US" sz="2800" b="1">
                <a:solidFill>
                  <a:schemeClr val="dk1"/>
                </a:solidFill>
              </a:rPr>
              <a:t>Listen and read.</a:t>
            </a:r>
            <a:endParaRPr sz="1400"/>
          </a:p>
        </p:txBody>
      </p:sp>
      <p:sp>
        <p:nvSpPr>
          <p:cNvPr id="293" name="Google Shape;293;p17"/>
          <p:cNvSpPr/>
          <p:nvPr/>
        </p:nvSpPr>
        <p:spPr>
          <a:xfrm>
            <a:off x="937121" y="1104749"/>
            <a:ext cx="502607" cy="502607"/>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algn="ctr"/>
            <a:endParaRPr>
              <a:solidFill>
                <a:srgbClr val="048DA4"/>
              </a:solidFill>
              <a:latin typeface="Calibri"/>
              <a:ea typeface="Calibri"/>
              <a:cs typeface="Calibri"/>
              <a:sym typeface="Calibri"/>
            </a:endParaRPr>
          </a:p>
        </p:txBody>
      </p:sp>
      <p:sp>
        <p:nvSpPr>
          <p:cNvPr id="294" name="Google Shape;294;p17"/>
          <p:cNvSpPr txBox="1"/>
          <p:nvPr/>
        </p:nvSpPr>
        <p:spPr>
          <a:xfrm>
            <a:off x="963512" y="1002109"/>
            <a:ext cx="449821" cy="707846"/>
          </a:xfrm>
          <a:prstGeom prst="rect">
            <a:avLst/>
          </a:prstGeom>
          <a:noFill/>
          <a:ln>
            <a:noFill/>
          </a:ln>
        </p:spPr>
        <p:txBody>
          <a:bodyPr spcFirstLastPara="1" wrap="square" lIns="91425" tIns="45700" rIns="91425" bIns="45700" anchor="t" anchorCtr="0">
            <a:spAutoFit/>
          </a:bodyPr>
          <a:lstStyle/>
          <a:p>
            <a:pPr algn="ctr"/>
            <a:r>
              <a:rPr lang="en-US" sz="4000" b="1">
                <a:solidFill>
                  <a:schemeClr val="lt1"/>
                </a:solidFill>
                <a:latin typeface="Open Sans"/>
                <a:ea typeface="Open Sans"/>
                <a:cs typeface="Open Sans"/>
                <a:sym typeface="Open Sans"/>
              </a:rPr>
              <a:t>1</a:t>
            </a:r>
            <a:endParaRPr sz="4000" b="1">
              <a:solidFill>
                <a:schemeClr val="lt1"/>
              </a:solidFill>
              <a:latin typeface="Open Sans"/>
              <a:ea typeface="Open Sans"/>
              <a:cs typeface="Open Sans"/>
              <a:sym typeface="Open Sans"/>
            </a:endParaRPr>
          </a:p>
        </p:txBody>
      </p:sp>
      <p:sp>
        <p:nvSpPr>
          <p:cNvPr id="295" name="Google Shape;295;p17"/>
          <p:cNvSpPr/>
          <p:nvPr/>
        </p:nvSpPr>
        <p:spPr>
          <a:xfrm>
            <a:off x="1524001" y="2791746"/>
            <a:ext cx="9178467" cy="3293169"/>
          </a:xfrm>
          <a:prstGeom prst="rect">
            <a:avLst/>
          </a:prstGeom>
          <a:noFill/>
          <a:ln>
            <a:noFill/>
          </a:ln>
        </p:spPr>
        <p:txBody>
          <a:bodyPr spcFirstLastPara="1" wrap="square" lIns="91425" tIns="45700" rIns="91425" bIns="45700" anchor="t" anchorCtr="0">
            <a:spAutoFit/>
          </a:bodyPr>
          <a:lstStyle/>
          <a:p>
            <a:pPr algn="just">
              <a:lnSpc>
                <a:spcPct val="130000"/>
              </a:lnSpc>
            </a:pPr>
            <a:r>
              <a:rPr lang="en-US" sz="2000" b="1" i="1">
                <a:solidFill>
                  <a:schemeClr val="dk1"/>
                </a:solidFill>
                <a:latin typeface="Calibri"/>
                <a:ea typeface="Calibri"/>
                <a:cs typeface="Calibri"/>
                <a:sym typeface="Calibri"/>
              </a:rPr>
              <a:t>Dad: </a:t>
            </a:r>
            <a:r>
              <a:rPr lang="en-US" sz="2000">
                <a:solidFill>
                  <a:schemeClr val="dk1"/>
                </a:solidFill>
                <a:latin typeface="Calibri"/>
                <a:ea typeface="Calibri"/>
                <a:cs typeface="Calibri"/>
                <a:sym typeface="Calibri"/>
              </a:rPr>
              <a:t>Really? I didn’t know smartphones were suitable for learning.</a:t>
            </a:r>
            <a:endParaRPr sz="1400"/>
          </a:p>
          <a:p>
            <a:pPr algn="just">
              <a:lnSpc>
                <a:spcPct val="130000"/>
              </a:lnSpc>
            </a:pPr>
            <a:r>
              <a:rPr lang="en-US" sz="2000" b="1" i="1">
                <a:solidFill>
                  <a:schemeClr val="dk1"/>
                </a:solidFill>
                <a:latin typeface="Calibri"/>
                <a:ea typeface="Calibri"/>
                <a:cs typeface="Calibri"/>
                <a:sym typeface="Calibri"/>
              </a:rPr>
              <a:t>Phong: </a:t>
            </a:r>
            <a:r>
              <a:rPr lang="en-US" sz="2000">
                <a:solidFill>
                  <a:schemeClr val="dk1"/>
                </a:solidFill>
                <a:latin typeface="Calibri"/>
                <a:ea typeface="Calibri"/>
                <a:cs typeface="Calibri"/>
                <a:sym typeface="Calibri"/>
              </a:rPr>
              <a:t>Well, it’s actually a lot of fun to learn with educational apps. It’s also very convenient for learners to use them. Some of my classmates love using them on their smartphones. The apps allow them to communicate and learn at the same time.</a:t>
            </a:r>
            <a:endParaRPr sz="1400"/>
          </a:p>
          <a:p>
            <a:pPr algn="just">
              <a:lnSpc>
                <a:spcPct val="130000"/>
              </a:lnSpc>
            </a:pPr>
            <a:r>
              <a:rPr lang="en-US" sz="2000" b="1" i="1">
                <a:solidFill>
                  <a:schemeClr val="dk1"/>
                </a:solidFill>
                <a:latin typeface="Calibri"/>
                <a:ea typeface="Calibri"/>
                <a:cs typeface="Calibri"/>
                <a:sym typeface="Calibri"/>
              </a:rPr>
              <a:t>Dad: </a:t>
            </a:r>
            <a:r>
              <a:rPr lang="en-US" sz="2000">
                <a:solidFill>
                  <a:schemeClr val="dk1"/>
                </a:solidFill>
                <a:latin typeface="Calibri"/>
                <a:ea typeface="Calibri"/>
                <a:cs typeface="Calibri"/>
                <a:sym typeface="Calibri"/>
              </a:rPr>
              <a:t>I didn’t know that! There have been so many valuable inventions. Hmm … Perhaps you should ask your teacher. She may be able to help you decide.</a:t>
            </a:r>
            <a:endParaRPr sz="1400"/>
          </a:p>
          <a:p>
            <a:pPr algn="just">
              <a:lnSpc>
                <a:spcPct val="130000"/>
              </a:lnSpc>
            </a:pPr>
            <a:endParaRPr sz="2000">
              <a:solidFill>
                <a:schemeClr val="dk1"/>
              </a:solidFill>
              <a:latin typeface="Calibri"/>
              <a:ea typeface="Calibri"/>
              <a:cs typeface="Calibri"/>
              <a:sym typeface="Calibri"/>
            </a:endParaRPr>
          </a:p>
          <a:p>
            <a:pPr algn="just">
              <a:lnSpc>
                <a:spcPct val="130000"/>
              </a:lnSpc>
            </a:pPr>
            <a:endParaRPr sz="2000">
              <a:solidFill>
                <a:schemeClr val="dk1"/>
              </a:solidFill>
              <a:latin typeface="Calibri"/>
              <a:ea typeface="Calibri"/>
              <a:cs typeface="Calibri"/>
              <a:sym typeface="Calibri"/>
            </a:endParaRPr>
          </a:p>
        </p:txBody>
      </p:sp>
      <p:sp>
        <p:nvSpPr>
          <p:cNvPr id="9" name="Google Shape;334;p20"/>
          <p:cNvSpPr txBox="1"/>
          <p:nvPr/>
        </p:nvSpPr>
        <p:spPr>
          <a:xfrm>
            <a:off x="4672204" y="203421"/>
            <a:ext cx="4572000" cy="646290"/>
          </a:xfrm>
          <a:prstGeom prst="rect">
            <a:avLst/>
          </a:prstGeom>
          <a:noFill/>
          <a:ln>
            <a:noFill/>
          </a:ln>
        </p:spPr>
        <p:txBody>
          <a:bodyPr spcFirstLastPara="1" wrap="square" lIns="91425" tIns="45700" rIns="91425" bIns="45700" anchor="t" anchorCtr="0">
            <a:spAutoFit/>
          </a:bodyPr>
          <a:lstStyle/>
          <a:p>
            <a:r>
              <a:rPr lang="en-US" sz="3600" b="1" dirty="0"/>
              <a:t>PRACTICE</a:t>
            </a:r>
            <a:endParaRPr sz="1400" dirty="0"/>
          </a:p>
        </p:txBody>
      </p:sp>
      <p:pic>
        <p:nvPicPr>
          <p:cNvPr id="10" name="035">
            <a:hlinkClick r:id="" action="ppaction://media"/>
          </p:cNvPr>
          <p:cNvPicPr>
            <a:picLocks noChangeAspect="1"/>
          </p:cNvPicPr>
          <p:nvPr>
            <a:audioFile r:link="rId1"/>
            <p:extLst>
              <p:ext uri="{DAA4B4D4-6D71-4841-9C94-3DE7FCFB9230}">
                <p14:media xmlns:p14="http://schemas.microsoft.com/office/powerpoint/2010/main" r:embed="rId2">
                  <p14:trim st="67000"/>
                </p14:media>
              </p:ext>
            </p:extLst>
          </p:nvPr>
        </p:nvPicPr>
        <p:blipFill>
          <a:blip r:embed="rId5"/>
          <a:stretch>
            <a:fillRect/>
          </a:stretch>
        </p:blipFill>
        <p:spPr>
          <a:xfrm>
            <a:off x="10682689" y="266599"/>
            <a:ext cx="609600" cy="609600"/>
          </a:xfrm>
          <a:prstGeom prst="rect">
            <a:avLst/>
          </a:prstGeom>
        </p:spPr>
      </p:pic>
    </p:spTree>
    <p:extLst>
      <p:ext uri="{BB962C8B-B14F-4D97-AF65-F5344CB8AC3E}">
        <p14:creationId xmlns:p14="http://schemas.microsoft.com/office/powerpoint/2010/main" val="403491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49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1373887-B414-480C-9CE6-E865B2DED120}"/>
              </a:ext>
            </a:extLst>
          </p:cNvPr>
          <p:cNvSpPr txBox="1"/>
          <p:nvPr/>
        </p:nvSpPr>
        <p:spPr>
          <a:xfrm>
            <a:off x="8929446" y="2723457"/>
            <a:ext cx="184731" cy="646331"/>
          </a:xfrm>
          <a:prstGeom prst="rect">
            <a:avLst/>
          </a:prstGeom>
          <a:noFill/>
        </p:spPr>
        <p:txBody>
          <a:bodyPr wrap="none" rtlCol="0">
            <a:spAutoFit/>
          </a:bodyPr>
          <a:lstStyle/>
          <a:p>
            <a:endParaRPr lang="en-US" sz="3600" dirty="0">
              <a:solidFill>
                <a:srgbClr val="00B050"/>
              </a:solidFill>
            </a:endParaRPr>
          </a:p>
        </p:txBody>
      </p:sp>
      <p:sp>
        <p:nvSpPr>
          <p:cNvPr id="11" name="TextBox 10">
            <a:extLst>
              <a:ext uri="{FF2B5EF4-FFF2-40B4-BE49-F238E27FC236}">
                <a16:creationId xmlns:a16="http://schemas.microsoft.com/office/drawing/2014/main" id="{5FC1FD59-B4E9-4741-B480-D77688A2F09D}"/>
              </a:ext>
            </a:extLst>
          </p:cNvPr>
          <p:cNvSpPr txBox="1"/>
          <p:nvPr/>
        </p:nvSpPr>
        <p:spPr>
          <a:xfrm>
            <a:off x="8101629" y="3451044"/>
            <a:ext cx="184731" cy="646331"/>
          </a:xfrm>
          <a:prstGeom prst="rect">
            <a:avLst/>
          </a:prstGeom>
          <a:noFill/>
        </p:spPr>
        <p:txBody>
          <a:bodyPr wrap="none" rtlCol="0">
            <a:spAutoFit/>
          </a:bodyPr>
          <a:lstStyle/>
          <a:p>
            <a:endParaRPr lang="en-US" sz="3600" dirty="0">
              <a:solidFill>
                <a:srgbClr val="00B050"/>
              </a:solidFill>
            </a:endParaRPr>
          </a:p>
        </p:txBody>
      </p:sp>
      <p:sp>
        <p:nvSpPr>
          <p:cNvPr id="12" name="TextBox 11">
            <a:extLst>
              <a:ext uri="{FF2B5EF4-FFF2-40B4-BE49-F238E27FC236}">
                <a16:creationId xmlns:a16="http://schemas.microsoft.com/office/drawing/2014/main" id="{3DF2A0A3-5717-4487-84C3-D272D071BA57}"/>
              </a:ext>
            </a:extLst>
          </p:cNvPr>
          <p:cNvSpPr txBox="1"/>
          <p:nvPr/>
        </p:nvSpPr>
        <p:spPr>
          <a:xfrm>
            <a:off x="8101628" y="4375636"/>
            <a:ext cx="184731" cy="646331"/>
          </a:xfrm>
          <a:prstGeom prst="rect">
            <a:avLst/>
          </a:prstGeom>
          <a:noFill/>
        </p:spPr>
        <p:txBody>
          <a:bodyPr wrap="none" rtlCol="0">
            <a:spAutoFit/>
          </a:bodyPr>
          <a:lstStyle/>
          <a:p>
            <a:endParaRPr lang="en-US" sz="3600" dirty="0">
              <a:solidFill>
                <a:srgbClr val="00B050"/>
              </a:solidFill>
            </a:endParaRPr>
          </a:p>
        </p:txBody>
      </p:sp>
      <p:sp>
        <p:nvSpPr>
          <p:cNvPr id="13" name="TextBox 12">
            <a:extLst>
              <a:ext uri="{FF2B5EF4-FFF2-40B4-BE49-F238E27FC236}">
                <a16:creationId xmlns:a16="http://schemas.microsoft.com/office/drawing/2014/main" id="{EB441D53-84EF-4D83-99A1-6DD121D48D7D}"/>
              </a:ext>
            </a:extLst>
          </p:cNvPr>
          <p:cNvSpPr txBox="1"/>
          <p:nvPr/>
        </p:nvSpPr>
        <p:spPr>
          <a:xfrm>
            <a:off x="8929446" y="5265156"/>
            <a:ext cx="184731" cy="646331"/>
          </a:xfrm>
          <a:prstGeom prst="rect">
            <a:avLst/>
          </a:prstGeom>
          <a:noFill/>
        </p:spPr>
        <p:txBody>
          <a:bodyPr wrap="none" rtlCol="0">
            <a:spAutoFit/>
          </a:bodyPr>
          <a:lstStyle/>
          <a:p>
            <a:endParaRPr lang="en-US" sz="3600" dirty="0">
              <a:solidFill>
                <a:srgbClr val="00B050"/>
              </a:solidFill>
            </a:endParaRPr>
          </a:p>
        </p:txBody>
      </p:sp>
      <p:sp>
        <p:nvSpPr>
          <p:cNvPr id="18" name="TextBox 17">
            <a:extLst>
              <a:ext uri="{FF2B5EF4-FFF2-40B4-BE49-F238E27FC236}">
                <a16:creationId xmlns:a16="http://schemas.microsoft.com/office/drawing/2014/main" id="{8514929A-D5FC-4F66-8951-74EDFD16573E}"/>
              </a:ext>
            </a:extLst>
          </p:cNvPr>
          <p:cNvSpPr txBox="1"/>
          <p:nvPr/>
        </p:nvSpPr>
        <p:spPr>
          <a:xfrm>
            <a:off x="1783976" y="80809"/>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pic>
        <p:nvPicPr>
          <p:cNvPr id="19" name="Picture 18">
            <a:extLst>
              <a:ext uri="{FF2B5EF4-FFF2-40B4-BE49-F238E27FC236}">
                <a16:creationId xmlns:a16="http://schemas.microsoft.com/office/drawing/2014/main" id="{82785E25-1EBB-4B29-833F-A76FC2D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20" name="TextBox 19">
            <a:extLst>
              <a:ext uri="{FF2B5EF4-FFF2-40B4-BE49-F238E27FC236}">
                <a16:creationId xmlns:a16="http://schemas.microsoft.com/office/drawing/2014/main" id="{8514929A-D5FC-4F66-8951-74EDFD16573E}"/>
              </a:ext>
            </a:extLst>
          </p:cNvPr>
          <p:cNvSpPr txBox="1"/>
          <p:nvPr/>
        </p:nvSpPr>
        <p:spPr>
          <a:xfrm>
            <a:off x="467931" y="-135535"/>
            <a:ext cx="12155780" cy="1077218"/>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Task 2: Read the conversation again and answer the following questions</a:t>
            </a:r>
          </a:p>
        </p:txBody>
      </p:sp>
      <p:sp>
        <p:nvSpPr>
          <p:cNvPr id="21" name="TextBox 20">
            <a:extLst>
              <a:ext uri="{FF2B5EF4-FFF2-40B4-BE49-F238E27FC236}">
                <a16:creationId xmlns:a16="http://schemas.microsoft.com/office/drawing/2014/main" id="{55413D14-B5DA-49EA-B504-0036F5EA7E5F}"/>
              </a:ext>
            </a:extLst>
          </p:cNvPr>
          <p:cNvSpPr txBox="1"/>
          <p:nvPr/>
        </p:nvSpPr>
        <p:spPr>
          <a:xfrm>
            <a:off x="18110" y="941683"/>
            <a:ext cx="11065790" cy="6494085"/>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wrap="square">
            <a:spAutoFit/>
          </a:bodyPr>
          <a:lstStyle/>
          <a:p>
            <a:pPr marR="0" lvl="0">
              <a:spcBef>
                <a:spcPts val="0"/>
              </a:spcBef>
              <a:spcAft>
                <a:spcPts val="0"/>
              </a:spcAft>
              <a:tabLst>
                <a:tab pos="457200" algn="l"/>
              </a:tabLs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1. What inventions are Phong and his dad talking about</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tabLst>
                <a:tab pos="457200" algn="l"/>
              </a:tabLst>
            </a:pPr>
            <a:r>
              <a:rPr lang="en-US" sz="3200" dirty="0">
                <a:solidFill>
                  <a:srgbClr val="F26532"/>
                </a:solidFill>
                <a:latin typeface="Times New Roman" panose="02020603050405020304" pitchFamily="18" charset="0"/>
                <a:ea typeface="Calibri" panose="020F0502020204030204" pitchFamily="34" charset="0"/>
                <a:cs typeface="Times New Roman" panose="02020603050405020304" pitchFamily="18" charset="0"/>
              </a:rPr>
              <a:t>-&gt; </a:t>
            </a:r>
            <a:r>
              <a:rPr lang="en-US" sz="3200" dirty="0">
                <a:solidFill>
                  <a:srgbClr val="F26532"/>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srgbClr val="F2653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26532"/>
              </a:solidFill>
              <a:effectLst/>
              <a:latin typeface="Times New Roman" panose="02020603050405020304" pitchFamily="18" charset="0"/>
              <a:ea typeface="Calibri" panose="020F0502020204030204" pitchFamily="34" charset="0"/>
              <a:cs typeface="Times New Roman" panose="02020603050405020304" pitchFamily="18" charset="0"/>
            </a:endParaRPr>
          </a:p>
          <a:p>
            <a:pPr>
              <a:tabLst>
                <a:tab pos="457200" algn="l"/>
              </a:tabLst>
            </a:pPr>
            <a:r>
              <a:rPr lang="en-US" sz="3200" dirty="0">
                <a:latin typeface="Times New Roman" panose="02020603050405020304" pitchFamily="18" charset="0"/>
                <a:ea typeface="Calibri" panose="020F0502020204030204" pitchFamily="34" charset="0"/>
                <a:cs typeface="Times New Roman" panose="02020603050405020304" pitchFamily="18" charset="0"/>
              </a:rPr>
              <a:t>2. </a:t>
            </a:r>
            <a:r>
              <a:rPr lang="vi-VN" sz="3200" dirty="0">
                <a:latin typeface="Times New Roman" panose="02020603050405020304" pitchFamily="18" charset="0"/>
                <a:ea typeface="Calibri" panose="020F0502020204030204" pitchFamily="34" charset="0"/>
                <a:cs typeface="Times New Roman" panose="02020603050405020304" pitchFamily="18" charset="0"/>
              </a:rPr>
              <a:t>When did Phong start saving money?</a:t>
            </a:r>
          </a:p>
          <a:p>
            <a:pPr>
              <a:tabLst>
                <a:tab pos="457200" algn="l"/>
              </a:tabLst>
            </a:pPr>
            <a:r>
              <a:rPr lang="en-US" sz="3200" dirty="0">
                <a:solidFill>
                  <a:srgbClr val="F26532"/>
                </a:solidFill>
                <a:latin typeface="Times New Roman" panose="02020603050405020304" pitchFamily="18" charset="0"/>
                <a:ea typeface="Calibri" panose="020F0502020204030204" pitchFamily="34" charset="0"/>
                <a:cs typeface="Times New Roman" panose="02020603050405020304" pitchFamily="18" charset="0"/>
              </a:rPr>
              <a:t>-&gt; ………………………</a:t>
            </a:r>
            <a:r>
              <a:rPr lang="vi-VN" sz="3200" dirty="0">
                <a:solidFill>
                  <a:srgbClr val="F26532"/>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pPr>
              <a:tabLst>
                <a:tab pos="457200" algn="l"/>
              </a:tabLst>
            </a:pPr>
            <a:r>
              <a:rPr lang="vi-VN" sz="3200" dirty="0">
                <a:latin typeface="Times New Roman" panose="02020603050405020304" pitchFamily="18" charset="0"/>
                <a:ea typeface="Calibri" panose="020F0502020204030204" pitchFamily="34" charset="0"/>
                <a:cs typeface="Times New Roman" panose="02020603050405020304" pitchFamily="18" charset="0"/>
              </a:rPr>
              <a:t>3</a:t>
            </a:r>
            <a:r>
              <a:rPr lang="en-US" sz="3200" dirty="0">
                <a:latin typeface="Times New Roman" panose="02020603050405020304" pitchFamily="18" charset="0"/>
                <a:ea typeface="Calibri" panose="020F0502020204030204" pitchFamily="34" charset="0"/>
                <a:cs typeface="Times New Roman" panose="02020603050405020304" pitchFamily="18" charset="0"/>
              </a:rPr>
              <a:t>. Is it hard for Phong to choose between a laptop and a smartphone?</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tabLst>
                <a:tab pos="457200" algn="l"/>
              </a:tabLst>
            </a:pPr>
            <a:r>
              <a:rPr lang="en-US" sz="3200" dirty="0">
                <a:solidFill>
                  <a:srgbClr val="F26532"/>
                </a:solidFill>
                <a:latin typeface="Times New Roman" panose="02020603050405020304" pitchFamily="18" charset="0"/>
                <a:ea typeface="Calibri" panose="020F0502020204030204" pitchFamily="34" charset="0"/>
                <a:cs typeface="Times New Roman" panose="02020603050405020304" pitchFamily="18" charset="0"/>
              </a:rPr>
              <a:t>-&gt; ………………………</a:t>
            </a:r>
            <a:r>
              <a:rPr lang="vi-VN" sz="3200" dirty="0">
                <a:solidFill>
                  <a:srgbClr val="F26532"/>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26532"/>
              </a:solidFill>
              <a:latin typeface="Times New Roman" panose="02020603050405020304" pitchFamily="18"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vi-VN" sz="3200" dirty="0">
                <a:latin typeface="Times New Roman" panose="02020603050405020304" pitchFamily="18" charset="0"/>
                <a:ea typeface="Calibri" panose="020F0502020204030204" pitchFamily="34" charset="0"/>
                <a:cs typeface="Times New Roman" panose="02020603050405020304" pitchFamily="18" charset="0"/>
              </a:rPr>
              <a:t>4</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How useful are laptops?</a:t>
            </a:r>
          </a:p>
          <a:p>
            <a:pPr>
              <a:tabLst>
                <a:tab pos="457200" algn="l"/>
              </a:tabLst>
            </a:pPr>
            <a:r>
              <a:rPr lang="en-US" sz="3200" dirty="0">
                <a:solidFill>
                  <a:srgbClr val="F26532"/>
                </a:solidFill>
                <a:effectLst/>
                <a:latin typeface="Times New Roman" panose="02020603050405020304" pitchFamily="18" charset="0"/>
                <a:ea typeface="Calibri" panose="020F0502020204030204" pitchFamily="34" charset="0"/>
                <a:cs typeface="Times New Roman" panose="02020603050405020304" pitchFamily="18" charset="0"/>
              </a:rPr>
              <a:t>-&gt; </a:t>
            </a:r>
            <a:r>
              <a:rPr lang="en-US" sz="3200" dirty="0">
                <a:solidFill>
                  <a:srgbClr val="F26532"/>
                </a:solidFill>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srgbClr val="F26532"/>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26532"/>
              </a:solidFill>
              <a:latin typeface="Times New Roman" panose="02020603050405020304" pitchFamily="18"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vi-VN" sz="3200" dirty="0">
                <a:latin typeface="Times New Roman" panose="02020603050405020304" pitchFamily="18" charset="0"/>
                <a:ea typeface="Calibri" panose="020F0502020204030204" pitchFamily="34" charset="0"/>
                <a:cs typeface="Times New Roman" panose="02020603050405020304" pitchFamily="18" charset="0"/>
              </a:rPr>
              <a:t>5</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Why is it fun and convenient to learn with educational apps on smartphones</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tabLst>
                <a:tab pos="457200" algn="l"/>
              </a:tabLst>
            </a:pPr>
            <a:r>
              <a:rPr lang="en-US" sz="3200" dirty="0">
                <a:solidFill>
                  <a:srgbClr val="F26532"/>
                </a:solidFill>
                <a:effectLst/>
                <a:latin typeface="Times New Roman" panose="02020603050405020304" pitchFamily="18" charset="0"/>
                <a:ea typeface="Calibri" panose="020F0502020204030204" pitchFamily="34" charset="0"/>
                <a:cs typeface="Times New Roman" panose="02020603050405020304" pitchFamily="18" charset="0"/>
              </a:rPr>
              <a:t>-&gt; </a:t>
            </a:r>
            <a:r>
              <a:rPr lang="en-US" sz="3200" dirty="0">
                <a:solidFill>
                  <a:srgbClr val="F26532"/>
                </a:solidFill>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srgbClr val="F26532"/>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26532"/>
              </a:solidFill>
              <a:latin typeface="Times New Roman" panose="02020603050405020304" pitchFamily="18"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endParaRPr lang="en-US" sz="3200" dirty="0">
              <a:solidFill>
                <a:srgbClr val="F2653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BD22599A-1FF7-5C45-FE88-4B780DD15EA2}"/>
              </a:ext>
            </a:extLst>
          </p:cNvPr>
          <p:cNvCxnSpPr/>
          <p:nvPr/>
        </p:nvCxnSpPr>
        <p:spPr>
          <a:xfrm>
            <a:off x="570451" y="1451295"/>
            <a:ext cx="796955"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4" name="Straight Connector 3">
            <a:extLst>
              <a:ext uri="{FF2B5EF4-FFF2-40B4-BE49-F238E27FC236}">
                <a16:creationId xmlns:a16="http://schemas.microsoft.com/office/drawing/2014/main" id="{4149B8BC-49DE-30A2-748A-40D3820718FC}"/>
              </a:ext>
            </a:extLst>
          </p:cNvPr>
          <p:cNvCxnSpPr>
            <a:cxnSpLocks/>
          </p:cNvCxnSpPr>
          <p:nvPr/>
        </p:nvCxnSpPr>
        <p:spPr>
          <a:xfrm>
            <a:off x="1503027" y="1451295"/>
            <a:ext cx="1659623"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7DF42E3A-F3B5-492D-DA6B-B65487C02E7A}"/>
              </a:ext>
            </a:extLst>
          </p:cNvPr>
          <p:cNvCxnSpPr>
            <a:cxnSpLocks/>
          </p:cNvCxnSpPr>
          <p:nvPr/>
        </p:nvCxnSpPr>
        <p:spPr>
          <a:xfrm flipH="1">
            <a:off x="5763237" y="1451295"/>
            <a:ext cx="1124124"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91103BF4-5322-D45B-EB43-664186AA792C}"/>
              </a:ext>
            </a:extLst>
          </p:cNvPr>
          <p:cNvCxnSpPr>
            <a:cxnSpLocks/>
          </p:cNvCxnSpPr>
          <p:nvPr/>
        </p:nvCxnSpPr>
        <p:spPr>
          <a:xfrm>
            <a:off x="6990826" y="1451295"/>
            <a:ext cx="1045827"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1647C73D-1E86-61E1-2F5A-C1B90F29B46B}"/>
              </a:ext>
            </a:extLst>
          </p:cNvPr>
          <p:cNvCxnSpPr>
            <a:cxnSpLocks/>
          </p:cNvCxnSpPr>
          <p:nvPr/>
        </p:nvCxnSpPr>
        <p:spPr>
          <a:xfrm>
            <a:off x="3896686" y="1451295"/>
            <a:ext cx="985707"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85AF2BA6-3F28-6717-A103-6631024C651D}"/>
              </a:ext>
            </a:extLst>
          </p:cNvPr>
          <p:cNvCxnSpPr>
            <a:cxnSpLocks/>
          </p:cNvCxnSpPr>
          <p:nvPr/>
        </p:nvCxnSpPr>
        <p:spPr>
          <a:xfrm flipV="1">
            <a:off x="4162337" y="2400648"/>
            <a:ext cx="2193639" cy="23769"/>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AFBDC30C-CD7A-48F4-CEA8-A34F264A1F76}"/>
              </a:ext>
            </a:extLst>
          </p:cNvPr>
          <p:cNvCxnSpPr>
            <a:cxnSpLocks/>
          </p:cNvCxnSpPr>
          <p:nvPr/>
        </p:nvCxnSpPr>
        <p:spPr>
          <a:xfrm flipV="1">
            <a:off x="3333225" y="2413232"/>
            <a:ext cx="718658" cy="11185"/>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5DD60680-1BF0-F922-E66B-9D11DB8EA16F}"/>
              </a:ext>
            </a:extLst>
          </p:cNvPr>
          <p:cNvCxnSpPr>
            <a:cxnSpLocks/>
          </p:cNvCxnSpPr>
          <p:nvPr/>
        </p:nvCxnSpPr>
        <p:spPr>
          <a:xfrm>
            <a:off x="2231472" y="2424417"/>
            <a:ext cx="998289"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0EBD35AC-7621-DE80-DD88-387C2E2488E4}"/>
              </a:ext>
            </a:extLst>
          </p:cNvPr>
          <p:cNvCxnSpPr>
            <a:cxnSpLocks/>
          </p:cNvCxnSpPr>
          <p:nvPr/>
        </p:nvCxnSpPr>
        <p:spPr>
          <a:xfrm>
            <a:off x="570451" y="2413232"/>
            <a:ext cx="932576"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433403FB-CAB9-BD5E-30AD-90D39F88DEC0}"/>
              </a:ext>
            </a:extLst>
          </p:cNvPr>
          <p:cNvCxnSpPr>
            <a:cxnSpLocks/>
          </p:cNvCxnSpPr>
          <p:nvPr/>
        </p:nvCxnSpPr>
        <p:spPr>
          <a:xfrm>
            <a:off x="5462630" y="3376941"/>
            <a:ext cx="1298897" cy="7317"/>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8D88A194-39C8-DB93-DE00-7CBFEE3D261C}"/>
              </a:ext>
            </a:extLst>
          </p:cNvPr>
          <p:cNvCxnSpPr>
            <a:cxnSpLocks/>
          </p:cNvCxnSpPr>
          <p:nvPr/>
        </p:nvCxnSpPr>
        <p:spPr>
          <a:xfrm flipV="1">
            <a:off x="4230848" y="3384258"/>
            <a:ext cx="1087772" cy="12257"/>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1A0E742F-DA79-3694-0FFE-AC74768883EC}"/>
              </a:ext>
            </a:extLst>
          </p:cNvPr>
          <p:cNvCxnSpPr>
            <a:cxnSpLocks/>
          </p:cNvCxnSpPr>
          <p:nvPr/>
        </p:nvCxnSpPr>
        <p:spPr>
          <a:xfrm>
            <a:off x="2638337" y="3396515"/>
            <a:ext cx="1010874"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097DE269-C3B0-EEF3-DB8C-BA89FEE61925}"/>
              </a:ext>
            </a:extLst>
          </p:cNvPr>
          <p:cNvCxnSpPr>
            <a:cxnSpLocks/>
          </p:cNvCxnSpPr>
          <p:nvPr/>
        </p:nvCxnSpPr>
        <p:spPr>
          <a:xfrm flipV="1">
            <a:off x="1230385" y="3369788"/>
            <a:ext cx="715861" cy="1447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9FA13C96-C5C5-31FA-EC40-5A6FE313DEB0}"/>
              </a:ext>
            </a:extLst>
          </p:cNvPr>
          <p:cNvCxnSpPr>
            <a:cxnSpLocks/>
          </p:cNvCxnSpPr>
          <p:nvPr/>
        </p:nvCxnSpPr>
        <p:spPr>
          <a:xfrm>
            <a:off x="69453" y="3868723"/>
            <a:ext cx="1960683"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40" name="Straight Connector 39">
            <a:extLst>
              <a:ext uri="{FF2B5EF4-FFF2-40B4-BE49-F238E27FC236}">
                <a16:creationId xmlns:a16="http://schemas.microsoft.com/office/drawing/2014/main" id="{CC9FB5F0-7AC5-7727-211C-1542C48F3F4D}"/>
              </a:ext>
            </a:extLst>
          </p:cNvPr>
          <p:cNvCxnSpPr>
            <a:cxnSpLocks/>
          </p:cNvCxnSpPr>
          <p:nvPr/>
        </p:nvCxnSpPr>
        <p:spPr>
          <a:xfrm flipV="1">
            <a:off x="7158605" y="3384258"/>
            <a:ext cx="943023" cy="6664"/>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43" name="Straight Connector 42">
            <a:extLst>
              <a:ext uri="{FF2B5EF4-FFF2-40B4-BE49-F238E27FC236}">
                <a16:creationId xmlns:a16="http://schemas.microsoft.com/office/drawing/2014/main" id="{1F11B4ED-03EF-327E-8F77-16CD9771AF3D}"/>
              </a:ext>
            </a:extLst>
          </p:cNvPr>
          <p:cNvCxnSpPr>
            <a:cxnSpLocks/>
          </p:cNvCxnSpPr>
          <p:nvPr/>
        </p:nvCxnSpPr>
        <p:spPr>
          <a:xfrm flipV="1">
            <a:off x="8286359" y="3369788"/>
            <a:ext cx="580804" cy="1447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45" name="Straight Connector 44">
            <a:extLst>
              <a:ext uri="{FF2B5EF4-FFF2-40B4-BE49-F238E27FC236}">
                <a16:creationId xmlns:a16="http://schemas.microsoft.com/office/drawing/2014/main" id="{D3F3C6C4-C003-6E87-904F-821DBFABABFE}"/>
              </a:ext>
            </a:extLst>
          </p:cNvPr>
          <p:cNvCxnSpPr>
            <a:cxnSpLocks/>
          </p:cNvCxnSpPr>
          <p:nvPr/>
        </p:nvCxnSpPr>
        <p:spPr>
          <a:xfrm>
            <a:off x="3099731" y="4879596"/>
            <a:ext cx="1195432"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46" name="Straight Connector 45">
            <a:extLst>
              <a:ext uri="{FF2B5EF4-FFF2-40B4-BE49-F238E27FC236}">
                <a16:creationId xmlns:a16="http://schemas.microsoft.com/office/drawing/2014/main" id="{3D024C71-E235-0F26-16DE-91B6B11B4BE8}"/>
              </a:ext>
            </a:extLst>
          </p:cNvPr>
          <p:cNvCxnSpPr>
            <a:cxnSpLocks/>
          </p:cNvCxnSpPr>
          <p:nvPr/>
        </p:nvCxnSpPr>
        <p:spPr>
          <a:xfrm>
            <a:off x="1413543" y="4853031"/>
            <a:ext cx="977319"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47" name="Straight Connector 46">
            <a:extLst>
              <a:ext uri="{FF2B5EF4-FFF2-40B4-BE49-F238E27FC236}">
                <a16:creationId xmlns:a16="http://schemas.microsoft.com/office/drawing/2014/main" id="{31A065DB-5CF6-360F-2C27-DFD336A52807}"/>
              </a:ext>
            </a:extLst>
          </p:cNvPr>
          <p:cNvCxnSpPr/>
          <p:nvPr/>
        </p:nvCxnSpPr>
        <p:spPr>
          <a:xfrm>
            <a:off x="476773" y="4853031"/>
            <a:ext cx="796955"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50" name="Straight Connector 49">
            <a:extLst>
              <a:ext uri="{FF2B5EF4-FFF2-40B4-BE49-F238E27FC236}">
                <a16:creationId xmlns:a16="http://schemas.microsoft.com/office/drawing/2014/main" id="{BD29C8D9-F0FA-68AE-1C6A-CE41DB740D5C}"/>
              </a:ext>
            </a:extLst>
          </p:cNvPr>
          <p:cNvCxnSpPr>
            <a:cxnSpLocks/>
          </p:cNvCxnSpPr>
          <p:nvPr/>
        </p:nvCxnSpPr>
        <p:spPr>
          <a:xfrm>
            <a:off x="479571" y="5823358"/>
            <a:ext cx="794157"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51" name="Straight Connector 50">
            <a:extLst>
              <a:ext uri="{FF2B5EF4-FFF2-40B4-BE49-F238E27FC236}">
                <a16:creationId xmlns:a16="http://schemas.microsoft.com/office/drawing/2014/main" id="{021AD602-2F53-6452-E3C2-0E858DB5F6F8}"/>
              </a:ext>
            </a:extLst>
          </p:cNvPr>
          <p:cNvCxnSpPr>
            <a:cxnSpLocks/>
          </p:cNvCxnSpPr>
          <p:nvPr/>
        </p:nvCxnSpPr>
        <p:spPr>
          <a:xfrm>
            <a:off x="2133599" y="5851321"/>
            <a:ext cx="504738"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52" name="Straight Connector 51">
            <a:extLst>
              <a:ext uri="{FF2B5EF4-FFF2-40B4-BE49-F238E27FC236}">
                <a16:creationId xmlns:a16="http://schemas.microsoft.com/office/drawing/2014/main" id="{E261A56B-0200-1FA6-D71A-22ED1DD0F51C}"/>
              </a:ext>
            </a:extLst>
          </p:cNvPr>
          <p:cNvCxnSpPr>
            <a:cxnSpLocks/>
          </p:cNvCxnSpPr>
          <p:nvPr/>
        </p:nvCxnSpPr>
        <p:spPr>
          <a:xfrm>
            <a:off x="3498208" y="5851321"/>
            <a:ext cx="1736522"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57" name="Straight Connector 56">
            <a:extLst>
              <a:ext uri="{FF2B5EF4-FFF2-40B4-BE49-F238E27FC236}">
                <a16:creationId xmlns:a16="http://schemas.microsoft.com/office/drawing/2014/main" id="{0CC945F4-D29F-600F-4D04-9AB19DD06713}"/>
              </a:ext>
            </a:extLst>
          </p:cNvPr>
          <p:cNvCxnSpPr/>
          <p:nvPr/>
        </p:nvCxnSpPr>
        <p:spPr>
          <a:xfrm>
            <a:off x="5763237" y="5851321"/>
            <a:ext cx="796955"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58" name="Straight Connector 57">
            <a:extLst>
              <a:ext uri="{FF2B5EF4-FFF2-40B4-BE49-F238E27FC236}">
                <a16:creationId xmlns:a16="http://schemas.microsoft.com/office/drawing/2014/main" id="{6E43FB50-2123-6DA7-4189-E1BDEDE4051B}"/>
              </a:ext>
            </a:extLst>
          </p:cNvPr>
          <p:cNvCxnSpPr>
            <a:cxnSpLocks/>
          </p:cNvCxnSpPr>
          <p:nvPr/>
        </p:nvCxnSpPr>
        <p:spPr>
          <a:xfrm>
            <a:off x="7489404" y="5851321"/>
            <a:ext cx="1847543"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60" name="Straight Connector 59">
            <a:extLst>
              <a:ext uri="{FF2B5EF4-FFF2-40B4-BE49-F238E27FC236}">
                <a16:creationId xmlns:a16="http://schemas.microsoft.com/office/drawing/2014/main" id="{F407B479-0035-CFC0-5495-C4AB2A38F062}"/>
              </a:ext>
            </a:extLst>
          </p:cNvPr>
          <p:cNvCxnSpPr>
            <a:cxnSpLocks/>
          </p:cNvCxnSpPr>
          <p:nvPr/>
        </p:nvCxnSpPr>
        <p:spPr>
          <a:xfrm flipV="1">
            <a:off x="9472568" y="5823358"/>
            <a:ext cx="736834" cy="18176"/>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62" name="Straight Connector 61">
            <a:extLst>
              <a:ext uri="{FF2B5EF4-FFF2-40B4-BE49-F238E27FC236}">
                <a16:creationId xmlns:a16="http://schemas.microsoft.com/office/drawing/2014/main" id="{F711AE0B-8FE8-D201-927A-DD3612EC370D}"/>
              </a:ext>
            </a:extLst>
          </p:cNvPr>
          <p:cNvCxnSpPr>
            <a:cxnSpLocks/>
          </p:cNvCxnSpPr>
          <p:nvPr/>
        </p:nvCxnSpPr>
        <p:spPr>
          <a:xfrm>
            <a:off x="78295" y="6343475"/>
            <a:ext cx="2055304" cy="0"/>
          </a:xfrm>
          <a:prstGeom prst="line">
            <a:avLst/>
          </a:prstGeom>
          <a:ln w="38100">
            <a:solidFill>
              <a:srgbClr val="0070C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down)">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down)">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down)">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down)">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wipe(down)">
                                      <p:cBhvr>
                                        <p:cTn id="89" dur="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wipe(down)">
                                      <p:cBhvr>
                                        <p:cTn id="94" dur="500"/>
                                        <p:tgtEl>
                                          <p:spTgt spid="43"/>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wipe(down)">
                                      <p:cBhvr>
                                        <p:cTn id="99" dur="500"/>
                                        <p:tgtEl>
                                          <p:spTgt spid="39"/>
                                        </p:tgtEl>
                                      </p:cBhvr>
                                    </p:animEffect>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1000"/>
                                        <p:tgtEl>
                                          <p:spTgt spid="47"/>
                                        </p:tgtEl>
                                      </p:cBhvr>
                                    </p:animEffect>
                                    <p:anim calcmode="lin" valueType="num">
                                      <p:cBhvr>
                                        <p:cTn id="105" dur="1000" fill="hold"/>
                                        <p:tgtEl>
                                          <p:spTgt spid="47"/>
                                        </p:tgtEl>
                                        <p:attrNameLst>
                                          <p:attrName>ppt_x</p:attrName>
                                        </p:attrNameLst>
                                      </p:cBhvr>
                                      <p:tavLst>
                                        <p:tav tm="0">
                                          <p:val>
                                            <p:strVal val="#ppt_x"/>
                                          </p:val>
                                        </p:tav>
                                        <p:tav tm="100000">
                                          <p:val>
                                            <p:strVal val="#ppt_x"/>
                                          </p:val>
                                        </p:tav>
                                      </p:tavLst>
                                    </p:anim>
                                    <p:anim calcmode="lin" valueType="num">
                                      <p:cBhvr>
                                        <p:cTn id="10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1000"/>
                                        <p:tgtEl>
                                          <p:spTgt spid="46"/>
                                        </p:tgtEl>
                                      </p:cBhvr>
                                    </p:animEffect>
                                    <p:anim calcmode="lin" valueType="num">
                                      <p:cBhvr>
                                        <p:cTn id="112" dur="1000" fill="hold"/>
                                        <p:tgtEl>
                                          <p:spTgt spid="46"/>
                                        </p:tgtEl>
                                        <p:attrNameLst>
                                          <p:attrName>ppt_x</p:attrName>
                                        </p:attrNameLst>
                                      </p:cBhvr>
                                      <p:tavLst>
                                        <p:tav tm="0">
                                          <p:val>
                                            <p:strVal val="#ppt_x"/>
                                          </p:val>
                                        </p:tav>
                                        <p:tav tm="100000">
                                          <p:val>
                                            <p:strVal val="#ppt_x"/>
                                          </p:val>
                                        </p:tav>
                                      </p:tavLst>
                                    </p:anim>
                                    <p:anim calcmode="lin" valueType="num">
                                      <p:cBhvr>
                                        <p:cTn id="11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fade">
                                      <p:cBhvr>
                                        <p:cTn id="118" dur="1000"/>
                                        <p:tgtEl>
                                          <p:spTgt spid="45"/>
                                        </p:tgtEl>
                                      </p:cBhvr>
                                    </p:animEffect>
                                    <p:anim calcmode="lin" valueType="num">
                                      <p:cBhvr>
                                        <p:cTn id="119" dur="1000" fill="hold"/>
                                        <p:tgtEl>
                                          <p:spTgt spid="45"/>
                                        </p:tgtEl>
                                        <p:attrNameLst>
                                          <p:attrName>ppt_x</p:attrName>
                                        </p:attrNameLst>
                                      </p:cBhvr>
                                      <p:tavLst>
                                        <p:tav tm="0">
                                          <p:val>
                                            <p:strVal val="#ppt_x"/>
                                          </p:val>
                                        </p:tav>
                                        <p:tav tm="100000">
                                          <p:val>
                                            <p:strVal val="#ppt_x"/>
                                          </p:val>
                                        </p:tav>
                                      </p:tavLst>
                                    </p:anim>
                                    <p:anim calcmode="lin" valueType="num">
                                      <p:cBhvr>
                                        <p:cTn id="12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50"/>
                                        </p:tgtEl>
                                        <p:attrNameLst>
                                          <p:attrName>style.visibility</p:attrName>
                                        </p:attrNameLst>
                                      </p:cBhvr>
                                      <p:to>
                                        <p:strVal val="visible"/>
                                      </p:to>
                                    </p:set>
                                    <p:anim calcmode="lin" valueType="num">
                                      <p:cBhvr>
                                        <p:cTn id="125" dur="500" fill="hold"/>
                                        <p:tgtEl>
                                          <p:spTgt spid="50"/>
                                        </p:tgtEl>
                                        <p:attrNameLst>
                                          <p:attrName>ppt_w</p:attrName>
                                        </p:attrNameLst>
                                      </p:cBhvr>
                                      <p:tavLst>
                                        <p:tav tm="0">
                                          <p:val>
                                            <p:fltVal val="0"/>
                                          </p:val>
                                        </p:tav>
                                        <p:tav tm="100000">
                                          <p:val>
                                            <p:strVal val="#ppt_w"/>
                                          </p:val>
                                        </p:tav>
                                      </p:tavLst>
                                    </p:anim>
                                    <p:anim calcmode="lin" valueType="num">
                                      <p:cBhvr>
                                        <p:cTn id="126" dur="500" fill="hold"/>
                                        <p:tgtEl>
                                          <p:spTgt spid="50"/>
                                        </p:tgtEl>
                                        <p:attrNameLst>
                                          <p:attrName>ppt_h</p:attrName>
                                        </p:attrNameLst>
                                      </p:cBhvr>
                                      <p:tavLst>
                                        <p:tav tm="0">
                                          <p:val>
                                            <p:fltVal val="0"/>
                                          </p:val>
                                        </p:tav>
                                        <p:tav tm="100000">
                                          <p:val>
                                            <p:strVal val="#ppt_h"/>
                                          </p:val>
                                        </p:tav>
                                      </p:tavLst>
                                    </p:anim>
                                    <p:animEffect transition="in" filter="fade">
                                      <p:cBhvr>
                                        <p:cTn id="127" dur="500"/>
                                        <p:tgtEl>
                                          <p:spTgt spid="50"/>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nodeType="clickEffect">
                                  <p:stCondLst>
                                    <p:cond delay="0"/>
                                  </p:stCondLst>
                                  <p:childTnLst>
                                    <p:set>
                                      <p:cBhvr>
                                        <p:cTn id="131" dur="1" fill="hold">
                                          <p:stCondLst>
                                            <p:cond delay="0"/>
                                          </p:stCondLst>
                                        </p:cTn>
                                        <p:tgtEl>
                                          <p:spTgt spid="51"/>
                                        </p:tgtEl>
                                        <p:attrNameLst>
                                          <p:attrName>style.visibility</p:attrName>
                                        </p:attrNameLst>
                                      </p:cBhvr>
                                      <p:to>
                                        <p:strVal val="visible"/>
                                      </p:to>
                                    </p:set>
                                    <p:anim calcmode="lin" valueType="num">
                                      <p:cBhvr>
                                        <p:cTn id="132" dur="500" fill="hold"/>
                                        <p:tgtEl>
                                          <p:spTgt spid="51"/>
                                        </p:tgtEl>
                                        <p:attrNameLst>
                                          <p:attrName>ppt_w</p:attrName>
                                        </p:attrNameLst>
                                      </p:cBhvr>
                                      <p:tavLst>
                                        <p:tav tm="0">
                                          <p:val>
                                            <p:fltVal val="0"/>
                                          </p:val>
                                        </p:tav>
                                        <p:tav tm="100000">
                                          <p:val>
                                            <p:strVal val="#ppt_w"/>
                                          </p:val>
                                        </p:tav>
                                      </p:tavLst>
                                    </p:anim>
                                    <p:anim calcmode="lin" valueType="num">
                                      <p:cBhvr>
                                        <p:cTn id="133" dur="500" fill="hold"/>
                                        <p:tgtEl>
                                          <p:spTgt spid="51"/>
                                        </p:tgtEl>
                                        <p:attrNameLst>
                                          <p:attrName>ppt_h</p:attrName>
                                        </p:attrNameLst>
                                      </p:cBhvr>
                                      <p:tavLst>
                                        <p:tav tm="0">
                                          <p:val>
                                            <p:fltVal val="0"/>
                                          </p:val>
                                        </p:tav>
                                        <p:tav tm="100000">
                                          <p:val>
                                            <p:strVal val="#ppt_h"/>
                                          </p:val>
                                        </p:tav>
                                      </p:tavLst>
                                    </p:anim>
                                    <p:animEffect transition="in" filter="fade">
                                      <p:cBhvr>
                                        <p:cTn id="134" dur="500"/>
                                        <p:tgtEl>
                                          <p:spTgt spid="51"/>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nodeType="clickEffect">
                                  <p:stCondLst>
                                    <p:cond delay="0"/>
                                  </p:stCondLst>
                                  <p:childTnLst>
                                    <p:set>
                                      <p:cBhvr>
                                        <p:cTn id="138" dur="1" fill="hold">
                                          <p:stCondLst>
                                            <p:cond delay="0"/>
                                          </p:stCondLst>
                                        </p:cTn>
                                        <p:tgtEl>
                                          <p:spTgt spid="52"/>
                                        </p:tgtEl>
                                        <p:attrNameLst>
                                          <p:attrName>style.visibility</p:attrName>
                                        </p:attrNameLst>
                                      </p:cBhvr>
                                      <p:to>
                                        <p:strVal val="visible"/>
                                      </p:to>
                                    </p:set>
                                    <p:anim calcmode="lin" valueType="num">
                                      <p:cBhvr>
                                        <p:cTn id="139" dur="500" fill="hold"/>
                                        <p:tgtEl>
                                          <p:spTgt spid="52"/>
                                        </p:tgtEl>
                                        <p:attrNameLst>
                                          <p:attrName>ppt_w</p:attrName>
                                        </p:attrNameLst>
                                      </p:cBhvr>
                                      <p:tavLst>
                                        <p:tav tm="0">
                                          <p:val>
                                            <p:fltVal val="0"/>
                                          </p:val>
                                        </p:tav>
                                        <p:tav tm="100000">
                                          <p:val>
                                            <p:strVal val="#ppt_w"/>
                                          </p:val>
                                        </p:tav>
                                      </p:tavLst>
                                    </p:anim>
                                    <p:anim calcmode="lin" valueType="num">
                                      <p:cBhvr>
                                        <p:cTn id="140" dur="500" fill="hold"/>
                                        <p:tgtEl>
                                          <p:spTgt spid="52"/>
                                        </p:tgtEl>
                                        <p:attrNameLst>
                                          <p:attrName>ppt_h</p:attrName>
                                        </p:attrNameLst>
                                      </p:cBhvr>
                                      <p:tavLst>
                                        <p:tav tm="0">
                                          <p:val>
                                            <p:fltVal val="0"/>
                                          </p:val>
                                        </p:tav>
                                        <p:tav tm="100000">
                                          <p:val>
                                            <p:strVal val="#ppt_h"/>
                                          </p:val>
                                        </p:tav>
                                      </p:tavLst>
                                    </p:anim>
                                    <p:animEffect transition="in" filter="fade">
                                      <p:cBhvr>
                                        <p:cTn id="141" dur="500"/>
                                        <p:tgtEl>
                                          <p:spTgt spid="52"/>
                                        </p:tgtEl>
                                      </p:cBhvr>
                                    </p:animEffect>
                                  </p:childTnLst>
                                </p:cTn>
                              </p:par>
                            </p:childTnLst>
                          </p:cTn>
                        </p:par>
                      </p:childTnLst>
                    </p:cTn>
                  </p:par>
                  <p:par>
                    <p:cTn id="142" fill="hold">
                      <p:stCondLst>
                        <p:cond delay="indefinite"/>
                      </p:stCondLst>
                      <p:childTnLst>
                        <p:par>
                          <p:cTn id="143" fill="hold">
                            <p:stCondLst>
                              <p:cond delay="0"/>
                            </p:stCondLst>
                            <p:childTnLst>
                              <p:par>
                                <p:cTn id="144" presetID="53" presetClass="entr" presetSubtype="16" fill="hold" nodeType="clickEffect">
                                  <p:stCondLst>
                                    <p:cond delay="0"/>
                                  </p:stCondLst>
                                  <p:childTnLst>
                                    <p:set>
                                      <p:cBhvr>
                                        <p:cTn id="145" dur="1" fill="hold">
                                          <p:stCondLst>
                                            <p:cond delay="0"/>
                                          </p:stCondLst>
                                        </p:cTn>
                                        <p:tgtEl>
                                          <p:spTgt spid="57"/>
                                        </p:tgtEl>
                                        <p:attrNameLst>
                                          <p:attrName>style.visibility</p:attrName>
                                        </p:attrNameLst>
                                      </p:cBhvr>
                                      <p:to>
                                        <p:strVal val="visible"/>
                                      </p:to>
                                    </p:set>
                                    <p:anim calcmode="lin" valueType="num">
                                      <p:cBhvr>
                                        <p:cTn id="146" dur="500" fill="hold"/>
                                        <p:tgtEl>
                                          <p:spTgt spid="57"/>
                                        </p:tgtEl>
                                        <p:attrNameLst>
                                          <p:attrName>ppt_w</p:attrName>
                                        </p:attrNameLst>
                                      </p:cBhvr>
                                      <p:tavLst>
                                        <p:tav tm="0">
                                          <p:val>
                                            <p:fltVal val="0"/>
                                          </p:val>
                                        </p:tav>
                                        <p:tav tm="100000">
                                          <p:val>
                                            <p:strVal val="#ppt_w"/>
                                          </p:val>
                                        </p:tav>
                                      </p:tavLst>
                                    </p:anim>
                                    <p:anim calcmode="lin" valueType="num">
                                      <p:cBhvr>
                                        <p:cTn id="147" dur="500" fill="hold"/>
                                        <p:tgtEl>
                                          <p:spTgt spid="57"/>
                                        </p:tgtEl>
                                        <p:attrNameLst>
                                          <p:attrName>ppt_h</p:attrName>
                                        </p:attrNameLst>
                                      </p:cBhvr>
                                      <p:tavLst>
                                        <p:tav tm="0">
                                          <p:val>
                                            <p:fltVal val="0"/>
                                          </p:val>
                                        </p:tav>
                                        <p:tav tm="100000">
                                          <p:val>
                                            <p:strVal val="#ppt_h"/>
                                          </p:val>
                                        </p:tav>
                                      </p:tavLst>
                                    </p:anim>
                                    <p:animEffect transition="in" filter="fade">
                                      <p:cBhvr>
                                        <p:cTn id="148" dur="500"/>
                                        <p:tgtEl>
                                          <p:spTgt spid="57"/>
                                        </p:tgtEl>
                                      </p:cBhvr>
                                    </p:animEffect>
                                  </p:childTnLst>
                                </p:cTn>
                              </p:par>
                            </p:childTnLst>
                          </p:cTn>
                        </p:par>
                      </p:childTnLst>
                    </p:cTn>
                  </p:par>
                  <p:par>
                    <p:cTn id="149" fill="hold">
                      <p:stCondLst>
                        <p:cond delay="indefinite"/>
                      </p:stCondLst>
                      <p:childTnLst>
                        <p:par>
                          <p:cTn id="150" fill="hold">
                            <p:stCondLst>
                              <p:cond delay="0"/>
                            </p:stCondLst>
                            <p:childTnLst>
                              <p:par>
                                <p:cTn id="151" presetID="53" presetClass="entr" presetSubtype="16" fill="hold" nodeType="clickEffect">
                                  <p:stCondLst>
                                    <p:cond delay="0"/>
                                  </p:stCondLst>
                                  <p:childTnLst>
                                    <p:set>
                                      <p:cBhvr>
                                        <p:cTn id="152" dur="1" fill="hold">
                                          <p:stCondLst>
                                            <p:cond delay="0"/>
                                          </p:stCondLst>
                                        </p:cTn>
                                        <p:tgtEl>
                                          <p:spTgt spid="58"/>
                                        </p:tgtEl>
                                        <p:attrNameLst>
                                          <p:attrName>style.visibility</p:attrName>
                                        </p:attrNameLst>
                                      </p:cBhvr>
                                      <p:to>
                                        <p:strVal val="visible"/>
                                      </p:to>
                                    </p:set>
                                    <p:anim calcmode="lin" valueType="num">
                                      <p:cBhvr>
                                        <p:cTn id="153" dur="500" fill="hold"/>
                                        <p:tgtEl>
                                          <p:spTgt spid="58"/>
                                        </p:tgtEl>
                                        <p:attrNameLst>
                                          <p:attrName>ppt_w</p:attrName>
                                        </p:attrNameLst>
                                      </p:cBhvr>
                                      <p:tavLst>
                                        <p:tav tm="0">
                                          <p:val>
                                            <p:fltVal val="0"/>
                                          </p:val>
                                        </p:tav>
                                        <p:tav tm="100000">
                                          <p:val>
                                            <p:strVal val="#ppt_w"/>
                                          </p:val>
                                        </p:tav>
                                      </p:tavLst>
                                    </p:anim>
                                    <p:anim calcmode="lin" valueType="num">
                                      <p:cBhvr>
                                        <p:cTn id="154" dur="500" fill="hold"/>
                                        <p:tgtEl>
                                          <p:spTgt spid="58"/>
                                        </p:tgtEl>
                                        <p:attrNameLst>
                                          <p:attrName>ppt_h</p:attrName>
                                        </p:attrNameLst>
                                      </p:cBhvr>
                                      <p:tavLst>
                                        <p:tav tm="0">
                                          <p:val>
                                            <p:fltVal val="0"/>
                                          </p:val>
                                        </p:tav>
                                        <p:tav tm="100000">
                                          <p:val>
                                            <p:strVal val="#ppt_h"/>
                                          </p:val>
                                        </p:tav>
                                      </p:tavLst>
                                    </p:anim>
                                    <p:animEffect transition="in" filter="fade">
                                      <p:cBhvr>
                                        <p:cTn id="155" dur="500"/>
                                        <p:tgtEl>
                                          <p:spTgt spid="58"/>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nodeType="clickEffect">
                                  <p:stCondLst>
                                    <p:cond delay="0"/>
                                  </p:stCondLst>
                                  <p:childTnLst>
                                    <p:set>
                                      <p:cBhvr>
                                        <p:cTn id="159" dur="1" fill="hold">
                                          <p:stCondLst>
                                            <p:cond delay="0"/>
                                          </p:stCondLst>
                                        </p:cTn>
                                        <p:tgtEl>
                                          <p:spTgt spid="60"/>
                                        </p:tgtEl>
                                        <p:attrNameLst>
                                          <p:attrName>style.visibility</p:attrName>
                                        </p:attrNameLst>
                                      </p:cBhvr>
                                      <p:to>
                                        <p:strVal val="visible"/>
                                      </p:to>
                                    </p:set>
                                    <p:anim calcmode="lin" valueType="num">
                                      <p:cBhvr>
                                        <p:cTn id="160" dur="500" fill="hold"/>
                                        <p:tgtEl>
                                          <p:spTgt spid="60"/>
                                        </p:tgtEl>
                                        <p:attrNameLst>
                                          <p:attrName>ppt_w</p:attrName>
                                        </p:attrNameLst>
                                      </p:cBhvr>
                                      <p:tavLst>
                                        <p:tav tm="0">
                                          <p:val>
                                            <p:fltVal val="0"/>
                                          </p:val>
                                        </p:tav>
                                        <p:tav tm="100000">
                                          <p:val>
                                            <p:strVal val="#ppt_w"/>
                                          </p:val>
                                        </p:tav>
                                      </p:tavLst>
                                    </p:anim>
                                    <p:anim calcmode="lin" valueType="num">
                                      <p:cBhvr>
                                        <p:cTn id="161" dur="500" fill="hold"/>
                                        <p:tgtEl>
                                          <p:spTgt spid="60"/>
                                        </p:tgtEl>
                                        <p:attrNameLst>
                                          <p:attrName>ppt_h</p:attrName>
                                        </p:attrNameLst>
                                      </p:cBhvr>
                                      <p:tavLst>
                                        <p:tav tm="0">
                                          <p:val>
                                            <p:fltVal val="0"/>
                                          </p:val>
                                        </p:tav>
                                        <p:tav tm="100000">
                                          <p:val>
                                            <p:strVal val="#ppt_h"/>
                                          </p:val>
                                        </p:tav>
                                      </p:tavLst>
                                    </p:anim>
                                    <p:animEffect transition="in" filter="fade">
                                      <p:cBhvr>
                                        <p:cTn id="162" dur="500"/>
                                        <p:tgtEl>
                                          <p:spTgt spid="60"/>
                                        </p:tgtEl>
                                      </p:cBhvr>
                                    </p:animEffect>
                                  </p:childTnLst>
                                </p:cTn>
                              </p:par>
                            </p:childTnLst>
                          </p:cTn>
                        </p:par>
                      </p:childTnLst>
                    </p:cTn>
                  </p:par>
                  <p:par>
                    <p:cTn id="163" fill="hold">
                      <p:stCondLst>
                        <p:cond delay="indefinite"/>
                      </p:stCondLst>
                      <p:childTnLst>
                        <p:par>
                          <p:cTn id="164" fill="hold">
                            <p:stCondLst>
                              <p:cond delay="0"/>
                            </p:stCondLst>
                            <p:childTnLst>
                              <p:par>
                                <p:cTn id="165" presetID="53" presetClass="entr" presetSubtype="16" fill="hold" nodeType="clickEffect">
                                  <p:stCondLst>
                                    <p:cond delay="0"/>
                                  </p:stCondLst>
                                  <p:childTnLst>
                                    <p:set>
                                      <p:cBhvr>
                                        <p:cTn id="166" dur="1" fill="hold">
                                          <p:stCondLst>
                                            <p:cond delay="0"/>
                                          </p:stCondLst>
                                        </p:cTn>
                                        <p:tgtEl>
                                          <p:spTgt spid="62"/>
                                        </p:tgtEl>
                                        <p:attrNameLst>
                                          <p:attrName>style.visibility</p:attrName>
                                        </p:attrNameLst>
                                      </p:cBhvr>
                                      <p:to>
                                        <p:strVal val="visible"/>
                                      </p:to>
                                    </p:set>
                                    <p:anim calcmode="lin" valueType="num">
                                      <p:cBhvr>
                                        <p:cTn id="167" dur="500" fill="hold"/>
                                        <p:tgtEl>
                                          <p:spTgt spid="62"/>
                                        </p:tgtEl>
                                        <p:attrNameLst>
                                          <p:attrName>ppt_w</p:attrName>
                                        </p:attrNameLst>
                                      </p:cBhvr>
                                      <p:tavLst>
                                        <p:tav tm="0">
                                          <p:val>
                                            <p:fltVal val="0"/>
                                          </p:val>
                                        </p:tav>
                                        <p:tav tm="100000">
                                          <p:val>
                                            <p:strVal val="#ppt_w"/>
                                          </p:val>
                                        </p:tav>
                                      </p:tavLst>
                                    </p:anim>
                                    <p:anim calcmode="lin" valueType="num">
                                      <p:cBhvr>
                                        <p:cTn id="168" dur="500" fill="hold"/>
                                        <p:tgtEl>
                                          <p:spTgt spid="62"/>
                                        </p:tgtEl>
                                        <p:attrNameLst>
                                          <p:attrName>ppt_h</p:attrName>
                                        </p:attrNameLst>
                                      </p:cBhvr>
                                      <p:tavLst>
                                        <p:tav tm="0">
                                          <p:val>
                                            <p:fltVal val="0"/>
                                          </p:val>
                                        </p:tav>
                                        <p:tav tm="100000">
                                          <p:val>
                                            <p:strVal val="#ppt_h"/>
                                          </p:val>
                                        </p:tav>
                                      </p:tavLst>
                                    </p:anim>
                                    <p:animEffect transition="in" filter="fade">
                                      <p:cBhvr>
                                        <p:cTn id="16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1373887-B414-480C-9CE6-E865B2DED120}"/>
              </a:ext>
            </a:extLst>
          </p:cNvPr>
          <p:cNvSpPr txBox="1"/>
          <p:nvPr/>
        </p:nvSpPr>
        <p:spPr>
          <a:xfrm>
            <a:off x="8929446" y="2723457"/>
            <a:ext cx="184731" cy="646331"/>
          </a:xfrm>
          <a:prstGeom prst="rect">
            <a:avLst/>
          </a:prstGeom>
          <a:noFill/>
        </p:spPr>
        <p:txBody>
          <a:bodyPr wrap="none" rtlCol="0">
            <a:spAutoFit/>
          </a:bodyPr>
          <a:lstStyle/>
          <a:p>
            <a:endParaRPr lang="en-US" sz="3600" dirty="0">
              <a:solidFill>
                <a:srgbClr val="00B050"/>
              </a:solidFill>
            </a:endParaRPr>
          </a:p>
        </p:txBody>
      </p:sp>
      <p:sp>
        <p:nvSpPr>
          <p:cNvPr id="13" name="TextBox 12">
            <a:extLst>
              <a:ext uri="{FF2B5EF4-FFF2-40B4-BE49-F238E27FC236}">
                <a16:creationId xmlns:a16="http://schemas.microsoft.com/office/drawing/2014/main" id="{EB441D53-84EF-4D83-99A1-6DD121D48D7D}"/>
              </a:ext>
            </a:extLst>
          </p:cNvPr>
          <p:cNvSpPr txBox="1"/>
          <p:nvPr/>
        </p:nvSpPr>
        <p:spPr>
          <a:xfrm>
            <a:off x="8929446" y="5265156"/>
            <a:ext cx="184731" cy="646331"/>
          </a:xfrm>
          <a:prstGeom prst="rect">
            <a:avLst/>
          </a:prstGeom>
          <a:noFill/>
        </p:spPr>
        <p:txBody>
          <a:bodyPr wrap="none" rtlCol="0">
            <a:spAutoFit/>
          </a:bodyPr>
          <a:lstStyle/>
          <a:p>
            <a:endParaRPr lang="en-US" sz="3600" dirty="0">
              <a:solidFill>
                <a:srgbClr val="00B050"/>
              </a:solidFill>
            </a:endParaRPr>
          </a:p>
        </p:txBody>
      </p:sp>
      <p:sp>
        <p:nvSpPr>
          <p:cNvPr id="17" name="TextBox 16">
            <a:extLst>
              <a:ext uri="{FF2B5EF4-FFF2-40B4-BE49-F238E27FC236}">
                <a16:creationId xmlns:a16="http://schemas.microsoft.com/office/drawing/2014/main" id="{4BD392C4-B589-43D3-9879-DB9AB2245213}"/>
              </a:ext>
            </a:extLst>
          </p:cNvPr>
          <p:cNvSpPr txBox="1"/>
          <p:nvPr/>
        </p:nvSpPr>
        <p:spPr>
          <a:xfrm>
            <a:off x="1466118" y="1138534"/>
            <a:ext cx="9718717" cy="461665"/>
          </a:xfrm>
          <a:prstGeom prst="rect">
            <a:avLst/>
          </a:prstGeom>
          <a:noFill/>
        </p:spPr>
        <p:txBody>
          <a:bodyPr wrap="square">
            <a:spAutoFit/>
          </a:bodyPr>
          <a:lstStyle/>
          <a:p>
            <a:pPr algn="just"/>
            <a:r>
              <a:rPr lang="en-US" sz="2400" b="1" dirty="0">
                <a:solidFill>
                  <a:srgbClr val="F26532"/>
                </a:solidFill>
                <a:latin typeface="Arial" panose="020B0604020202020204" pitchFamily="34" charset="0"/>
                <a:cs typeface="Arial" panose="020B0604020202020204" pitchFamily="34" charset="0"/>
              </a:rPr>
              <a:t>Read the conversation again and answer the following questions.</a:t>
            </a:r>
          </a:p>
        </p:txBody>
      </p:sp>
      <p:sp>
        <p:nvSpPr>
          <p:cNvPr id="18" name="TextBox 17">
            <a:extLst>
              <a:ext uri="{FF2B5EF4-FFF2-40B4-BE49-F238E27FC236}">
                <a16:creationId xmlns:a16="http://schemas.microsoft.com/office/drawing/2014/main" id="{8514929A-D5FC-4F66-8951-74EDFD16573E}"/>
              </a:ext>
            </a:extLst>
          </p:cNvPr>
          <p:cNvSpPr txBox="1"/>
          <p:nvPr/>
        </p:nvSpPr>
        <p:spPr>
          <a:xfrm>
            <a:off x="1783976" y="80809"/>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pic>
        <p:nvPicPr>
          <p:cNvPr id="19" name="Picture 18">
            <a:extLst>
              <a:ext uri="{FF2B5EF4-FFF2-40B4-BE49-F238E27FC236}">
                <a16:creationId xmlns:a16="http://schemas.microsoft.com/office/drawing/2014/main" id="{82785E25-1EBB-4B29-833F-A76FC2D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20" name="TextBox 19">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sp>
        <p:nvSpPr>
          <p:cNvPr id="23" name="Rounded Rectangle 22"/>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4" name="TextBox 23"/>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7" name="Rounded Rectangle 36"/>
          <p:cNvSpPr/>
          <p:nvPr/>
        </p:nvSpPr>
        <p:spPr>
          <a:xfrm>
            <a:off x="2955235" y="1612594"/>
            <a:ext cx="6281530" cy="773723"/>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GAME: LUCKY NUMBER</a:t>
            </a:r>
            <a:endParaRPr lang="en-US" sz="2400" dirty="0">
              <a:solidFill>
                <a:schemeClr val="tx1"/>
              </a:solidFill>
            </a:endParaRPr>
          </a:p>
        </p:txBody>
      </p:sp>
      <p:graphicFrame>
        <p:nvGraphicFramePr>
          <p:cNvPr id="43" name="Content Placeholder 4"/>
          <p:cNvGraphicFramePr>
            <a:graphicFrameLocks/>
          </p:cNvGraphicFramePr>
          <p:nvPr>
            <p:extLst>
              <p:ext uri="{D42A27DB-BD31-4B8C-83A1-F6EECF244321}">
                <p14:modId xmlns:p14="http://schemas.microsoft.com/office/powerpoint/2010/main" val="2973065915"/>
              </p:ext>
            </p:extLst>
          </p:nvPr>
        </p:nvGraphicFramePr>
        <p:xfrm>
          <a:off x="2735108" y="2445229"/>
          <a:ext cx="6501656" cy="3882744"/>
        </p:xfrm>
        <a:graphic>
          <a:graphicData uri="http://schemas.openxmlformats.org/drawingml/2006/table">
            <a:tbl>
              <a:tblPr firstRow="1" bandRow="1"/>
              <a:tblGrid>
                <a:gridCol w="1625414">
                  <a:extLst>
                    <a:ext uri="{9D8B030D-6E8A-4147-A177-3AD203B41FA5}">
                      <a16:colId xmlns:a16="http://schemas.microsoft.com/office/drawing/2014/main" val="3602453294"/>
                    </a:ext>
                  </a:extLst>
                </a:gridCol>
                <a:gridCol w="1625414">
                  <a:extLst>
                    <a:ext uri="{9D8B030D-6E8A-4147-A177-3AD203B41FA5}">
                      <a16:colId xmlns:a16="http://schemas.microsoft.com/office/drawing/2014/main" val="594268921"/>
                    </a:ext>
                  </a:extLst>
                </a:gridCol>
                <a:gridCol w="1625414">
                  <a:extLst>
                    <a:ext uri="{9D8B030D-6E8A-4147-A177-3AD203B41FA5}">
                      <a16:colId xmlns:a16="http://schemas.microsoft.com/office/drawing/2014/main" val="3538561721"/>
                    </a:ext>
                  </a:extLst>
                </a:gridCol>
                <a:gridCol w="1625414">
                  <a:extLst>
                    <a:ext uri="{9D8B030D-6E8A-4147-A177-3AD203B41FA5}">
                      <a16:colId xmlns:a16="http://schemas.microsoft.com/office/drawing/2014/main" val="3902835923"/>
                    </a:ext>
                  </a:extLst>
                </a:gridCol>
              </a:tblGrid>
              <a:tr h="1941372">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extLst>
                  <a:ext uri="{0D108BD9-81ED-4DB2-BD59-A6C34878D82A}">
                    <a16:rowId xmlns:a16="http://schemas.microsoft.com/office/drawing/2014/main" val="3806115810"/>
                  </a:ext>
                </a:extLst>
              </a:tr>
              <a:tr h="1941372">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3869978341"/>
                  </a:ext>
                </a:extLst>
              </a:tr>
            </a:tbl>
          </a:graphicData>
        </a:graphic>
      </p:graphicFrame>
      <p:sp>
        <p:nvSpPr>
          <p:cNvPr id="46" name="Rounded Rectangle 45">
            <a:hlinkClick r:id="rId3" action="ppaction://hlinksldjump"/>
          </p:cNvPr>
          <p:cNvSpPr/>
          <p:nvPr/>
        </p:nvSpPr>
        <p:spPr>
          <a:xfrm>
            <a:off x="2771525" y="2445230"/>
            <a:ext cx="2077699" cy="1993424"/>
          </a:xfrm>
          <a:prstGeom prst="roundRect">
            <a:avLst/>
          </a:prstGeom>
          <a:solidFill>
            <a:schemeClr val="accent2">
              <a:lumMod val="60000"/>
              <a:lumOff val="40000"/>
            </a:schemeClr>
          </a:solidFill>
          <a:ln w="19050" cap="rnd"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0000"/>
                </a:solidFill>
                <a:effectLst/>
                <a:uLnTx/>
                <a:uFillTx/>
                <a:latin typeface="Trebuchet MS" panose="020B0603020202020204"/>
                <a:ea typeface="+mn-ea"/>
                <a:cs typeface="+mn-cs"/>
              </a:rPr>
              <a:t>1</a:t>
            </a:r>
          </a:p>
        </p:txBody>
      </p:sp>
      <p:sp>
        <p:nvSpPr>
          <p:cNvPr id="47" name="Rounded Rectangle 46">
            <a:hlinkClick r:id="rId4" action="ppaction://hlinksldjump"/>
          </p:cNvPr>
          <p:cNvSpPr/>
          <p:nvPr/>
        </p:nvSpPr>
        <p:spPr>
          <a:xfrm>
            <a:off x="4849224" y="2419158"/>
            <a:ext cx="2173356" cy="2040834"/>
          </a:xfrm>
          <a:prstGeom prst="roundRect">
            <a:avLst/>
          </a:prstGeom>
          <a:solidFill>
            <a:schemeClr val="accent2">
              <a:lumMod val="60000"/>
              <a:lumOff val="40000"/>
            </a:schemeClr>
          </a:solidFill>
          <a:ln w="19050" cap="rnd"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0000"/>
                </a:solidFill>
                <a:effectLst/>
                <a:uLnTx/>
                <a:uFillTx/>
                <a:latin typeface="Trebuchet MS" panose="020B0603020202020204"/>
                <a:ea typeface="+mn-ea"/>
                <a:cs typeface="+mn-cs"/>
              </a:rPr>
              <a:t>2</a:t>
            </a:r>
          </a:p>
        </p:txBody>
      </p:sp>
      <p:sp>
        <p:nvSpPr>
          <p:cNvPr id="48" name="Rounded Rectangle 47">
            <a:hlinkClick r:id="rId5" action="ppaction://hlinksldjump"/>
          </p:cNvPr>
          <p:cNvSpPr/>
          <p:nvPr/>
        </p:nvSpPr>
        <p:spPr>
          <a:xfrm>
            <a:off x="7029499" y="2404754"/>
            <a:ext cx="2173356" cy="2040834"/>
          </a:xfrm>
          <a:prstGeom prst="roundRect">
            <a:avLst/>
          </a:prstGeom>
          <a:solidFill>
            <a:schemeClr val="accent2">
              <a:lumMod val="60000"/>
              <a:lumOff val="40000"/>
            </a:schemeClr>
          </a:solidFill>
          <a:ln w="19050" cap="rnd"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0000"/>
                </a:solidFill>
                <a:effectLst/>
                <a:uLnTx/>
                <a:uFillTx/>
                <a:latin typeface="Trebuchet MS" panose="020B0603020202020204"/>
                <a:ea typeface="+mn-ea"/>
                <a:cs typeface="+mn-cs"/>
              </a:rPr>
              <a:t>3</a:t>
            </a:r>
          </a:p>
        </p:txBody>
      </p:sp>
      <p:sp>
        <p:nvSpPr>
          <p:cNvPr id="50" name="Rounded Rectangle 49">
            <a:hlinkClick r:id="rId6" action="ppaction://hlinksldjump"/>
          </p:cNvPr>
          <p:cNvSpPr/>
          <p:nvPr/>
        </p:nvSpPr>
        <p:spPr>
          <a:xfrm>
            <a:off x="2705488" y="4438654"/>
            <a:ext cx="2173356" cy="2040834"/>
          </a:xfrm>
          <a:prstGeom prst="roundRect">
            <a:avLst/>
          </a:prstGeom>
          <a:solidFill>
            <a:schemeClr val="accent2">
              <a:lumMod val="60000"/>
              <a:lumOff val="40000"/>
            </a:schemeClr>
          </a:solidFill>
          <a:ln w="19050" cap="rnd"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000" kern="0" dirty="0">
                <a:solidFill>
                  <a:srgbClr val="FF0000"/>
                </a:solidFill>
                <a:latin typeface="Trebuchet MS" panose="020B0603020202020204"/>
              </a:rPr>
              <a:t>4</a:t>
            </a:r>
            <a:endParaRPr kumimoji="0" lang="en-US" sz="4000" b="0" i="0" u="none" strike="noStrike" kern="0" cap="none" spc="0" normalizeH="0" baseline="0" noProof="0" dirty="0">
              <a:ln>
                <a:noFill/>
              </a:ln>
              <a:solidFill>
                <a:srgbClr val="FF0000"/>
              </a:solidFill>
              <a:effectLst/>
              <a:uLnTx/>
              <a:uFillTx/>
              <a:latin typeface="Trebuchet MS" panose="020B0603020202020204"/>
              <a:ea typeface="+mn-ea"/>
              <a:cs typeface="+mn-cs"/>
            </a:endParaRPr>
          </a:p>
        </p:txBody>
      </p:sp>
      <p:sp>
        <p:nvSpPr>
          <p:cNvPr id="51" name="Rounded Rectangle 50">
            <a:hlinkClick r:id="rId7" action="ppaction://hlinksldjump"/>
          </p:cNvPr>
          <p:cNvSpPr/>
          <p:nvPr/>
        </p:nvSpPr>
        <p:spPr>
          <a:xfrm>
            <a:off x="4880786" y="4459992"/>
            <a:ext cx="2173356" cy="2040834"/>
          </a:xfrm>
          <a:prstGeom prst="roundRect">
            <a:avLst/>
          </a:prstGeom>
          <a:solidFill>
            <a:schemeClr val="accent2">
              <a:lumMod val="60000"/>
              <a:lumOff val="40000"/>
            </a:schemeClr>
          </a:solidFill>
          <a:ln w="19050" cap="rnd"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000" kern="0" dirty="0">
                <a:solidFill>
                  <a:srgbClr val="FF0000"/>
                </a:solidFill>
                <a:latin typeface="Trebuchet MS" panose="020B0603020202020204"/>
              </a:rPr>
              <a:t>5</a:t>
            </a:r>
            <a:endParaRPr kumimoji="0" lang="en-US" sz="4000" b="0" i="0" u="none" strike="noStrike" kern="0" cap="none" spc="0" normalizeH="0" baseline="0" noProof="0" dirty="0">
              <a:ln>
                <a:noFill/>
              </a:ln>
              <a:solidFill>
                <a:srgbClr val="FF0000"/>
              </a:solidFill>
              <a:effectLst/>
              <a:uLnTx/>
              <a:uFillTx/>
              <a:latin typeface="Trebuchet MS" panose="020B0603020202020204"/>
              <a:ea typeface="+mn-ea"/>
              <a:cs typeface="+mn-cs"/>
            </a:endParaRPr>
          </a:p>
        </p:txBody>
      </p:sp>
      <p:sp>
        <p:nvSpPr>
          <p:cNvPr id="52" name="Rounded Rectangle 51">
            <a:hlinkClick r:id="rId8" action="ppaction://hlinksldjump"/>
          </p:cNvPr>
          <p:cNvSpPr/>
          <p:nvPr/>
        </p:nvSpPr>
        <p:spPr>
          <a:xfrm>
            <a:off x="7066868" y="4459992"/>
            <a:ext cx="2173356" cy="2040834"/>
          </a:xfrm>
          <a:prstGeom prst="roundRect">
            <a:avLst/>
          </a:prstGeom>
          <a:solidFill>
            <a:schemeClr val="accent2">
              <a:lumMod val="60000"/>
              <a:lumOff val="40000"/>
            </a:schemeClr>
          </a:solidFill>
          <a:ln w="19050" cap="rnd"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000" kern="0" dirty="0">
                <a:solidFill>
                  <a:srgbClr val="FF0000"/>
                </a:solidFill>
                <a:latin typeface="Trebuchet MS" panose="020B0603020202020204"/>
              </a:rPr>
              <a:t>6</a:t>
            </a:r>
            <a:endParaRPr kumimoji="0" lang="en-US" sz="4000" b="0" i="0" u="none" strike="noStrike" kern="0" cap="none" spc="0" normalizeH="0" baseline="0" noProof="0" dirty="0">
              <a:ln>
                <a:noFill/>
              </a:ln>
              <a:solidFill>
                <a:srgbClr val="FF000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23099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6"/>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3" restart="whenNotActive" fill="hold" evtFilter="cancelBubble" nodeType="interactiveSeq">
                <p:stCondLst>
                  <p:cond evt="onClick" delay="0">
                    <p:tgtEl>
                      <p:spTgt spid="47"/>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8" restart="whenNotActive" fill="hold" evtFilter="cancelBubble" nodeType="interactiveSeq">
                <p:stCondLst>
                  <p:cond evt="onClick" delay="0">
                    <p:tgtEl>
                      <p:spTgt spid="48"/>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3" restart="whenNotActive" fill="hold" evtFilter="cancelBubble" nodeType="interactiveSeq">
                <p:stCondLst>
                  <p:cond evt="onClick" delay="0">
                    <p:tgtEl>
                      <p:spTgt spid="50"/>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8" restart="whenNotActive" fill="hold" evtFilter="cancelBubble" nodeType="interactiveSeq">
                <p:stCondLst>
                  <p:cond evt="onClick" delay="0">
                    <p:tgtEl>
                      <p:spTgt spid="5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37" grpId="0" animBg="1"/>
      <p:bldP spid="46" grpId="0" animBg="1"/>
      <p:bldP spid="47" grpId="0" animBg="1"/>
      <p:bldP spid="48" grpId="0" animBg="1"/>
      <p:bldP spid="50" grpId="0" animBg="1"/>
      <p:bldP spid="51" grpId="0" animBg="1"/>
      <p:bldP spid="5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BD392C4-B589-43D3-9879-DB9AB2245213}"/>
              </a:ext>
            </a:extLst>
          </p:cNvPr>
          <p:cNvSpPr txBox="1"/>
          <p:nvPr/>
        </p:nvSpPr>
        <p:spPr>
          <a:xfrm>
            <a:off x="1466118" y="1138534"/>
            <a:ext cx="9718717" cy="461665"/>
          </a:xfrm>
          <a:prstGeom prst="rect">
            <a:avLst/>
          </a:prstGeom>
          <a:noFill/>
        </p:spPr>
        <p:txBody>
          <a:bodyPr wrap="square">
            <a:spAutoFit/>
          </a:bodyPr>
          <a:lstStyle/>
          <a:p>
            <a:pPr algn="just"/>
            <a:r>
              <a:rPr lang="en-US" sz="2400" b="1" dirty="0">
                <a:solidFill>
                  <a:srgbClr val="F26532"/>
                </a:solidFill>
                <a:latin typeface="Arial" panose="020B0604020202020204" pitchFamily="34" charset="0"/>
                <a:cs typeface="Arial" panose="020B0604020202020204" pitchFamily="34" charset="0"/>
              </a:rPr>
              <a:t>Read the conversation again and answer the following questions.</a:t>
            </a:r>
          </a:p>
        </p:txBody>
      </p:sp>
      <p:sp>
        <p:nvSpPr>
          <p:cNvPr id="18" name="TextBox 17">
            <a:extLst>
              <a:ext uri="{FF2B5EF4-FFF2-40B4-BE49-F238E27FC236}">
                <a16:creationId xmlns:a16="http://schemas.microsoft.com/office/drawing/2014/main" id="{8514929A-D5FC-4F66-8951-74EDFD16573E}"/>
              </a:ext>
            </a:extLst>
          </p:cNvPr>
          <p:cNvSpPr txBox="1"/>
          <p:nvPr/>
        </p:nvSpPr>
        <p:spPr>
          <a:xfrm>
            <a:off x="1783976" y="80809"/>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pic>
        <p:nvPicPr>
          <p:cNvPr id="19" name="Picture 18">
            <a:extLst>
              <a:ext uri="{FF2B5EF4-FFF2-40B4-BE49-F238E27FC236}">
                <a16:creationId xmlns:a16="http://schemas.microsoft.com/office/drawing/2014/main" id="{82785E25-1EBB-4B29-833F-A76FC2D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20" name="TextBox 19">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sp>
        <p:nvSpPr>
          <p:cNvPr id="23" name="Rounded Rectangle 22"/>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4" name="TextBox 23"/>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7" name="Rounded Rectangle 36"/>
          <p:cNvSpPr/>
          <p:nvPr/>
        </p:nvSpPr>
        <p:spPr>
          <a:xfrm>
            <a:off x="2955235" y="1612594"/>
            <a:ext cx="6281530" cy="773723"/>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GAME: LUCKY NUMBER</a:t>
            </a:r>
            <a:endParaRPr lang="en-US" sz="2400" dirty="0">
              <a:solidFill>
                <a:schemeClr val="tx1"/>
              </a:solidFill>
            </a:endParaRPr>
          </a:p>
        </p:txBody>
      </p:sp>
      <p:sp>
        <p:nvSpPr>
          <p:cNvPr id="21" name="Content Placeholder 1"/>
          <p:cNvSpPr txBox="1">
            <a:spLocks/>
          </p:cNvSpPr>
          <p:nvPr/>
        </p:nvSpPr>
        <p:spPr>
          <a:xfrm>
            <a:off x="808358" y="2664173"/>
            <a:ext cx="8596668" cy="144400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tabLst>
                <a:tab pos="457200" algn="l"/>
              </a:tabLst>
            </a:pPr>
            <a:r>
              <a:rPr lang="vi-VN" sz="2400" b="1" noProof="0" dirty="0">
                <a:solidFill>
                  <a:sysClr val="windowText" lastClr="000000"/>
                </a:solidFill>
                <a:latin typeface="+mj-lt"/>
              </a:rPr>
              <a:t>2</a:t>
            </a:r>
            <a:r>
              <a:rPr kumimoji="0" lang="en-US" sz="2400" b="1" i="0" u="none" strike="noStrike" kern="1200" cap="none" spc="0" normalizeH="0" baseline="0" noProof="0" dirty="0">
                <a:ln>
                  <a:noFill/>
                </a:ln>
                <a:solidFill>
                  <a:sysClr val="windowText" lastClr="000000"/>
                </a:solidFill>
                <a:effectLst/>
                <a:uLnTx/>
                <a:uFillTx/>
                <a:latin typeface="+mj-lt"/>
              </a:rPr>
              <a:t>. </a:t>
            </a:r>
            <a:r>
              <a:rPr lang="vi-VN" sz="2400" b="1" dirty="0">
                <a:latin typeface="+mj-lt"/>
                <a:ea typeface="Calibri" panose="020F0502020204030204" pitchFamily="34" charset="0"/>
                <a:cs typeface="Times New Roman" panose="02020603050405020304" pitchFamily="18" charset="0"/>
              </a:rPr>
              <a:t>When did Phong start saving money?</a:t>
            </a:r>
          </a:p>
          <a:p>
            <a:pPr marL="0" indent="0">
              <a:buNone/>
              <a:tabLst>
                <a:tab pos="457200" algn="l"/>
              </a:tabLst>
            </a:pPr>
            <a:r>
              <a:rPr lang="vi-VN" sz="2400" dirty="0">
                <a:latin typeface="Times New Roman" panose="02020603050405020304" pitchFamily="18" charset="0"/>
                <a:ea typeface="Calibri" panose="020F0502020204030204" pitchFamily="34" charset="0"/>
                <a:cs typeface="Times New Roman" panose="02020603050405020304" pitchFamily="18" charset="0"/>
              </a:rPr>
              <a:t>A. Since Tet holiday</a:t>
            </a:r>
          </a:p>
          <a:p>
            <a:pPr marL="0" indent="0">
              <a:buNone/>
              <a:tabLst>
                <a:tab pos="457200" algn="l"/>
              </a:tabLst>
            </a:pPr>
            <a:r>
              <a:rPr lang="vi-VN" sz="2400" dirty="0">
                <a:latin typeface="Times New Roman" panose="02020603050405020304" pitchFamily="18" charset="0"/>
                <a:ea typeface="Calibri" panose="020F0502020204030204" pitchFamily="34" charset="0"/>
                <a:cs typeface="Times New Roman" panose="02020603050405020304" pitchFamily="18" charset="0"/>
              </a:rPr>
              <a:t>B. Since summer holiday</a:t>
            </a:r>
          </a:p>
        </p:txBody>
      </p:sp>
      <p:sp>
        <p:nvSpPr>
          <p:cNvPr id="25" name="Decagon 24">
            <a:hlinkClick r:id="" action="ppaction://noaction">
              <a:snd r:embed="rId3" name="applause.wav"/>
            </a:hlinkClick>
          </p:cNvPr>
          <p:cNvSpPr/>
          <p:nvPr/>
        </p:nvSpPr>
        <p:spPr>
          <a:xfrm>
            <a:off x="2425147" y="4035837"/>
            <a:ext cx="1855305" cy="1643270"/>
          </a:xfrm>
          <a:prstGeom prst="decagon">
            <a:avLst/>
          </a:prstGeom>
          <a:solidFill>
            <a:srgbClr val="E76618">
              <a:lumMod val="60000"/>
              <a:lumOff val="40000"/>
            </a:srgbClr>
          </a:solidFill>
          <a:ln w="19050" cap="rnd"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prstClr val="black"/>
                </a:solidFill>
                <a:effectLst/>
                <a:uLnTx/>
                <a:uFillTx/>
                <a:latin typeface="Trebuchet MS" panose="020B0603020202020204"/>
                <a:ea typeface="+mn-ea"/>
                <a:cs typeface="+mn-cs"/>
              </a:rPr>
              <a:t>10</a:t>
            </a:r>
          </a:p>
        </p:txBody>
      </p:sp>
      <p:sp>
        <p:nvSpPr>
          <p:cNvPr id="27" name="Left Arrow 26">
            <a:hlinkClick r:id="rId4" action="ppaction://hlinksldjump"/>
          </p:cNvPr>
          <p:cNvSpPr/>
          <p:nvPr/>
        </p:nvSpPr>
        <p:spPr>
          <a:xfrm>
            <a:off x="10045148" y="5671930"/>
            <a:ext cx="940904" cy="742122"/>
          </a:xfrm>
          <a:prstGeom prst="leftArrow">
            <a:avLst/>
          </a:prstGeom>
          <a:solidFill>
            <a:srgbClr val="00B0F0"/>
          </a:solidFill>
          <a:ln w="19050" cap="rnd"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6D163E88-B527-BCCF-A915-5593D17B14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6525" y="2664172"/>
            <a:ext cx="2442818" cy="3072803"/>
          </a:xfrm>
          <a:prstGeom prst="rect">
            <a:avLst/>
          </a:prstGeom>
        </p:spPr>
      </p:pic>
      <p:sp>
        <p:nvSpPr>
          <p:cNvPr id="9" name="Oval 8">
            <a:extLst>
              <a:ext uri="{FF2B5EF4-FFF2-40B4-BE49-F238E27FC236}">
                <a16:creationId xmlns:a16="http://schemas.microsoft.com/office/drawing/2014/main" id="{319E2CDF-014B-80E2-F363-2E84BD389321}"/>
              </a:ext>
            </a:extLst>
          </p:cNvPr>
          <p:cNvSpPr/>
          <p:nvPr/>
        </p:nvSpPr>
        <p:spPr>
          <a:xfrm>
            <a:off x="618465" y="3158218"/>
            <a:ext cx="637309" cy="474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chemeClr val="accent1">
                    <a:lumMod val="20000"/>
                    <a:lumOff val="80000"/>
                  </a:schemeClr>
                </a:solidFill>
              </a:rPr>
              <a:t>A</a:t>
            </a:r>
          </a:p>
        </p:txBody>
      </p:sp>
    </p:spTree>
    <p:extLst>
      <p:ext uri="{BB962C8B-B14F-4D97-AF65-F5344CB8AC3E}">
        <p14:creationId xmlns:p14="http://schemas.microsoft.com/office/powerpoint/2010/main" val="380294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down)">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
                                            <p:txEl>
                                              <p:pRg st="1" end="1"/>
                                            </p:txEl>
                                          </p:spTgt>
                                        </p:tgtEl>
                                        <p:attrNameLst>
                                          <p:attrName>style.visibility</p:attrName>
                                        </p:attrNameLst>
                                      </p:cBhvr>
                                      <p:to>
                                        <p:strVal val="visible"/>
                                      </p:to>
                                    </p:set>
                                    <p:anim calcmode="lin" valueType="num">
                                      <p:cBhvr additive="base">
                                        <p:cTn id="22"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1">
                                            <p:txEl>
                                              <p:pRg st="2" end="2"/>
                                            </p:txEl>
                                          </p:spTgt>
                                        </p:tgtEl>
                                        <p:attrNameLst>
                                          <p:attrName>style.visibility</p:attrName>
                                        </p:attrNameLst>
                                      </p:cBhvr>
                                      <p:to>
                                        <p:strVal val="visible"/>
                                      </p:to>
                                    </p:set>
                                    <p:anim calcmode="lin" valueType="num">
                                      <p:cBhvr additive="base">
                                        <p:cTn id="28"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5"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BD392C4-B589-43D3-9879-DB9AB2245213}"/>
              </a:ext>
            </a:extLst>
          </p:cNvPr>
          <p:cNvSpPr txBox="1"/>
          <p:nvPr/>
        </p:nvSpPr>
        <p:spPr>
          <a:xfrm>
            <a:off x="1466118" y="1138534"/>
            <a:ext cx="9718717" cy="461665"/>
          </a:xfrm>
          <a:prstGeom prst="rect">
            <a:avLst/>
          </a:prstGeom>
          <a:noFill/>
        </p:spPr>
        <p:txBody>
          <a:bodyPr wrap="square">
            <a:spAutoFit/>
          </a:bodyPr>
          <a:lstStyle/>
          <a:p>
            <a:pPr algn="just"/>
            <a:r>
              <a:rPr lang="en-US" sz="2400" b="1" dirty="0">
                <a:solidFill>
                  <a:srgbClr val="F26532"/>
                </a:solidFill>
                <a:latin typeface="Arial" panose="020B0604020202020204" pitchFamily="34" charset="0"/>
                <a:cs typeface="Arial" panose="020B0604020202020204" pitchFamily="34" charset="0"/>
              </a:rPr>
              <a:t>Read the conversation again and answer the following questions.</a:t>
            </a:r>
          </a:p>
        </p:txBody>
      </p:sp>
      <p:sp>
        <p:nvSpPr>
          <p:cNvPr id="18" name="TextBox 17">
            <a:extLst>
              <a:ext uri="{FF2B5EF4-FFF2-40B4-BE49-F238E27FC236}">
                <a16:creationId xmlns:a16="http://schemas.microsoft.com/office/drawing/2014/main" id="{8514929A-D5FC-4F66-8951-74EDFD16573E}"/>
              </a:ext>
            </a:extLst>
          </p:cNvPr>
          <p:cNvSpPr txBox="1"/>
          <p:nvPr/>
        </p:nvSpPr>
        <p:spPr>
          <a:xfrm>
            <a:off x="1783976" y="80809"/>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pic>
        <p:nvPicPr>
          <p:cNvPr id="19" name="Picture 18">
            <a:extLst>
              <a:ext uri="{FF2B5EF4-FFF2-40B4-BE49-F238E27FC236}">
                <a16:creationId xmlns:a16="http://schemas.microsoft.com/office/drawing/2014/main" id="{82785E25-1EBB-4B29-833F-A76FC2D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20" name="TextBox 19">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sp>
        <p:nvSpPr>
          <p:cNvPr id="23" name="Rounded Rectangle 22"/>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4" name="TextBox 23"/>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7" name="Rounded Rectangle 36"/>
          <p:cNvSpPr/>
          <p:nvPr/>
        </p:nvSpPr>
        <p:spPr>
          <a:xfrm>
            <a:off x="2955235" y="1612594"/>
            <a:ext cx="6281530" cy="773723"/>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GAME: LUCKY NUMBER</a:t>
            </a:r>
            <a:endParaRPr lang="en-US" sz="2400" dirty="0">
              <a:solidFill>
                <a:schemeClr val="tx1"/>
              </a:solidFill>
            </a:endParaRPr>
          </a:p>
        </p:txBody>
      </p:sp>
      <p:sp>
        <p:nvSpPr>
          <p:cNvPr id="25" name="Decagon 24">
            <a:hlinkClick r:id="" action="ppaction://noaction">
              <a:snd r:embed="rId3" name="applause.wav"/>
            </a:hlinkClick>
          </p:cNvPr>
          <p:cNvSpPr/>
          <p:nvPr/>
        </p:nvSpPr>
        <p:spPr>
          <a:xfrm>
            <a:off x="9699201" y="3595160"/>
            <a:ext cx="1855305" cy="1643270"/>
          </a:xfrm>
          <a:prstGeom prst="decagon">
            <a:avLst/>
          </a:prstGeom>
          <a:solidFill>
            <a:srgbClr val="E76618">
              <a:lumMod val="60000"/>
              <a:lumOff val="40000"/>
            </a:srgbClr>
          </a:solidFill>
          <a:ln w="19050" cap="rnd"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prstClr val="black"/>
                </a:solidFill>
                <a:effectLst/>
                <a:uLnTx/>
                <a:uFillTx/>
                <a:latin typeface="Trebuchet MS" panose="020B0603020202020204"/>
                <a:ea typeface="+mn-ea"/>
                <a:cs typeface="+mn-cs"/>
              </a:rPr>
              <a:t>15</a:t>
            </a:r>
            <a:endParaRPr kumimoji="0" lang="en-US" sz="4400" b="0" i="0" u="none" strike="noStrike" kern="0" cap="none" spc="0" normalizeH="0" baseline="0" noProof="0" dirty="0">
              <a:ln>
                <a:noFill/>
              </a:ln>
              <a:solidFill>
                <a:prstClr val="black"/>
              </a:solidFill>
              <a:effectLst/>
              <a:uLnTx/>
              <a:uFillTx/>
              <a:latin typeface="Trebuchet MS" panose="020B0603020202020204"/>
              <a:ea typeface="+mn-ea"/>
              <a:cs typeface="+mn-cs"/>
            </a:endParaRPr>
          </a:p>
        </p:txBody>
      </p:sp>
      <p:sp>
        <p:nvSpPr>
          <p:cNvPr id="27" name="Left Arrow 26">
            <a:hlinkClick r:id="rId4" action="ppaction://hlinksldjump"/>
          </p:cNvPr>
          <p:cNvSpPr/>
          <p:nvPr/>
        </p:nvSpPr>
        <p:spPr>
          <a:xfrm>
            <a:off x="10045148" y="5671930"/>
            <a:ext cx="940904" cy="742122"/>
          </a:xfrm>
          <a:prstGeom prst="leftArrow">
            <a:avLst/>
          </a:prstGeom>
          <a:solidFill>
            <a:srgbClr val="00B0F0"/>
          </a:solidFill>
          <a:ln w="19050" cap="rnd"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13" name="Content Placeholder 1"/>
          <p:cNvSpPr txBox="1">
            <a:spLocks/>
          </p:cNvSpPr>
          <p:nvPr/>
        </p:nvSpPr>
        <p:spPr>
          <a:xfrm>
            <a:off x="746747" y="2809946"/>
            <a:ext cx="8596668" cy="1225892"/>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vi-VN" sz="2400" b="1" dirty="0">
                <a:latin typeface="Times New Roman" panose="02020603050405020304" pitchFamily="18" charset="0"/>
                <a:cs typeface="Times New Roman" panose="02020603050405020304" pitchFamily="18" charset="0"/>
              </a:rPr>
              <a:t>4</a:t>
            </a:r>
            <a:r>
              <a:rPr lang="en-US" sz="2400" b="1" dirty="0">
                <a:latin typeface="Times New Roman" panose="02020603050405020304" pitchFamily="18" charset="0"/>
                <a:cs typeface="Times New Roman" panose="02020603050405020304" pitchFamily="18" charset="0"/>
              </a:rPr>
              <a:t>. How useful are laptops? </a:t>
            </a:r>
          </a:p>
          <a:p>
            <a:pPr marL="0" indent="0">
              <a:buNone/>
            </a:pPr>
            <a:r>
              <a:rPr lang="vi-VN" sz="2400" dirty="0">
                <a:latin typeface="Times New Roman" panose="02020603050405020304" pitchFamily="18" charset="0"/>
                <a:cs typeface="Times New Roman" panose="02020603050405020304" pitchFamily="18" charset="0"/>
              </a:rPr>
              <a:t>A. </a:t>
            </a:r>
            <a:r>
              <a:rPr lang="en-US" sz="2400" dirty="0">
                <a:latin typeface="Times New Roman" panose="02020603050405020304" pitchFamily="18" charset="0"/>
                <a:cs typeface="Times New Roman" panose="02020603050405020304" pitchFamily="18" charset="0"/>
              </a:rPr>
              <a:t>They’ve allowed us to study better and work faster</a:t>
            </a:r>
          </a:p>
          <a:p>
            <a:pPr marL="0" indent="0">
              <a:buNone/>
            </a:pPr>
            <a:r>
              <a:rPr lang="en-US" sz="2400" dirty="0">
                <a:latin typeface="Times New Roman" panose="02020603050405020304" pitchFamily="18" charset="0"/>
                <a:cs typeface="Times New Roman" panose="02020603050405020304" pitchFamily="18" charset="0"/>
              </a:rPr>
              <a:t>B. They’ve allowed us to travel and surf the internet faster.</a:t>
            </a:r>
          </a:p>
        </p:txBody>
      </p:sp>
      <p:sp>
        <p:nvSpPr>
          <p:cNvPr id="2" name="Oval 1">
            <a:extLst>
              <a:ext uri="{FF2B5EF4-FFF2-40B4-BE49-F238E27FC236}">
                <a16:creationId xmlns:a16="http://schemas.microsoft.com/office/drawing/2014/main" id="{C8E180EE-A3BD-C908-F3C1-13E083C1D34F}"/>
              </a:ext>
            </a:extLst>
          </p:cNvPr>
          <p:cNvSpPr/>
          <p:nvPr/>
        </p:nvSpPr>
        <p:spPr>
          <a:xfrm>
            <a:off x="551113" y="3120938"/>
            <a:ext cx="637309" cy="474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accent1">
                    <a:lumMod val="20000"/>
                    <a:lumOff val="80000"/>
                  </a:schemeClr>
                </a:solidFill>
              </a:rPr>
              <a:t>A</a:t>
            </a:r>
          </a:p>
        </p:txBody>
      </p:sp>
      <p:pic>
        <p:nvPicPr>
          <p:cNvPr id="4" name="Picture 3">
            <a:extLst>
              <a:ext uri="{FF2B5EF4-FFF2-40B4-BE49-F238E27FC236}">
                <a16:creationId xmlns:a16="http://schemas.microsoft.com/office/drawing/2014/main" id="{12B50F2C-142B-EA47-A7FD-BA759B7BE9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4633" y="4119266"/>
            <a:ext cx="3304143" cy="1850320"/>
          </a:xfrm>
          <a:prstGeom prst="rect">
            <a:avLst/>
          </a:prstGeom>
        </p:spPr>
      </p:pic>
    </p:spTree>
    <p:extLst>
      <p:ext uri="{BB962C8B-B14F-4D97-AF65-F5344CB8AC3E}">
        <p14:creationId xmlns:p14="http://schemas.microsoft.com/office/powerpoint/2010/main" val="377886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1000"/>
                                        <p:tgtEl>
                                          <p:spTgt spid="13">
                                            <p:txEl>
                                              <p:pRg st="1" end="1"/>
                                            </p:txEl>
                                          </p:spTgt>
                                        </p:tgtEl>
                                      </p:cBhvr>
                                    </p:animEffect>
                                    <p:anim calcmode="lin" valueType="num">
                                      <p:cBhvr>
                                        <p:cTn id="2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fade">
                                      <p:cBhvr>
                                        <p:cTn id="29" dur="1000"/>
                                        <p:tgtEl>
                                          <p:spTgt spid="13">
                                            <p:txEl>
                                              <p:pRg st="2" end="2"/>
                                            </p:txEl>
                                          </p:spTgt>
                                        </p:tgtEl>
                                      </p:cBhvr>
                                    </p:animEffect>
                                    <p:anim calcmode="lin" valueType="num">
                                      <p:cBhvr>
                                        <p:cTn id="30"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1000" fill="hold"/>
                                        <p:tgtEl>
                                          <p:spTgt spid="25"/>
                                        </p:tgtEl>
                                        <p:attrNameLst>
                                          <p:attrName>ppt_w</p:attrName>
                                        </p:attrNameLst>
                                      </p:cBhvr>
                                      <p:tavLst>
                                        <p:tav tm="0">
                                          <p:val>
                                            <p:fltVal val="0"/>
                                          </p:val>
                                        </p:tav>
                                        <p:tav tm="100000">
                                          <p:val>
                                            <p:strVal val="#ppt_w"/>
                                          </p:val>
                                        </p:tav>
                                      </p:tavLst>
                                    </p:anim>
                                    <p:anim calcmode="lin" valueType="num">
                                      <p:cBhvr>
                                        <p:cTn id="42" dur="1000" fill="hold"/>
                                        <p:tgtEl>
                                          <p:spTgt spid="25"/>
                                        </p:tgtEl>
                                        <p:attrNameLst>
                                          <p:attrName>ppt_h</p:attrName>
                                        </p:attrNameLst>
                                      </p:cBhvr>
                                      <p:tavLst>
                                        <p:tav tm="0">
                                          <p:val>
                                            <p:fltVal val="0"/>
                                          </p:val>
                                        </p:tav>
                                        <p:tav tm="100000">
                                          <p:val>
                                            <p:strVal val="#ppt_h"/>
                                          </p:val>
                                        </p:tav>
                                      </p:tavLst>
                                    </p:anim>
                                    <p:anim calcmode="lin" valueType="num">
                                      <p:cBhvr>
                                        <p:cTn id="43" dur="1000" fill="hold"/>
                                        <p:tgtEl>
                                          <p:spTgt spid="25"/>
                                        </p:tgtEl>
                                        <p:attrNameLst>
                                          <p:attrName>style.rotation</p:attrName>
                                        </p:attrNameLst>
                                      </p:cBhvr>
                                      <p:tavLst>
                                        <p:tav tm="0">
                                          <p:val>
                                            <p:fltVal val="90"/>
                                          </p:val>
                                        </p:tav>
                                        <p:tav tm="100000">
                                          <p:val>
                                            <p:fltVal val="0"/>
                                          </p:val>
                                        </p:tav>
                                      </p:tavLst>
                                    </p:anim>
                                    <p:animEffect transition="in" filter="fade">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5"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BD392C4-B589-43D3-9879-DB9AB2245213}"/>
              </a:ext>
            </a:extLst>
          </p:cNvPr>
          <p:cNvSpPr txBox="1"/>
          <p:nvPr/>
        </p:nvSpPr>
        <p:spPr>
          <a:xfrm>
            <a:off x="1466118" y="1138534"/>
            <a:ext cx="9718717" cy="461665"/>
          </a:xfrm>
          <a:prstGeom prst="rect">
            <a:avLst/>
          </a:prstGeom>
          <a:noFill/>
        </p:spPr>
        <p:txBody>
          <a:bodyPr wrap="square">
            <a:spAutoFit/>
          </a:bodyPr>
          <a:lstStyle/>
          <a:p>
            <a:pPr algn="just"/>
            <a:r>
              <a:rPr lang="en-US" sz="2400" b="1" dirty="0">
                <a:solidFill>
                  <a:srgbClr val="F26532"/>
                </a:solidFill>
                <a:latin typeface="Arial" panose="020B0604020202020204" pitchFamily="34" charset="0"/>
                <a:cs typeface="Arial" panose="020B0604020202020204" pitchFamily="34" charset="0"/>
              </a:rPr>
              <a:t>Read the conversation again and answer the following questions.</a:t>
            </a:r>
          </a:p>
        </p:txBody>
      </p:sp>
      <p:sp>
        <p:nvSpPr>
          <p:cNvPr id="18" name="TextBox 17">
            <a:extLst>
              <a:ext uri="{FF2B5EF4-FFF2-40B4-BE49-F238E27FC236}">
                <a16:creationId xmlns:a16="http://schemas.microsoft.com/office/drawing/2014/main" id="{8514929A-D5FC-4F66-8951-74EDFD16573E}"/>
              </a:ext>
            </a:extLst>
          </p:cNvPr>
          <p:cNvSpPr txBox="1"/>
          <p:nvPr/>
        </p:nvSpPr>
        <p:spPr>
          <a:xfrm>
            <a:off x="1783976" y="80809"/>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pic>
        <p:nvPicPr>
          <p:cNvPr id="19" name="Picture 18">
            <a:extLst>
              <a:ext uri="{FF2B5EF4-FFF2-40B4-BE49-F238E27FC236}">
                <a16:creationId xmlns:a16="http://schemas.microsoft.com/office/drawing/2014/main" id="{82785E25-1EBB-4B29-833F-A76FC2D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20" name="TextBox 19">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sp>
        <p:nvSpPr>
          <p:cNvPr id="23" name="Rounded Rectangle 22"/>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4" name="TextBox 23"/>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7" name="Rounded Rectangle 36"/>
          <p:cNvSpPr/>
          <p:nvPr/>
        </p:nvSpPr>
        <p:spPr>
          <a:xfrm>
            <a:off x="2955235" y="1612594"/>
            <a:ext cx="6281530" cy="773723"/>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GAME: LUCKY NUMBER</a:t>
            </a:r>
            <a:endParaRPr lang="en-US" sz="2400" dirty="0">
              <a:solidFill>
                <a:schemeClr val="tx1"/>
              </a:solidFill>
            </a:endParaRPr>
          </a:p>
        </p:txBody>
      </p:sp>
      <p:sp>
        <p:nvSpPr>
          <p:cNvPr id="25" name="Decagon 24">
            <a:hlinkClick r:id="" action="ppaction://noaction">
              <a:snd r:embed="rId3" name="applause.wav"/>
            </a:hlinkClick>
          </p:cNvPr>
          <p:cNvSpPr/>
          <p:nvPr/>
        </p:nvSpPr>
        <p:spPr>
          <a:xfrm>
            <a:off x="9699201" y="3595160"/>
            <a:ext cx="1855305" cy="1643270"/>
          </a:xfrm>
          <a:prstGeom prst="decagon">
            <a:avLst/>
          </a:prstGeom>
          <a:solidFill>
            <a:srgbClr val="E76618">
              <a:lumMod val="60000"/>
              <a:lumOff val="40000"/>
            </a:srgbClr>
          </a:solidFill>
          <a:ln w="19050" cap="rnd"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kern="0" dirty="0">
                <a:solidFill>
                  <a:prstClr val="black"/>
                </a:solidFill>
                <a:latin typeface="Trebuchet MS" panose="020B0603020202020204"/>
              </a:rPr>
              <a:t>5</a:t>
            </a:r>
            <a:endParaRPr kumimoji="0" lang="en-US" sz="4400" b="0" i="0" u="none" strike="noStrike" kern="0" cap="none" spc="0" normalizeH="0" baseline="0" noProof="0" dirty="0">
              <a:ln>
                <a:noFill/>
              </a:ln>
              <a:solidFill>
                <a:prstClr val="black"/>
              </a:solidFill>
              <a:effectLst/>
              <a:uLnTx/>
              <a:uFillTx/>
              <a:latin typeface="Trebuchet MS" panose="020B0603020202020204"/>
              <a:ea typeface="+mn-ea"/>
              <a:cs typeface="+mn-cs"/>
            </a:endParaRPr>
          </a:p>
        </p:txBody>
      </p:sp>
      <p:sp>
        <p:nvSpPr>
          <p:cNvPr id="27" name="Left Arrow 26">
            <a:hlinkClick r:id="rId4" action="ppaction://hlinksldjump"/>
          </p:cNvPr>
          <p:cNvSpPr/>
          <p:nvPr/>
        </p:nvSpPr>
        <p:spPr>
          <a:xfrm>
            <a:off x="10045148" y="5671930"/>
            <a:ext cx="940904" cy="742122"/>
          </a:xfrm>
          <a:prstGeom prst="leftArrow">
            <a:avLst/>
          </a:prstGeom>
          <a:solidFill>
            <a:srgbClr val="00B0F0"/>
          </a:solidFill>
          <a:ln w="19050" cap="rnd"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13" name="Content Placeholder 1"/>
          <p:cNvSpPr txBox="1">
            <a:spLocks/>
          </p:cNvSpPr>
          <p:nvPr/>
        </p:nvSpPr>
        <p:spPr>
          <a:xfrm>
            <a:off x="788062" y="2621443"/>
            <a:ext cx="8596668" cy="122589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vi-VN" sz="2400" b="1" dirty="0">
                <a:latin typeface="Times New Roman" panose="02020603050405020304" pitchFamily="18" charset="0"/>
                <a:cs typeface="Times New Roman" panose="02020603050405020304" pitchFamily="18" charset="0"/>
              </a:rPr>
              <a:t>5</a:t>
            </a:r>
            <a:r>
              <a:rPr lang="en-US" sz="2400" b="1" dirty="0">
                <a:latin typeface="Times New Roman" panose="02020603050405020304" pitchFamily="18" charset="0"/>
                <a:cs typeface="Times New Roman" panose="02020603050405020304" pitchFamily="18" charset="0"/>
              </a:rPr>
              <a:t>. Why is it fun and convenient to learn with educational apps on smartphone?</a:t>
            </a:r>
          </a:p>
          <a:p>
            <a:pPr marL="0" indent="0">
              <a:buNone/>
            </a:pPr>
            <a:r>
              <a:rPr lang="vi-VN" sz="2400" dirty="0">
                <a:latin typeface="Times New Roman" panose="02020603050405020304" pitchFamily="18" charset="0"/>
                <a:cs typeface="Times New Roman" panose="02020603050405020304" pitchFamily="18" charset="0"/>
              </a:rPr>
              <a:t>A. </a:t>
            </a:r>
            <a:r>
              <a:rPr lang="en-US" sz="2400" dirty="0">
                <a:latin typeface="Times New Roman" panose="02020603050405020304" pitchFamily="18" charset="0"/>
                <a:cs typeface="Times New Roman" panose="02020603050405020304" pitchFamily="18" charset="0"/>
              </a:rPr>
              <a:t>The apps allow students to talk and learn at the same time.</a:t>
            </a:r>
          </a:p>
          <a:p>
            <a:pPr marL="0" indent="0">
              <a:buNone/>
            </a:pPr>
            <a:r>
              <a:rPr lang="vi-VN" sz="2400" dirty="0">
                <a:latin typeface="Times New Roman" panose="02020603050405020304" pitchFamily="18" charset="0"/>
                <a:cs typeface="Times New Roman" panose="02020603050405020304" pitchFamily="18" charset="0"/>
              </a:rPr>
              <a:t>B. </a:t>
            </a:r>
            <a:r>
              <a:rPr lang="en-US" sz="2400" dirty="0">
                <a:latin typeface="Times New Roman" panose="02020603050405020304" pitchFamily="18" charset="0"/>
                <a:cs typeface="Times New Roman" panose="02020603050405020304" pitchFamily="18" charset="0"/>
              </a:rPr>
              <a:t>The apps allow students to communicates and learn at the same </a:t>
            </a:r>
            <a:r>
              <a:rPr lang="vi-VN" sz="2400" dirty="0">
                <a:latin typeface="Times New Roman" panose="02020603050405020304" pitchFamily="18" charset="0"/>
                <a:cs typeface="Times New Roman" panose="02020603050405020304" pitchFamily="18" charset="0"/>
              </a:rPr>
              <a:t>time.</a:t>
            </a:r>
          </a:p>
        </p:txBody>
      </p:sp>
      <p:pic>
        <p:nvPicPr>
          <p:cNvPr id="4" name="Picture 3">
            <a:extLst>
              <a:ext uri="{FF2B5EF4-FFF2-40B4-BE49-F238E27FC236}">
                <a16:creationId xmlns:a16="http://schemas.microsoft.com/office/drawing/2014/main" id="{EE183B48-797E-6E99-EC2D-D6600AAB3B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8318" y="3779148"/>
            <a:ext cx="4013144" cy="2809201"/>
          </a:xfrm>
          <a:prstGeom prst="rect">
            <a:avLst/>
          </a:prstGeom>
        </p:spPr>
      </p:pic>
      <p:sp>
        <p:nvSpPr>
          <p:cNvPr id="5" name="Oval 4">
            <a:extLst>
              <a:ext uri="{FF2B5EF4-FFF2-40B4-BE49-F238E27FC236}">
                <a16:creationId xmlns:a16="http://schemas.microsoft.com/office/drawing/2014/main" id="{6008542B-DF8C-8A53-B534-AB2B62EB88D2}"/>
              </a:ext>
            </a:extLst>
          </p:cNvPr>
          <p:cNvSpPr/>
          <p:nvPr/>
        </p:nvSpPr>
        <p:spPr>
          <a:xfrm>
            <a:off x="551113" y="3234389"/>
            <a:ext cx="637309" cy="474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accent1">
                    <a:lumMod val="20000"/>
                    <a:lumOff val="80000"/>
                  </a:schemeClr>
                </a:solidFill>
              </a:rPr>
              <a:t>B</a:t>
            </a:r>
            <a:endParaRPr lang="vi-VN" sz="1900" dirty="0">
              <a:solidFill>
                <a:schemeClr val="accent1">
                  <a:lumMod val="20000"/>
                  <a:lumOff val="80000"/>
                </a:schemeClr>
              </a:solidFill>
            </a:endParaRPr>
          </a:p>
        </p:txBody>
      </p:sp>
    </p:spTree>
    <p:extLst>
      <p:ext uri="{BB962C8B-B14F-4D97-AF65-F5344CB8AC3E}">
        <p14:creationId xmlns:p14="http://schemas.microsoft.com/office/powerpoint/2010/main" val="38433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barn(inVertical)">
                                      <p:cBhvr>
                                        <p:cTn id="24" dur="500"/>
                                        <p:tgtEl>
                                          <p:spTgt spid="1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barn(inVertical)">
                                      <p:cBhvr>
                                        <p:cTn id="29" dur="500"/>
                                        <p:tgtEl>
                                          <p:spTgt spid="1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5"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BD392C4-B589-43D3-9879-DB9AB2245213}"/>
              </a:ext>
            </a:extLst>
          </p:cNvPr>
          <p:cNvSpPr txBox="1"/>
          <p:nvPr/>
        </p:nvSpPr>
        <p:spPr>
          <a:xfrm>
            <a:off x="1466118" y="1138534"/>
            <a:ext cx="9718717" cy="461665"/>
          </a:xfrm>
          <a:prstGeom prst="rect">
            <a:avLst/>
          </a:prstGeom>
          <a:noFill/>
        </p:spPr>
        <p:txBody>
          <a:bodyPr wrap="square">
            <a:spAutoFit/>
          </a:bodyPr>
          <a:lstStyle/>
          <a:p>
            <a:pPr algn="just"/>
            <a:r>
              <a:rPr lang="en-US" sz="2400" b="1" dirty="0">
                <a:solidFill>
                  <a:srgbClr val="F26532"/>
                </a:solidFill>
                <a:latin typeface="Arial" panose="020B0604020202020204" pitchFamily="34" charset="0"/>
                <a:cs typeface="Arial" panose="020B0604020202020204" pitchFamily="34" charset="0"/>
              </a:rPr>
              <a:t>Read the conversation again and answer the following questions.</a:t>
            </a:r>
          </a:p>
        </p:txBody>
      </p:sp>
      <p:sp>
        <p:nvSpPr>
          <p:cNvPr id="18" name="TextBox 17">
            <a:extLst>
              <a:ext uri="{FF2B5EF4-FFF2-40B4-BE49-F238E27FC236}">
                <a16:creationId xmlns:a16="http://schemas.microsoft.com/office/drawing/2014/main" id="{8514929A-D5FC-4F66-8951-74EDFD16573E}"/>
              </a:ext>
            </a:extLst>
          </p:cNvPr>
          <p:cNvSpPr txBox="1"/>
          <p:nvPr/>
        </p:nvSpPr>
        <p:spPr>
          <a:xfrm>
            <a:off x="1783976" y="80809"/>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pic>
        <p:nvPicPr>
          <p:cNvPr id="19" name="Picture 18">
            <a:extLst>
              <a:ext uri="{FF2B5EF4-FFF2-40B4-BE49-F238E27FC236}">
                <a16:creationId xmlns:a16="http://schemas.microsoft.com/office/drawing/2014/main" id="{82785E25-1EBB-4B29-833F-A76FC2D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20" name="TextBox 19">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sp>
        <p:nvSpPr>
          <p:cNvPr id="23" name="Rounded Rectangle 22"/>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4" name="TextBox 23"/>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7" name="Rounded Rectangle 36"/>
          <p:cNvSpPr/>
          <p:nvPr/>
        </p:nvSpPr>
        <p:spPr>
          <a:xfrm>
            <a:off x="2955235" y="1612594"/>
            <a:ext cx="6281530" cy="773723"/>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GAME: LUCKY NUMBER</a:t>
            </a:r>
            <a:endParaRPr lang="en-US" sz="2400" dirty="0">
              <a:solidFill>
                <a:schemeClr val="tx1"/>
              </a:solidFill>
            </a:endParaRPr>
          </a:p>
        </p:txBody>
      </p:sp>
      <p:sp>
        <p:nvSpPr>
          <p:cNvPr id="25" name="Decagon 24">
            <a:hlinkClick r:id="" action="ppaction://noaction">
              <a:snd r:embed="rId3" name="applause.wav"/>
            </a:hlinkClick>
          </p:cNvPr>
          <p:cNvSpPr/>
          <p:nvPr/>
        </p:nvSpPr>
        <p:spPr>
          <a:xfrm>
            <a:off x="9699201" y="3595160"/>
            <a:ext cx="1855305" cy="1643270"/>
          </a:xfrm>
          <a:prstGeom prst="decagon">
            <a:avLst/>
          </a:prstGeom>
          <a:solidFill>
            <a:srgbClr val="E76618">
              <a:lumMod val="60000"/>
              <a:lumOff val="40000"/>
            </a:srgbClr>
          </a:solidFill>
          <a:ln w="19050" cap="rnd"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400" kern="0" noProof="0" dirty="0">
                <a:solidFill>
                  <a:prstClr val="black"/>
                </a:solidFill>
                <a:latin typeface="Trebuchet MS" panose="020B0603020202020204"/>
              </a:rPr>
              <a:t>10</a:t>
            </a:r>
            <a:endParaRPr kumimoji="0" lang="en-US" sz="4400" b="0" i="0" u="none" strike="noStrike" kern="0" cap="none" spc="0" normalizeH="0" baseline="0" noProof="0" dirty="0">
              <a:ln>
                <a:noFill/>
              </a:ln>
              <a:solidFill>
                <a:prstClr val="black"/>
              </a:solidFill>
              <a:effectLst/>
              <a:uLnTx/>
              <a:uFillTx/>
              <a:latin typeface="Trebuchet MS" panose="020B0603020202020204"/>
              <a:ea typeface="+mn-ea"/>
              <a:cs typeface="+mn-cs"/>
            </a:endParaRPr>
          </a:p>
        </p:txBody>
      </p:sp>
      <p:sp>
        <p:nvSpPr>
          <p:cNvPr id="27" name="Left Arrow 26">
            <a:hlinkClick r:id="rId4" action="ppaction://hlinksldjump"/>
          </p:cNvPr>
          <p:cNvSpPr/>
          <p:nvPr/>
        </p:nvSpPr>
        <p:spPr>
          <a:xfrm>
            <a:off x="10045148" y="5671930"/>
            <a:ext cx="940904" cy="742122"/>
          </a:xfrm>
          <a:prstGeom prst="leftArrow">
            <a:avLst/>
          </a:prstGeom>
          <a:solidFill>
            <a:srgbClr val="00B0F0"/>
          </a:solidFill>
          <a:ln w="19050" cap="rnd"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13" name="Content Placeholder 1"/>
          <p:cNvSpPr txBox="1">
            <a:spLocks/>
          </p:cNvSpPr>
          <p:nvPr/>
        </p:nvSpPr>
        <p:spPr>
          <a:xfrm>
            <a:off x="788062" y="2621443"/>
            <a:ext cx="8596668" cy="122589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14300" indent="0">
              <a:buNone/>
            </a:pPr>
            <a:r>
              <a:rPr lang="en-US" sz="2400" b="1" dirty="0">
                <a:latin typeface="Times New Roman" panose="02020603050405020304" pitchFamily="18" charset="0"/>
                <a:cs typeface="Times New Roman" panose="02020603050405020304" pitchFamily="18" charset="0"/>
              </a:rPr>
              <a:t>1. What inventions are </a:t>
            </a:r>
            <a:r>
              <a:rPr lang="vi-VN" sz="2400" b="1" dirty="0">
                <a:latin typeface="Times New Roman" panose="02020603050405020304" pitchFamily="18" charset="0"/>
                <a:cs typeface="Times New Roman" panose="02020603050405020304" pitchFamily="18" charset="0"/>
              </a:rPr>
              <a:t>P</a:t>
            </a:r>
            <a:r>
              <a:rPr lang="en-US" sz="2400" b="1" dirty="0" err="1">
                <a:latin typeface="Times New Roman" panose="02020603050405020304" pitchFamily="18" charset="0"/>
                <a:cs typeface="Times New Roman" panose="02020603050405020304" pitchFamily="18" charset="0"/>
              </a:rPr>
              <a:t>hong</a:t>
            </a:r>
            <a:r>
              <a:rPr lang="en-US" sz="2400" b="1" dirty="0">
                <a:latin typeface="Times New Roman" panose="02020603050405020304" pitchFamily="18" charset="0"/>
                <a:cs typeface="Times New Roman" panose="02020603050405020304" pitchFamily="18" charset="0"/>
              </a:rPr>
              <a:t> and his dad talking about?</a:t>
            </a:r>
          </a:p>
          <a:p>
            <a:pPr marL="0" indent="0">
              <a:buNone/>
            </a:pPr>
            <a:r>
              <a:rPr lang="vi-VN" sz="2400" dirty="0">
                <a:latin typeface="Times New Roman" panose="02020603050405020304" pitchFamily="18" charset="0"/>
                <a:cs typeface="Times New Roman" panose="02020603050405020304" pitchFamily="18" charset="0"/>
              </a:rPr>
              <a:t>A. </a:t>
            </a:r>
            <a:r>
              <a:rPr lang="en-US" sz="2400" dirty="0">
                <a:latin typeface="Times New Roman" panose="02020603050405020304" pitchFamily="18" charset="0"/>
                <a:cs typeface="Times New Roman" panose="02020603050405020304" pitchFamily="18" charset="0"/>
              </a:rPr>
              <a:t>Smartphone 	</a:t>
            </a:r>
            <a:endParaRPr lang="vi-VN"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cs typeface="Times New Roman" panose="02020603050405020304" pitchFamily="18" charset="0"/>
              </a:rPr>
              <a:t>S</a:t>
            </a:r>
            <a:r>
              <a:rPr lang="en-US" sz="2400" dirty="0" err="1">
                <a:latin typeface="Times New Roman" panose="02020603050405020304" pitchFamily="18" charset="0"/>
                <a:cs typeface="Times New Roman" panose="02020603050405020304" pitchFamily="18" charset="0"/>
              </a:rPr>
              <a:t>martphone</a:t>
            </a:r>
            <a:r>
              <a:rPr lang="en-US" sz="2400" dirty="0">
                <a:latin typeface="Times New Roman" panose="02020603050405020304" pitchFamily="18" charset="0"/>
                <a:cs typeface="Times New Roman" panose="02020603050405020304" pitchFamily="18" charset="0"/>
              </a:rPr>
              <a:t> and laptop</a:t>
            </a:r>
          </a:p>
          <a:p>
            <a:pPr marL="0" indent="0">
              <a:buNone/>
            </a:pPr>
            <a:endParaRPr lang="vi-VN" sz="2400" b="1" dirty="0">
              <a:solidFill>
                <a:schemeClr val="accent6"/>
              </a:solidFill>
            </a:endParaRPr>
          </a:p>
        </p:txBody>
      </p:sp>
      <p:sp>
        <p:nvSpPr>
          <p:cNvPr id="2" name="Oval 1">
            <a:extLst>
              <a:ext uri="{FF2B5EF4-FFF2-40B4-BE49-F238E27FC236}">
                <a16:creationId xmlns:a16="http://schemas.microsoft.com/office/drawing/2014/main" id="{1B160620-E892-BA88-E65B-8CE96DCB69A4}"/>
              </a:ext>
            </a:extLst>
          </p:cNvPr>
          <p:cNvSpPr/>
          <p:nvPr/>
        </p:nvSpPr>
        <p:spPr>
          <a:xfrm>
            <a:off x="551113" y="3352599"/>
            <a:ext cx="637309" cy="474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0000"/>
                    <a:lumOff val="80000"/>
                  </a:schemeClr>
                </a:solidFill>
              </a:rPr>
              <a:t>B</a:t>
            </a:r>
            <a:endParaRPr lang="vi-VN" sz="2200" dirty="0">
              <a:solidFill>
                <a:schemeClr val="accent1">
                  <a:lumMod val="20000"/>
                  <a:lumOff val="80000"/>
                </a:schemeClr>
              </a:solidFill>
            </a:endParaRPr>
          </a:p>
        </p:txBody>
      </p:sp>
    </p:spTree>
    <p:extLst>
      <p:ext uri="{BB962C8B-B14F-4D97-AF65-F5344CB8AC3E}">
        <p14:creationId xmlns:p14="http://schemas.microsoft.com/office/powerpoint/2010/main" val="315499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down)">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80">
                                          <p:stCondLst>
                                            <p:cond delay="0"/>
                                          </p:stCondLst>
                                        </p:cTn>
                                        <p:tgtEl>
                                          <p:spTgt spid="25"/>
                                        </p:tgtEl>
                                      </p:cBhvr>
                                    </p:animEffect>
                                    <p:anim calcmode="lin" valueType="num">
                                      <p:cBhvr>
                                        <p:cTn id="3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7" dur="26">
                                          <p:stCondLst>
                                            <p:cond delay="650"/>
                                          </p:stCondLst>
                                        </p:cTn>
                                        <p:tgtEl>
                                          <p:spTgt spid="25"/>
                                        </p:tgtEl>
                                      </p:cBhvr>
                                      <p:to x="100000" y="60000"/>
                                    </p:animScale>
                                    <p:animScale>
                                      <p:cBhvr>
                                        <p:cTn id="38" dur="166" decel="50000">
                                          <p:stCondLst>
                                            <p:cond delay="676"/>
                                          </p:stCondLst>
                                        </p:cTn>
                                        <p:tgtEl>
                                          <p:spTgt spid="25"/>
                                        </p:tgtEl>
                                      </p:cBhvr>
                                      <p:to x="100000" y="100000"/>
                                    </p:animScale>
                                    <p:animScale>
                                      <p:cBhvr>
                                        <p:cTn id="39" dur="26">
                                          <p:stCondLst>
                                            <p:cond delay="1312"/>
                                          </p:stCondLst>
                                        </p:cTn>
                                        <p:tgtEl>
                                          <p:spTgt spid="25"/>
                                        </p:tgtEl>
                                      </p:cBhvr>
                                      <p:to x="100000" y="80000"/>
                                    </p:animScale>
                                    <p:animScale>
                                      <p:cBhvr>
                                        <p:cTn id="40" dur="166" decel="50000">
                                          <p:stCondLst>
                                            <p:cond delay="1338"/>
                                          </p:stCondLst>
                                        </p:cTn>
                                        <p:tgtEl>
                                          <p:spTgt spid="25"/>
                                        </p:tgtEl>
                                      </p:cBhvr>
                                      <p:to x="100000" y="100000"/>
                                    </p:animScale>
                                    <p:animScale>
                                      <p:cBhvr>
                                        <p:cTn id="41" dur="26">
                                          <p:stCondLst>
                                            <p:cond delay="1642"/>
                                          </p:stCondLst>
                                        </p:cTn>
                                        <p:tgtEl>
                                          <p:spTgt spid="25"/>
                                        </p:tgtEl>
                                      </p:cBhvr>
                                      <p:to x="100000" y="90000"/>
                                    </p:animScale>
                                    <p:animScale>
                                      <p:cBhvr>
                                        <p:cTn id="42" dur="166" decel="50000">
                                          <p:stCondLst>
                                            <p:cond delay="1668"/>
                                          </p:stCondLst>
                                        </p:cTn>
                                        <p:tgtEl>
                                          <p:spTgt spid="25"/>
                                        </p:tgtEl>
                                      </p:cBhvr>
                                      <p:to x="100000" y="100000"/>
                                    </p:animScale>
                                    <p:animScale>
                                      <p:cBhvr>
                                        <p:cTn id="43" dur="26">
                                          <p:stCondLst>
                                            <p:cond delay="1808"/>
                                          </p:stCondLst>
                                        </p:cTn>
                                        <p:tgtEl>
                                          <p:spTgt spid="25"/>
                                        </p:tgtEl>
                                      </p:cBhvr>
                                      <p:to x="100000" y="95000"/>
                                    </p:animScale>
                                    <p:animScale>
                                      <p:cBhvr>
                                        <p:cTn id="44"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5"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BD392C4-B589-43D3-9879-DB9AB2245213}"/>
              </a:ext>
            </a:extLst>
          </p:cNvPr>
          <p:cNvSpPr txBox="1"/>
          <p:nvPr/>
        </p:nvSpPr>
        <p:spPr>
          <a:xfrm>
            <a:off x="1466118" y="1138534"/>
            <a:ext cx="9718717" cy="461665"/>
          </a:xfrm>
          <a:prstGeom prst="rect">
            <a:avLst/>
          </a:prstGeom>
          <a:noFill/>
        </p:spPr>
        <p:txBody>
          <a:bodyPr wrap="square">
            <a:spAutoFit/>
          </a:bodyPr>
          <a:lstStyle/>
          <a:p>
            <a:pPr algn="just"/>
            <a:r>
              <a:rPr lang="en-US" sz="2400" b="1" dirty="0">
                <a:solidFill>
                  <a:srgbClr val="F26532"/>
                </a:solidFill>
                <a:latin typeface="Arial" panose="020B0604020202020204" pitchFamily="34" charset="0"/>
                <a:cs typeface="Arial" panose="020B0604020202020204" pitchFamily="34" charset="0"/>
              </a:rPr>
              <a:t>Read the conversation again and answer the following questions.</a:t>
            </a:r>
          </a:p>
        </p:txBody>
      </p:sp>
      <p:sp>
        <p:nvSpPr>
          <p:cNvPr id="18" name="TextBox 17">
            <a:extLst>
              <a:ext uri="{FF2B5EF4-FFF2-40B4-BE49-F238E27FC236}">
                <a16:creationId xmlns:a16="http://schemas.microsoft.com/office/drawing/2014/main" id="{8514929A-D5FC-4F66-8951-74EDFD16573E}"/>
              </a:ext>
            </a:extLst>
          </p:cNvPr>
          <p:cNvSpPr txBox="1"/>
          <p:nvPr/>
        </p:nvSpPr>
        <p:spPr>
          <a:xfrm>
            <a:off x="1783976" y="80809"/>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pic>
        <p:nvPicPr>
          <p:cNvPr id="19" name="Picture 18">
            <a:extLst>
              <a:ext uri="{FF2B5EF4-FFF2-40B4-BE49-F238E27FC236}">
                <a16:creationId xmlns:a16="http://schemas.microsoft.com/office/drawing/2014/main" id="{82785E25-1EBB-4B29-833F-A76FC2D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20" name="TextBox 19">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sp>
        <p:nvSpPr>
          <p:cNvPr id="23" name="Rounded Rectangle 22"/>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4" name="TextBox 23"/>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7" name="Rounded Rectangle 36"/>
          <p:cNvSpPr/>
          <p:nvPr/>
        </p:nvSpPr>
        <p:spPr>
          <a:xfrm>
            <a:off x="2955235" y="1612594"/>
            <a:ext cx="6281530" cy="773723"/>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GAME: LUCKY NUMBER</a:t>
            </a:r>
            <a:endParaRPr lang="en-US" sz="2400" dirty="0">
              <a:solidFill>
                <a:schemeClr val="tx1"/>
              </a:solidFill>
            </a:endParaRPr>
          </a:p>
        </p:txBody>
      </p:sp>
      <p:sp>
        <p:nvSpPr>
          <p:cNvPr id="25" name="Decagon 24">
            <a:hlinkClick r:id="" action="ppaction://noaction">
              <a:snd r:embed="rId3" name="applause.wav"/>
            </a:hlinkClick>
          </p:cNvPr>
          <p:cNvSpPr/>
          <p:nvPr/>
        </p:nvSpPr>
        <p:spPr>
          <a:xfrm>
            <a:off x="9699201" y="3595160"/>
            <a:ext cx="1855305" cy="1643270"/>
          </a:xfrm>
          <a:prstGeom prst="decagon">
            <a:avLst/>
          </a:prstGeom>
          <a:solidFill>
            <a:srgbClr val="E76618">
              <a:lumMod val="60000"/>
              <a:lumOff val="40000"/>
            </a:srgbClr>
          </a:solidFill>
          <a:ln w="19050" cap="rnd"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kern="0" noProof="0" dirty="0">
                <a:solidFill>
                  <a:prstClr val="black"/>
                </a:solidFill>
                <a:latin typeface="Trebuchet MS" panose="020B0603020202020204"/>
              </a:rPr>
              <a:t>5</a:t>
            </a:r>
            <a:endParaRPr kumimoji="0" lang="en-US" sz="4400" b="0" i="0" u="none" strike="noStrike" kern="0" cap="none" spc="0" normalizeH="0" baseline="0" noProof="0" dirty="0">
              <a:ln>
                <a:noFill/>
              </a:ln>
              <a:solidFill>
                <a:prstClr val="black"/>
              </a:solidFill>
              <a:effectLst/>
              <a:uLnTx/>
              <a:uFillTx/>
              <a:latin typeface="Trebuchet MS" panose="020B0603020202020204"/>
              <a:ea typeface="+mn-ea"/>
              <a:cs typeface="+mn-cs"/>
            </a:endParaRPr>
          </a:p>
        </p:txBody>
      </p:sp>
      <p:sp>
        <p:nvSpPr>
          <p:cNvPr id="27" name="Left Arrow 26">
            <a:hlinkClick r:id="rId4" action="ppaction://hlinksldjump"/>
          </p:cNvPr>
          <p:cNvSpPr/>
          <p:nvPr/>
        </p:nvSpPr>
        <p:spPr>
          <a:xfrm>
            <a:off x="10045148" y="5671930"/>
            <a:ext cx="940904" cy="742122"/>
          </a:xfrm>
          <a:prstGeom prst="leftArrow">
            <a:avLst/>
          </a:prstGeom>
          <a:solidFill>
            <a:srgbClr val="00B0F0"/>
          </a:solidFill>
          <a:ln w="19050" cap="rnd"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13" name="Content Placeholder 1"/>
          <p:cNvSpPr txBox="1">
            <a:spLocks/>
          </p:cNvSpPr>
          <p:nvPr/>
        </p:nvSpPr>
        <p:spPr>
          <a:xfrm>
            <a:off x="788062" y="2621443"/>
            <a:ext cx="8596668" cy="1225892"/>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tabLst>
                <a:tab pos="457200" algn="l"/>
              </a:tabLst>
            </a:pPr>
            <a:r>
              <a:rPr lang="vi-VN" sz="2400" b="1" dirty="0">
                <a:latin typeface="Times New Roman" panose="02020603050405020304" pitchFamily="18" charset="0"/>
                <a:ea typeface="Calibri" panose="020F0502020204030204" pitchFamily="34" charset="0"/>
                <a:cs typeface="Times New Roman" panose="02020603050405020304" pitchFamily="18" charset="0"/>
              </a:rPr>
              <a:t>3. </a:t>
            </a:r>
            <a:r>
              <a:rPr lang="en-US" sz="2400" b="1" dirty="0">
                <a:latin typeface="Times New Roman" panose="02020603050405020304" pitchFamily="18" charset="0"/>
                <a:ea typeface="Calibri" panose="020F0502020204030204" pitchFamily="34" charset="0"/>
                <a:cs typeface="Times New Roman" panose="02020603050405020304" pitchFamily="18" charset="0"/>
              </a:rPr>
              <a:t>Is it hard for Phong to choose between a laptop and a smartphone?</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tabLst>
                <a:tab pos="457200" algn="l"/>
              </a:tabLst>
            </a:pPr>
            <a:r>
              <a:rPr lang="vi-VN" sz="2400" dirty="0">
                <a:latin typeface="Times New Roman" panose="02020603050405020304" pitchFamily="18" charset="0"/>
                <a:ea typeface="Calibri" panose="020F0502020204030204" pitchFamily="34" charset="0"/>
                <a:cs typeface="Times New Roman" panose="02020603050405020304" pitchFamily="18" charset="0"/>
              </a:rPr>
              <a:t>A. Yes, it is.</a:t>
            </a:r>
          </a:p>
          <a:p>
            <a:pPr marL="0" indent="0">
              <a:buNone/>
              <a:tabLst>
                <a:tab pos="457200" algn="l"/>
              </a:tabLst>
            </a:pPr>
            <a:r>
              <a:rPr lang="vi-VN" sz="2400" dirty="0">
                <a:latin typeface="Times New Roman" panose="02020603050405020304" pitchFamily="18" charset="0"/>
                <a:ea typeface="Calibri" panose="020F0502020204030204" pitchFamily="34" charset="0"/>
                <a:cs typeface="Times New Roman" panose="02020603050405020304" pitchFamily="18" charset="0"/>
              </a:rPr>
              <a:t>B. No, it isn’t.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E1F7FD4-BC80-DE95-ECC0-5AEEC24A0A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9365" y="3870823"/>
            <a:ext cx="3624472" cy="2408595"/>
          </a:xfrm>
          <a:prstGeom prst="rect">
            <a:avLst/>
          </a:prstGeom>
        </p:spPr>
      </p:pic>
      <p:sp>
        <p:nvSpPr>
          <p:cNvPr id="5" name="Oval 4">
            <a:extLst>
              <a:ext uri="{FF2B5EF4-FFF2-40B4-BE49-F238E27FC236}">
                <a16:creationId xmlns:a16="http://schemas.microsoft.com/office/drawing/2014/main" id="{3F601742-7221-EFAB-615F-3761ECA1A7F3}"/>
              </a:ext>
            </a:extLst>
          </p:cNvPr>
          <p:cNvSpPr/>
          <p:nvPr/>
        </p:nvSpPr>
        <p:spPr>
          <a:xfrm>
            <a:off x="551113" y="2954778"/>
            <a:ext cx="637309" cy="474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accent1">
                    <a:lumMod val="20000"/>
                    <a:lumOff val="80000"/>
                  </a:schemeClr>
                </a:solidFill>
              </a:rPr>
              <a:t>A</a:t>
            </a:r>
          </a:p>
        </p:txBody>
      </p:sp>
    </p:spTree>
    <p:extLst>
      <p:ext uri="{BB962C8B-B14F-4D97-AF65-F5344CB8AC3E}">
        <p14:creationId xmlns:p14="http://schemas.microsoft.com/office/powerpoint/2010/main" val="205427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down)">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barn(inVertical)">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5"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BD392C4-B589-43D3-9879-DB9AB2245213}"/>
              </a:ext>
            </a:extLst>
          </p:cNvPr>
          <p:cNvSpPr txBox="1"/>
          <p:nvPr/>
        </p:nvSpPr>
        <p:spPr>
          <a:xfrm>
            <a:off x="1466118" y="1138534"/>
            <a:ext cx="9718717" cy="461665"/>
          </a:xfrm>
          <a:prstGeom prst="rect">
            <a:avLst/>
          </a:prstGeom>
          <a:noFill/>
        </p:spPr>
        <p:txBody>
          <a:bodyPr wrap="square">
            <a:spAutoFit/>
          </a:bodyPr>
          <a:lstStyle/>
          <a:p>
            <a:pPr algn="just"/>
            <a:r>
              <a:rPr lang="en-US" sz="2400" b="1" dirty="0">
                <a:solidFill>
                  <a:srgbClr val="F26532"/>
                </a:solidFill>
                <a:latin typeface="Arial" panose="020B0604020202020204" pitchFamily="34" charset="0"/>
                <a:cs typeface="Arial" panose="020B0604020202020204" pitchFamily="34" charset="0"/>
              </a:rPr>
              <a:t>Read the conversation again and answer the following questions.</a:t>
            </a:r>
          </a:p>
        </p:txBody>
      </p:sp>
      <p:sp>
        <p:nvSpPr>
          <p:cNvPr id="18" name="TextBox 17">
            <a:extLst>
              <a:ext uri="{FF2B5EF4-FFF2-40B4-BE49-F238E27FC236}">
                <a16:creationId xmlns:a16="http://schemas.microsoft.com/office/drawing/2014/main" id="{8514929A-D5FC-4F66-8951-74EDFD16573E}"/>
              </a:ext>
            </a:extLst>
          </p:cNvPr>
          <p:cNvSpPr txBox="1"/>
          <p:nvPr/>
        </p:nvSpPr>
        <p:spPr>
          <a:xfrm>
            <a:off x="1783976" y="80809"/>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pic>
        <p:nvPicPr>
          <p:cNvPr id="19" name="Picture 18">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20" name="TextBox 19">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sp>
        <p:nvSpPr>
          <p:cNvPr id="23" name="Rounded Rectangle 22"/>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4" name="TextBox 23"/>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7" name="Rounded Rectangle 36"/>
          <p:cNvSpPr/>
          <p:nvPr/>
        </p:nvSpPr>
        <p:spPr>
          <a:xfrm>
            <a:off x="2955235" y="1612594"/>
            <a:ext cx="6281530" cy="773723"/>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GAME: LUCKY NUMBER</a:t>
            </a:r>
            <a:endParaRPr lang="en-US" sz="2400" dirty="0">
              <a:solidFill>
                <a:schemeClr val="tx1"/>
              </a:solidFill>
            </a:endParaRPr>
          </a:p>
        </p:txBody>
      </p:sp>
      <p:sp>
        <p:nvSpPr>
          <p:cNvPr id="25" name="Decagon 24">
            <a:hlinkClick r:id="" action="ppaction://noaction">
              <a:snd r:embed="rId2" name="applause.wav"/>
            </a:hlinkClick>
          </p:cNvPr>
          <p:cNvSpPr/>
          <p:nvPr/>
        </p:nvSpPr>
        <p:spPr>
          <a:xfrm>
            <a:off x="9699201" y="3595160"/>
            <a:ext cx="1855305" cy="1643270"/>
          </a:xfrm>
          <a:prstGeom prst="decagon">
            <a:avLst/>
          </a:prstGeom>
          <a:solidFill>
            <a:srgbClr val="E76618">
              <a:lumMod val="60000"/>
              <a:lumOff val="40000"/>
            </a:srgbClr>
          </a:solidFill>
          <a:ln w="19050" cap="rnd"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400" kern="0">
                <a:solidFill>
                  <a:prstClr val="black"/>
                </a:solidFill>
                <a:latin typeface="Trebuchet MS" panose="020B0603020202020204"/>
              </a:rPr>
              <a:t>15</a:t>
            </a:r>
            <a:endParaRPr kumimoji="0" lang="en-US" sz="4400" b="0" i="0" u="none" strike="noStrike" kern="0" cap="none" spc="0" normalizeH="0" baseline="0" noProof="0" dirty="0">
              <a:ln>
                <a:noFill/>
              </a:ln>
              <a:solidFill>
                <a:prstClr val="black"/>
              </a:solidFill>
              <a:effectLst/>
              <a:uLnTx/>
              <a:uFillTx/>
              <a:latin typeface="Trebuchet MS" panose="020B0603020202020204"/>
              <a:ea typeface="+mn-ea"/>
              <a:cs typeface="+mn-cs"/>
            </a:endParaRPr>
          </a:p>
        </p:txBody>
      </p:sp>
      <p:sp>
        <p:nvSpPr>
          <p:cNvPr id="27" name="Left Arrow 26">
            <a:hlinkClick r:id="rId4" action="ppaction://hlinksldjump"/>
          </p:cNvPr>
          <p:cNvSpPr/>
          <p:nvPr/>
        </p:nvSpPr>
        <p:spPr>
          <a:xfrm>
            <a:off x="10045148" y="5671930"/>
            <a:ext cx="940904" cy="742122"/>
          </a:xfrm>
          <a:prstGeom prst="leftArrow">
            <a:avLst/>
          </a:prstGeom>
          <a:solidFill>
            <a:srgbClr val="00B0F0"/>
          </a:solidFill>
          <a:ln w="19050" cap="rnd"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pic>
        <p:nvPicPr>
          <p:cNvPr id="14" name="Content Placeholder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2181" y="2811214"/>
            <a:ext cx="3881437" cy="3881437"/>
          </a:xfrm>
          <a:prstGeom prst="rect">
            <a:avLst/>
          </a:prstGeom>
        </p:spPr>
      </p:pic>
    </p:spTree>
    <p:extLst>
      <p:ext uri="{BB962C8B-B14F-4D97-AF65-F5344CB8AC3E}">
        <p14:creationId xmlns:p14="http://schemas.microsoft.com/office/powerpoint/2010/main" val="43855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20" name="Freeform 19"/>
          <p:cNvSpPr/>
          <p:nvPr/>
        </p:nvSpPr>
        <p:spPr>
          <a:xfrm>
            <a:off x="4576036" y="2196674"/>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22" name="Rounded Rectangle 21"/>
          <p:cNvSpPr/>
          <p:nvPr/>
        </p:nvSpPr>
        <p:spPr>
          <a:xfrm>
            <a:off x="1457720" y="1707556"/>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3076118" y="2568247"/>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PRESENTATION</a:t>
            </a:r>
            <a:endParaRPr lang="en-GB" b="1" dirty="0">
              <a:solidFill>
                <a:srgbClr val="006673"/>
              </a:solidFill>
            </a:endParaRPr>
          </a:p>
        </p:txBody>
      </p:sp>
      <p:sp>
        <p:nvSpPr>
          <p:cNvPr id="24" name="Rounded Rectangle 23"/>
          <p:cNvSpPr/>
          <p:nvPr/>
        </p:nvSpPr>
        <p:spPr>
          <a:xfrm>
            <a:off x="1421976" y="3858860"/>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PRACTICE</a:t>
            </a:r>
            <a:endParaRPr lang="en-GB" b="1" dirty="0">
              <a:solidFill>
                <a:srgbClr val="006673"/>
              </a:solidFill>
            </a:endParaRPr>
          </a:p>
        </p:txBody>
      </p:sp>
      <p:sp>
        <p:nvSpPr>
          <p:cNvPr id="25" name="Rectangle 24"/>
          <p:cNvSpPr/>
          <p:nvPr/>
        </p:nvSpPr>
        <p:spPr>
          <a:xfrm>
            <a:off x="5682344" y="1450949"/>
            <a:ext cx="6106884"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Guessing game</a:t>
            </a:r>
            <a:endParaRPr lang="en-GB" dirty="0">
              <a:solidFill>
                <a:srgbClr val="006673"/>
              </a:solidFill>
            </a:endParaRPr>
          </a:p>
        </p:txBody>
      </p:sp>
      <p:sp>
        <p:nvSpPr>
          <p:cNvPr id="26" name="Rectangle 25"/>
          <p:cNvSpPr/>
          <p:nvPr/>
        </p:nvSpPr>
        <p:spPr>
          <a:xfrm>
            <a:off x="5682343" y="2371031"/>
            <a:ext cx="6106885" cy="699274"/>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Vocabulary</a:t>
            </a:r>
            <a:endParaRPr lang="en-GB" dirty="0">
              <a:solidFill>
                <a:srgbClr val="006673"/>
              </a:solidFill>
            </a:endParaRPr>
          </a:p>
        </p:txBody>
      </p:sp>
      <p:sp>
        <p:nvSpPr>
          <p:cNvPr id="27" name="Rectangle 26"/>
          <p:cNvSpPr/>
          <p:nvPr/>
        </p:nvSpPr>
        <p:spPr>
          <a:xfrm>
            <a:off x="5682343" y="3341707"/>
            <a:ext cx="6106886" cy="2233398"/>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dirty="0">
                <a:solidFill>
                  <a:srgbClr val="006673"/>
                </a:solidFill>
                <a:effectLst/>
                <a:ea typeface="Calibri" panose="020F0502020204030204" pitchFamily="34" charset="0"/>
              </a:rPr>
              <a:t>Activity</a:t>
            </a:r>
            <a:r>
              <a:rPr lang="vi-VN" dirty="0">
                <a:solidFill>
                  <a:srgbClr val="006673"/>
                </a:solidFill>
                <a:effectLst/>
                <a:ea typeface="Calibri" panose="020F0502020204030204" pitchFamily="34" charset="0"/>
              </a:rPr>
              <a:t> 1: </a:t>
            </a:r>
            <a:r>
              <a:rPr lang="vi-VN" dirty="0">
                <a:solidFill>
                  <a:srgbClr val="006673"/>
                </a:solidFill>
                <a:effectLst/>
                <a:latin typeface="Calibri" panose="020F0502020204030204" pitchFamily="34" charset="0"/>
                <a:ea typeface="Calibri" panose="020F0502020204030204" pitchFamily="34" charset="0"/>
                <a:cs typeface="Calibri" panose="020F0502020204030204" pitchFamily="34" charset="0"/>
              </a:rPr>
              <a:t>Listen</a:t>
            </a:r>
            <a:r>
              <a:rPr lang="en-US" dirty="0">
                <a:solidFill>
                  <a:srgbClr val="006673"/>
                </a:solidFill>
                <a:effectLst/>
                <a:latin typeface="Calibri" panose="020F0502020204030204" pitchFamily="34" charset="0"/>
                <a:ea typeface="Calibri" panose="020F0502020204030204" pitchFamily="34" charset="0"/>
                <a:cs typeface="Calibri" panose="020F0502020204030204" pitchFamily="34" charset="0"/>
              </a:rPr>
              <a:t> and</a:t>
            </a:r>
            <a:r>
              <a:rPr lang="vi-VN" dirty="0">
                <a:solidFill>
                  <a:srgbClr val="006673"/>
                </a:solidFill>
                <a:effectLst/>
                <a:latin typeface="Calibri" panose="020F0502020204030204" pitchFamily="34" charset="0"/>
                <a:ea typeface="Calibri" panose="020F0502020204030204" pitchFamily="34" charset="0"/>
                <a:cs typeface="Calibri" panose="020F0502020204030204" pitchFamily="34" charset="0"/>
              </a:rPr>
              <a:t> read</a:t>
            </a:r>
            <a:r>
              <a:rPr lang="en-US" dirty="0">
                <a:solidFill>
                  <a:srgbClr val="006673"/>
                </a:solidFill>
                <a:effectLst/>
                <a:latin typeface="Calibri" panose="020F0502020204030204" pitchFamily="34" charset="0"/>
                <a:ea typeface="Calibri" panose="020F0502020204030204" pitchFamily="34" charset="0"/>
                <a:cs typeface="Calibri" panose="020F0502020204030204" pitchFamily="34" charset="0"/>
              </a:rPr>
              <a:t>.</a:t>
            </a:r>
          </a:p>
          <a:p>
            <a:pPr marL="0" marR="0">
              <a:spcBef>
                <a:spcPts val="0"/>
              </a:spcBef>
              <a:spcAft>
                <a:spcPts val="0"/>
              </a:spcAft>
            </a:pPr>
            <a:r>
              <a:rPr lang="en-US" dirty="0">
                <a:solidFill>
                  <a:srgbClr val="006673"/>
                </a:solidFill>
                <a:effectLst/>
                <a:ea typeface="Calibri" panose="020F0502020204030204" pitchFamily="34" charset="0"/>
              </a:rPr>
              <a:t>Activity 2</a:t>
            </a:r>
            <a:r>
              <a:rPr lang="vi-VN" dirty="0">
                <a:solidFill>
                  <a:srgbClr val="006673"/>
                </a:solidFill>
                <a:effectLst/>
                <a:ea typeface="Calibri" panose="020F0502020204030204" pitchFamily="34" charset="0"/>
              </a:rPr>
              <a:t>: </a:t>
            </a:r>
            <a:r>
              <a:rPr lang="en-US" dirty="0">
                <a:solidFill>
                  <a:srgbClr val="006673"/>
                </a:solidFill>
                <a:effectLst/>
                <a:ea typeface="Calibri" panose="020F0502020204030204" pitchFamily="34" charset="0"/>
              </a:rPr>
              <a:t>Read the conversation again and answer the following questions. </a:t>
            </a:r>
          </a:p>
          <a:p>
            <a:pPr marL="0" marR="0">
              <a:spcBef>
                <a:spcPts val="0"/>
              </a:spcBef>
              <a:spcAft>
                <a:spcPts val="0"/>
              </a:spcAft>
            </a:pPr>
            <a:r>
              <a:rPr lang="en-US" dirty="0">
                <a:solidFill>
                  <a:srgbClr val="006673"/>
                </a:solidFill>
                <a:effectLst/>
                <a:ea typeface="Calibri" panose="020F0502020204030204" pitchFamily="34" charset="0"/>
              </a:rPr>
              <a:t>Activity 3</a:t>
            </a:r>
            <a:r>
              <a:rPr lang="vi-VN" dirty="0">
                <a:solidFill>
                  <a:srgbClr val="006673"/>
                </a:solidFill>
                <a:effectLst/>
                <a:ea typeface="Calibri" panose="020F0502020204030204" pitchFamily="34" charset="0"/>
              </a:rPr>
              <a:t>: </a:t>
            </a:r>
            <a:r>
              <a:rPr lang="en-US" dirty="0">
                <a:solidFill>
                  <a:srgbClr val="006673"/>
                </a:solidFill>
                <a:effectLst/>
                <a:ea typeface="Calibri" panose="020F0502020204030204" pitchFamily="34" charset="0"/>
              </a:rPr>
              <a:t>Find three nouns and three adjectives in the conversation in activity 1 to talk about inventions. Follow the example.</a:t>
            </a:r>
          </a:p>
          <a:p>
            <a:pPr marL="0" marR="0">
              <a:spcBef>
                <a:spcPts val="0"/>
              </a:spcBef>
              <a:spcAft>
                <a:spcPts val="0"/>
              </a:spcAft>
            </a:pPr>
            <a:r>
              <a:rPr lang="en-US" dirty="0">
                <a:solidFill>
                  <a:srgbClr val="006673"/>
                </a:solidFill>
                <a:effectLst/>
                <a:ea typeface="Calibri" panose="020F0502020204030204" pitchFamily="34" charset="0"/>
              </a:rPr>
              <a:t>Activity 4</a:t>
            </a:r>
            <a:r>
              <a:rPr lang="vi-VN" dirty="0">
                <a:solidFill>
                  <a:srgbClr val="006673"/>
                </a:solidFill>
                <a:effectLst/>
                <a:ea typeface="Calibri" panose="020F0502020204030204" pitchFamily="34" charset="0"/>
              </a:rPr>
              <a:t>: </a:t>
            </a:r>
            <a:r>
              <a:rPr lang="en-US" dirty="0">
                <a:solidFill>
                  <a:srgbClr val="006673"/>
                </a:solidFill>
                <a:effectLst/>
                <a:ea typeface="Calibri" panose="020F0502020204030204" pitchFamily="34" charset="0"/>
              </a:rPr>
              <a:t>Fill in the gap in the summary of the conversation with ONE word from activity 1.</a:t>
            </a:r>
          </a:p>
        </p:txBody>
      </p:sp>
      <p:cxnSp>
        <p:nvCxnSpPr>
          <p:cNvPr id="28" name="Curved Connector 27"/>
          <p:cNvCxnSpPr/>
          <p:nvPr/>
        </p:nvCxnSpPr>
        <p:spPr>
          <a:xfrm>
            <a:off x="3364904" y="1950241"/>
            <a:ext cx="844528" cy="618004"/>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29" name="Curved Connector 28"/>
          <p:cNvCxnSpPr/>
          <p:nvPr/>
        </p:nvCxnSpPr>
        <p:spPr>
          <a:xfrm rot="10800000" flipV="1">
            <a:off x="2456356" y="2868547"/>
            <a:ext cx="604052" cy="990313"/>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30" name="Curved Connector 29"/>
          <p:cNvCxnSpPr/>
          <p:nvPr/>
        </p:nvCxnSpPr>
        <p:spPr>
          <a:xfrm>
            <a:off x="3372709" y="4245652"/>
            <a:ext cx="513299" cy="1136511"/>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1" name="Rounded Rectangle 30"/>
          <p:cNvSpPr/>
          <p:nvPr/>
        </p:nvSpPr>
        <p:spPr>
          <a:xfrm>
            <a:off x="2959984" y="5382163"/>
            <a:ext cx="2183000" cy="666149"/>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CONSOLIDATION</a:t>
            </a:r>
            <a:endParaRPr lang="en-GB" b="1" dirty="0">
              <a:solidFill>
                <a:srgbClr val="006673"/>
              </a:solidFill>
            </a:endParaRPr>
          </a:p>
        </p:txBody>
      </p:sp>
      <p:sp>
        <p:nvSpPr>
          <p:cNvPr id="32" name="Rectangle 31"/>
          <p:cNvSpPr/>
          <p:nvPr/>
        </p:nvSpPr>
        <p:spPr>
          <a:xfrm>
            <a:off x="5682343" y="5874235"/>
            <a:ext cx="6106886" cy="567486"/>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6673"/>
                </a:solidFill>
              </a:rPr>
              <a:t>Wrap-up</a:t>
            </a:r>
          </a:p>
          <a:p>
            <a:pPr marL="285750" indent="-285750">
              <a:buFont typeface="Arial" panose="020B0604020202020204" pitchFamily="34" charset="0"/>
              <a:buChar char="•"/>
            </a:pPr>
            <a:r>
              <a:rPr lang="en-US" dirty="0">
                <a:solidFill>
                  <a:srgbClr val="006673"/>
                </a:solidFill>
              </a:rPr>
              <a:t>Home work</a:t>
            </a:r>
            <a:endParaRPr lang="en-GB" dirty="0">
              <a:solidFill>
                <a:srgbClr val="006673"/>
              </a:solidFill>
            </a:endParaRPr>
          </a:p>
        </p:txBody>
      </p: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1</a:t>
            </a:r>
          </a:p>
        </p:txBody>
      </p:sp>
      <p:sp>
        <p:nvSpPr>
          <p:cNvPr id="2" name="Rectangle 1"/>
          <p:cNvSpPr/>
          <p:nvPr/>
        </p:nvSpPr>
        <p:spPr>
          <a:xfrm>
            <a:off x="6029977" y="660547"/>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
        <p:nvSpPr>
          <p:cNvPr id="40" name="Rectangle 39"/>
          <p:cNvSpPr/>
          <p:nvPr/>
        </p:nvSpPr>
        <p:spPr>
          <a:xfrm>
            <a:off x="5580309" y="366077"/>
            <a:ext cx="3464434" cy="500517"/>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866318" y="361347"/>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Tree>
    <p:extLst>
      <p:ext uri="{BB962C8B-B14F-4D97-AF65-F5344CB8AC3E}">
        <p14:creationId xmlns:p14="http://schemas.microsoft.com/office/powerpoint/2010/main" val="383414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p:nvPr/>
        </p:nvSpPr>
        <p:spPr>
          <a:xfrm>
            <a:off x="1685566" y="952503"/>
            <a:ext cx="9743418" cy="4616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dirty="0">
                <a:solidFill>
                  <a:schemeClr val="dk1"/>
                </a:solidFill>
                <a:latin typeface="Arial"/>
                <a:ea typeface="Arial"/>
                <a:cs typeface="Arial"/>
                <a:sym typeface="Arial"/>
              </a:rPr>
              <a:t>Find </a:t>
            </a:r>
            <a:r>
              <a:rPr lang="en-US" sz="2400" b="1" dirty="0">
                <a:solidFill>
                  <a:schemeClr val="dk1"/>
                </a:solidFill>
              </a:rPr>
              <a:t>out a suitable word for the picture</a:t>
            </a:r>
            <a:r>
              <a:rPr lang="en-US" sz="2400" b="1" dirty="0">
                <a:solidFill>
                  <a:schemeClr val="dk1"/>
                </a:solidFill>
                <a:latin typeface="Arial"/>
                <a:ea typeface="Arial"/>
                <a:cs typeface="Arial"/>
                <a:sym typeface="Arial"/>
              </a:rPr>
              <a:t>. Follow the example.</a:t>
            </a:r>
            <a:endParaRPr sz="2400" b="1" dirty="0">
              <a:solidFill>
                <a:schemeClr val="dk1"/>
              </a:solidFill>
              <a:latin typeface="Arial"/>
              <a:ea typeface="Arial"/>
              <a:cs typeface="Arial"/>
              <a:sym typeface="Arial"/>
            </a:endParaRPr>
          </a:p>
        </p:txBody>
      </p:sp>
      <p:pic>
        <p:nvPicPr>
          <p:cNvPr id="316" name="Google Shape;316;p19"/>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17" name="Google Shape;317;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PRACTICE</a:t>
            </a:r>
            <a:endParaRPr/>
          </a:p>
        </p:txBody>
      </p:sp>
      <p:sp>
        <p:nvSpPr>
          <p:cNvPr id="318" name="Google Shape;318;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19" name="Google Shape;319;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lt1"/>
                </a:solidFill>
                <a:latin typeface="Open Sans"/>
                <a:ea typeface="Open Sans"/>
                <a:cs typeface="Open Sans"/>
                <a:sym typeface="Open Sans"/>
              </a:rPr>
              <a:t>3</a:t>
            </a:r>
            <a:endParaRPr dirty="0"/>
          </a:p>
        </p:txBody>
      </p:sp>
      <p:sp>
        <p:nvSpPr>
          <p:cNvPr id="326" name="Google Shape;326;p19"/>
          <p:cNvSpPr txBox="1"/>
          <p:nvPr/>
        </p:nvSpPr>
        <p:spPr>
          <a:xfrm>
            <a:off x="937120" y="2244850"/>
            <a:ext cx="3379483" cy="286232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Useful</a:t>
            </a:r>
            <a:endParaRPr dirty="0"/>
          </a:p>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Smartphone</a:t>
            </a:r>
            <a:endParaRPr dirty="0"/>
          </a:p>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Suitable</a:t>
            </a:r>
            <a:endParaRPr dirty="0"/>
          </a:p>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Laptop</a:t>
            </a:r>
            <a:endParaRPr dirty="0"/>
          </a:p>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Apps</a:t>
            </a:r>
            <a:endParaRPr dirty="0"/>
          </a:p>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Valuable </a:t>
            </a:r>
            <a:endParaRPr sz="3000" dirty="0">
              <a:solidFill>
                <a:srgbClr val="048DA4"/>
              </a:solidFill>
              <a:latin typeface="Calibri"/>
              <a:ea typeface="Calibri"/>
              <a:cs typeface="Calibri"/>
              <a:sym typeface="Calibri"/>
            </a:endParaRPr>
          </a:p>
        </p:txBody>
      </p:sp>
      <p:pic>
        <p:nvPicPr>
          <p:cNvPr id="2" name="Picture 1"/>
          <p:cNvPicPr>
            <a:picLocks noChangeAspect="1"/>
          </p:cNvPicPr>
          <p:nvPr/>
        </p:nvPicPr>
        <p:blipFill>
          <a:blip r:embed="rId4"/>
          <a:stretch>
            <a:fillRect/>
          </a:stretch>
        </p:blipFill>
        <p:spPr>
          <a:xfrm>
            <a:off x="4567632" y="1719938"/>
            <a:ext cx="1750042" cy="1893564"/>
          </a:xfrm>
          <a:prstGeom prst="rect">
            <a:avLst/>
          </a:prstGeom>
        </p:spPr>
      </p:pic>
      <p:pic>
        <p:nvPicPr>
          <p:cNvPr id="10" name="Picture 9"/>
          <p:cNvPicPr>
            <a:picLocks noChangeAspect="1"/>
          </p:cNvPicPr>
          <p:nvPr/>
        </p:nvPicPr>
        <p:blipFill>
          <a:blip r:embed="rId5"/>
          <a:stretch>
            <a:fillRect/>
          </a:stretch>
        </p:blipFill>
        <p:spPr>
          <a:xfrm>
            <a:off x="6816435" y="1719937"/>
            <a:ext cx="2078183" cy="1893565"/>
          </a:xfrm>
          <a:prstGeom prst="rect">
            <a:avLst/>
          </a:prstGeom>
        </p:spPr>
      </p:pic>
      <p:pic>
        <p:nvPicPr>
          <p:cNvPr id="11" name="Picture 10"/>
          <p:cNvPicPr>
            <a:picLocks noChangeAspect="1"/>
          </p:cNvPicPr>
          <p:nvPr/>
        </p:nvPicPr>
        <p:blipFill>
          <a:blip r:embed="rId6"/>
          <a:stretch>
            <a:fillRect/>
          </a:stretch>
        </p:blipFill>
        <p:spPr>
          <a:xfrm>
            <a:off x="9084624" y="1709994"/>
            <a:ext cx="1983178" cy="1903508"/>
          </a:xfrm>
          <a:prstGeom prst="rect">
            <a:avLst/>
          </a:prstGeom>
        </p:spPr>
      </p:pic>
      <p:sp>
        <p:nvSpPr>
          <p:cNvPr id="4" name="Rectangle 3"/>
          <p:cNvSpPr/>
          <p:nvPr/>
        </p:nvSpPr>
        <p:spPr>
          <a:xfrm>
            <a:off x="9393379" y="1900052"/>
            <a:ext cx="1056907" cy="605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7"/>
          <a:stretch>
            <a:fillRect/>
          </a:stretch>
        </p:blipFill>
        <p:spPr>
          <a:xfrm>
            <a:off x="4588708" y="4151430"/>
            <a:ext cx="1756281" cy="1756453"/>
          </a:xfrm>
          <a:prstGeom prst="rect">
            <a:avLst/>
          </a:prstGeom>
        </p:spPr>
      </p:pic>
      <p:pic>
        <p:nvPicPr>
          <p:cNvPr id="14" name="Picture 13"/>
          <p:cNvPicPr>
            <a:picLocks noChangeAspect="1"/>
          </p:cNvPicPr>
          <p:nvPr/>
        </p:nvPicPr>
        <p:blipFill>
          <a:blip r:embed="rId8"/>
          <a:stretch>
            <a:fillRect/>
          </a:stretch>
        </p:blipFill>
        <p:spPr>
          <a:xfrm>
            <a:off x="6843749" y="4035677"/>
            <a:ext cx="2050869" cy="1769377"/>
          </a:xfrm>
          <a:prstGeom prst="rect">
            <a:avLst/>
          </a:prstGeom>
        </p:spPr>
      </p:pic>
      <p:pic>
        <p:nvPicPr>
          <p:cNvPr id="15" name="Picture 14"/>
          <p:cNvPicPr>
            <a:picLocks noChangeAspect="1"/>
          </p:cNvPicPr>
          <p:nvPr/>
        </p:nvPicPr>
        <p:blipFill>
          <a:blip r:embed="rId9"/>
          <a:stretch>
            <a:fillRect/>
          </a:stretch>
        </p:blipFill>
        <p:spPr>
          <a:xfrm>
            <a:off x="9167751" y="4035677"/>
            <a:ext cx="1818904" cy="1769377"/>
          </a:xfrm>
          <a:prstGeom prst="rect">
            <a:avLst/>
          </a:prstGeom>
        </p:spPr>
      </p:pic>
    </p:spTree>
    <p:extLst>
      <p:ext uri="{BB962C8B-B14F-4D97-AF65-F5344CB8AC3E}">
        <p14:creationId xmlns:p14="http://schemas.microsoft.com/office/powerpoint/2010/main" val="2153477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p:nvPr/>
        </p:nvSpPr>
        <p:spPr>
          <a:xfrm>
            <a:off x="1685566" y="952503"/>
            <a:ext cx="9743418" cy="4616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dirty="0">
                <a:solidFill>
                  <a:schemeClr val="dk1"/>
                </a:solidFill>
                <a:latin typeface="Arial"/>
                <a:ea typeface="Arial"/>
                <a:cs typeface="Arial"/>
                <a:sym typeface="Arial"/>
              </a:rPr>
              <a:t>Find </a:t>
            </a:r>
            <a:r>
              <a:rPr lang="en-US" sz="2400" b="1" dirty="0">
                <a:solidFill>
                  <a:schemeClr val="dk1"/>
                </a:solidFill>
              </a:rPr>
              <a:t>out a suitable word for the picture</a:t>
            </a:r>
            <a:r>
              <a:rPr lang="en-US" sz="2400" b="1" dirty="0">
                <a:solidFill>
                  <a:schemeClr val="dk1"/>
                </a:solidFill>
                <a:latin typeface="Arial"/>
                <a:ea typeface="Arial"/>
                <a:cs typeface="Arial"/>
                <a:sym typeface="Arial"/>
              </a:rPr>
              <a:t>. Follow the example.</a:t>
            </a:r>
            <a:endParaRPr sz="2400" b="1" dirty="0">
              <a:solidFill>
                <a:schemeClr val="dk1"/>
              </a:solidFill>
              <a:latin typeface="Arial"/>
              <a:ea typeface="Arial"/>
              <a:cs typeface="Arial"/>
              <a:sym typeface="Arial"/>
            </a:endParaRPr>
          </a:p>
        </p:txBody>
      </p:sp>
      <p:pic>
        <p:nvPicPr>
          <p:cNvPr id="316" name="Google Shape;316;p19"/>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17" name="Google Shape;317;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PRACTICE</a:t>
            </a:r>
            <a:endParaRPr/>
          </a:p>
        </p:txBody>
      </p:sp>
      <p:sp>
        <p:nvSpPr>
          <p:cNvPr id="318" name="Google Shape;318;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19" name="Google Shape;319;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lt1"/>
                </a:solidFill>
                <a:latin typeface="Open Sans"/>
                <a:ea typeface="Open Sans"/>
                <a:cs typeface="Open Sans"/>
                <a:sym typeface="Open Sans"/>
              </a:rPr>
              <a:t>3</a:t>
            </a:r>
            <a:endParaRPr dirty="0"/>
          </a:p>
        </p:txBody>
      </p:sp>
      <p:sp>
        <p:nvSpPr>
          <p:cNvPr id="326" name="Google Shape;326;p19"/>
          <p:cNvSpPr txBox="1"/>
          <p:nvPr/>
        </p:nvSpPr>
        <p:spPr>
          <a:xfrm>
            <a:off x="937120" y="2244850"/>
            <a:ext cx="3379483" cy="286232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Useful</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Smartphone</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Suitable</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Laptop</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Apps</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Valuable </a:t>
            </a:r>
            <a:endParaRPr sz="3000">
              <a:solidFill>
                <a:srgbClr val="048DA4"/>
              </a:solidFill>
              <a:latin typeface="Calibri"/>
              <a:ea typeface="Calibri"/>
              <a:cs typeface="Calibri"/>
              <a:sym typeface="Calibri"/>
            </a:endParaRPr>
          </a:p>
        </p:txBody>
      </p:sp>
      <p:pic>
        <p:nvPicPr>
          <p:cNvPr id="2" name="Picture 1"/>
          <p:cNvPicPr>
            <a:picLocks noChangeAspect="1"/>
          </p:cNvPicPr>
          <p:nvPr/>
        </p:nvPicPr>
        <p:blipFill>
          <a:blip r:embed="rId4"/>
          <a:stretch>
            <a:fillRect/>
          </a:stretch>
        </p:blipFill>
        <p:spPr>
          <a:xfrm>
            <a:off x="4530436" y="1967346"/>
            <a:ext cx="5638800" cy="3629890"/>
          </a:xfrm>
          <a:prstGeom prst="rect">
            <a:avLst/>
          </a:prstGeom>
        </p:spPr>
      </p:pic>
      <p:sp>
        <p:nvSpPr>
          <p:cNvPr id="3" name="Rectangle 2"/>
          <p:cNvSpPr/>
          <p:nvPr/>
        </p:nvSpPr>
        <p:spPr>
          <a:xfrm>
            <a:off x="937120" y="2782779"/>
            <a:ext cx="2734335" cy="45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VnBlack" panose="020B7200000000000000" pitchFamily="34" charset="0"/>
              </a:rPr>
              <a:t>Smartphone</a:t>
            </a:r>
            <a:endParaRPr lang="vi-VN"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p:nvPr/>
        </p:nvSpPr>
        <p:spPr>
          <a:xfrm>
            <a:off x="1685566" y="952503"/>
            <a:ext cx="9743418" cy="4616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dirty="0">
                <a:solidFill>
                  <a:schemeClr val="dk1"/>
                </a:solidFill>
                <a:latin typeface="Arial"/>
                <a:ea typeface="Arial"/>
                <a:cs typeface="Arial"/>
                <a:sym typeface="Arial"/>
              </a:rPr>
              <a:t>Find </a:t>
            </a:r>
            <a:r>
              <a:rPr lang="en-US" sz="2400" b="1" dirty="0">
                <a:solidFill>
                  <a:schemeClr val="dk1"/>
                </a:solidFill>
              </a:rPr>
              <a:t>out a suitable word for the picture</a:t>
            </a:r>
            <a:r>
              <a:rPr lang="en-US" sz="2400" b="1" dirty="0">
                <a:solidFill>
                  <a:schemeClr val="dk1"/>
                </a:solidFill>
                <a:latin typeface="Arial"/>
                <a:ea typeface="Arial"/>
                <a:cs typeface="Arial"/>
                <a:sym typeface="Arial"/>
              </a:rPr>
              <a:t>. Follow the example.</a:t>
            </a:r>
            <a:endParaRPr sz="2400" b="1" dirty="0">
              <a:solidFill>
                <a:schemeClr val="dk1"/>
              </a:solidFill>
              <a:latin typeface="Arial"/>
              <a:ea typeface="Arial"/>
              <a:cs typeface="Arial"/>
              <a:sym typeface="Arial"/>
            </a:endParaRPr>
          </a:p>
        </p:txBody>
      </p:sp>
      <p:pic>
        <p:nvPicPr>
          <p:cNvPr id="316" name="Google Shape;316;p19"/>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17" name="Google Shape;317;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PRACTICE</a:t>
            </a:r>
            <a:endParaRPr/>
          </a:p>
        </p:txBody>
      </p:sp>
      <p:sp>
        <p:nvSpPr>
          <p:cNvPr id="318" name="Google Shape;318;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19" name="Google Shape;319;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3</a:t>
            </a:r>
            <a:endParaRPr/>
          </a:p>
        </p:txBody>
      </p:sp>
      <p:sp>
        <p:nvSpPr>
          <p:cNvPr id="326" name="Google Shape;326;p19"/>
          <p:cNvSpPr txBox="1"/>
          <p:nvPr/>
        </p:nvSpPr>
        <p:spPr>
          <a:xfrm>
            <a:off x="937120" y="2244850"/>
            <a:ext cx="3379483" cy="286232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Useful</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Smartphone</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Suitable</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Laptop</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Apps</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Valuable </a:t>
            </a:r>
            <a:endParaRPr sz="3000">
              <a:solidFill>
                <a:srgbClr val="048DA4"/>
              </a:solidFill>
              <a:latin typeface="Calibri"/>
              <a:ea typeface="Calibri"/>
              <a:cs typeface="Calibri"/>
              <a:sym typeface="Calibri"/>
            </a:endParaRPr>
          </a:p>
        </p:txBody>
      </p:sp>
      <p:pic>
        <p:nvPicPr>
          <p:cNvPr id="3" name="Picture 2"/>
          <p:cNvPicPr>
            <a:picLocks noChangeAspect="1"/>
          </p:cNvPicPr>
          <p:nvPr/>
        </p:nvPicPr>
        <p:blipFill>
          <a:blip r:embed="rId4"/>
          <a:stretch>
            <a:fillRect/>
          </a:stretch>
        </p:blipFill>
        <p:spPr>
          <a:xfrm>
            <a:off x="4628945" y="1911927"/>
            <a:ext cx="5955928" cy="3837709"/>
          </a:xfrm>
          <a:prstGeom prst="rect">
            <a:avLst/>
          </a:prstGeom>
        </p:spPr>
      </p:pic>
      <p:sp>
        <p:nvSpPr>
          <p:cNvPr id="4" name="Rectangle 3"/>
          <p:cNvSpPr/>
          <p:nvPr/>
        </p:nvSpPr>
        <p:spPr>
          <a:xfrm>
            <a:off x="746747" y="4599709"/>
            <a:ext cx="2592198" cy="507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VnBlack" panose="020B7200000000000000" pitchFamily="34" charset="0"/>
              </a:rPr>
              <a:t>Valuable</a:t>
            </a:r>
            <a:endParaRPr lang="vi-VN" sz="3200" dirty="0">
              <a:solidFill>
                <a:srgbClr val="FF0000"/>
              </a:solidFill>
            </a:endParaRPr>
          </a:p>
        </p:txBody>
      </p:sp>
    </p:spTree>
    <p:extLst>
      <p:ext uri="{BB962C8B-B14F-4D97-AF65-F5344CB8AC3E}">
        <p14:creationId xmlns:p14="http://schemas.microsoft.com/office/powerpoint/2010/main" val="278157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p:nvPr/>
        </p:nvSpPr>
        <p:spPr>
          <a:xfrm>
            <a:off x="1685566" y="952503"/>
            <a:ext cx="9743418" cy="4616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dirty="0">
                <a:solidFill>
                  <a:schemeClr val="dk1"/>
                </a:solidFill>
                <a:latin typeface="Arial"/>
                <a:ea typeface="Arial"/>
                <a:cs typeface="Arial"/>
                <a:sym typeface="Arial"/>
              </a:rPr>
              <a:t>Find </a:t>
            </a:r>
            <a:r>
              <a:rPr lang="en-US" sz="2400" b="1" dirty="0">
                <a:solidFill>
                  <a:schemeClr val="dk1"/>
                </a:solidFill>
              </a:rPr>
              <a:t>out a suitable word for the picture</a:t>
            </a:r>
            <a:r>
              <a:rPr lang="en-US" sz="2400" b="1" dirty="0">
                <a:solidFill>
                  <a:schemeClr val="dk1"/>
                </a:solidFill>
                <a:latin typeface="Arial"/>
                <a:ea typeface="Arial"/>
                <a:cs typeface="Arial"/>
                <a:sym typeface="Arial"/>
              </a:rPr>
              <a:t>. Follow the example.</a:t>
            </a:r>
            <a:endParaRPr sz="2400" b="1" dirty="0">
              <a:solidFill>
                <a:schemeClr val="dk1"/>
              </a:solidFill>
              <a:latin typeface="Arial"/>
              <a:ea typeface="Arial"/>
              <a:cs typeface="Arial"/>
              <a:sym typeface="Arial"/>
            </a:endParaRPr>
          </a:p>
        </p:txBody>
      </p:sp>
      <p:pic>
        <p:nvPicPr>
          <p:cNvPr id="316" name="Google Shape;316;p19"/>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17" name="Google Shape;317;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PRACTICE</a:t>
            </a:r>
            <a:endParaRPr/>
          </a:p>
        </p:txBody>
      </p:sp>
      <p:sp>
        <p:nvSpPr>
          <p:cNvPr id="318" name="Google Shape;318;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19" name="Google Shape;319;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3</a:t>
            </a:r>
            <a:endParaRPr/>
          </a:p>
        </p:txBody>
      </p:sp>
      <p:sp>
        <p:nvSpPr>
          <p:cNvPr id="326" name="Google Shape;326;p19"/>
          <p:cNvSpPr txBox="1"/>
          <p:nvPr/>
        </p:nvSpPr>
        <p:spPr>
          <a:xfrm>
            <a:off x="937120" y="2244850"/>
            <a:ext cx="3379483" cy="286232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Useful</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Smartphone</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Suitable</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Laptop</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Apps</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Valuable </a:t>
            </a:r>
            <a:endParaRPr sz="3000">
              <a:solidFill>
                <a:srgbClr val="048DA4"/>
              </a:solidFill>
              <a:latin typeface="Calibri"/>
              <a:ea typeface="Calibri"/>
              <a:cs typeface="Calibri"/>
              <a:sym typeface="Calibri"/>
            </a:endParaRPr>
          </a:p>
        </p:txBody>
      </p:sp>
      <p:pic>
        <p:nvPicPr>
          <p:cNvPr id="2" name="Picture 1"/>
          <p:cNvPicPr>
            <a:picLocks noChangeAspect="1"/>
          </p:cNvPicPr>
          <p:nvPr/>
        </p:nvPicPr>
        <p:blipFill>
          <a:blip r:embed="rId4"/>
          <a:stretch>
            <a:fillRect/>
          </a:stretch>
        </p:blipFill>
        <p:spPr>
          <a:xfrm>
            <a:off x="4762313" y="2078182"/>
            <a:ext cx="5462341" cy="3519053"/>
          </a:xfrm>
          <a:prstGeom prst="rect">
            <a:avLst/>
          </a:prstGeom>
        </p:spPr>
      </p:pic>
      <p:sp>
        <p:nvSpPr>
          <p:cNvPr id="3" name="Rectangle 2"/>
          <p:cNvSpPr/>
          <p:nvPr/>
        </p:nvSpPr>
        <p:spPr>
          <a:xfrm>
            <a:off x="5569527" y="2466109"/>
            <a:ext cx="2923309" cy="83127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VnBlack" panose="020B7200000000000000" pitchFamily="34" charset="0"/>
                <a:cs typeface="Times New Roman" panose="02020603050405020304" pitchFamily="18" charset="0"/>
              </a:rPr>
              <a:t>Useful</a:t>
            </a:r>
            <a:r>
              <a:rPr lang="en-US" sz="4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dirty="0"/>
              <a:t> </a:t>
            </a:r>
            <a:endParaRPr lang="vi-VN" dirty="0"/>
          </a:p>
        </p:txBody>
      </p:sp>
      <p:sp>
        <p:nvSpPr>
          <p:cNvPr id="4" name="Rectangle 3"/>
          <p:cNvSpPr/>
          <p:nvPr/>
        </p:nvSpPr>
        <p:spPr>
          <a:xfrm>
            <a:off x="746747" y="2244850"/>
            <a:ext cx="2148853" cy="470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VnBlack" panose="020B7200000000000000" pitchFamily="34" charset="0"/>
              </a:rPr>
              <a:t>Useful</a:t>
            </a:r>
            <a:endParaRPr lang="vi-VN" sz="3200" dirty="0">
              <a:solidFill>
                <a:srgbClr val="FF0000"/>
              </a:solidFill>
            </a:endParaRPr>
          </a:p>
        </p:txBody>
      </p:sp>
    </p:spTree>
    <p:extLst>
      <p:ext uri="{BB962C8B-B14F-4D97-AF65-F5344CB8AC3E}">
        <p14:creationId xmlns:p14="http://schemas.microsoft.com/office/powerpoint/2010/main" val="387390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p:nvPr/>
        </p:nvSpPr>
        <p:spPr>
          <a:xfrm>
            <a:off x="1685566" y="952503"/>
            <a:ext cx="9743418" cy="4616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dirty="0">
                <a:solidFill>
                  <a:schemeClr val="dk1"/>
                </a:solidFill>
                <a:latin typeface="Arial"/>
                <a:ea typeface="Arial"/>
                <a:cs typeface="Arial"/>
                <a:sym typeface="Arial"/>
              </a:rPr>
              <a:t>Find </a:t>
            </a:r>
            <a:r>
              <a:rPr lang="en-US" sz="2400" b="1" dirty="0">
                <a:solidFill>
                  <a:schemeClr val="dk1"/>
                </a:solidFill>
              </a:rPr>
              <a:t>out a suitable word for the picture</a:t>
            </a:r>
            <a:r>
              <a:rPr lang="en-US" sz="2400" b="1" dirty="0">
                <a:solidFill>
                  <a:schemeClr val="dk1"/>
                </a:solidFill>
                <a:latin typeface="Arial"/>
                <a:ea typeface="Arial"/>
                <a:cs typeface="Arial"/>
                <a:sym typeface="Arial"/>
              </a:rPr>
              <a:t>. Follow the example.</a:t>
            </a:r>
            <a:endParaRPr sz="2400" b="1" dirty="0">
              <a:solidFill>
                <a:schemeClr val="dk1"/>
              </a:solidFill>
              <a:latin typeface="Arial"/>
              <a:ea typeface="Arial"/>
              <a:cs typeface="Arial"/>
              <a:sym typeface="Arial"/>
            </a:endParaRPr>
          </a:p>
        </p:txBody>
      </p:sp>
      <p:pic>
        <p:nvPicPr>
          <p:cNvPr id="316" name="Google Shape;316;p19"/>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17" name="Google Shape;317;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PRACTICE</a:t>
            </a:r>
            <a:endParaRPr/>
          </a:p>
        </p:txBody>
      </p:sp>
      <p:sp>
        <p:nvSpPr>
          <p:cNvPr id="318" name="Google Shape;318;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19" name="Google Shape;319;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3</a:t>
            </a:r>
            <a:endParaRPr/>
          </a:p>
        </p:txBody>
      </p:sp>
      <p:sp>
        <p:nvSpPr>
          <p:cNvPr id="326" name="Google Shape;326;p19"/>
          <p:cNvSpPr txBox="1"/>
          <p:nvPr/>
        </p:nvSpPr>
        <p:spPr>
          <a:xfrm>
            <a:off x="937120" y="2244850"/>
            <a:ext cx="3379483" cy="286232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Useful</a:t>
            </a:r>
            <a:endParaRPr dirty="0"/>
          </a:p>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Smartphone</a:t>
            </a:r>
            <a:endParaRPr dirty="0"/>
          </a:p>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Suitable</a:t>
            </a:r>
            <a:endParaRPr dirty="0"/>
          </a:p>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Laptop</a:t>
            </a:r>
            <a:endParaRPr dirty="0"/>
          </a:p>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Apps</a:t>
            </a:r>
            <a:endParaRPr dirty="0"/>
          </a:p>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Valuable </a:t>
            </a:r>
            <a:endParaRPr sz="3000" dirty="0">
              <a:solidFill>
                <a:srgbClr val="048DA4"/>
              </a:solidFill>
              <a:latin typeface="Calibri"/>
              <a:ea typeface="Calibri"/>
              <a:cs typeface="Calibri"/>
              <a:sym typeface="Calibri"/>
            </a:endParaRPr>
          </a:p>
        </p:txBody>
      </p:sp>
      <p:pic>
        <p:nvPicPr>
          <p:cNvPr id="2" name="Picture 1"/>
          <p:cNvPicPr>
            <a:picLocks noChangeAspect="1"/>
          </p:cNvPicPr>
          <p:nvPr/>
        </p:nvPicPr>
        <p:blipFill>
          <a:blip r:embed="rId4"/>
          <a:stretch>
            <a:fillRect/>
          </a:stretch>
        </p:blipFill>
        <p:spPr>
          <a:xfrm>
            <a:off x="5060154" y="1709994"/>
            <a:ext cx="5219918" cy="4082137"/>
          </a:xfrm>
          <a:prstGeom prst="rect">
            <a:avLst/>
          </a:prstGeom>
        </p:spPr>
      </p:pic>
      <p:sp>
        <p:nvSpPr>
          <p:cNvPr id="3" name="Rectangle 2"/>
          <p:cNvSpPr/>
          <p:nvPr/>
        </p:nvSpPr>
        <p:spPr>
          <a:xfrm>
            <a:off x="910727" y="4156364"/>
            <a:ext cx="1971018"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VnBlack" panose="020B7200000000000000" pitchFamily="34" charset="0"/>
              </a:rPr>
              <a:t>Apps</a:t>
            </a:r>
            <a:endParaRPr lang="vi-VN" sz="3200" dirty="0">
              <a:solidFill>
                <a:srgbClr val="FF0000"/>
              </a:solidFill>
            </a:endParaRPr>
          </a:p>
        </p:txBody>
      </p:sp>
    </p:spTree>
    <p:extLst>
      <p:ext uri="{BB962C8B-B14F-4D97-AF65-F5344CB8AC3E}">
        <p14:creationId xmlns:p14="http://schemas.microsoft.com/office/powerpoint/2010/main" val="334441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p:nvPr/>
        </p:nvSpPr>
        <p:spPr>
          <a:xfrm>
            <a:off x="1685566" y="952503"/>
            <a:ext cx="9743418" cy="4616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dirty="0">
                <a:solidFill>
                  <a:schemeClr val="dk1"/>
                </a:solidFill>
                <a:latin typeface="Arial"/>
                <a:ea typeface="Arial"/>
                <a:cs typeface="Arial"/>
                <a:sym typeface="Arial"/>
              </a:rPr>
              <a:t>Find </a:t>
            </a:r>
            <a:r>
              <a:rPr lang="en-US" sz="2400" b="1" dirty="0">
                <a:solidFill>
                  <a:schemeClr val="dk1"/>
                </a:solidFill>
              </a:rPr>
              <a:t>out a suitable word for the picture</a:t>
            </a:r>
            <a:r>
              <a:rPr lang="en-US" sz="2400" b="1" dirty="0">
                <a:solidFill>
                  <a:schemeClr val="dk1"/>
                </a:solidFill>
                <a:latin typeface="Arial"/>
                <a:ea typeface="Arial"/>
                <a:cs typeface="Arial"/>
                <a:sym typeface="Arial"/>
              </a:rPr>
              <a:t>. Follow the example.</a:t>
            </a:r>
            <a:endParaRPr sz="2400" b="1" dirty="0">
              <a:solidFill>
                <a:schemeClr val="dk1"/>
              </a:solidFill>
              <a:latin typeface="Arial"/>
              <a:ea typeface="Arial"/>
              <a:cs typeface="Arial"/>
              <a:sym typeface="Arial"/>
            </a:endParaRPr>
          </a:p>
        </p:txBody>
      </p:sp>
      <p:pic>
        <p:nvPicPr>
          <p:cNvPr id="316" name="Google Shape;316;p19"/>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17" name="Google Shape;317;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PRACTICE</a:t>
            </a:r>
            <a:endParaRPr/>
          </a:p>
        </p:txBody>
      </p:sp>
      <p:sp>
        <p:nvSpPr>
          <p:cNvPr id="318" name="Google Shape;318;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19" name="Google Shape;319;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3</a:t>
            </a:r>
            <a:endParaRPr/>
          </a:p>
        </p:txBody>
      </p:sp>
      <p:sp>
        <p:nvSpPr>
          <p:cNvPr id="326" name="Google Shape;326;p19"/>
          <p:cNvSpPr txBox="1"/>
          <p:nvPr/>
        </p:nvSpPr>
        <p:spPr>
          <a:xfrm>
            <a:off x="937120" y="2244850"/>
            <a:ext cx="3379483" cy="286232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Useful</a:t>
            </a:r>
            <a:endParaRPr dirty="0"/>
          </a:p>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Smartphone</a:t>
            </a:r>
            <a:endParaRPr dirty="0"/>
          </a:p>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Suitable</a:t>
            </a:r>
            <a:endParaRPr dirty="0"/>
          </a:p>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Laptop</a:t>
            </a:r>
            <a:endParaRPr dirty="0"/>
          </a:p>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Apps</a:t>
            </a:r>
            <a:endParaRPr dirty="0"/>
          </a:p>
          <a:p>
            <a:pPr marL="342900" marR="0" lvl="0" indent="-342900" algn="l" rtl="0">
              <a:spcBef>
                <a:spcPts val="0"/>
              </a:spcBef>
              <a:spcAft>
                <a:spcPts val="0"/>
              </a:spcAft>
              <a:buClr>
                <a:srgbClr val="048DA4"/>
              </a:buClr>
              <a:buSzPts val="3000"/>
              <a:buFont typeface="Calibri"/>
              <a:buAutoNum type="arabicPeriod"/>
            </a:pPr>
            <a:r>
              <a:rPr lang="en-US" sz="3000" dirty="0">
                <a:solidFill>
                  <a:srgbClr val="048DA4"/>
                </a:solidFill>
                <a:latin typeface="Calibri"/>
                <a:ea typeface="Calibri"/>
                <a:cs typeface="Calibri"/>
                <a:sym typeface="Calibri"/>
              </a:rPr>
              <a:t>Valuable </a:t>
            </a:r>
            <a:endParaRPr sz="3000" dirty="0">
              <a:solidFill>
                <a:srgbClr val="048DA4"/>
              </a:solidFill>
              <a:latin typeface="Calibri"/>
              <a:ea typeface="Calibri"/>
              <a:cs typeface="Calibri"/>
              <a:sym typeface="Calibri"/>
            </a:endParaRPr>
          </a:p>
        </p:txBody>
      </p:sp>
      <p:pic>
        <p:nvPicPr>
          <p:cNvPr id="2" name="Picture 1"/>
          <p:cNvPicPr>
            <a:picLocks noChangeAspect="1"/>
          </p:cNvPicPr>
          <p:nvPr/>
        </p:nvPicPr>
        <p:blipFill>
          <a:blip r:embed="rId4"/>
          <a:stretch>
            <a:fillRect/>
          </a:stretch>
        </p:blipFill>
        <p:spPr>
          <a:xfrm>
            <a:off x="4316603" y="2051623"/>
            <a:ext cx="6573070" cy="3753432"/>
          </a:xfrm>
          <a:prstGeom prst="rect">
            <a:avLst/>
          </a:prstGeom>
        </p:spPr>
      </p:pic>
      <p:sp>
        <p:nvSpPr>
          <p:cNvPr id="3" name="Rectangle 2"/>
          <p:cNvSpPr/>
          <p:nvPr/>
        </p:nvSpPr>
        <p:spPr>
          <a:xfrm>
            <a:off x="963512" y="3685884"/>
            <a:ext cx="2110880" cy="484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VnBlack" panose="020B7200000000000000" pitchFamily="34" charset="0"/>
              </a:rPr>
              <a:t>Laptop</a:t>
            </a:r>
            <a:endParaRPr lang="vi-VN" sz="3200" dirty="0">
              <a:solidFill>
                <a:srgbClr val="FF0000"/>
              </a:solidFill>
            </a:endParaRPr>
          </a:p>
        </p:txBody>
      </p:sp>
    </p:spTree>
    <p:extLst>
      <p:ext uri="{BB962C8B-B14F-4D97-AF65-F5344CB8AC3E}">
        <p14:creationId xmlns:p14="http://schemas.microsoft.com/office/powerpoint/2010/main" val="349123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p:nvPr/>
        </p:nvSpPr>
        <p:spPr>
          <a:xfrm>
            <a:off x="1685566" y="952503"/>
            <a:ext cx="9743418" cy="4616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dirty="0">
                <a:solidFill>
                  <a:schemeClr val="dk1"/>
                </a:solidFill>
                <a:latin typeface="Arial"/>
                <a:ea typeface="Arial"/>
                <a:cs typeface="Arial"/>
                <a:sym typeface="Arial"/>
              </a:rPr>
              <a:t>Find </a:t>
            </a:r>
            <a:r>
              <a:rPr lang="en-US" sz="2400" b="1" dirty="0">
                <a:solidFill>
                  <a:schemeClr val="dk1"/>
                </a:solidFill>
              </a:rPr>
              <a:t>out a suitable word for the picture</a:t>
            </a:r>
            <a:r>
              <a:rPr lang="en-US" sz="2400" b="1" dirty="0">
                <a:solidFill>
                  <a:schemeClr val="dk1"/>
                </a:solidFill>
                <a:latin typeface="Arial"/>
                <a:ea typeface="Arial"/>
                <a:cs typeface="Arial"/>
                <a:sym typeface="Arial"/>
              </a:rPr>
              <a:t>. Follow the example.</a:t>
            </a:r>
            <a:endParaRPr sz="2400" b="1" dirty="0">
              <a:solidFill>
                <a:schemeClr val="dk1"/>
              </a:solidFill>
              <a:latin typeface="Arial"/>
              <a:ea typeface="Arial"/>
              <a:cs typeface="Arial"/>
              <a:sym typeface="Arial"/>
            </a:endParaRPr>
          </a:p>
        </p:txBody>
      </p:sp>
      <p:pic>
        <p:nvPicPr>
          <p:cNvPr id="316" name="Google Shape;316;p19"/>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17" name="Google Shape;317;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PRACTICE</a:t>
            </a:r>
            <a:endParaRPr/>
          </a:p>
        </p:txBody>
      </p:sp>
      <p:sp>
        <p:nvSpPr>
          <p:cNvPr id="318" name="Google Shape;318;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19" name="Google Shape;319;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3</a:t>
            </a:r>
            <a:endParaRPr/>
          </a:p>
        </p:txBody>
      </p:sp>
      <p:sp>
        <p:nvSpPr>
          <p:cNvPr id="326" name="Google Shape;326;p19"/>
          <p:cNvSpPr txBox="1"/>
          <p:nvPr/>
        </p:nvSpPr>
        <p:spPr>
          <a:xfrm>
            <a:off x="937120" y="2244850"/>
            <a:ext cx="3379483" cy="286232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Useful</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Smartphone</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Suitable</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Laptop</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Apps</a:t>
            </a:r>
            <a:endParaRPr/>
          </a:p>
          <a:p>
            <a:pPr marL="342900" marR="0" lvl="0" indent="-342900" algn="l" rtl="0">
              <a:spcBef>
                <a:spcPts val="0"/>
              </a:spcBef>
              <a:spcAft>
                <a:spcPts val="0"/>
              </a:spcAft>
              <a:buClr>
                <a:srgbClr val="048DA4"/>
              </a:buClr>
              <a:buSzPts val="3000"/>
              <a:buFont typeface="Calibri"/>
              <a:buAutoNum type="arabicPeriod"/>
            </a:pPr>
            <a:r>
              <a:rPr lang="en-US" sz="3000">
                <a:solidFill>
                  <a:srgbClr val="048DA4"/>
                </a:solidFill>
                <a:latin typeface="Calibri"/>
                <a:ea typeface="Calibri"/>
                <a:cs typeface="Calibri"/>
                <a:sym typeface="Calibri"/>
              </a:rPr>
              <a:t>Valuable </a:t>
            </a:r>
            <a:endParaRPr sz="3000">
              <a:solidFill>
                <a:srgbClr val="048DA4"/>
              </a:solidFill>
              <a:latin typeface="Calibri"/>
              <a:ea typeface="Calibri"/>
              <a:cs typeface="Calibri"/>
              <a:sym typeface="Calibri"/>
            </a:endParaRPr>
          </a:p>
        </p:txBody>
      </p:sp>
      <p:pic>
        <p:nvPicPr>
          <p:cNvPr id="2" name="Picture 1"/>
          <p:cNvPicPr>
            <a:picLocks noChangeAspect="1"/>
          </p:cNvPicPr>
          <p:nvPr/>
        </p:nvPicPr>
        <p:blipFill>
          <a:blip r:embed="rId4"/>
          <a:stretch>
            <a:fillRect/>
          </a:stretch>
        </p:blipFill>
        <p:spPr>
          <a:xfrm>
            <a:off x="4108370" y="1848621"/>
            <a:ext cx="6878285" cy="3654779"/>
          </a:xfrm>
          <a:prstGeom prst="rect">
            <a:avLst/>
          </a:prstGeom>
        </p:spPr>
      </p:pic>
      <p:sp>
        <p:nvSpPr>
          <p:cNvPr id="3" name="Rectangle 2"/>
          <p:cNvSpPr/>
          <p:nvPr/>
        </p:nvSpPr>
        <p:spPr>
          <a:xfrm>
            <a:off x="937120" y="3214255"/>
            <a:ext cx="2290989" cy="461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VnBlack" panose="020B7200000000000000" pitchFamily="34" charset="0"/>
              </a:rPr>
              <a:t>Suitable</a:t>
            </a:r>
            <a:endParaRPr lang="vi-VN" sz="3200" dirty="0">
              <a:solidFill>
                <a:srgbClr val="FF0000"/>
              </a:solidFill>
            </a:endParaRPr>
          </a:p>
        </p:txBody>
      </p:sp>
    </p:spTree>
    <p:extLst>
      <p:ext uri="{BB962C8B-B14F-4D97-AF65-F5344CB8AC3E}">
        <p14:creationId xmlns:p14="http://schemas.microsoft.com/office/powerpoint/2010/main" val="157172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p:nvPr/>
        </p:nvSpPr>
        <p:spPr>
          <a:xfrm>
            <a:off x="1685565" y="952503"/>
            <a:ext cx="9743419" cy="830956"/>
          </a:xfrm>
          <a:prstGeom prst="rect">
            <a:avLst/>
          </a:prstGeom>
          <a:noFill/>
          <a:ln>
            <a:noFill/>
          </a:ln>
        </p:spPr>
        <p:txBody>
          <a:bodyPr spcFirstLastPara="1" wrap="square" lIns="91425" tIns="45700" rIns="91425" bIns="45700" anchor="t" anchorCtr="0">
            <a:spAutoFit/>
          </a:bodyPr>
          <a:lstStyle/>
          <a:p>
            <a:pPr algn="just"/>
            <a:r>
              <a:rPr lang="en-US" sz="2400" b="1">
                <a:solidFill>
                  <a:schemeClr val="dk1"/>
                </a:solidFill>
              </a:rPr>
              <a:t>Find three nouns and three adjectives in the conversation in activity </a:t>
            </a:r>
            <a:r>
              <a:rPr lang="en-US" sz="2400" b="1">
                <a:solidFill>
                  <a:srgbClr val="F26532"/>
                </a:solidFill>
              </a:rPr>
              <a:t>1</a:t>
            </a:r>
            <a:r>
              <a:rPr lang="en-US" sz="2400" b="1">
                <a:solidFill>
                  <a:schemeClr val="dk1"/>
                </a:solidFill>
              </a:rPr>
              <a:t> to talk about inventions. Follow the example.</a:t>
            </a:r>
            <a:endParaRPr sz="2400" b="1">
              <a:solidFill>
                <a:schemeClr val="dk1"/>
              </a:solidFill>
            </a:endParaRPr>
          </a:p>
        </p:txBody>
      </p:sp>
      <p:sp>
        <p:nvSpPr>
          <p:cNvPr id="318" name="Google Shape;318;p19"/>
          <p:cNvSpPr/>
          <p:nvPr/>
        </p:nvSpPr>
        <p:spPr>
          <a:xfrm>
            <a:off x="937121" y="1104749"/>
            <a:ext cx="502607" cy="502607"/>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algn="ctr"/>
            <a:endParaRPr>
              <a:solidFill>
                <a:srgbClr val="048DA4"/>
              </a:solidFill>
              <a:latin typeface="Calibri"/>
              <a:ea typeface="Calibri"/>
              <a:cs typeface="Calibri"/>
              <a:sym typeface="Calibri"/>
            </a:endParaRPr>
          </a:p>
        </p:txBody>
      </p:sp>
      <p:sp>
        <p:nvSpPr>
          <p:cNvPr id="319" name="Google Shape;319;p19"/>
          <p:cNvSpPr txBox="1"/>
          <p:nvPr/>
        </p:nvSpPr>
        <p:spPr>
          <a:xfrm>
            <a:off x="963512" y="1002109"/>
            <a:ext cx="449821" cy="707846"/>
          </a:xfrm>
          <a:prstGeom prst="rect">
            <a:avLst/>
          </a:prstGeom>
          <a:noFill/>
          <a:ln>
            <a:noFill/>
          </a:ln>
        </p:spPr>
        <p:txBody>
          <a:bodyPr spcFirstLastPara="1" wrap="square" lIns="91425" tIns="45700" rIns="91425" bIns="45700" anchor="t" anchorCtr="0">
            <a:spAutoFit/>
          </a:bodyPr>
          <a:lstStyle/>
          <a:p>
            <a:pPr algn="ctr"/>
            <a:r>
              <a:rPr lang="en-US" sz="4000" b="1">
                <a:solidFill>
                  <a:schemeClr val="lt1"/>
                </a:solidFill>
                <a:latin typeface="Open Sans"/>
                <a:ea typeface="Open Sans"/>
                <a:cs typeface="Open Sans"/>
                <a:sym typeface="Open Sans"/>
              </a:rPr>
              <a:t>3</a:t>
            </a:r>
            <a:endParaRPr sz="1400"/>
          </a:p>
        </p:txBody>
      </p:sp>
      <p:pic>
        <p:nvPicPr>
          <p:cNvPr id="320" name="Google Shape;320;p19"/>
          <p:cNvPicPr preferRelativeResize="0"/>
          <p:nvPr/>
        </p:nvPicPr>
        <p:blipFill rotWithShape="1">
          <a:blip r:embed="rId3">
            <a:alphaModFix/>
          </a:blip>
          <a:srcRect/>
          <a:stretch/>
        </p:blipFill>
        <p:spPr>
          <a:xfrm>
            <a:off x="5108579" y="2018062"/>
            <a:ext cx="5019048" cy="4295239"/>
          </a:xfrm>
          <a:prstGeom prst="rect">
            <a:avLst/>
          </a:prstGeom>
          <a:noFill/>
          <a:ln>
            <a:noFill/>
          </a:ln>
        </p:spPr>
      </p:pic>
      <p:sp>
        <p:nvSpPr>
          <p:cNvPr id="321" name="Google Shape;321;p19"/>
          <p:cNvSpPr/>
          <p:nvPr/>
        </p:nvSpPr>
        <p:spPr>
          <a:xfrm>
            <a:off x="5166063" y="2012051"/>
            <a:ext cx="398007" cy="4278581"/>
          </a:xfrm>
          <a:prstGeom prst="roundRect">
            <a:avLst>
              <a:gd name="adj" fmla="val 16667"/>
            </a:avLst>
          </a:prstGeom>
          <a:noFill/>
          <a:ln w="19050" cap="flat" cmpd="sng">
            <a:solidFill>
              <a:srgbClr val="F26532"/>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22" name="Google Shape;322;p19"/>
          <p:cNvSpPr/>
          <p:nvPr/>
        </p:nvSpPr>
        <p:spPr>
          <a:xfrm rot="-5400000">
            <a:off x="7458094" y="289317"/>
            <a:ext cx="398007" cy="3911067"/>
          </a:xfrm>
          <a:prstGeom prst="roundRect">
            <a:avLst>
              <a:gd name="adj" fmla="val 16667"/>
            </a:avLst>
          </a:prstGeom>
          <a:noFill/>
          <a:ln w="19050" cap="flat" cmpd="sng">
            <a:solidFill>
              <a:srgbClr val="F26532"/>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23" name="Google Shape;323;p19"/>
          <p:cNvSpPr/>
          <p:nvPr/>
        </p:nvSpPr>
        <p:spPr>
          <a:xfrm rot="-5400000">
            <a:off x="7414279" y="1662228"/>
            <a:ext cx="398007" cy="2878557"/>
          </a:xfrm>
          <a:prstGeom prst="roundRect">
            <a:avLst>
              <a:gd name="adj" fmla="val 16667"/>
            </a:avLst>
          </a:prstGeom>
          <a:noFill/>
          <a:ln w="19050" cap="flat" cmpd="sng">
            <a:solidFill>
              <a:srgbClr val="F26532"/>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24" name="Google Shape;324;p19"/>
          <p:cNvSpPr/>
          <p:nvPr/>
        </p:nvSpPr>
        <p:spPr>
          <a:xfrm rot="-5400000">
            <a:off x="6903647" y="2606424"/>
            <a:ext cx="398007" cy="1857293"/>
          </a:xfrm>
          <a:prstGeom prst="roundRect">
            <a:avLst>
              <a:gd name="adj" fmla="val 16667"/>
            </a:avLst>
          </a:prstGeom>
          <a:noFill/>
          <a:ln w="19050" cap="flat" cmpd="sng">
            <a:solidFill>
              <a:srgbClr val="F26532"/>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25" name="Google Shape;325;p19"/>
          <p:cNvSpPr/>
          <p:nvPr/>
        </p:nvSpPr>
        <p:spPr>
          <a:xfrm rot="-5400000">
            <a:off x="7882910" y="3734869"/>
            <a:ext cx="398007" cy="3815817"/>
          </a:xfrm>
          <a:prstGeom prst="roundRect">
            <a:avLst>
              <a:gd name="adj" fmla="val 16667"/>
            </a:avLst>
          </a:prstGeom>
          <a:noFill/>
          <a:ln w="19050" cap="flat" cmpd="sng">
            <a:solidFill>
              <a:srgbClr val="F26532"/>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326" name="Google Shape;326;p19"/>
          <p:cNvSpPr txBox="1"/>
          <p:nvPr/>
        </p:nvSpPr>
        <p:spPr>
          <a:xfrm>
            <a:off x="937121" y="2244851"/>
            <a:ext cx="3379483" cy="2862282"/>
          </a:xfrm>
          <a:prstGeom prst="rect">
            <a:avLst/>
          </a:prstGeom>
          <a:noFill/>
          <a:ln>
            <a:noFill/>
          </a:ln>
        </p:spPr>
        <p:txBody>
          <a:bodyPr spcFirstLastPara="1" wrap="square" lIns="91425" tIns="45700" rIns="91425" bIns="45700" anchor="t" anchorCtr="0">
            <a:spAutoFit/>
          </a:bodyPr>
          <a:lstStyle/>
          <a:p>
            <a:pPr marL="342891" indent="-342891">
              <a:buClr>
                <a:srgbClr val="048DA4"/>
              </a:buClr>
              <a:buSzPts val="3000"/>
              <a:buFont typeface="Calibri"/>
              <a:buAutoNum type="arabicPeriod"/>
            </a:pPr>
            <a:r>
              <a:rPr lang="en-US" sz="3000" dirty="0">
                <a:solidFill>
                  <a:srgbClr val="048DA4"/>
                </a:solidFill>
                <a:latin typeface="Calibri"/>
                <a:ea typeface="Calibri"/>
                <a:cs typeface="Calibri"/>
                <a:sym typeface="Calibri"/>
              </a:rPr>
              <a:t>Useful</a:t>
            </a:r>
            <a:endParaRPr sz="1400" dirty="0"/>
          </a:p>
          <a:p>
            <a:pPr marL="342891" indent="-342891">
              <a:buClr>
                <a:srgbClr val="048DA4"/>
              </a:buClr>
              <a:buSzPts val="3000"/>
              <a:buFont typeface="Calibri"/>
              <a:buAutoNum type="arabicPeriod"/>
            </a:pPr>
            <a:r>
              <a:rPr lang="en-US" sz="3000" dirty="0">
                <a:solidFill>
                  <a:srgbClr val="048DA4"/>
                </a:solidFill>
                <a:latin typeface="Calibri"/>
                <a:ea typeface="Calibri"/>
                <a:cs typeface="Calibri"/>
                <a:sym typeface="Calibri"/>
              </a:rPr>
              <a:t>Smartphone</a:t>
            </a:r>
            <a:endParaRPr sz="1400" dirty="0"/>
          </a:p>
          <a:p>
            <a:pPr marL="342891" indent="-342891">
              <a:buClr>
                <a:srgbClr val="048DA4"/>
              </a:buClr>
              <a:buSzPts val="3000"/>
              <a:buFont typeface="Calibri"/>
              <a:buAutoNum type="arabicPeriod"/>
            </a:pPr>
            <a:r>
              <a:rPr lang="en-US" sz="3000" dirty="0">
                <a:solidFill>
                  <a:srgbClr val="048DA4"/>
                </a:solidFill>
                <a:latin typeface="Calibri"/>
                <a:ea typeface="Calibri"/>
                <a:cs typeface="Calibri"/>
                <a:sym typeface="Calibri"/>
              </a:rPr>
              <a:t>Suitable</a:t>
            </a:r>
            <a:endParaRPr sz="1400" dirty="0"/>
          </a:p>
          <a:p>
            <a:pPr marL="342891" indent="-342891">
              <a:buClr>
                <a:srgbClr val="048DA4"/>
              </a:buClr>
              <a:buSzPts val="3000"/>
              <a:buFont typeface="Calibri"/>
              <a:buAutoNum type="arabicPeriod"/>
            </a:pPr>
            <a:r>
              <a:rPr lang="en-US" sz="3000" dirty="0">
                <a:solidFill>
                  <a:srgbClr val="048DA4"/>
                </a:solidFill>
                <a:latin typeface="Calibri"/>
                <a:ea typeface="Calibri"/>
                <a:cs typeface="Calibri"/>
                <a:sym typeface="Calibri"/>
              </a:rPr>
              <a:t>Laptop</a:t>
            </a:r>
            <a:endParaRPr sz="1400" dirty="0"/>
          </a:p>
          <a:p>
            <a:pPr marL="342891" indent="-342891">
              <a:buClr>
                <a:srgbClr val="048DA4"/>
              </a:buClr>
              <a:buSzPts val="3000"/>
              <a:buFont typeface="Calibri"/>
              <a:buAutoNum type="arabicPeriod"/>
            </a:pPr>
            <a:r>
              <a:rPr lang="en-US" sz="3000" dirty="0">
                <a:solidFill>
                  <a:srgbClr val="048DA4"/>
                </a:solidFill>
                <a:latin typeface="Calibri"/>
                <a:ea typeface="Calibri"/>
                <a:cs typeface="Calibri"/>
                <a:sym typeface="Calibri"/>
              </a:rPr>
              <a:t>Apps</a:t>
            </a:r>
            <a:endParaRPr sz="1400" dirty="0"/>
          </a:p>
          <a:p>
            <a:pPr marL="342891" indent="-342891">
              <a:buClr>
                <a:srgbClr val="048DA4"/>
              </a:buClr>
              <a:buSzPts val="3000"/>
              <a:buFont typeface="Calibri"/>
              <a:buAutoNum type="arabicPeriod"/>
            </a:pPr>
            <a:r>
              <a:rPr lang="en-US" sz="3000" dirty="0">
                <a:solidFill>
                  <a:srgbClr val="048DA4"/>
                </a:solidFill>
                <a:latin typeface="Calibri"/>
                <a:ea typeface="Calibri"/>
                <a:cs typeface="Calibri"/>
                <a:sym typeface="Calibri"/>
              </a:rPr>
              <a:t>Valuable </a:t>
            </a:r>
            <a:endParaRPr sz="3000" dirty="0">
              <a:solidFill>
                <a:srgbClr val="048DA4"/>
              </a:solidFill>
              <a:latin typeface="Calibri"/>
              <a:ea typeface="Calibri"/>
              <a:cs typeface="Calibri"/>
              <a:sym typeface="Calibri"/>
            </a:endParaRPr>
          </a:p>
        </p:txBody>
      </p:sp>
      <p:sp>
        <p:nvSpPr>
          <p:cNvPr id="14" name="Google Shape;334;p20"/>
          <p:cNvSpPr txBox="1"/>
          <p:nvPr/>
        </p:nvSpPr>
        <p:spPr>
          <a:xfrm>
            <a:off x="4672204" y="203421"/>
            <a:ext cx="4572000" cy="646290"/>
          </a:xfrm>
          <a:prstGeom prst="rect">
            <a:avLst/>
          </a:prstGeom>
          <a:noFill/>
          <a:ln>
            <a:noFill/>
          </a:ln>
        </p:spPr>
        <p:txBody>
          <a:bodyPr spcFirstLastPara="1" wrap="square" lIns="91425" tIns="45700" rIns="91425" bIns="45700" anchor="t" anchorCtr="0">
            <a:spAutoFit/>
          </a:bodyPr>
          <a:lstStyle/>
          <a:p>
            <a:r>
              <a:rPr lang="en-US" sz="3600" b="1" dirty="0"/>
              <a:t>PRACTICE</a:t>
            </a:r>
            <a:endParaRPr sz="1400" dirty="0"/>
          </a:p>
        </p:txBody>
      </p:sp>
    </p:spTree>
    <p:extLst>
      <p:ext uri="{BB962C8B-B14F-4D97-AF65-F5344CB8AC3E}">
        <p14:creationId xmlns:p14="http://schemas.microsoft.com/office/powerpoint/2010/main" val="96588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500"/>
                                        <p:tgtEl>
                                          <p:spTgt spid="3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2"/>
                                        </p:tgtEl>
                                        <p:attrNameLst>
                                          <p:attrName>style.visibility</p:attrName>
                                        </p:attrNameLst>
                                      </p:cBhvr>
                                      <p:to>
                                        <p:strVal val="visible"/>
                                      </p:to>
                                    </p:set>
                                    <p:animEffect transition="in" filter="fade">
                                      <p:cBhvr>
                                        <p:cTn id="12" dur="500"/>
                                        <p:tgtEl>
                                          <p:spTgt spid="3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3"/>
                                        </p:tgtEl>
                                        <p:attrNameLst>
                                          <p:attrName>style.visibility</p:attrName>
                                        </p:attrNameLst>
                                      </p:cBhvr>
                                      <p:to>
                                        <p:strVal val="visible"/>
                                      </p:to>
                                    </p:set>
                                    <p:animEffect transition="in" filter="fade">
                                      <p:cBhvr>
                                        <p:cTn id="17" dur="500"/>
                                        <p:tgtEl>
                                          <p:spTgt spid="3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4"/>
                                        </p:tgtEl>
                                        <p:attrNameLst>
                                          <p:attrName>style.visibility</p:attrName>
                                        </p:attrNameLst>
                                      </p:cBhvr>
                                      <p:to>
                                        <p:strVal val="visible"/>
                                      </p:to>
                                    </p:set>
                                    <p:animEffect transition="in" filter="fade">
                                      <p:cBhvr>
                                        <p:cTn id="22" dur="500"/>
                                        <p:tgtEl>
                                          <p:spTgt spid="3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5"/>
                                        </p:tgtEl>
                                        <p:attrNameLst>
                                          <p:attrName>style.visibility</p:attrName>
                                        </p:attrNameLst>
                                      </p:cBhvr>
                                      <p:to>
                                        <p:strVal val="visible"/>
                                      </p:to>
                                    </p:set>
                                    <p:animEffect transition="in" filter="fade">
                                      <p:cBhvr>
                                        <p:cTn id="27" dur="5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A4690D4-BED2-4414-A159-D786E74D1CDB}"/>
              </a:ext>
            </a:extLst>
          </p:cNvPr>
          <p:cNvSpPr txBox="1"/>
          <p:nvPr/>
        </p:nvSpPr>
        <p:spPr>
          <a:xfrm>
            <a:off x="1771897" y="2320954"/>
            <a:ext cx="8648205" cy="3416320"/>
          </a:xfrm>
          <a:prstGeom prst="rect">
            <a:avLst/>
          </a:prstGeom>
          <a:noFill/>
        </p:spPr>
        <p:txBody>
          <a:bodyPr wrap="square">
            <a:spAutoFit/>
          </a:bodyPr>
          <a:lstStyle/>
          <a:p>
            <a:pPr algn="l"/>
            <a:r>
              <a:rPr lang="en-US" sz="2400" dirty="0" err="1">
                <a:latin typeface="Calibri" panose="020F0502020204030204" pitchFamily="34" charset="0"/>
                <a:cs typeface="Calibri" panose="020F0502020204030204" pitchFamily="34" charset="0"/>
              </a:rPr>
              <a:t>Phong</a:t>
            </a:r>
            <a:r>
              <a:rPr lang="en-US" sz="2400" dirty="0">
                <a:latin typeface="Calibri" panose="020F0502020204030204" pitchFamily="34" charset="0"/>
                <a:cs typeface="Calibri" panose="020F0502020204030204" pitchFamily="34" charset="0"/>
              </a:rPr>
              <a:t> and his father are discussing what to buy for his studies. </a:t>
            </a:r>
            <a:r>
              <a:rPr lang="en-US" sz="2400" dirty="0" err="1">
                <a:latin typeface="Calibri" panose="020F0502020204030204" pitchFamily="34" charset="0"/>
                <a:cs typeface="Calibri" panose="020F0502020204030204" pitchFamily="34" charset="0"/>
              </a:rPr>
              <a:t>Phong</a:t>
            </a:r>
            <a:r>
              <a:rPr lang="en-US" sz="2400" dirty="0">
                <a:latin typeface="Calibri" panose="020F0502020204030204" pitchFamily="34" charset="0"/>
                <a:cs typeface="Calibri" panose="020F0502020204030204" pitchFamily="34" charset="0"/>
              </a:rPr>
              <a:t> has wanted a laptop or a smartphone (1) _______  a long time because they are both very useful. Laptops (2) _________  completely changed our lives since their invention, but smartphones have also (3) _________  they way we work and study. For example, it’s fun (4) _________  study with educational apps on smartphones. They allow students (5) _________ (6) _________  and communicate at the same time. It’s really difficult for </a:t>
            </a:r>
            <a:r>
              <a:rPr lang="en-US" sz="2400" dirty="0" err="1">
                <a:latin typeface="Calibri" panose="020F0502020204030204" pitchFamily="34" charset="0"/>
                <a:cs typeface="Calibri" panose="020F0502020204030204" pitchFamily="34" charset="0"/>
              </a:rPr>
              <a:t>Phong</a:t>
            </a:r>
            <a:r>
              <a:rPr lang="en-US" sz="2400" dirty="0">
                <a:latin typeface="Calibri" panose="020F0502020204030204" pitchFamily="34" charset="0"/>
                <a:cs typeface="Calibri" panose="020F0502020204030204" pitchFamily="34" charset="0"/>
              </a:rPr>
              <a:t> to choose between the two.</a:t>
            </a:r>
          </a:p>
        </p:txBody>
      </p:sp>
      <p:sp>
        <p:nvSpPr>
          <p:cNvPr id="10" name="TextBox 9">
            <a:extLst>
              <a:ext uri="{FF2B5EF4-FFF2-40B4-BE49-F238E27FC236}">
                <a16:creationId xmlns:a16="http://schemas.microsoft.com/office/drawing/2014/main" id="{2EF89728-D1DD-4BA2-8805-FB74427EE76B}"/>
              </a:ext>
            </a:extLst>
          </p:cNvPr>
          <p:cNvSpPr txBox="1"/>
          <p:nvPr/>
        </p:nvSpPr>
        <p:spPr>
          <a:xfrm>
            <a:off x="1719943" y="1007929"/>
            <a:ext cx="7981903" cy="830997"/>
          </a:xfrm>
          <a:prstGeom prst="rect">
            <a:avLst/>
          </a:prstGeom>
          <a:noFill/>
        </p:spPr>
        <p:txBody>
          <a:bodyPr wrap="square">
            <a:spAutoFit/>
          </a:bodyPr>
          <a:lstStyle/>
          <a:p>
            <a:pPr marL="0" marR="0">
              <a:spcBef>
                <a:spcPts val="0"/>
              </a:spcBef>
              <a:spcAft>
                <a:spcPts val="0"/>
              </a:spcAft>
            </a:pPr>
            <a:r>
              <a:rPr lang="en-US" sz="2400" b="1" dirty="0">
                <a:solidFill>
                  <a:srgbClr val="F26532"/>
                </a:solidFill>
                <a:effectLst/>
                <a:latin typeface="Arial" panose="020B0604020202020204" pitchFamily="34" charset="0"/>
                <a:ea typeface="Calibri" panose="020F0502020204030204" pitchFamily="34" charset="0"/>
                <a:cs typeface="Arial" panose="020B0604020202020204" pitchFamily="34" charset="0"/>
              </a:rPr>
              <a:t>Fill in the gap in the summary of the conversation with ONE word from activity 1.</a:t>
            </a:r>
            <a:endParaRPr lang="en-US" sz="2400" dirty="0">
              <a:solidFill>
                <a:srgbClr val="F2653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2785E25-1EBB-4B29-833F-A76FC2D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3" name="TextBox 12">
            <a:extLst>
              <a:ext uri="{FF2B5EF4-FFF2-40B4-BE49-F238E27FC236}">
                <a16:creationId xmlns:a16="http://schemas.microsoft.com/office/drawing/2014/main" id="{8514929A-D5FC-4F66-8951-74EDFD16573E}"/>
              </a:ext>
            </a:extLst>
          </p:cNvPr>
          <p:cNvSpPr txBox="1"/>
          <p:nvPr/>
        </p:nvSpPr>
        <p:spPr>
          <a:xfrm>
            <a:off x="261256" y="120584"/>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Task 4:</a:t>
            </a:r>
          </a:p>
        </p:txBody>
      </p:sp>
      <p:sp>
        <p:nvSpPr>
          <p:cNvPr id="2" name="Rectangle 1">
            <a:extLst>
              <a:ext uri="{FF2B5EF4-FFF2-40B4-BE49-F238E27FC236}">
                <a16:creationId xmlns:a16="http://schemas.microsoft.com/office/drawing/2014/main" id="{BEDB7E3A-2A24-4C55-B825-4A2A65E5CCA2}"/>
              </a:ext>
            </a:extLst>
          </p:cNvPr>
          <p:cNvSpPr/>
          <p:nvPr/>
        </p:nvSpPr>
        <p:spPr>
          <a:xfrm>
            <a:off x="7720646" y="2709119"/>
            <a:ext cx="1262743" cy="31568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26532"/>
                </a:solidFill>
              </a:rPr>
              <a:t>for</a:t>
            </a:r>
          </a:p>
        </p:txBody>
      </p:sp>
      <p:sp>
        <p:nvSpPr>
          <p:cNvPr id="9" name="Rectangle 8">
            <a:extLst>
              <a:ext uri="{FF2B5EF4-FFF2-40B4-BE49-F238E27FC236}">
                <a16:creationId xmlns:a16="http://schemas.microsoft.com/office/drawing/2014/main" id="{032DF824-49ED-4A7E-8916-7880763EFC91}"/>
              </a:ext>
            </a:extLst>
          </p:cNvPr>
          <p:cNvSpPr/>
          <p:nvPr/>
        </p:nvSpPr>
        <p:spPr>
          <a:xfrm>
            <a:off x="8207830" y="3049829"/>
            <a:ext cx="1262743" cy="31568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26532"/>
                </a:solidFill>
              </a:rPr>
              <a:t>have</a:t>
            </a:r>
          </a:p>
        </p:txBody>
      </p:sp>
      <p:sp>
        <p:nvSpPr>
          <p:cNvPr id="11" name="Rectangle 10">
            <a:extLst>
              <a:ext uri="{FF2B5EF4-FFF2-40B4-BE49-F238E27FC236}">
                <a16:creationId xmlns:a16="http://schemas.microsoft.com/office/drawing/2014/main" id="{AA6C686C-DBA2-4D05-99F8-CC50A1926856}"/>
              </a:ext>
            </a:extLst>
          </p:cNvPr>
          <p:cNvSpPr/>
          <p:nvPr/>
        </p:nvSpPr>
        <p:spPr>
          <a:xfrm>
            <a:off x="3570513" y="3789429"/>
            <a:ext cx="1262743" cy="31568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26532"/>
                </a:solidFill>
              </a:rPr>
              <a:t>changed</a:t>
            </a:r>
          </a:p>
        </p:txBody>
      </p:sp>
      <p:sp>
        <p:nvSpPr>
          <p:cNvPr id="16" name="Rectangle 15">
            <a:extLst>
              <a:ext uri="{FF2B5EF4-FFF2-40B4-BE49-F238E27FC236}">
                <a16:creationId xmlns:a16="http://schemas.microsoft.com/office/drawing/2014/main" id="{EDA975D6-0F19-4018-BCFF-B2413B360E49}"/>
              </a:ext>
            </a:extLst>
          </p:cNvPr>
          <p:cNvSpPr/>
          <p:nvPr/>
        </p:nvSpPr>
        <p:spPr>
          <a:xfrm>
            <a:off x="4833256" y="4503972"/>
            <a:ext cx="1262743" cy="31568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26532"/>
                </a:solidFill>
              </a:rPr>
              <a:t>to</a:t>
            </a:r>
          </a:p>
        </p:txBody>
      </p:sp>
      <p:sp>
        <p:nvSpPr>
          <p:cNvPr id="17" name="Rectangle 16">
            <a:extLst>
              <a:ext uri="{FF2B5EF4-FFF2-40B4-BE49-F238E27FC236}">
                <a16:creationId xmlns:a16="http://schemas.microsoft.com/office/drawing/2014/main" id="{D5FBDB72-5645-41EC-AB01-8EF615350239}"/>
              </a:ext>
            </a:extLst>
          </p:cNvPr>
          <p:cNvSpPr/>
          <p:nvPr/>
        </p:nvSpPr>
        <p:spPr>
          <a:xfrm>
            <a:off x="3294265" y="4147651"/>
            <a:ext cx="1262743" cy="31568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26532"/>
                </a:solidFill>
              </a:rPr>
              <a:t>to</a:t>
            </a:r>
          </a:p>
        </p:txBody>
      </p:sp>
      <p:sp>
        <p:nvSpPr>
          <p:cNvPr id="18" name="Rectangle 17">
            <a:extLst>
              <a:ext uri="{FF2B5EF4-FFF2-40B4-BE49-F238E27FC236}">
                <a16:creationId xmlns:a16="http://schemas.microsoft.com/office/drawing/2014/main" id="{B553100C-CA2D-49CB-9F59-5C14DD1347A1}"/>
              </a:ext>
            </a:extLst>
          </p:cNvPr>
          <p:cNvSpPr/>
          <p:nvPr/>
        </p:nvSpPr>
        <p:spPr>
          <a:xfrm>
            <a:off x="6651172" y="4503972"/>
            <a:ext cx="1262743" cy="31568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26532"/>
                </a:solidFill>
              </a:rPr>
              <a:t>learn</a:t>
            </a:r>
          </a:p>
        </p:txBody>
      </p:sp>
      <p:cxnSp>
        <p:nvCxnSpPr>
          <p:cNvPr id="4" name="Straight Connector 3">
            <a:extLst>
              <a:ext uri="{FF2B5EF4-FFF2-40B4-BE49-F238E27FC236}">
                <a16:creationId xmlns:a16="http://schemas.microsoft.com/office/drawing/2014/main" id="{C83F5259-C027-74E7-FE54-CF67BD772D03}"/>
              </a:ext>
            </a:extLst>
          </p:cNvPr>
          <p:cNvCxnSpPr/>
          <p:nvPr/>
        </p:nvCxnSpPr>
        <p:spPr>
          <a:xfrm>
            <a:off x="2508531" y="1780248"/>
            <a:ext cx="655455"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2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6" grpId="0" animBg="1"/>
      <p:bldP spid="17"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32;p20"/>
          <p:cNvSpPr txBox="1"/>
          <p:nvPr/>
        </p:nvSpPr>
        <p:spPr>
          <a:xfrm>
            <a:off x="1408140" y="1578841"/>
            <a:ext cx="979556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latin typeface="Arial"/>
                <a:ea typeface="Arial"/>
                <a:cs typeface="Arial"/>
                <a:sym typeface="Arial"/>
              </a:rPr>
              <a:t>Discussion: </a:t>
            </a:r>
            <a:r>
              <a:rPr lang="en-US" sz="2800" b="1" dirty="0" err="1">
                <a:latin typeface="Arial"/>
                <a:ea typeface="Arial"/>
                <a:cs typeface="Arial"/>
                <a:sym typeface="Arial"/>
              </a:rPr>
              <a:t>Wh</a:t>
            </a:r>
            <a:r>
              <a:rPr lang="vi-VN" sz="2800" b="1" dirty="0">
                <a:latin typeface="Arial"/>
                <a:ea typeface="Arial"/>
                <a:cs typeface="Arial"/>
                <a:sym typeface="Arial"/>
              </a:rPr>
              <a:t>ich</a:t>
            </a:r>
            <a:r>
              <a:rPr lang="en-US" sz="2800" b="1" dirty="0">
                <a:latin typeface="Arial"/>
                <a:ea typeface="Arial"/>
                <a:cs typeface="Arial"/>
                <a:sym typeface="Arial"/>
              </a:rPr>
              <a:t> one would you </a:t>
            </a:r>
            <a:r>
              <a:rPr lang="en-US" sz="2800" b="1" dirty="0" err="1">
                <a:latin typeface="Arial"/>
                <a:ea typeface="Arial"/>
                <a:cs typeface="Arial"/>
                <a:sym typeface="Arial"/>
              </a:rPr>
              <a:t>lik</a:t>
            </a:r>
            <a:r>
              <a:rPr lang="vi-VN" sz="2800" b="1" dirty="0">
                <a:latin typeface="Arial"/>
                <a:ea typeface="Arial"/>
                <a:cs typeface="Arial"/>
                <a:sym typeface="Arial"/>
              </a:rPr>
              <a:t>e</a:t>
            </a:r>
            <a:r>
              <a:rPr lang="en-US" sz="2800" b="1" dirty="0">
                <a:latin typeface="Arial"/>
                <a:ea typeface="Arial"/>
                <a:cs typeface="Arial"/>
                <a:sym typeface="Arial"/>
              </a:rPr>
              <a:t> to choose? Why?</a:t>
            </a:r>
            <a:endParaRPr sz="2800" dirty="0">
              <a:latin typeface="Arial"/>
              <a:ea typeface="Arial"/>
              <a:cs typeface="Arial"/>
              <a:sym typeface="Arial"/>
            </a:endParaRPr>
          </a:p>
        </p:txBody>
      </p:sp>
      <p:sp>
        <p:nvSpPr>
          <p:cNvPr id="6" name="Google Shape;335;p20"/>
          <p:cNvSpPr/>
          <p:nvPr/>
        </p:nvSpPr>
        <p:spPr>
          <a:xfrm>
            <a:off x="853427" y="1562617"/>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7" name="Google Shape;336;p20"/>
          <p:cNvSpPr txBox="1"/>
          <p:nvPr/>
        </p:nvSpPr>
        <p:spPr>
          <a:xfrm>
            <a:off x="879819" y="1459977"/>
            <a:ext cx="449821"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lt1"/>
                </a:solidFill>
                <a:latin typeface="Open Sans"/>
                <a:ea typeface="Open Sans"/>
                <a:cs typeface="Open Sans"/>
                <a:sym typeface="Open Sans"/>
              </a:rPr>
              <a:t>5</a:t>
            </a:r>
            <a:endParaRPr dirty="0"/>
          </a:p>
        </p:txBody>
      </p:sp>
      <p:sp>
        <p:nvSpPr>
          <p:cNvPr id="14" name="Google Shape;95;p2"/>
          <p:cNvSpPr txBox="1"/>
          <p:nvPr/>
        </p:nvSpPr>
        <p:spPr>
          <a:xfrm>
            <a:off x="3193476" y="381699"/>
            <a:ext cx="106137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i="0" u="none" strike="noStrike" cap="none">
                <a:solidFill>
                  <a:schemeClr val="lt1"/>
                </a:solidFill>
                <a:latin typeface="Open Sans"/>
                <a:ea typeface="Open Sans"/>
                <a:cs typeface="Open Sans"/>
                <a:sym typeface="Open Sans"/>
              </a:rPr>
              <a:t>1</a:t>
            </a:r>
            <a:endParaRPr/>
          </a:p>
        </p:txBody>
      </p:sp>
      <p:sp>
        <p:nvSpPr>
          <p:cNvPr id="15" name="Google Shape;96;p2"/>
          <p:cNvSpPr txBox="1"/>
          <p:nvPr/>
        </p:nvSpPr>
        <p:spPr>
          <a:xfrm>
            <a:off x="4742412" y="826039"/>
            <a:ext cx="445064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a:solidFill>
                  <a:schemeClr val="lt1"/>
                </a:solidFill>
                <a:latin typeface="Open Sans"/>
                <a:ea typeface="Open Sans"/>
                <a:cs typeface="Open Sans"/>
                <a:sym typeface="Open Sans"/>
              </a:rPr>
              <a:t>FAMILY LIFE</a:t>
            </a:r>
            <a:endParaRPr/>
          </a:p>
        </p:txBody>
      </p:sp>
      <p:pic>
        <p:nvPicPr>
          <p:cNvPr id="16" name="Google Shape;98;p2"/>
          <p:cNvPicPr preferRelativeResize="0"/>
          <p:nvPr/>
        </p:nvPicPr>
        <p:blipFill rotWithShape="1">
          <a:blip r:embed="rId2">
            <a:alphaModFix/>
          </a:blip>
          <a:srcRect r="37480"/>
          <a:stretch/>
        </p:blipFill>
        <p:spPr>
          <a:xfrm>
            <a:off x="-30480" y="-91440"/>
            <a:ext cx="12222480" cy="1565068"/>
          </a:xfrm>
          <a:prstGeom prst="rect">
            <a:avLst/>
          </a:prstGeom>
          <a:noFill/>
          <a:ln>
            <a:noFill/>
          </a:ln>
        </p:spPr>
      </p:pic>
      <p:sp>
        <p:nvSpPr>
          <p:cNvPr id="17" name="Google Shape;100;p2"/>
          <p:cNvSpPr txBox="1"/>
          <p:nvPr/>
        </p:nvSpPr>
        <p:spPr>
          <a:xfrm>
            <a:off x="2881171" y="237993"/>
            <a:ext cx="5785428"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lt1"/>
                </a:solidFill>
                <a:sym typeface="Arial"/>
              </a:rPr>
              <a:t>INVENTIONS</a:t>
            </a:r>
            <a:endParaRPr sz="4400" b="1" dirty="0"/>
          </a:p>
        </p:txBody>
      </p:sp>
      <p:sp>
        <p:nvSpPr>
          <p:cNvPr id="18" name="Parallelogram 17"/>
          <p:cNvSpPr/>
          <p:nvPr/>
        </p:nvSpPr>
        <p:spPr>
          <a:xfrm>
            <a:off x="6040182" y="251460"/>
            <a:ext cx="6151819" cy="891540"/>
          </a:xfrm>
          <a:prstGeom prst="parallelogram">
            <a:avLst>
              <a:gd name="adj" fmla="val 68569"/>
            </a:avLst>
          </a:prstGeom>
          <a:solidFill>
            <a:srgbClr val="FF99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tx1"/>
                </a:solidFill>
                <a:latin typeface="Arial"/>
                <a:ea typeface="Arial"/>
                <a:cs typeface="Arial"/>
              </a:rPr>
              <a:t>II. </a:t>
            </a:r>
            <a:r>
              <a:rPr lang="vi-VN" sz="3200" b="1" dirty="0">
                <a:solidFill>
                  <a:schemeClr val="tx1"/>
                </a:solidFill>
                <a:latin typeface="Arial"/>
                <a:ea typeface="Arial"/>
                <a:cs typeface="Arial"/>
              </a:rPr>
              <a:t>    </a:t>
            </a:r>
            <a:r>
              <a:rPr lang="en-GB" sz="3200" b="1" dirty="0">
                <a:solidFill>
                  <a:schemeClr val="tx1"/>
                </a:solidFill>
                <a:latin typeface="Arial"/>
                <a:ea typeface="Arial"/>
                <a:cs typeface="Arial"/>
              </a:rPr>
              <a:t>PRESENTATION</a:t>
            </a:r>
          </a:p>
        </p:txBody>
      </p:sp>
      <p:sp>
        <p:nvSpPr>
          <p:cNvPr id="19" name="Parallelogram 18"/>
          <p:cNvSpPr/>
          <p:nvPr/>
        </p:nvSpPr>
        <p:spPr>
          <a:xfrm>
            <a:off x="7185891" y="255466"/>
            <a:ext cx="5006109" cy="871371"/>
          </a:xfrm>
          <a:prstGeom prst="parallelogram">
            <a:avLst>
              <a:gd name="adj" fmla="val 68569"/>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rgbClr val="FFFF00"/>
                </a:solidFill>
                <a:latin typeface="Arial"/>
                <a:ea typeface="Arial"/>
                <a:cs typeface="Arial"/>
              </a:rPr>
              <a:t>III. PRACTICE</a:t>
            </a:r>
          </a:p>
        </p:txBody>
      </p:sp>
      <p:sp>
        <p:nvSpPr>
          <p:cNvPr id="20" name="Google Shape;99;p2"/>
          <p:cNvSpPr txBox="1"/>
          <p:nvPr/>
        </p:nvSpPr>
        <p:spPr>
          <a:xfrm>
            <a:off x="931139" y="194474"/>
            <a:ext cx="1655274" cy="1292621"/>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b="1" dirty="0">
                <a:solidFill>
                  <a:schemeClr val="lt1"/>
                </a:solidFill>
                <a:latin typeface="Arial"/>
                <a:ea typeface="Arial"/>
                <a:cs typeface="Arial"/>
                <a:sym typeface="Arial"/>
              </a:rPr>
              <a:t>Unit</a:t>
            </a:r>
            <a:endParaRPr dirty="0"/>
          </a:p>
          <a:p>
            <a:pPr marL="0" marR="0" lvl="0" indent="0" algn="ctr" rtl="0">
              <a:spcBef>
                <a:spcPts val="0"/>
              </a:spcBef>
              <a:spcAft>
                <a:spcPts val="0"/>
              </a:spcAft>
              <a:buNone/>
            </a:pPr>
            <a:r>
              <a:rPr lang="en-US" sz="6000" b="1" dirty="0">
                <a:solidFill>
                  <a:schemeClr val="lt1"/>
                </a:solidFill>
                <a:latin typeface="Arial"/>
                <a:ea typeface="Arial"/>
                <a:cs typeface="Arial"/>
                <a:sym typeface="Arial"/>
              </a:rPr>
              <a:t>5</a:t>
            </a:r>
            <a:endParaRPr sz="1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273" y="2323694"/>
            <a:ext cx="4655126" cy="517299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067" y="2752598"/>
            <a:ext cx="5160818" cy="3918406"/>
          </a:xfrm>
          <a:prstGeom prst="rect">
            <a:avLst/>
          </a:prstGeom>
        </p:spPr>
      </p:pic>
    </p:spTree>
    <p:extLst>
      <p:ext uri="{BB962C8B-B14F-4D97-AF65-F5344CB8AC3E}">
        <p14:creationId xmlns:p14="http://schemas.microsoft.com/office/powerpoint/2010/main" val="78939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UMMR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3367">
            <a:off x="2209800" y="2971801"/>
            <a:ext cx="23622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AutoShape 3"/>
          <p:cNvSpPr>
            <a:spLocks noChangeArrowheads="1"/>
          </p:cNvSpPr>
          <p:nvPr/>
        </p:nvSpPr>
        <p:spPr bwMode="auto">
          <a:xfrm>
            <a:off x="3352800" y="1143000"/>
            <a:ext cx="7315200" cy="2209800"/>
          </a:xfrm>
          <a:prstGeom prst="cloudCallout">
            <a:avLst>
              <a:gd name="adj1" fmla="val -36046"/>
              <a:gd name="adj2" fmla="val 103593"/>
            </a:avLst>
          </a:prstGeom>
          <a:solidFill>
            <a:schemeClr val="accent5">
              <a:lumMod val="20000"/>
              <a:lumOff val="80000"/>
            </a:schemeClr>
          </a:solidFill>
          <a:ln w="19050">
            <a:solidFill>
              <a:srgbClr val="1111FF"/>
            </a:solidFill>
            <a:round/>
            <a:headEnd/>
            <a:tailEnd/>
          </a:ln>
        </p:spPr>
        <p:txBody>
          <a:bodyPr/>
          <a:lstStyle/>
          <a:p>
            <a:pPr algn="ctr"/>
            <a:r>
              <a:rPr lang="en-US" sz="3200" b="1" u="sng" dirty="0">
                <a:solidFill>
                  <a:srgbClr val="FF3300"/>
                </a:solidFill>
                <a:latin typeface="VNI-Helve-Condense" pitchFamily="2" charset="0"/>
                <a:sym typeface="Wingdings" pitchFamily="2" charset="2"/>
              </a:rPr>
              <a:t>Act.1</a:t>
            </a:r>
            <a:r>
              <a:rPr lang="en-US" sz="3200" b="1" dirty="0">
                <a:solidFill>
                  <a:srgbClr val="FF3300"/>
                </a:solidFill>
                <a:latin typeface="VNI-Helve-Condense" pitchFamily="2" charset="0"/>
                <a:sym typeface="Wingdings" pitchFamily="2" charset="2"/>
              </a:rPr>
              <a:t>: </a:t>
            </a:r>
            <a:r>
              <a:rPr lang="en-US" sz="3200" b="1" u="sng" dirty="0">
                <a:latin typeface="Arial" charset="0"/>
                <a:cs typeface="Arial" charset="0"/>
              </a:rPr>
              <a:t>Guessing Game</a:t>
            </a:r>
            <a:r>
              <a:rPr lang="en-US" sz="3200" b="1" dirty="0">
                <a:latin typeface="Arial" charset="0"/>
                <a:cs typeface="Arial" charset="0"/>
              </a:rPr>
              <a:t>: What invention is it? </a:t>
            </a:r>
          </a:p>
          <a:p>
            <a:pPr algn="ctr" eaLnBrk="1" hangingPunct="1"/>
            <a:r>
              <a:rPr lang="en-US" sz="3200" b="1" dirty="0">
                <a:latin typeface="Arial" charset="0"/>
                <a:cs typeface="Arial" charset="0"/>
              </a:rPr>
              <a:t>3 cues/ an answer</a:t>
            </a:r>
            <a:endParaRPr lang="vi-VN" sz="3200" b="1" dirty="0">
              <a:latin typeface="Arial" charset="0"/>
              <a:cs typeface="Arial" charset="0"/>
            </a:endParaRPr>
          </a:p>
          <a:p>
            <a:pPr algn="ctr" eaLnBrk="1" hangingPunct="1"/>
            <a:endParaRPr lang="en-US" sz="3200" b="1" dirty="0">
              <a:latin typeface="Arial" charset="0"/>
              <a:cs typeface="Arial" charset="0"/>
            </a:endParaRPr>
          </a:p>
        </p:txBody>
      </p:sp>
      <p:sp>
        <p:nvSpPr>
          <p:cNvPr id="3076" name="Line 4"/>
          <p:cNvSpPr>
            <a:spLocks noChangeShapeType="1"/>
          </p:cNvSpPr>
          <p:nvPr/>
        </p:nvSpPr>
        <p:spPr bwMode="auto">
          <a:xfrm>
            <a:off x="1752600" y="228600"/>
            <a:ext cx="8610600" cy="0"/>
          </a:xfrm>
          <a:prstGeom prst="line">
            <a:avLst/>
          </a:prstGeom>
          <a:noFill/>
          <a:ln w="5715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077" name="Line 5"/>
          <p:cNvSpPr>
            <a:spLocks noChangeShapeType="1"/>
          </p:cNvSpPr>
          <p:nvPr/>
        </p:nvSpPr>
        <p:spPr bwMode="auto">
          <a:xfrm>
            <a:off x="1828800" y="6477000"/>
            <a:ext cx="9581644" cy="0"/>
          </a:xfrm>
          <a:prstGeom prst="line">
            <a:avLst/>
          </a:prstGeom>
          <a:noFill/>
          <a:ln w="5715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078" name="Line 6"/>
          <p:cNvSpPr>
            <a:spLocks noChangeShapeType="1"/>
          </p:cNvSpPr>
          <p:nvPr/>
        </p:nvSpPr>
        <p:spPr bwMode="auto">
          <a:xfrm>
            <a:off x="1752600" y="228600"/>
            <a:ext cx="0" cy="1600200"/>
          </a:xfrm>
          <a:prstGeom prst="line">
            <a:avLst/>
          </a:prstGeom>
          <a:noFill/>
          <a:ln w="5715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079" name="Line 7"/>
          <p:cNvSpPr>
            <a:spLocks noChangeShapeType="1"/>
          </p:cNvSpPr>
          <p:nvPr/>
        </p:nvSpPr>
        <p:spPr bwMode="auto">
          <a:xfrm>
            <a:off x="11410444" y="4876800"/>
            <a:ext cx="0" cy="1600200"/>
          </a:xfrm>
          <a:prstGeom prst="line">
            <a:avLst/>
          </a:prstGeom>
          <a:noFill/>
          <a:ln w="5715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 name="TextBox 1">
            <a:extLst>
              <a:ext uri="{FF2B5EF4-FFF2-40B4-BE49-F238E27FC236}">
                <a16:creationId xmlns:a16="http://schemas.microsoft.com/office/drawing/2014/main" id="{AB7F3C6E-8EBF-96B9-0ADF-FC6E2BB8DA3A}"/>
              </a:ext>
            </a:extLst>
          </p:cNvPr>
          <p:cNvSpPr txBox="1"/>
          <p:nvPr/>
        </p:nvSpPr>
        <p:spPr>
          <a:xfrm>
            <a:off x="0" y="0"/>
            <a:ext cx="2349779" cy="646331"/>
          </a:xfrm>
          <a:prstGeom prst="rect">
            <a:avLst/>
          </a:prstGeom>
          <a:noFill/>
        </p:spPr>
        <p:txBody>
          <a:bodyPr wrap="square">
            <a:spAutoFit/>
          </a:bodyPr>
          <a:lstStyle/>
          <a:p>
            <a:r>
              <a:rPr lang="en-US" sz="3600" b="1" dirty="0">
                <a:solidFill>
                  <a:srgbClr val="FF0000"/>
                </a:solidFill>
                <a:latin typeface="UTM Facebook K&amp;T" panose="02040603050506020204" pitchFamily="18" charset="0"/>
                <a:cs typeface="Arial" panose="020B0604020202020204" pitchFamily="34" charset="0"/>
              </a:rPr>
              <a:t>WARM-UP</a:t>
            </a:r>
          </a:p>
        </p:txBody>
      </p:sp>
      <p:sp>
        <p:nvSpPr>
          <p:cNvPr id="4" name="Rectangle: Rounded Corners 3">
            <a:extLst>
              <a:ext uri="{FF2B5EF4-FFF2-40B4-BE49-F238E27FC236}">
                <a16:creationId xmlns:a16="http://schemas.microsoft.com/office/drawing/2014/main" id="{31683253-DD10-B2DB-5FC5-CD8AB868E7FD}"/>
              </a:ext>
            </a:extLst>
          </p:cNvPr>
          <p:cNvSpPr/>
          <p:nvPr/>
        </p:nvSpPr>
        <p:spPr>
          <a:xfrm>
            <a:off x="4991889" y="3530824"/>
            <a:ext cx="5618792" cy="1472749"/>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dirty="0"/>
              <a:t>-the </a:t>
            </a:r>
            <a:r>
              <a:rPr lang="vi-VN" sz="2000" b="1" dirty="0">
                <a:solidFill>
                  <a:srgbClr val="FFFF00"/>
                </a:solidFill>
                <a:effectLst/>
                <a:latin typeface="Times New Roman" panose="02020603050405020304" pitchFamily="18" charset="0"/>
                <a:ea typeface="Calibri" panose="020F0502020204030204" pitchFamily="34" charset="0"/>
              </a:rPr>
              <a:t>1</a:t>
            </a:r>
            <a:r>
              <a:rPr lang="vi-VN" sz="2000" b="1" baseline="30000" dirty="0">
                <a:solidFill>
                  <a:srgbClr val="FFFF00"/>
                </a:solidFill>
                <a:effectLst/>
                <a:latin typeface="Times New Roman" panose="02020603050405020304" pitchFamily="18" charset="0"/>
                <a:ea typeface="Calibri" panose="020F0502020204030204" pitchFamily="34" charset="0"/>
              </a:rPr>
              <a:t>st</a:t>
            </a:r>
            <a:r>
              <a:rPr lang="vi-VN" dirty="0"/>
              <a:t> cue </a:t>
            </a:r>
            <a:r>
              <a:rPr lang="vi-VN" dirty="0">
                <a:sym typeface="Wingdings" panose="05000000000000000000" pitchFamily="2" charset="2"/>
              </a:rPr>
              <a:t> g</a:t>
            </a:r>
            <a:r>
              <a:rPr lang="vi-VN" dirty="0"/>
              <a:t>ive correct answer </a:t>
            </a:r>
            <a:r>
              <a:rPr lang="vi-VN" dirty="0">
                <a:sym typeface="Wingdings" panose="05000000000000000000" pitchFamily="2" charset="2"/>
              </a:rPr>
              <a:t> get </a:t>
            </a:r>
            <a:r>
              <a:rPr lang="vi-VN" sz="2000" dirty="0">
                <a:solidFill>
                  <a:srgbClr val="FFFF00"/>
                </a:solidFill>
                <a:sym typeface="Wingdings" panose="05000000000000000000" pitchFamily="2" charset="2"/>
              </a:rPr>
              <a:t>3</a:t>
            </a:r>
            <a:r>
              <a:rPr lang="vi-VN" dirty="0">
                <a:sym typeface="Wingdings" panose="05000000000000000000" pitchFamily="2" charset="2"/>
              </a:rPr>
              <a:t> candies. </a:t>
            </a:r>
          </a:p>
          <a:p>
            <a:r>
              <a:rPr lang="vi-VN" dirty="0"/>
              <a:t>-the </a:t>
            </a:r>
            <a:r>
              <a:rPr lang="vi-VN" sz="1800" b="1" dirty="0">
                <a:solidFill>
                  <a:srgbClr val="FFFF00"/>
                </a:solidFill>
                <a:effectLst/>
                <a:latin typeface="Times New Roman" panose="02020603050405020304" pitchFamily="18" charset="0"/>
                <a:ea typeface="Calibri" panose="020F0502020204030204" pitchFamily="34" charset="0"/>
              </a:rPr>
              <a:t>2</a:t>
            </a:r>
            <a:r>
              <a:rPr lang="vi-VN" sz="1800" b="1" baseline="30000" dirty="0">
                <a:solidFill>
                  <a:srgbClr val="FFFF00"/>
                </a:solidFill>
                <a:effectLst/>
                <a:latin typeface="Times New Roman" panose="02020603050405020304" pitchFamily="18" charset="0"/>
                <a:ea typeface="Calibri" panose="020F0502020204030204" pitchFamily="34" charset="0"/>
              </a:rPr>
              <a:t>nd</a:t>
            </a:r>
            <a:r>
              <a:rPr lang="vi-VN" dirty="0"/>
              <a:t> cue </a:t>
            </a:r>
            <a:r>
              <a:rPr lang="vi-VN" dirty="0">
                <a:sym typeface="Wingdings" panose="05000000000000000000" pitchFamily="2" charset="2"/>
              </a:rPr>
              <a:t> g</a:t>
            </a:r>
            <a:r>
              <a:rPr lang="vi-VN" dirty="0"/>
              <a:t>ive correct answer </a:t>
            </a:r>
            <a:r>
              <a:rPr lang="vi-VN" dirty="0">
                <a:sym typeface="Wingdings" panose="05000000000000000000" pitchFamily="2" charset="2"/>
              </a:rPr>
              <a:t> get </a:t>
            </a:r>
            <a:r>
              <a:rPr lang="vi-VN" sz="2000" dirty="0">
                <a:solidFill>
                  <a:srgbClr val="FFFF00"/>
                </a:solidFill>
                <a:sym typeface="Wingdings" panose="05000000000000000000" pitchFamily="2" charset="2"/>
              </a:rPr>
              <a:t>2</a:t>
            </a:r>
            <a:r>
              <a:rPr lang="vi-VN" dirty="0">
                <a:sym typeface="Wingdings" panose="05000000000000000000" pitchFamily="2" charset="2"/>
              </a:rPr>
              <a:t> candies.</a:t>
            </a:r>
          </a:p>
          <a:p>
            <a:r>
              <a:rPr lang="vi-VN" dirty="0"/>
              <a:t>-the </a:t>
            </a:r>
            <a:r>
              <a:rPr lang="vi-VN" sz="1800" b="1" dirty="0">
                <a:solidFill>
                  <a:srgbClr val="FFFF00"/>
                </a:solidFill>
                <a:effectLst/>
                <a:latin typeface="Times New Roman" panose="02020603050405020304" pitchFamily="18" charset="0"/>
                <a:ea typeface="Cambria" panose="02040503050406030204" pitchFamily="18" charset="0"/>
                <a:cs typeface="Cambria" panose="02040503050406030204" pitchFamily="18" charset="0"/>
              </a:rPr>
              <a:t>3</a:t>
            </a:r>
            <a:r>
              <a:rPr lang="vi-VN" sz="1800" b="1" baseline="30000" dirty="0">
                <a:solidFill>
                  <a:srgbClr val="FFFF00"/>
                </a:solidFill>
                <a:effectLst/>
                <a:latin typeface="Times New Roman" panose="02020603050405020304" pitchFamily="18" charset="0"/>
                <a:ea typeface="Cambria" panose="02040503050406030204" pitchFamily="18" charset="0"/>
                <a:cs typeface="Cambria" panose="02040503050406030204" pitchFamily="18" charset="0"/>
              </a:rPr>
              <a:t>rd</a:t>
            </a:r>
            <a:r>
              <a:rPr lang="vi-VN" dirty="0"/>
              <a:t> cue </a:t>
            </a:r>
            <a:r>
              <a:rPr lang="vi-VN" dirty="0">
                <a:sym typeface="Wingdings" panose="05000000000000000000" pitchFamily="2" charset="2"/>
              </a:rPr>
              <a:t> g</a:t>
            </a:r>
            <a:r>
              <a:rPr lang="vi-VN" dirty="0"/>
              <a:t>ive correct answer </a:t>
            </a:r>
            <a:r>
              <a:rPr lang="vi-VN" dirty="0">
                <a:sym typeface="Wingdings" panose="05000000000000000000" pitchFamily="2" charset="2"/>
              </a:rPr>
              <a:t> get </a:t>
            </a:r>
            <a:r>
              <a:rPr lang="vi-VN" sz="2000" dirty="0">
                <a:solidFill>
                  <a:srgbClr val="FFFF00"/>
                </a:solidFill>
                <a:sym typeface="Wingdings" panose="05000000000000000000" pitchFamily="2" charset="2"/>
              </a:rPr>
              <a:t>1</a:t>
            </a:r>
            <a:r>
              <a:rPr lang="vi-VN" dirty="0">
                <a:sym typeface="Wingdings" panose="05000000000000000000" pitchFamily="2" charset="2"/>
              </a:rPr>
              <a:t> candy.</a:t>
            </a:r>
          </a:p>
        </p:txBody>
      </p:sp>
    </p:spTree>
    <p:extLst>
      <p:ext uri="{BB962C8B-B14F-4D97-AF65-F5344CB8AC3E}">
        <p14:creationId xmlns:p14="http://schemas.microsoft.com/office/powerpoint/2010/main" val="4136541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 calcmode="lin" valueType="num">
                                      <p:cBhvr>
                                        <p:cTn id="9" dur="500" fill="hold"/>
                                        <p:tgtEl>
                                          <p:spTgt spid="10242"/>
                                        </p:tgtEl>
                                        <p:attrNameLst>
                                          <p:attrName>style.rotation</p:attrName>
                                        </p:attrNameLst>
                                      </p:cBhvr>
                                      <p:tavLst>
                                        <p:tav tm="0">
                                          <p:val>
                                            <p:fltVal val="360"/>
                                          </p:val>
                                        </p:tav>
                                        <p:tav tm="100000">
                                          <p:val>
                                            <p:fltVal val="0"/>
                                          </p:val>
                                        </p:tav>
                                      </p:tavLst>
                                    </p:anim>
                                    <p:animEffect transition="in" filter="fade">
                                      <p:cBhvr>
                                        <p:cTn id="10" dur="500"/>
                                        <p:tgtEl>
                                          <p:spTgt spid="10242"/>
                                        </p:tgtEl>
                                      </p:cBhvr>
                                    </p:animEffect>
                                  </p:childTnLst>
                                </p:cTn>
                              </p:par>
                              <p:par>
                                <p:cTn id="11" presetID="32" presetClass="emph" presetSubtype="0" fill="hold" nodeType="withEffect">
                                  <p:stCondLst>
                                    <p:cond delay="0"/>
                                  </p:stCondLst>
                                  <p:childTnLst>
                                    <p:animClr clrSpc="rgb" dir="cw">
                                      <p:cBhvr override="childStyle">
                                        <p:cTn id="12" dur="100" fill="hold"/>
                                        <p:tgtEl>
                                          <p:spTgt spid="10242"/>
                                        </p:tgtEl>
                                        <p:attrNameLst>
                                          <p:attrName>style.color</p:attrName>
                                        </p:attrNameLst>
                                      </p:cBhvr>
                                      <p:to>
                                        <a:schemeClr val="bg1"/>
                                      </p:to>
                                    </p:animClr>
                                    <p:animClr clrSpc="rgb" dir="cw">
                                      <p:cBhvr>
                                        <p:cTn id="13" dur="100" fill="hold"/>
                                        <p:tgtEl>
                                          <p:spTgt spid="10242"/>
                                        </p:tgtEl>
                                        <p:attrNameLst>
                                          <p:attrName>fillcolor</p:attrName>
                                        </p:attrNameLst>
                                      </p:cBhvr>
                                      <p:to>
                                        <a:schemeClr val="bg1"/>
                                      </p:to>
                                    </p:animClr>
                                    <p:set>
                                      <p:cBhvr>
                                        <p:cTn id="14" dur="100" fill="hold"/>
                                        <p:tgtEl>
                                          <p:spTgt spid="10242"/>
                                        </p:tgtEl>
                                        <p:attrNameLst>
                                          <p:attrName>fill.type</p:attrName>
                                        </p:attrNameLst>
                                      </p:cBhvr>
                                      <p:to>
                                        <p:strVal val="solid"/>
                                      </p:to>
                                    </p:set>
                                    <p:set>
                                      <p:cBhvr>
                                        <p:cTn id="15" dur="100" fill="hold"/>
                                        <p:tgtEl>
                                          <p:spTgt spid="10242"/>
                                        </p:tgtEl>
                                        <p:attrNameLst>
                                          <p:attrName>fill.on</p:attrName>
                                        </p:attrNameLst>
                                      </p:cBhvr>
                                      <p:to>
                                        <p:strVal val="true"/>
                                      </p:to>
                                    </p:set>
                                    <p:animRot by="120000">
                                      <p:cBhvr>
                                        <p:cTn id="16" dur="100" fill="hold">
                                          <p:stCondLst>
                                            <p:cond delay="0"/>
                                          </p:stCondLst>
                                        </p:cTn>
                                        <p:tgtEl>
                                          <p:spTgt spid="10242"/>
                                        </p:tgtEl>
                                        <p:attrNameLst>
                                          <p:attrName>r</p:attrName>
                                        </p:attrNameLst>
                                      </p:cBhvr>
                                    </p:animRot>
                                    <p:animRot by="-240000">
                                      <p:cBhvr>
                                        <p:cTn id="17" dur="200" fill="hold">
                                          <p:stCondLst>
                                            <p:cond delay="200"/>
                                          </p:stCondLst>
                                        </p:cTn>
                                        <p:tgtEl>
                                          <p:spTgt spid="10242"/>
                                        </p:tgtEl>
                                        <p:attrNameLst>
                                          <p:attrName>r</p:attrName>
                                        </p:attrNameLst>
                                      </p:cBhvr>
                                    </p:animRot>
                                    <p:animRot by="240000">
                                      <p:cBhvr>
                                        <p:cTn id="18" dur="200" fill="hold">
                                          <p:stCondLst>
                                            <p:cond delay="400"/>
                                          </p:stCondLst>
                                        </p:cTn>
                                        <p:tgtEl>
                                          <p:spTgt spid="10242"/>
                                        </p:tgtEl>
                                        <p:attrNameLst>
                                          <p:attrName>r</p:attrName>
                                        </p:attrNameLst>
                                      </p:cBhvr>
                                    </p:animRot>
                                    <p:animRot by="-240000">
                                      <p:cBhvr>
                                        <p:cTn id="19" dur="200" fill="hold">
                                          <p:stCondLst>
                                            <p:cond delay="600"/>
                                          </p:stCondLst>
                                        </p:cTn>
                                        <p:tgtEl>
                                          <p:spTgt spid="10242"/>
                                        </p:tgtEl>
                                        <p:attrNameLst>
                                          <p:attrName>r</p:attrName>
                                        </p:attrNameLst>
                                      </p:cBhvr>
                                    </p:animRot>
                                    <p:animRot by="120000">
                                      <p:cBhvr>
                                        <p:cTn id="20" dur="200" fill="hold">
                                          <p:stCondLst>
                                            <p:cond delay="800"/>
                                          </p:stCondLst>
                                        </p:cTn>
                                        <p:tgtEl>
                                          <p:spTgt spid="10242"/>
                                        </p:tgtEl>
                                        <p:attrNameLst>
                                          <p:attrName>r</p:attrName>
                                        </p:attrNameLst>
                                      </p:cBhvr>
                                    </p:animRot>
                                  </p:childTnLst>
                                </p:cTn>
                              </p:par>
                            </p:childTnLst>
                          </p:cTn>
                        </p:par>
                        <p:par>
                          <p:cTn id="21" fill="hold" nodeType="afterGroup">
                            <p:stCondLst>
                              <p:cond delay="1000"/>
                            </p:stCondLst>
                            <p:childTnLst>
                              <p:par>
                                <p:cTn id="22" presetID="31" presetClass="entr" presetSubtype="0" fill="hold" grpId="0" nodeType="afterEffect">
                                  <p:stCondLst>
                                    <p:cond delay="0"/>
                                  </p:stCondLst>
                                  <p:iterate type="lt">
                                    <p:tmPct val="5000"/>
                                  </p:iterate>
                                  <p:childTnLst>
                                    <p:set>
                                      <p:cBhvr>
                                        <p:cTn id="23" dur="1" fill="hold">
                                          <p:stCondLst>
                                            <p:cond delay="0"/>
                                          </p:stCondLst>
                                        </p:cTn>
                                        <p:tgtEl>
                                          <p:spTgt spid="10243"/>
                                        </p:tgtEl>
                                        <p:attrNameLst>
                                          <p:attrName>style.visibility</p:attrName>
                                        </p:attrNameLst>
                                      </p:cBhvr>
                                      <p:to>
                                        <p:strVal val="visible"/>
                                      </p:to>
                                    </p:set>
                                    <p:anim calcmode="lin" valueType="num">
                                      <p:cBhvr>
                                        <p:cTn id="24" dur="500" fill="hold"/>
                                        <p:tgtEl>
                                          <p:spTgt spid="10243"/>
                                        </p:tgtEl>
                                        <p:attrNameLst>
                                          <p:attrName>ppt_w</p:attrName>
                                        </p:attrNameLst>
                                      </p:cBhvr>
                                      <p:tavLst>
                                        <p:tav tm="0">
                                          <p:val>
                                            <p:fltVal val="0"/>
                                          </p:val>
                                        </p:tav>
                                        <p:tav tm="100000">
                                          <p:val>
                                            <p:strVal val="#ppt_w"/>
                                          </p:val>
                                        </p:tav>
                                      </p:tavLst>
                                    </p:anim>
                                    <p:anim calcmode="lin" valueType="num">
                                      <p:cBhvr>
                                        <p:cTn id="25" dur="500" fill="hold"/>
                                        <p:tgtEl>
                                          <p:spTgt spid="10243"/>
                                        </p:tgtEl>
                                        <p:attrNameLst>
                                          <p:attrName>ppt_h</p:attrName>
                                        </p:attrNameLst>
                                      </p:cBhvr>
                                      <p:tavLst>
                                        <p:tav tm="0">
                                          <p:val>
                                            <p:fltVal val="0"/>
                                          </p:val>
                                        </p:tav>
                                        <p:tav tm="100000">
                                          <p:val>
                                            <p:strVal val="#ppt_h"/>
                                          </p:val>
                                        </p:tav>
                                      </p:tavLst>
                                    </p:anim>
                                    <p:anim calcmode="lin" valueType="num">
                                      <p:cBhvr>
                                        <p:cTn id="26" dur="500" fill="hold"/>
                                        <p:tgtEl>
                                          <p:spTgt spid="10243"/>
                                        </p:tgtEl>
                                        <p:attrNameLst>
                                          <p:attrName>style.rotation</p:attrName>
                                        </p:attrNameLst>
                                      </p:cBhvr>
                                      <p:tavLst>
                                        <p:tav tm="0">
                                          <p:val>
                                            <p:fltVal val="90"/>
                                          </p:val>
                                        </p:tav>
                                        <p:tav tm="100000">
                                          <p:val>
                                            <p:fltVal val="0"/>
                                          </p:val>
                                        </p:tav>
                                      </p:tavLst>
                                    </p:anim>
                                    <p:animEffect transition="in" filter="fade">
                                      <p:cBhvr>
                                        <p:cTn id="27" dur="500"/>
                                        <p:tgtEl>
                                          <p:spTgt spid="10243"/>
                                        </p:tgtEl>
                                      </p:cBhvr>
                                    </p:animEffect>
                                  </p:childTnLst>
                                </p:cTn>
                              </p:par>
                            </p:childTnLst>
                          </p:cTn>
                        </p:par>
                        <p:par>
                          <p:cTn id="28" fill="hold" nodeType="afterGroup">
                            <p:stCondLst>
                              <p:cond delay="2750"/>
                            </p:stCondLst>
                            <p:childTnLst>
                              <p:par>
                                <p:cTn id="29" presetID="34" presetClass="emph" presetSubtype="0" fill="hold" grpId="1" nodeType="after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10243"/>
                                        </p:tgtEl>
                                        <p:attrNameLst>
                                          <p:attrName>ppt_x</p:attrName>
                                          <p:attrName>ppt_y</p:attrName>
                                        </p:attrNameLst>
                                      </p:cBhvr>
                                    </p:animMotion>
                                    <p:animRot by="1500000">
                                      <p:cBhvr>
                                        <p:cTn id="31" dur="125" fill="hold">
                                          <p:stCondLst>
                                            <p:cond delay="0"/>
                                          </p:stCondLst>
                                        </p:cTn>
                                        <p:tgtEl>
                                          <p:spTgt spid="10243"/>
                                        </p:tgtEl>
                                        <p:attrNameLst>
                                          <p:attrName>r</p:attrName>
                                        </p:attrNameLst>
                                      </p:cBhvr>
                                    </p:animRot>
                                    <p:animRot by="-1500000">
                                      <p:cBhvr>
                                        <p:cTn id="32" dur="125" fill="hold">
                                          <p:stCondLst>
                                            <p:cond delay="125"/>
                                          </p:stCondLst>
                                        </p:cTn>
                                        <p:tgtEl>
                                          <p:spTgt spid="10243"/>
                                        </p:tgtEl>
                                        <p:attrNameLst>
                                          <p:attrName>r</p:attrName>
                                        </p:attrNameLst>
                                      </p:cBhvr>
                                    </p:animRot>
                                    <p:animRot by="-1500000">
                                      <p:cBhvr>
                                        <p:cTn id="33" dur="125" fill="hold">
                                          <p:stCondLst>
                                            <p:cond delay="250"/>
                                          </p:stCondLst>
                                        </p:cTn>
                                        <p:tgtEl>
                                          <p:spTgt spid="10243"/>
                                        </p:tgtEl>
                                        <p:attrNameLst>
                                          <p:attrName>r</p:attrName>
                                        </p:attrNameLst>
                                      </p:cBhvr>
                                    </p:animRot>
                                    <p:animRot by="1500000">
                                      <p:cBhvr>
                                        <p:cTn id="34" dur="125" fill="hold">
                                          <p:stCondLst>
                                            <p:cond delay="375"/>
                                          </p:stCondLst>
                                        </p:cTn>
                                        <p:tgtEl>
                                          <p:spTgt spid="10243"/>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P spid="10243" grpId="1"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A0B1C-5588-BE7D-2AF3-A801007E8585}"/>
              </a:ext>
            </a:extLst>
          </p:cNvPr>
          <p:cNvSpPr>
            <a:spLocks noGrp="1"/>
          </p:cNvSpPr>
          <p:nvPr>
            <p:ph type="title"/>
          </p:nvPr>
        </p:nvSpPr>
        <p:spPr>
          <a:xfrm>
            <a:off x="196312" y="208770"/>
            <a:ext cx="11995688" cy="938106"/>
          </a:xfrm>
        </p:spPr>
        <p:txBody>
          <a:bodyPr>
            <a:normAutofit/>
          </a:bodyPr>
          <a:lstStyle/>
          <a:p>
            <a:pPr marL="0" marR="0" lvl="0" indent="0" algn="l" rtl="0">
              <a:spcBef>
                <a:spcPts val="0"/>
              </a:spcBef>
              <a:spcAft>
                <a:spcPts val="0"/>
              </a:spcAft>
              <a:buNone/>
            </a:pPr>
            <a:r>
              <a:rPr lang="en-US" sz="4400" b="1" dirty="0">
                <a:latin typeface="Arial"/>
                <a:ea typeface="Arial"/>
                <a:cs typeface="Arial"/>
                <a:sym typeface="Arial"/>
              </a:rPr>
              <a:t> </a:t>
            </a:r>
            <a:r>
              <a:rPr lang="en-US" sz="4400" b="1" dirty="0">
                <a:solidFill>
                  <a:schemeClr val="accent2"/>
                </a:solidFill>
                <a:latin typeface="Arial"/>
                <a:ea typeface="Arial"/>
                <a:cs typeface="Arial"/>
                <a:sym typeface="Arial"/>
              </a:rPr>
              <a:t>Which one would you like to choose? Why?</a:t>
            </a:r>
            <a:endParaRPr lang="en-US" sz="4400" dirty="0">
              <a:solidFill>
                <a:schemeClr val="accent2"/>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BF7FF36E-8B9A-DE31-2CA5-4FD82B93D4C2}"/>
              </a:ext>
            </a:extLst>
          </p:cNvPr>
          <p:cNvSpPr>
            <a:spLocks noGrp="1"/>
          </p:cNvSpPr>
          <p:nvPr>
            <p:ph idx="1"/>
          </p:nvPr>
        </p:nvSpPr>
        <p:spPr>
          <a:xfrm>
            <a:off x="511444" y="1534332"/>
            <a:ext cx="11484244" cy="4642631"/>
          </a:xfrm>
        </p:spPr>
        <p:txBody>
          <a:bodyPr>
            <a:normAutofit/>
          </a:bodyPr>
          <a:lstStyle/>
          <a:p>
            <a:pPr marL="0" indent="0">
              <a:buNone/>
            </a:pPr>
            <a:r>
              <a:rPr lang="en-US" sz="3600" dirty="0">
                <a:latin typeface="Times New Roman" panose="02020603050405020304" pitchFamily="18" charset="0"/>
                <a:cs typeface="Times New Roman" panose="02020603050405020304" pitchFamily="18" charset="0"/>
              </a:rPr>
              <a:t>1/ Do you think a smartphone or a laptop helps you a lot in your study?</a:t>
            </a:r>
          </a:p>
          <a:p>
            <a:pPr marL="0" indent="0">
              <a:buNone/>
            </a:pPr>
            <a:r>
              <a:rPr lang="en-US" sz="3600" dirty="0">
                <a:latin typeface="Times New Roman" panose="02020603050405020304" pitchFamily="18" charset="0"/>
                <a:cs typeface="Times New Roman" panose="02020603050405020304" pitchFamily="18" charset="0"/>
              </a:rPr>
              <a:t>Why? / Why not</a:t>
            </a:r>
          </a:p>
          <a:p>
            <a:pPr marL="0" indent="0">
              <a:buNone/>
            </a:pPr>
            <a:r>
              <a:rPr lang="en-US" sz="3600" dirty="0">
                <a:latin typeface="Times New Roman" panose="02020603050405020304" pitchFamily="18" charset="0"/>
                <a:cs typeface="Times New Roman" panose="02020603050405020304" pitchFamily="18" charset="0"/>
              </a:rPr>
              <a:t>2/ Have you ever downloaded an app for learning English in your smartphone? What is it?</a:t>
            </a:r>
          </a:p>
          <a:p>
            <a:pPr marL="0" indent="0">
              <a:buNone/>
            </a:pPr>
            <a:r>
              <a:rPr lang="en-US" sz="3600" dirty="0">
                <a:latin typeface="Times New Roman" panose="02020603050405020304" pitchFamily="18" charset="0"/>
                <a:cs typeface="Times New Roman" panose="02020603050405020304" pitchFamily="18" charset="0"/>
              </a:rPr>
              <a:t>3/ How do you learning English with a smartphone or a laptop?</a:t>
            </a:r>
          </a:p>
        </p:txBody>
      </p:sp>
    </p:spTree>
    <p:extLst>
      <p:ext uri="{BB962C8B-B14F-4D97-AF65-F5344CB8AC3E}">
        <p14:creationId xmlns:p14="http://schemas.microsoft.com/office/powerpoint/2010/main" val="4294817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8" name="Google Shape;368;p22"/>
          <p:cNvSpPr/>
          <p:nvPr/>
        </p:nvSpPr>
        <p:spPr>
          <a:xfrm>
            <a:off x="902569" y="1876594"/>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69" name="Google Shape;369;p22"/>
          <p:cNvSpPr txBox="1"/>
          <p:nvPr/>
        </p:nvSpPr>
        <p:spPr>
          <a:xfrm>
            <a:off x="932741" y="1808243"/>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1</a:t>
            </a:r>
            <a:endParaRPr sz="4000" b="1">
              <a:solidFill>
                <a:schemeClr val="lt1"/>
              </a:solidFill>
              <a:latin typeface="Open Sans"/>
              <a:ea typeface="Open Sans"/>
              <a:cs typeface="Open Sans"/>
              <a:sym typeface="Open Sans"/>
            </a:endParaRPr>
          </a:p>
        </p:txBody>
      </p:sp>
      <p:sp>
        <p:nvSpPr>
          <p:cNvPr id="371" name="Google Shape;371;p22"/>
          <p:cNvSpPr/>
          <p:nvPr/>
        </p:nvSpPr>
        <p:spPr>
          <a:xfrm>
            <a:off x="1539178" y="1793470"/>
            <a:ext cx="4572000" cy="70784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b="1" dirty="0">
                <a:solidFill>
                  <a:srgbClr val="F26532"/>
                </a:solidFill>
                <a:latin typeface="Arial"/>
                <a:ea typeface="Arial"/>
                <a:cs typeface="Arial"/>
                <a:sym typeface="Arial"/>
              </a:rPr>
              <a:t>Wrap-up</a:t>
            </a:r>
            <a:endParaRPr sz="4000" dirty="0"/>
          </a:p>
        </p:txBody>
      </p:sp>
      <p:sp>
        <p:nvSpPr>
          <p:cNvPr id="372" name="Google Shape;372;p22"/>
          <p:cNvSpPr txBox="1"/>
          <p:nvPr/>
        </p:nvSpPr>
        <p:spPr>
          <a:xfrm>
            <a:off x="1539178" y="2608233"/>
            <a:ext cx="9524407" cy="646290"/>
          </a:xfrm>
          <a:prstGeom prst="rect">
            <a:avLst/>
          </a:prstGeom>
          <a:noFill/>
          <a:ln>
            <a:noFill/>
          </a:ln>
        </p:spPr>
        <p:txBody>
          <a:bodyPr spcFirstLastPara="1" wrap="square" lIns="91425" tIns="45700" rIns="91425" bIns="45700" anchor="t" anchorCtr="0">
            <a:spAutoFit/>
          </a:bodyPr>
          <a:lstStyle/>
          <a:p>
            <a:pPr marL="127000" marR="0" lvl="0" algn="l" rtl="0">
              <a:spcBef>
                <a:spcPts val="0"/>
              </a:spcBef>
              <a:spcAft>
                <a:spcPts val="0"/>
              </a:spcAft>
              <a:buClr>
                <a:schemeClr val="dk1"/>
              </a:buClr>
              <a:buSzPts val="3600"/>
            </a:pPr>
            <a:r>
              <a:rPr lang="en-US" sz="3600" dirty="0">
                <a:solidFill>
                  <a:schemeClr val="dk1"/>
                </a:solidFill>
                <a:latin typeface="Calibri"/>
                <a:ea typeface="Calibri"/>
                <a:cs typeface="Calibri"/>
                <a:sym typeface="Calibri"/>
              </a:rPr>
              <a:t>• Memorize vocabulary to talk about </a:t>
            </a:r>
            <a:r>
              <a:rPr lang="en-US" sz="3600" i="1" dirty="0">
                <a:solidFill>
                  <a:schemeClr val="dk1"/>
                </a:solidFill>
                <a:latin typeface="Calibri"/>
                <a:ea typeface="Calibri"/>
                <a:cs typeface="Calibri"/>
                <a:sym typeface="Calibri"/>
              </a:rPr>
              <a:t>Inventions.</a:t>
            </a:r>
            <a:endParaRPr sz="3600" dirty="0">
              <a:solidFill>
                <a:schemeClr val="dk1"/>
              </a:solidFill>
              <a:latin typeface="Calibri"/>
              <a:ea typeface="Calibri"/>
              <a:cs typeface="Calibri"/>
              <a:sym typeface="Calibri"/>
            </a:endParaRPr>
          </a:p>
        </p:txBody>
      </p:sp>
      <p:sp>
        <p:nvSpPr>
          <p:cNvPr id="8" name="Google Shape;94;p2"/>
          <p:cNvSpPr txBox="1"/>
          <p:nvPr/>
        </p:nvSpPr>
        <p:spPr>
          <a:xfrm>
            <a:off x="1295995" y="716818"/>
            <a:ext cx="106137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lt1"/>
                </a:solidFill>
                <a:latin typeface="Open Sans"/>
                <a:ea typeface="Open Sans"/>
                <a:cs typeface="Open Sans"/>
                <a:sym typeface="Open Sans"/>
              </a:rPr>
              <a:t>Unit</a:t>
            </a:r>
            <a:endParaRPr dirty="0"/>
          </a:p>
        </p:txBody>
      </p:sp>
      <p:sp>
        <p:nvSpPr>
          <p:cNvPr id="9" name="Google Shape;95;p2"/>
          <p:cNvSpPr txBox="1"/>
          <p:nvPr/>
        </p:nvSpPr>
        <p:spPr>
          <a:xfrm>
            <a:off x="2279076" y="381699"/>
            <a:ext cx="106137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i="0" u="none" strike="noStrike" cap="none">
                <a:solidFill>
                  <a:schemeClr val="lt1"/>
                </a:solidFill>
                <a:latin typeface="Open Sans"/>
                <a:ea typeface="Open Sans"/>
                <a:cs typeface="Open Sans"/>
                <a:sym typeface="Open Sans"/>
              </a:rPr>
              <a:t>1</a:t>
            </a:r>
            <a:endParaRPr/>
          </a:p>
        </p:txBody>
      </p:sp>
      <p:sp>
        <p:nvSpPr>
          <p:cNvPr id="10" name="Google Shape;96;p2"/>
          <p:cNvSpPr txBox="1"/>
          <p:nvPr/>
        </p:nvSpPr>
        <p:spPr>
          <a:xfrm>
            <a:off x="3828012" y="627919"/>
            <a:ext cx="445064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a:solidFill>
                  <a:schemeClr val="lt1"/>
                </a:solidFill>
                <a:latin typeface="Open Sans"/>
                <a:ea typeface="Open Sans"/>
                <a:cs typeface="Open Sans"/>
                <a:sym typeface="Open Sans"/>
              </a:rPr>
              <a:t>FAMILY LIFE</a:t>
            </a:r>
            <a:endParaRPr/>
          </a:p>
        </p:txBody>
      </p:sp>
      <p:pic>
        <p:nvPicPr>
          <p:cNvPr id="11" name="Google Shape;98;p2"/>
          <p:cNvPicPr preferRelativeResize="0"/>
          <p:nvPr/>
        </p:nvPicPr>
        <p:blipFill rotWithShape="1">
          <a:blip r:embed="rId3">
            <a:alphaModFix/>
          </a:blip>
          <a:srcRect r="37480"/>
          <a:stretch/>
        </p:blipFill>
        <p:spPr>
          <a:xfrm>
            <a:off x="-655320" y="-91440"/>
            <a:ext cx="12222480" cy="1565068"/>
          </a:xfrm>
          <a:prstGeom prst="rect">
            <a:avLst/>
          </a:prstGeom>
          <a:noFill/>
          <a:ln>
            <a:noFill/>
          </a:ln>
        </p:spPr>
      </p:pic>
      <p:sp>
        <p:nvSpPr>
          <p:cNvPr id="13" name="Google Shape;100;p2"/>
          <p:cNvSpPr txBox="1"/>
          <p:nvPr/>
        </p:nvSpPr>
        <p:spPr>
          <a:xfrm>
            <a:off x="2042259" y="332117"/>
            <a:ext cx="5979730"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lt1"/>
                </a:solidFill>
                <a:sym typeface="Arial"/>
              </a:rPr>
              <a:t>INVENTIONS</a:t>
            </a:r>
            <a:endParaRPr sz="4400" b="1" dirty="0"/>
          </a:p>
        </p:txBody>
      </p:sp>
      <p:sp>
        <p:nvSpPr>
          <p:cNvPr id="14" name="Parallelogram 13"/>
          <p:cNvSpPr/>
          <p:nvPr/>
        </p:nvSpPr>
        <p:spPr>
          <a:xfrm>
            <a:off x="4922982" y="251460"/>
            <a:ext cx="6644180" cy="891540"/>
          </a:xfrm>
          <a:prstGeom prst="parallelogram">
            <a:avLst>
              <a:gd name="adj" fmla="val 68569"/>
            </a:avLst>
          </a:prstGeom>
          <a:solidFill>
            <a:srgbClr val="FF99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tx1"/>
                </a:solidFill>
                <a:latin typeface="Arial"/>
                <a:ea typeface="Arial"/>
                <a:cs typeface="Arial"/>
              </a:rPr>
              <a:t>II. </a:t>
            </a:r>
            <a:r>
              <a:rPr lang="vi-VN" sz="3200" b="1" dirty="0">
                <a:solidFill>
                  <a:schemeClr val="tx1"/>
                </a:solidFill>
                <a:latin typeface="Arial"/>
                <a:ea typeface="Arial"/>
                <a:cs typeface="Arial"/>
              </a:rPr>
              <a:t>    </a:t>
            </a:r>
            <a:r>
              <a:rPr lang="en-GB" sz="3200" b="1" dirty="0">
                <a:solidFill>
                  <a:schemeClr val="tx1"/>
                </a:solidFill>
                <a:latin typeface="Arial"/>
                <a:ea typeface="Arial"/>
                <a:cs typeface="Arial"/>
              </a:rPr>
              <a:t>PRESENTATION</a:t>
            </a:r>
          </a:p>
        </p:txBody>
      </p:sp>
      <p:sp>
        <p:nvSpPr>
          <p:cNvPr id="15" name="Parallelogram 14"/>
          <p:cNvSpPr/>
          <p:nvPr/>
        </p:nvSpPr>
        <p:spPr>
          <a:xfrm>
            <a:off x="5966691" y="251460"/>
            <a:ext cx="5600470" cy="891540"/>
          </a:xfrm>
          <a:prstGeom prst="parallelogram">
            <a:avLst>
              <a:gd name="adj" fmla="val 68569"/>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rgbClr val="FFFF00"/>
                </a:solidFill>
                <a:latin typeface="Arial"/>
                <a:ea typeface="Arial"/>
                <a:cs typeface="Arial"/>
              </a:rPr>
              <a:t>III. </a:t>
            </a:r>
            <a:r>
              <a:rPr lang="vi-VN" sz="3200" b="1" dirty="0">
                <a:solidFill>
                  <a:srgbClr val="FFFF00"/>
                </a:solidFill>
                <a:latin typeface="Arial"/>
                <a:ea typeface="Arial"/>
                <a:cs typeface="Arial"/>
              </a:rPr>
              <a:t>   </a:t>
            </a:r>
            <a:r>
              <a:rPr lang="en-GB" sz="3200" b="1" dirty="0">
                <a:solidFill>
                  <a:srgbClr val="FFFF00"/>
                </a:solidFill>
                <a:latin typeface="Arial"/>
                <a:ea typeface="Arial"/>
                <a:cs typeface="Arial"/>
              </a:rPr>
              <a:t>PRACTICE</a:t>
            </a:r>
          </a:p>
        </p:txBody>
      </p:sp>
      <p:sp>
        <p:nvSpPr>
          <p:cNvPr id="16" name="Parallelogram 15"/>
          <p:cNvSpPr/>
          <p:nvPr/>
        </p:nvSpPr>
        <p:spPr>
          <a:xfrm>
            <a:off x="7176654" y="251460"/>
            <a:ext cx="5874327" cy="891540"/>
          </a:xfrm>
          <a:prstGeom prst="parallelogram">
            <a:avLst>
              <a:gd name="adj" fmla="val 68569"/>
            </a:avLst>
          </a:prstGeom>
          <a:solidFill>
            <a:srgbClr val="8C3FC5"/>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3200" b="1" dirty="0">
                <a:solidFill>
                  <a:schemeClr val="bg1"/>
                </a:solidFill>
                <a:latin typeface="Arial"/>
                <a:ea typeface="Arial"/>
                <a:cs typeface="Arial"/>
              </a:rPr>
              <a:t>IV. CONSOLIDATION</a:t>
            </a:r>
          </a:p>
        </p:txBody>
      </p:sp>
      <p:sp>
        <p:nvSpPr>
          <p:cNvPr id="17" name="Google Shape;99;p2"/>
          <p:cNvSpPr txBox="1"/>
          <p:nvPr/>
        </p:nvSpPr>
        <p:spPr>
          <a:xfrm>
            <a:off x="1" y="119154"/>
            <a:ext cx="1679004" cy="13849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b="1" dirty="0">
                <a:solidFill>
                  <a:schemeClr val="lt1"/>
                </a:solidFill>
                <a:latin typeface="Arial"/>
                <a:ea typeface="Arial"/>
                <a:cs typeface="Arial"/>
                <a:sym typeface="Arial"/>
              </a:rPr>
              <a:t>Unit</a:t>
            </a:r>
            <a:endParaRPr dirty="0"/>
          </a:p>
          <a:p>
            <a:pPr marL="0" marR="0" lvl="0" indent="0" algn="ctr" rtl="0">
              <a:spcBef>
                <a:spcPts val="0"/>
              </a:spcBef>
              <a:spcAft>
                <a:spcPts val="0"/>
              </a:spcAft>
              <a:buNone/>
            </a:pPr>
            <a:r>
              <a:rPr lang="en-US" sz="6600" b="1" dirty="0">
                <a:solidFill>
                  <a:schemeClr val="lt1"/>
                </a:solidFill>
                <a:latin typeface="Arial"/>
                <a:ea typeface="Arial"/>
                <a:cs typeface="Arial"/>
                <a:sym typeface="Arial"/>
              </a:rPr>
              <a:t>5</a:t>
            </a:r>
            <a:endParaRPr dirty="0"/>
          </a:p>
        </p:txBody>
      </p:sp>
      <p:sp>
        <p:nvSpPr>
          <p:cNvPr id="18" name="Google Shape;377;p23"/>
          <p:cNvSpPr txBox="1"/>
          <p:nvPr/>
        </p:nvSpPr>
        <p:spPr>
          <a:xfrm>
            <a:off x="1679004" y="4141457"/>
            <a:ext cx="8748662" cy="2862282"/>
          </a:xfrm>
          <a:prstGeom prst="rect">
            <a:avLst/>
          </a:prstGeom>
          <a:noFill/>
          <a:ln>
            <a:noFill/>
          </a:ln>
        </p:spPr>
        <p:txBody>
          <a:bodyPr spcFirstLastPara="1" wrap="square" lIns="91425" tIns="45700" rIns="91425" bIns="45700" anchor="t" anchorCtr="0">
            <a:spAutoFit/>
          </a:bodyPr>
          <a:lstStyle/>
          <a:p>
            <a:pPr lvl="0">
              <a:lnSpc>
                <a:spcPct val="150000"/>
              </a:lnSpc>
            </a:pPr>
            <a:r>
              <a:rPr lang="en-US" sz="3600" dirty="0">
                <a:solidFill>
                  <a:schemeClr val="dk1"/>
                </a:solidFill>
                <a:ea typeface="Calibri"/>
                <a:cs typeface="Calibri"/>
                <a:sym typeface="Calibri"/>
              </a:rPr>
              <a:t>• Do exercises in the workbook</a:t>
            </a:r>
            <a:r>
              <a:rPr lang="vi-VN" sz="3600" dirty="0">
                <a:solidFill>
                  <a:schemeClr val="dk1"/>
                </a:solidFill>
                <a:ea typeface="Calibri"/>
                <a:cs typeface="Calibri"/>
                <a:sym typeface="Calibri"/>
              </a:rPr>
              <a:t>.</a:t>
            </a:r>
            <a:endParaRPr lang="en-US" sz="3600" dirty="0">
              <a:solidFill>
                <a:schemeClr val="dk1"/>
              </a:solidFill>
              <a:ea typeface="Calibri"/>
              <a:cs typeface="Calibri"/>
              <a:sym typeface="Calibri"/>
            </a:endParaRPr>
          </a:p>
          <a:p>
            <a:pPr lvl="0">
              <a:lnSpc>
                <a:spcPct val="150000"/>
              </a:lnSpc>
            </a:pPr>
            <a:r>
              <a:rPr lang="en-US" sz="3600" dirty="0">
                <a:solidFill>
                  <a:schemeClr val="dk1"/>
                </a:solidFill>
                <a:ea typeface="Calibri"/>
                <a:cs typeface="Calibri"/>
                <a:sym typeface="Calibri"/>
              </a:rPr>
              <a:t>• Prepare for the next lesson. (LANGUAGE)</a:t>
            </a:r>
          </a:p>
          <a:p>
            <a:pPr lvl="0">
              <a:lnSpc>
                <a:spcPct val="150000"/>
              </a:lnSpc>
            </a:pPr>
            <a:endParaRPr lang="en-US" sz="3600" dirty="0"/>
          </a:p>
          <a:p>
            <a:pPr lvl="0"/>
            <a:endParaRPr dirty="0"/>
          </a:p>
        </p:txBody>
      </p:sp>
      <p:sp>
        <p:nvSpPr>
          <p:cNvPr id="19" name="Google Shape;378;p23"/>
          <p:cNvSpPr/>
          <p:nvPr/>
        </p:nvSpPr>
        <p:spPr>
          <a:xfrm>
            <a:off x="902569" y="3426307"/>
            <a:ext cx="502606" cy="60524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0" name="Google Shape;379;p23"/>
          <p:cNvSpPr txBox="1"/>
          <p:nvPr/>
        </p:nvSpPr>
        <p:spPr>
          <a:xfrm>
            <a:off x="932741" y="3323667"/>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lt1"/>
                </a:solidFill>
                <a:latin typeface="Open Sans"/>
                <a:ea typeface="Open Sans"/>
                <a:cs typeface="Open Sans"/>
                <a:sym typeface="Open Sans"/>
              </a:rPr>
              <a:t>2</a:t>
            </a:r>
            <a:endParaRPr dirty="0"/>
          </a:p>
        </p:txBody>
      </p:sp>
      <p:sp>
        <p:nvSpPr>
          <p:cNvPr id="21" name="Google Shape;380;p23"/>
          <p:cNvSpPr/>
          <p:nvPr/>
        </p:nvSpPr>
        <p:spPr>
          <a:xfrm>
            <a:off x="1679004" y="3439459"/>
            <a:ext cx="4572000" cy="70784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b="1" dirty="0">
                <a:solidFill>
                  <a:srgbClr val="F26532"/>
                </a:solidFill>
                <a:latin typeface="Arial"/>
                <a:ea typeface="Arial"/>
                <a:cs typeface="Arial"/>
                <a:sym typeface="Arial"/>
              </a:rPr>
              <a:t>Homework</a:t>
            </a:r>
            <a:endParaRPr sz="4000" dirty="0"/>
          </a:p>
        </p:txBody>
      </p:sp>
    </p:spTree>
    <p:extLst>
      <p:ext uri="{BB962C8B-B14F-4D97-AF65-F5344CB8AC3E}">
        <p14:creationId xmlns:p14="http://schemas.microsoft.com/office/powerpoint/2010/main" val="1434396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8"/>
                                        </p:tgtEl>
                                        <p:attrNameLst>
                                          <p:attrName>style.visibility</p:attrName>
                                        </p:attrNameLst>
                                      </p:cBhvr>
                                      <p:to>
                                        <p:strVal val="visible"/>
                                      </p:to>
                                    </p:set>
                                    <p:animEffect transition="in" filter="wipe(left)">
                                      <p:cBhvr>
                                        <p:cTn id="11" dur="500"/>
                                        <p:tgtEl>
                                          <p:spTgt spid="36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69"/>
                                        </p:tgtEl>
                                        <p:attrNameLst>
                                          <p:attrName>style.visibility</p:attrName>
                                        </p:attrNameLst>
                                      </p:cBhvr>
                                      <p:to>
                                        <p:strVal val="visible"/>
                                      </p:to>
                                    </p:set>
                                    <p:animEffect transition="in" filter="wipe(left)">
                                      <p:cBhvr>
                                        <p:cTn id="14" dur="500"/>
                                        <p:tgtEl>
                                          <p:spTgt spid="36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71"/>
                                        </p:tgtEl>
                                        <p:attrNameLst>
                                          <p:attrName>style.visibility</p:attrName>
                                        </p:attrNameLst>
                                      </p:cBhvr>
                                      <p:to>
                                        <p:strVal val="visible"/>
                                      </p:to>
                                    </p:set>
                                    <p:animEffect transition="in" filter="wipe(left)">
                                      <p:cBhvr>
                                        <p:cTn id="18" dur="500"/>
                                        <p:tgtEl>
                                          <p:spTgt spid="371"/>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72">
                                            <p:txEl>
                                              <p:pRg st="0" end="0"/>
                                            </p:txEl>
                                          </p:spTgt>
                                        </p:tgtEl>
                                        <p:attrNameLst>
                                          <p:attrName>style.visibility</p:attrName>
                                        </p:attrNameLst>
                                      </p:cBhvr>
                                      <p:to>
                                        <p:strVal val="visible"/>
                                      </p:to>
                                    </p:set>
                                    <p:animEffect transition="in" filter="wipe(left)">
                                      <p:cBhvr>
                                        <p:cTn id="22" dur="500"/>
                                        <p:tgtEl>
                                          <p:spTgt spid="372">
                                            <p:txEl>
                                              <p:pRg st="0" end="0"/>
                                            </p:txEl>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 grpId="0" animBg="1"/>
      <p:bldP spid="369" grpId="0"/>
      <p:bldP spid="371" grpId="0"/>
      <p:bldP spid="372" grpId="0" uiExpand="1" build="allAtOnce"/>
      <p:bldP spid="16" grpId="0" animBg="1"/>
      <p:bldP spid="18" grpId="0"/>
      <p:bldP spid="19" grpId="0" animBg="1"/>
      <p:bldP spid="20"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23"/>
        <p:cNvGrpSpPr/>
        <p:nvPr/>
      </p:nvGrpSpPr>
      <p:grpSpPr>
        <a:xfrm>
          <a:off x="0" y="0"/>
          <a:ext cx="0" cy="0"/>
          <a:chOff x="0" y="0"/>
          <a:chExt cx="0" cy="0"/>
        </a:xfrm>
      </p:grpSpPr>
      <p:grpSp>
        <p:nvGrpSpPr>
          <p:cNvPr id="3524" name="Google Shape;3524;p80"/>
          <p:cNvGrpSpPr/>
          <p:nvPr/>
        </p:nvGrpSpPr>
        <p:grpSpPr>
          <a:xfrm>
            <a:off x="966795" y="5274715"/>
            <a:ext cx="1798400" cy="783592"/>
            <a:chOff x="853575" y="4182525"/>
            <a:chExt cx="1444575" cy="629425"/>
          </a:xfrm>
        </p:grpSpPr>
        <p:sp>
          <p:nvSpPr>
            <p:cNvPr id="3525" name="Google Shape;3525;p80"/>
            <p:cNvSpPr/>
            <p:nvPr/>
          </p:nvSpPr>
          <p:spPr>
            <a:xfrm>
              <a:off x="1374875" y="4184800"/>
              <a:ext cx="183150" cy="581325"/>
            </a:xfrm>
            <a:custGeom>
              <a:avLst/>
              <a:gdLst/>
              <a:ahLst/>
              <a:cxnLst/>
              <a:rect l="l" t="t" r="r" b="b"/>
              <a:pathLst>
                <a:path w="7326" h="23253" extrusionOk="0">
                  <a:moveTo>
                    <a:pt x="1216" y="0"/>
                  </a:moveTo>
                  <a:lnTo>
                    <a:pt x="821" y="3557"/>
                  </a:lnTo>
                  <a:lnTo>
                    <a:pt x="0" y="17356"/>
                  </a:lnTo>
                  <a:lnTo>
                    <a:pt x="7325" y="23253"/>
                  </a:lnTo>
                  <a:lnTo>
                    <a:pt x="7325" y="7052"/>
                  </a:lnTo>
                  <a:cubicBezTo>
                    <a:pt x="5866" y="3374"/>
                    <a:pt x="1216" y="0"/>
                    <a:pt x="1216" y="0"/>
                  </a:cubicBezTo>
                  <a:close/>
                </a:path>
              </a:pathLst>
            </a:custGeom>
            <a:solidFill>
              <a:srgbClr val="DCDAE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26" name="Google Shape;3526;p80"/>
            <p:cNvSpPr/>
            <p:nvPr/>
          </p:nvSpPr>
          <p:spPr>
            <a:xfrm>
              <a:off x="1543550" y="4182525"/>
              <a:ext cx="183175" cy="582100"/>
            </a:xfrm>
            <a:custGeom>
              <a:avLst/>
              <a:gdLst/>
              <a:ahLst/>
              <a:cxnLst/>
              <a:rect l="l" t="t" r="r" b="b"/>
              <a:pathLst>
                <a:path w="7327" h="23284" extrusionOk="0">
                  <a:moveTo>
                    <a:pt x="6110" y="0"/>
                  </a:moveTo>
                  <a:cubicBezTo>
                    <a:pt x="6110" y="0"/>
                    <a:pt x="1460" y="3405"/>
                    <a:pt x="1" y="7052"/>
                  </a:cubicBezTo>
                  <a:lnTo>
                    <a:pt x="1" y="23283"/>
                  </a:lnTo>
                  <a:lnTo>
                    <a:pt x="7326" y="17356"/>
                  </a:lnTo>
                  <a:lnTo>
                    <a:pt x="6506" y="3556"/>
                  </a:lnTo>
                  <a:lnTo>
                    <a:pt x="6110" y="0"/>
                  </a:lnTo>
                  <a:close/>
                </a:path>
              </a:pathLst>
            </a:custGeom>
            <a:solidFill>
              <a:srgbClr val="DCDAE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27" name="Google Shape;3527;p80"/>
            <p:cNvSpPr/>
            <p:nvPr/>
          </p:nvSpPr>
          <p:spPr>
            <a:xfrm>
              <a:off x="1289000" y="4194675"/>
              <a:ext cx="268275" cy="582100"/>
            </a:xfrm>
            <a:custGeom>
              <a:avLst/>
              <a:gdLst/>
              <a:ahLst/>
              <a:cxnLst/>
              <a:rect l="l" t="t" r="r" b="b"/>
              <a:pathLst>
                <a:path w="10731" h="23284" extrusionOk="0">
                  <a:moveTo>
                    <a:pt x="1763" y="1"/>
                  </a:moveTo>
                  <a:lnTo>
                    <a:pt x="1186" y="3557"/>
                  </a:lnTo>
                  <a:lnTo>
                    <a:pt x="0" y="17356"/>
                  </a:lnTo>
                  <a:lnTo>
                    <a:pt x="10730" y="23284"/>
                  </a:lnTo>
                  <a:lnTo>
                    <a:pt x="10730" y="7083"/>
                  </a:lnTo>
                  <a:cubicBezTo>
                    <a:pt x="8602" y="3405"/>
                    <a:pt x="1763" y="1"/>
                    <a:pt x="1763" y="1"/>
                  </a:cubicBezTo>
                  <a:close/>
                </a:path>
              </a:pathLst>
            </a:custGeom>
            <a:solidFill>
              <a:srgbClr val="EBE9F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28" name="Google Shape;3528;p80"/>
            <p:cNvSpPr/>
            <p:nvPr/>
          </p:nvSpPr>
          <p:spPr>
            <a:xfrm>
              <a:off x="1545075" y="4192400"/>
              <a:ext cx="268275" cy="582100"/>
            </a:xfrm>
            <a:custGeom>
              <a:avLst/>
              <a:gdLst/>
              <a:ahLst/>
              <a:cxnLst/>
              <a:rect l="l" t="t" r="r" b="b"/>
              <a:pathLst>
                <a:path w="10731" h="23284" extrusionOk="0">
                  <a:moveTo>
                    <a:pt x="8937" y="0"/>
                  </a:moveTo>
                  <a:cubicBezTo>
                    <a:pt x="8937" y="0"/>
                    <a:pt x="2098" y="3405"/>
                    <a:pt x="1" y="7083"/>
                  </a:cubicBezTo>
                  <a:lnTo>
                    <a:pt x="1" y="23283"/>
                  </a:lnTo>
                  <a:lnTo>
                    <a:pt x="10730" y="17356"/>
                  </a:lnTo>
                  <a:lnTo>
                    <a:pt x="9515" y="3587"/>
                  </a:lnTo>
                  <a:lnTo>
                    <a:pt x="8937" y="0"/>
                  </a:lnTo>
                  <a:close/>
                </a:path>
              </a:pathLst>
            </a:custGeom>
            <a:solidFill>
              <a:srgbClr val="EBE9F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29" name="Google Shape;3529;p80"/>
            <p:cNvSpPr/>
            <p:nvPr/>
          </p:nvSpPr>
          <p:spPr>
            <a:xfrm>
              <a:off x="1395375" y="4184800"/>
              <a:ext cx="9900" cy="88925"/>
            </a:xfrm>
            <a:custGeom>
              <a:avLst/>
              <a:gdLst/>
              <a:ahLst/>
              <a:cxnLst/>
              <a:rect l="l" t="t" r="r" b="b"/>
              <a:pathLst>
                <a:path w="396" h="3557" extrusionOk="0">
                  <a:moveTo>
                    <a:pt x="1" y="3557"/>
                  </a:moveTo>
                  <a:lnTo>
                    <a:pt x="396" y="0"/>
                  </a:lnTo>
                </a:path>
              </a:pathLst>
            </a:custGeom>
            <a:solidFill>
              <a:srgbClr val="DCDAE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0" name="Google Shape;3530;p80"/>
            <p:cNvSpPr/>
            <p:nvPr/>
          </p:nvSpPr>
          <p:spPr>
            <a:xfrm>
              <a:off x="1208450" y="4209125"/>
              <a:ext cx="334375" cy="582100"/>
            </a:xfrm>
            <a:custGeom>
              <a:avLst/>
              <a:gdLst/>
              <a:ahLst/>
              <a:cxnLst/>
              <a:rect l="l" t="t" r="r" b="b"/>
              <a:pathLst>
                <a:path w="13375" h="23284" extrusionOk="0">
                  <a:moveTo>
                    <a:pt x="2219" y="0"/>
                  </a:moveTo>
                  <a:lnTo>
                    <a:pt x="1490" y="3556"/>
                  </a:lnTo>
                  <a:lnTo>
                    <a:pt x="0" y="17356"/>
                  </a:lnTo>
                  <a:lnTo>
                    <a:pt x="13375" y="23283"/>
                  </a:lnTo>
                  <a:lnTo>
                    <a:pt x="13375" y="7052"/>
                  </a:lnTo>
                  <a:cubicBezTo>
                    <a:pt x="10730" y="3404"/>
                    <a:pt x="2219" y="0"/>
                    <a:pt x="2219" y="0"/>
                  </a:cubicBezTo>
                  <a:close/>
                </a:path>
              </a:pathLst>
            </a:custGeom>
            <a:solidFill>
              <a:srgbClr val="F4F3F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1" name="Google Shape;3531;p80"/>
            <p:cNvSpPr/>
            <p:nvPr/>
          </p:nvSpPr>
          <p:spPr>
            <a:xfrm>
              <a:off x="1558750" y="4206825"/>
              <a:ext cx="334375" cy="582100"/>
            </a:xfrm>
            <a:custGeom>
              <a:avLst/>
              <a:gdLst/>
              <a:ahLst/>
              <a:cxnLst/>
              <a:rect l="l" t="t" r="r" b="b"/>
              <a:pathLst>
                <a:path w="13375" h="23284" extrusionOk="0">
                  <a:moveTo>
                    <a:pt x="11156" y="1"/>
                  </a:moveTo>
                  <a:cubicBezTo>
                    <a:pt x="11156" y="1"/>
                    <a:pt x="2645" y="3405"/>
                    <a:pt x="1" y="7083"/>
                  </a:cubicBezTo>
                  <a:lnTo>
                    <a:pt x="1" y="23284"/>
                  </a:lnTo>
                  <a:lnTo>
                    <a:pt x="13375" y="17357"/>
                  </a:lnTo>
                  <a:lnTo>
                    <a:pt x="11886" y="3588"/>
                  </a:lnTo>
                  <a:lnTo>
                    <a:pt x="11156" y="1"/>
                  </a:lnTo>
                  <a:close/>
                </a:path>
              </a:pathLst>
            </a:custGeom>
            <a:solidFill>
              <a:srgbClr val="F4F3F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2" name="Google Shape;3532;p80"/>
            <p:cNvSpPr/>
            <p:nvPr/>
          </p:nvSpPr>
          <p:spPr>
            <a:xfrm>
              <a:off x="1161925" y="4244775"/>
              <a:ext cx="360375" cy="562400"/>
            </a:xfrm>
            <a:custGeom>
              <a:avLst/>
              <a:gdLst/>
              <a:ahLst/>
              <a:cxnLst/>
              <a:rect l="l" t="t" r="r" b="b"/>
              <a:pathLst>
                <a:path w="14415" h="22496" extrusionOk="0">
                  <a:moveTo>
                    <a:pt x="2011" y="0"/>
                  </a:moveTo>
                  <a:cubicBezTo>
                    <a:pt x="0" y="0"/>
                    <a:pt x="281" y="2373"/>
                    <a:pt x="281" y="2373"/>
                  </a:cubicBezTo>
                  <a:lnTo>
                    <a:pt x="767" y="14562"/>
                  </a:lnTo>
                  <a:cubicBezTo>
                    <a:pt x="767" y="16021"/>
                    <a:pt x="1193" y="17207"/>
                    <a:pt x="3077" y="18027"/>
                  </a:cubicBezTo>
                  <a:cubicBezTo>
                    <a:pt x="7059" y="19790"/>
                    <a:pt x="14415" y="22495"/>
                    <a:pt x="14415" y="22495"/>
                  </a:cubicBezTo>
                  <a:lnTo>
                    <a:pt x="14415" y="5535"/>
                  </a:lnTo>
                  <a:cubicBezTo>
                    <a:pt x="13594" y="4896"/>
                    <a:pt x="5296" y="580"/>
                    <a:pt x="2621" y="63"/>
                  </a:cubicBezTo>
                  <a:cubicBezTo>
                    <a:pt x="2397" y="20"/>
                    <a:pt x="2194" y="0"/>
                    <a:pt x="2011" y="0"/>
                  </a:cubicBezTo>
                  <a:close/>
                </a:path>
              </a:pathLst>
            </a:custGeom>
            <a:solidFill>
              <a:srgbClr val="FAB21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3" name="Google Shape;3533;p80"/>
            <p:cNvSpPr/>
            <p:nvPr/>
          </p:nvSpPr>
          <p:spPr>
            <a:xfrm>
              <a:off x="1592950" y="4236400"/>
              <a:ext cx="361150" cy="562400"/>
            </a:xfrm>
            <a:custGeom>
              <a:avLst/>
              <a:gdLst/>
              <a:ahLst/>
              <a:cxnLst/>
              <a:rect l="l" t="t" r="r" b="b"/>
              <a:pathLst>
                <a:path w="14446" h="22496" extrusionOk="0">
                  <a:moveTo>
                    <a:pt x="12435" y="1"/>
                  </a:moveTo>
                  <a:cubicBezTo>
                    <a:pt x="12251" y="1"/>
                    <a:pt x="12049" y="21"/>
                    <a:pt x="11825" y="64"/>
                  </a:cubicBezTo>
                  <a:cubicBezTo>
                    <a:pt x="9119" y="581"/>
                    <a:pt x="852" y="5110"/>
                    <a:pt x="1" y="5778"/>
                  </a:cubicBezTo>
                  <a:lnTo>
                    <a:pt x="1" y="22496"/>
                  </a:lnTo>
                  <a:lnTo>
                    <a:pt x="11612" y="17602"/>
                  </a:lnTo>
                  <a:cubicBezTo>
                    <a:pt x="11612" y="17602"/>
                    <a:pt x="13679" y="17086"/>
                    <a:pt x="13679" y="15414"/>
                  </a:cubicBezTo>
                  <a:lnTo>
                    <a:pt x="14165" y="2374"/>
                  </a:lnTo>
                  <a:cubicBezTo>
                    <a:pt x="14165" y="2374"/>
                    <a:pt x="14446" y="1"/>
                    <a:pt x="12435" y="1"/>
                  </a:cubicBezTo>
                  <a:close/>
                </a:path>
              </a:pathLst>
            </a:custGeom>
            <a:solidFill>
              <a:srgbClr val="FAB21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4" name="Google Shape;3534;p80"/>
            <p:cNvSpPr/>
            <p:nvPr/>
          </p:nvSpPr>
          <p:spPr>
            <a:xfrm>
              <a:off x="1522275" y="4369925"/>
              <a:ext cx="70700" cy="442025"/>
            </a:xfrm>
            <a:custGeom>
              <a:avLst/>
              <a:gdLst/>
              <a:ahLst/>
              <a:cxnLst/>
              <a:rect l="l" t="t" r="r" b="b"/>
              <a:pathLst>
                <a:path w="2828" h="17681" extrusionOk="0">
                  <a:moveTo>
                    <a:pt x="1732" y="1"/>
                  </a:moveTo>
                  <a:cubicBezTo>
                    <a:pt x="871" y="1"/>
                    <a:pt x="1" y="529"/>
                    <a:pt x="1" y="529"/>
                  </a:cubicBezTo>
                  <a:lnTo>
                    <a:pt x="1" y="17489"/>
                  </a:lnTo>
                  <a:cubicBezTo>
                    <a:pt x="578" y="17628"/>
                    <a:pt x="1042" y="17681"/>
                    <a:pt x="1412" y="17681"/>
                  </a:cubicBezTo>
                  <a:cubicBezTo>
                    <a:pt x="2582" y="17681"/>
                    <a:pt x="2828" y="17155"/>
                    <a:pt x="2828" y="17155"/>
                  </a:cubicBezTo>
                  <a:lnTo>
                    <a:pt x="2828" y="437"/>
                  </a:lnTo>
                  <a:cubicBezTo>
                    <a:pt x="2521" y="112"/>
                    <a:pt x="2128" y="1"/>
                    <a:pt x="1732" y="1"/>
                  </a:cubicBezTo>
                  <a:close/>
                </a:path>
              </a:pathLst>
            </a:custGeom>
            <a:solidFill>
              <a:srgbClr val="F7982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5" name="Google Shape;3535;p80"/>
            <p:cNvSpPr/>
            <p:nvPr/>
          </p:nvSpPr>
          <p:spPr>
            <a:xfrm>
              <a:off x="970600" y="4589050"/>
              <a:ext cx="166450" cy="167200"/>
            </a:xfrm>
            <a:custGeom>
              <a:avLst/>
              <a:gdLst/>
              <a:ahLst/>
              <a:cxnLst/>
              <a:rect l="l" t="t" r="r" b="b"/>
              <a:pathLst>
                <a:path w="6658" h="6688" extrusionOk="0">
                  <a:moveTo>
                    <a:pt x="4742" y="1"/>
                  </a:moveTo>
                  <a:lnTo>
                    <a:pt x="2767" y="1916"/>
                  </a:lnTo>
                  <a:lnTo>
                    <a:pt x="1" y="1946"/>
                  </a:lnTo>
                  <a:lnTo>
                    <a:pt x="1916" y="3891"/>
                  </a:lnTo>
                  <a:lnTo>
                    <a:pt x="1946" y="6688"/>
                  </a:lnTo>
                  <a:lnTo>
                    <a:pt x="3891" y="4773"/>
                  </a:lnTo>
                  <a:lnTo>
                    <a:pt x="6657" y="4743"/>
                  </a:lnTo>
                  <a:lnTo>
                    <a:pt x="4742" y="2797"/>
                  </a:lnTo>
                  <a:lnTo>
                    <a:pt x="4742" y="1"/>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6" name="Google Shape;3536;p80"/>
            <p:cNvSpPr/>
            <p:nvPr/>
          </p:nvSpPr>
          <p:spPr>
            <a:xfrm>
              <a:off x="2054200" y="4384650"/>
              <a:ext cx="149725" cy="148950"/>
            </a:xfrm>
            <a:custGeom>
              <a:avLst/>
              <a:gdLst/>
              <a:ahLst/>
              <a:cxnLst/>
              <a:rect l="l" t="t" r="r" b="b"/>
              <a:pathLst>
                <a:path w="5989" h="5958" extrusionOk="0">
                  <a:moveTo>
                    <a:pt x="5016" y="0"/>
                  </a:moveTo>
                  <a:lnTo>
                    <a:pt x="2736" y="1490"/>
                  </a:lnTo>
                  <a:lnTo>
                    <a:pt x="1" y="943"/>
                  </a:lnTo>
                  <a:lnTo>
                    <a:pt x="1490" y="3253"/>
                  </a:lnTo>
                  <a:lnTo>
                    <a:pt x="974" y="5958"/>
                  </a:lnTo>
                  <a:lnTo>
                    <a:pt x="3253" y="4469"/>
                  </a:lnTo>
                  <a:lnTo>
                    <a:pt x="5989" y="5016"/>
                  </a:lnTo>
                  <a:lnTo>
                    <a:pt x="5989" y="5016"/>
                  </a:lnTo>
                  <a:lnTo>
                    <a:pt x="4499" y="2706"/>
                  </a:lnTo>
                  <a:lnTo>
                    <a:pt x="5016" y="0"/>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7" name="Google Shape;3537;p80"/>
            <p:cNvSpPr/>
            <p:nvPr/>
          </p:nvSpPr>
          <p:spPr>
            <a:xfrm>
              <a:off x="1974425" y="4557150"/>
              <a:ext cx="196825" cy="206700"/>
            </a:xfrm>
            <a:custGeom>
              <a:avLst/>
              <a:gdLst/>
              <a:ahLst/>
              <a:cxnLst/>
              <a:rect l="l" t="t" r="r" b="b"/>
              <a:pathLst>
                <a:path w="7873" h="8268" extrusionOk="0">
                  <a:moveTo>
                    <a:pt x="2949" y="2158"/>
                  </a:moveTo>
                  <a:cubicBezTo>
                    <a:pt x="2949" y="2158"/>
                    <a:pt x="4347" y="0"/>
                    <a:pt x="4924" y="274"/>
                  </a:cubicBezTo>
                  <a:cubicBezTo>
                    <a:pt x="5472" y="547"/>
                    <a:pt x="5593" y="2614"/>
                    <a:pt x="5593" y="2614"/>
                  </a:cubicBezTo>
                  <a:cubicBezTo>
                    <a:pt x="5593" y="2614"/>
                    <a:pt x="7873" y="3708"/>
                    <a:pt x="7782" y="4316"/>
                  </a:cubicBezTo>
                  <a:cubicBezTo>
                    <a:pt x="7660" y="4924"/>
                    <a:pt x="5654" y="5259"/>
                    <a:pt x="5654" y="5259"/>
                  </a:cubicBezTo>
                  <a:cubicBezTo>
                    <a:pt x="5654" y="5259"/>
                    <a:pt x="6110" y="7933"/>
                    <a:pt x="5563" y="8116"/>
                  </a:cubicBezTo>
                  <a:cubicBezTo>
                    <a:pt x="5016" y="8268"/>
                    <a:pt x="3344" y="6079"/>
                    <a:pt x="3344" y="6079"/>
                  </a:cubicBezTo>
                  <a:cubicBezTo>
                    <a:pt x="3344" y="6079"/>
                    <a:pt x="943" y="6961"/>
                    <a:pt x="395" y="6535"/>
                  </a:cubicBezTo>
                  <a:cubicBezTo>
                    <a:pt x="61" y="6292"/>
                    <a:pt x="1763" y="4195"/>
                    <a:pt x="1763" y="4195"/>
                  </a:cubicBezTo>
                  <a:cubicBezTo>
                    <a:pt x="1763" y="4195"/>
                    <a:pt x="0" y="2553"/>
                    <a:pt x="335" y="2067"/>
                  </a:cubicBezTo>
                  <a:cubicBezTo>
                    <a:pt x="699" y="1550"/>
                    <a:pt x="2949" y="2158"/>
                    <a:pt x="2949" y="2158"/>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8" name="Google Shape;3538;p80"/>
            <p:cNvSpPr/>
            <p:nvPr/>
          </p:nvSpPr>
          <p:spPr>
            <a:xfrm>
              <a:off x="886250" y="4383900"/>
              <a:ext cx="197600" cy="194550"/>
            </a:xfrm>
            <a:custGeom>
              <a:avLst/>
              <a:gdLst/>
              <a:ahLst/>
              <a:cxnLst/>
              <a:rect l="l" t="t" r="r" b="b"/>
              <a:pathLst>
                <a:path w="7904" h="7782" extrusionOk="0">
                  <a:moveTo>
                    <a:pt x="2463" y="2553"/>
                  </a:moveTo>
                  <a:cubicBezTo>
                    <a:pt x="2463" y="2553"/>
                    <a:pt x="2736" y="0"/>
                    <a:pt x="3375" y="0"/>
                  </a:cubicBezTo>
                  <a:cubicBezTo>
                    <a:pt x="4013" y="0"/>
                    <a:pt x="5046" y="1793"/>
                    <a:pt x="5046" y="1793"/>
                  </a:cubicBezTo>
                  <a:cubicBezTo>
                    <a:pt x="5046" y="1793"/>
                    <a:pt x="7569" y="1763"/>
                    <a:pt x="7752" y="2340"/>
                  </a:cubicBezTo>
                  <a:cubicBezTo>
                    <a:pt x="7904" y="2918"/>
                    <a:pt x="6262" y="4134"/>
                    <a:pt x="6262" y="4134"/>
                  </a:cubicBezTo>
                  <a:cubicBezTo>
                    <a:pt x="6262" y="4134"/>
                    <a:pt x="7873" y="6353"/>
                    <a:pt x="7478" y="6748"/>
                  </a:cubicBezTo>
                  <a:cubicBezTo>
                    <a:pt x="7052" y="7143"/>
                    <a:pt x="4560" y="5897"/>
                    <a:pt x="4560" y="5897"/>
                  </a:cubicBezTo>
                  <a:cubicBezTo>
                    <a:pt x="4560" y="5897"/>
                    <a:pt x="2797" y="7781"/>
                    <a:pt x="2128" y="7629"/>
                  </a:cubicBezTo>
                  <a:cubicBezTo>
                    <a:pt x="1733" y="7538"/>
                    <a:pt x="2311" y="4924"/>
                    <a:pt x="2311" y="4924"/>
                  </a:cubicBezTo>
                  <a:cubicBezTo>
                    <a:pt x="2311" y="4924"/>
                    <a:pt x="1" y="4255"/>
                    <a:pt x="92" y="3648"/>
                  </a:cubicBezTo>
                  <a:cubicBezTo>
                    <a:pt x="183" y="3040"/>
                    <a:pt x="2463" y="2553"/>
                    <a:pt x="2463" y="2553"/>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9" name="Google Shape;3539;p80"/>
            <p:cNvSpPr/>
            <p:nvPr/>
          </p:nvSpPr>
          <p:spPr>
            <a:xfrm>
              <a:off x="2215300" y="4552025"/>
              <a:ext cx="82850" cy="73875"/>
            </a:xfrm>
            <a:custGeom>
              <a:avLst/>
              <a:gdLst/>
              <a:ahLst/>
              <a:cxnLst/>
              <a:rect l="l" t="t" r="r" b="b"/>
              <a:pathLst>
                <a:path w="3314" h="2955" extrusionOk="0">
                  <a:moveTo>
                    <a:pt x="1656" y="1"/>
                  </a:moveTo>
                  <a:cubicBezTo>
                    <a:pt x="1347" y="1"/>
                    <a:pt x="1034" y="98"/>
                    <a:pt x="761" y="296"/>
                  </a:cubicBezTo>
                  <a:cubicBezTo>
                    <a:pt x="122" y="783"/>
                    <a:pt x="1" y="1695"/>
                    <a:pt x="487" y="2363"/>
                  </a:cubicBezTo>
                  <a:cubicBezTo>
                    <a:pt x="779" y="2746"/>
                    <a:pt x="1224" y="2954"/>
                    <a:pt x="1671" y="2954"/>
                  </a:cubicBezTo>
                  <a:cubicBezTo>
                    <a:pt x="1969" y="2954"/>
                    <a:pt x="2268" y="2862"/>
                    <a:pt x="2524" y="2667"/>
                  </a:cubicBezTo>
                  <a:cubicBezTo>
                    <a:pt x="3192" y="2181"/>
                    <a:pt x="3314" y="1239"/>
                    <a:pt x="2828" y="600"/>
                  </a:cubicBezTo>
                  <a:cubicBezTo>
                    <a:pt x="2540" y="205"/>
                    <a:pt x="2103" y="1"/>
                    <a:pt x="1656" y="1"/>
                  </a:cubicBezTo>
                  <a:close/>
                </a:path>
              </a:pathLst>
            </a:custGeom>
            <a:solidFill>
              <a:srgbClr val="F067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40" name="Google Shape;3540;p80"/>
            <p:cNvSpPr/>
            <p:nvPr/>
          </p:nvSpPr>
          <p:spPr>
            <a:xfrm>
              <a:off x="853575" y="4597125"/>
              <a:ext cx="50950" cy="46200"/>
            </a:xfrm>
            <a:custGeom>
              <a:avLst/>
              <a:gdLst/>
              <a:ahLst/>
              <a:cxnLst/>
              <a:rect l="l" t="t" r="r" b="b"/>
              <a:pathLst>
                <a:path w="2038" h="1848" extrusionOk="0">
                  <a:moveTo>
                    <a:pt x="1004" y="1"/>
                  </a:moveTo>
                  <a:cubicBezTo>
                    <a:pt x="913" y="1"/>
                    <a:pt x="821" y="14"/>
                    <a:pt x="730" y="43"/>
                  </a:cubicBezTo>
                  <a:cubicBezTo>
                    <a:pt x="244" y="225"/>
                    <a:pt x="1" y="742"/>
                    <a:pt x="153" y="1198"/>
                  </a:cubicBezTo>
                  <a:cubicBezTo>
                    <a:pt x="276" y="1593"/>
                    <a:pt x="641" y="1848"/>
                    <a:pt x="1034" y="1848"/>
                  </a:cubicBezTo>
                  <a:cubicBezTo>
                    <a:pt x="1124" y="1848"/>
                    <a:pt x="1217" y="1834"/>
                    <a:pt x="1308" y="1806"/>
                  </a:cubicBezTo>
                  <a:cubicBezTo>
                    <a:pt x="1794" y="1654"/>
                    <a:pt x="2037" y="1106"/>
                    <a:pt x="1885" y="650"/>
                  </a:cubicBezTo>
                  <a:cubicBezTo>
                    <a:pt x="1762" y="255"/>
                    <a:pt x="1397" y="1"/>
                    <a:pt x="1004" y="1"/>
                  </a:cubicBezTo>
                  <a:close/>
                </a:path>
              </a:pathLst>
            </a:custGeom>
            <a:solidFill>
              <a:srgbClr val="7CD0E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541" name="Google Shape;3541;p80"/>
          <p:cNvGrpSpPr/>
          <p:nvPr/>
        </p:nvGrpSpPr>
        <p:grpSpPr>
          <a:xfrm>
            <a:off x="8795813" y="5301044"/>
            <a:ext cx="2429395" cy="767501"/>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597" name="Google Shape;3597;p80"/>
          <p:cNvGrpSpPr/>
          <p:nvPr/>
        </p:nvGrpSpPr>
        <p:grpSpPr>
          <a:xfrm>
            <a:off x="3030816" y="5483621"/>
            <a:ext cx="1324453" cy="396543"/>
            <a:chOff x="5210025" y="4740413"/>
            <a:chExt cx="1063875" cy="318525"/>
          </a:xfrm>
        </p:grpSpPr>
        <p:sp>
          <p:nvSpPr>
            <p:cNvPr id="3598" name="Google Shape;3598;p80"/>
            <p:cNvSpPr/>
            <p:nvPr/>
          </p:nvSpPr>
          <p:spPr>
            <a:xfrm>
              <a:off x="5210025" y="4740513"/>
              <a:ext cx="1063875" cy="318425"/>
            </a:xfrm>
            <a:custGeom>
              <a:avLst/>
              <a:gdLst/>
              <a:ahLst/>
              <a:cxnLst/>
              <a:rect l="l" t="t" r="r" b="b"/>
              <a:pathLst>
                <a:path w="42555" h="12737" extrusionOk="0">
                  <a:moveTo>
                    <a:pt x="243" y="1"/>
                  </a:moveTo>
                  <a:cubicBezTo>
                    <a:pt x="122" y="1"/>
                    <a:pt x="30" y="61"/>
                    <a:pt x="30" y="153"/>
                  </a:cubicBezTo>
                  <a:lnTo>
                    <a:pt x="0" y="12463"/>
                  </a:lnTo>
                  <a:cubicBezTo>
                    <a:pt x="0" y="12554"/>
                    <a:pt x="91" y="12584"/>
                    <a:pt x="213" y="12584"/>
                  </a:cubicBezTo>
                  <a:lnTo>
                    <a:pt x="42311" y="12736"/>
                  </a:lnTo>
                  <a:cubicBezTo>
                    <a:pt x="42432" y="12736"/>
                    <a:pt x="42524" y="12675"/>
                    <a:pt x="42524" y="12615"/>
                  </a:cubicBezTo>
                  <a:lnTo>
                    <a:pt x="42554" y="274"/>
                  </a:lnTo>
                  <a:cubicBezTo>
                    <a:pt x="42554" y="213"/>
                    <a:pt x="42463" y="153"/>
                    <a:pt x="42341" y="153"/>
                  </a:cubicBezTo>
                  <a:lnTo>
                    <a:pt x="243" y="1"/>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9" name="Google Shape;3599;p80"/>
            <p:cNvSpPr/>
            <p:nvPr/>
          </p:nvSpPr>
          <p:spPr>
            <a:xfrm>
              <a:off x="5381750" y="4742613"/>
              <a:ext cx="4575" cy="50175"/>
            </a:xfrm>
            <a:custGeom>
              <a:avLst/>
              <a:gdLst/>
              <a:ahLst/>
              <a:cxnLst/>
              <a:rect l="l" t="t" r="r" b="b"/>
              <a:pathLst>
                <a:path w="183" h="2007" extrusionOk="0">
                  <a:moveTo>
                    <a:pt x="76" y="0"/>
                  </a:moveTo>
                  <a:cubicBezTo>
                    <a:pt x="38" y="0"/>
                    <a:pt x="0" y="23"/>
                    <a:pt x="0" y="69"/>
                  </a:cubicBezTo>
                  <a:cubicBezTo>
                    <a:pt x="61" y="281"/>
                    <a:pt x="61" y="494"/>
                    <a:pt x="31" y="707"/>
                  </a:cubicBezTo>
                  <a:cubicBezTo>
                    <a:pt x="31" y="1132"/>
                    <a:pt x="92" y="1558"/>
                    <a:pt x="122" y="1983"/>
                  </a:cubicBezTo>
                  <a:cubicBezTo>
                    <a:pt x="122" y="1999"/>
                    <a:pt x="137" y="2006"/>
                    <a:pt x="152" y="2006"/>
                  </a:cubicBezTo>
                  <a:cubicBezTo>
                    <a:pt x="168" y="2006"/>
                    <a:pt x="183" y="1999"/>
                    <a:pt x="183" y="1983"/>
                  </a:cubicBezTo>
                  <a:cubicBezTo>
                    <a:pt x="183" y="1558"/>
                    <a:pt x="183" y="1132"/>
                    <a:pt x="152" y="707"/>
                  </a:cubicBezTo>
                  <a:cubicBezTo>
                    <a:pt x="152" y="494"/>
                    <a:pt x="122" y="281"/>
                    <a:pt x="152" y="69"/>
                  </a:cubicBezTo>
                  <a:cubicBezTo>
                    <a:pt x="152" y="23"/>
                    <a:pt x="114" y="0"/>
                    <a:pt x="76"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0" name="Google Shape;3600;p80"/>
            <p:cNvSpPr/>
            <p:nvPr/>
          </p:nvSpPr>
          <p:spPr>
            <a:xfrm>
              <a:off x="5433000" y="4742488"/>
              <a:ext cx="4250" cy="25425"/>
            </a:xfrm>
            <a:custGeom>
              <a:avLst/>
              <a:gdLst/>
              <a:ahLst/>
              <a:cxnLst/>
              <a:rect l="l" t="t" r="r" b="b"/>
              <a:pathLst>
                <a:path w="170" h="1017" extrusionOk="0">
                  <a:moveTo>
                    <a:pt x="77" y="1"/>
                  </a:moveTo>
                  <a:cubicBezTo>
                    <a:pt x="39" y="1"/>
                    <a:pt x="1" y="23"/>
                    <a:pt x="17" y="74"/>
                  </a:cubicBezTo>
                  <a:cubicBezTo>
                    <a:pt x="48" y="256"/>
                    <a:pt x="48" y="499"/>
                    <a:pt x="48" y="681"/>
                  </a:cubicBezTo>
                  <a:cubicBezTo>
                    <a:pt x="32" y="902"/>
                    <a:pt x="65" y="1016"/>
                    <a:pt x="101" y="1016"/>
                  </a:cubicBezTo>
                  <a:cubicBezTo>
                    <a:pt x="134" y="1016"/>
                    <a:pt x="169" y="917"/>
                    <a:pt x="169" y="712"/>
                  </a:cubicBezTo>
                  <a:cubicBezTo>
                    <a:pt x="169" y="499"/>
                    <a:pt x="109" y="256"/>
                    <a:pt x="139" y="43"/>
                  </a:cubicBezTo>
                  <a:cubicBezTo>
                    <a:pt x="139" y="16"/>
                    <a:pt x="108" y="1"/>
                    <a:pt x="77"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1" name="Google Shape;3601;p80"/>
            <p:cNvSpPr/>
            <p:nvPr/>
          </p:nvSpPr>
          <p:spPr>
            <a:xfrm>
              <a:off x="5271175" y="4742613"/>
              <a:ext cx="4975" cy="50175"/>
            </a:xfrm>
            <a:custGeom>
              <a:avLst/>
              <a:gdLst/>
              <a:ahLst/>
              <a:cxnLst/>
              <a:rect l="l" t="t" r="r" b="b"/>
              <a:pathLst>
                <a:path w="199" h="2007" extrusionOk="0">
                  <a:moveTo>
                    <a:pt x="65" y="0"/>
                  </a:moveTo>
                  <a:cubicBezTo>
                    <a:pt x="31" y="0"/>
                    <a:pt x="1" y="23"/>
                    <a:pt x="16" y="69"/>
                  </a:cubicBezTo>
                  <a:cubicBezTo>
                    <a:pt x="77" y="281"/>
                    <a:pt x="46" y="494"/>
                    <a:pt x="46" y="707"/>
                  </a:cubicBezTo>
                  <a:cubicBezTo>
                    <a:pt x="16" y="1132"/>
                    <a:pt x="107" y="1558"/>
                    <a:pt x="138" y="1983"/>
                  </a:cubicBezTo>
                  <a:cubicBezTo>
                    <a:pt x="138" y="1999"/>
                    <a:pt x="153" y="2006"/>
                    <a:pt x="168" y="2006"/>
                  </a:cubicBezTo>
                  <a:cubicBezTo>
                    <a:pt x="183" y="2006"/>
                    <a:pt x="198" y="1999"/>
                    <a:pt x="198" y="1983"/>
                  </a:cubicBezTo>
                  <a:cubicBezTo>
                    <a:pt x="198" y="1558"/>
                    <a:pt x="168" y="1132"/>
                    <a:pt x="168" y="707"/>
                  </a:cubicBezTo>
                  <a:cubicBezTo>
                    <a:pt x="168" y="494"/>
                    <a:pt x="107" y="281"/>
                    <a:pt x="138" y="69"/>
                  </a:cubicBezTo>
                  <a:cubicBezTo>
                    <a:pt x="138" y="23"/>
                    <a:pt x="100" y="0"/>
                    <a:pt x="65"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2" name="Google Shape;3602;p80"/>
            <p:cNvSpPr/>
            <p:nvPr/>
          </p:nvSpPr>
          <p:spPr>
            <a:xfrm>
              <a:off x="5322475" y="4742488"/>
              <a:ext cx="4200" cy="25425"/>
            </a:xfrm>
            <a:custGeom>
              <a:avLst/>
              <a:gdLst/>
              <a:ahLst/>
              <a:cxnLst/>
              <a:rect l="l" t="t" r="r" b="b"/>
              <a:pathLst>
                <a:path w="168" h="1017" extrusionOk="0">
                  <a:moveTo>
                    <a:pt x="83" y="1"/>
                  </a:moveTo>
                  <a:cubicBezTo>
                    <a:pt x="47" y="1"/>
                    <a:pt x="1" y="23"/>
                    <a:pt x="1" y="74"/>
                  </a:cubicBezTo>
                  <a:cubicBezTo>
                    <a:pt x="61" y="256"/>
                    <a:pt x="61" y="499"/>
                    <a:pt x="31" y="681"/>
                  </a:cubicBezTo>
                  <a:cubicBezTo>
                    <a:pt x="31" y="902"/>
                    <a:pt x="72" y="1016"/>
                    <a:pt x="107" y="1016"/>
                  </a:cubicBezTo>
                  <a:cubicBezTo>
                    <a:pt x="140" y="1016"/>
                    <a:pt x="167" y="917"/>
                    <a:pt x="153" y="712"/>
                  </a:cubicBezTo>
                  <a:cubicBezTo>
                    <a:pt x="153" y="499"/>
                    <a:pt x="122" y="256"/>
                    <a:pt x="122" y="43"/>
                  </a:cubicBezTo>
                  <a:cubicBezTo>
                    <a:pt x="136" y="16"/>
                    <a:pt x="113" y="1"/>
                    <a:pt x="83"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3" name="Google Shape;3603;p80"/>
            <p:cNvSpPr/>
            <p:nvPr/>
          </p:nvSpPr>
          <p:spPr>
            <a:xfrm>
              <a:off x="5545500" y="4741838"/>
              <a:ext cx="4200" cy="25300"/>
            </a:xfrm>
            <a:custGeom>
              <a:avLst/>
              <a:gdLst/>
              <a:ahLst/>
              <a:cxnLst/>
              <a:rect l="l" t="t" r="r" b="b"/>
              <a:pathLst>
                <a:path w="168" h="1012" extrusionOk="0">
                  <a:moveTo>
                    <a:pt x="65" y="1"/>
                  </a:moveTo>
                  <a:cubicBezTo>
                    <a:pt x="31" y="1"/>
                    <a:pt x="1" y="24"/>
                    <a:pt x="16" y="69"/>
                  </a:cubicBezTo>
                  <a:cubicBezTo>
                    <a:pt x="46" y="251"/>
                    <a:pt x="46" y="495"/>
                    <a:pt x="46" y="677"/>
                  </a:cubicBezTo>
                  <a:cubicBezTo>
                    <a:pt x="31" y="897"/>
                    <a:pt x="64" y="1012"/>
                    <a:pt x="99" y="1012"/>
                  </a:cubicBezTo>
                  <a:cubicBezTo>
                    <a:pt x="133" y="1012"/>
                    <a:pt x="168" y="913"/>
                    <a:pt x="168" y="707"/>
                  </a:cubicBezTo>
                  <a:cubicBezTo>
                    <a:pt x="168" y="495"/>
                    <a:pt x="107" y="282"/>
                    <a:pt x="138" y="69"/>
                  </a:cubicBezTo>
                  <a:cubicBezTo>
                    <a:pt x="138" y="24"/>
                    <a:pt x="100" y="1"/>
                    <a:pt x="65"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4" name="Google Shape;3604;p80"/>
            <p:cNvSpPr/>
            <p:nvPr/>
          </p:nvSpPr>
          <p:spPr>
            <a:xfrm>
              <a:off x="5663675" y="4744113"/>
              <a:ext cx="4200" cy="25675"/>
            </a:xfrm>
            <a:custGeom>
              <a:avLst/>
              <a:gdLst/>
              <a:ahLst/>
              <a:cxnLst/>
              <a:rect l="l" t="t" r="r" b="b"/>
              <a:pathLst>
                <a:path w="168" h="1027" extrusionOk="0">
                  <a:moveTo>
                    <a:pt x="72" y="1"/>
                  </a:moveTo>
                  <a:cubicBezTo>
                    <a:pt x="38" y="1"/>
                    <a:pt x="0" y="24"/>
                    <a:pt x="0" y="69"/>
                  </a:cubicBezTo>
                  <a:cubicBezTo>
                    <a:pt x="61" y="282"/>
                    <a:pt x="61" y="495"/>
                    <a:pt x="31" y="708"/>
                  </a:cubicBezTo>
                  <a:cubicBezTo>
                    <a:pt x="31" y="920"/>
                    <a:pt x="69" y="1027"/>
                    <a:pt x="103" y="1027"/>
                  </a:cubicBezTo>
                  <a:cubicBezTo>
                    <a:pt x="137" y="1027"/>
                    <a:pt x="167" y="920"/>
                    <a:pt x="152" y="708"/>
                  </a:cubicBezTo>
                  <a:cubicBezTo>
                    <a:pt x="152" y="495"/>
                    <a:pt x="91" y="282"/>
                    <a:pt x="122" y="69"/>
                  </a:cubicBezTo>
                  <a:cubicBezTo>
                    <a:pt x="137" y="24"/>
                    <a:pt x="107" y="1"/>
                    <a:pt x="72"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5" name="Google Shape;3605;p80"/>
            <p:cNvSpPr/>
            <p:nvPr/>
          </p:nvSpPr>
          <p:spPr>
            <a:xfrm>
              <a:off x="5781450" y="4744113"/>
              <a:ext cx="4200" cy="25300"/>
            </a:xfrm>
            <a:custGeom>
              <a:avLst/>
              <a:gdLst/>
              <a:ahLst/>
              <a:cxnLst/>
              <a:rect l="l" t="t" r="r" b="b"/>
              <a:pathLst>
                <a:path w="168" h="1012" extrusionOk="0">
                  <a:moveTo>
                    <a:pt x="73" y="1"/>
                  </a:moveTo>
                  <a:cubicBezTo>
                    <a:pt x="39" y="1"/>
                    <a:pt x="1" y="24"/>
                    <a:pt x="1" y="69"/>
                  </a:cubicBezTo>
                  <a:cubicBezTo>
                    <a:pt x="61" y="252"/>
                    <a:pt x="61" y="495"/>
                    <a:pt x="31" y="677"/>
                  </a:cubicBezTo>
                  <a:cubicBezTo>
                    <a:pt x="15" y="898"/>
                    <a:pt x="57" y="1012"/>
                    <a:pt x="96" y="1012"/>
                  </a:cubicBezTo>
                  <a:cubicBezTo>
                    <a:pt x="132" y="1012"/>
                    <a:pt x="167" y="913"/>
                    <a:pt x="153" y="708"/>
                  </a:cubicBezTo>
                  <a:cubicBezTo>
                    <a:pt x="153" y="495"/>
                    <a:pt x="92" y="282"/>
                    <a:pt x="122" y="69"/>
                  </a:cubicBezTo>
                  <a:cubicBezTo>
                    <a:pt x="137" y="24"/>
                    <a:pt x="107" y="1"/>
                    <a:pt x="73"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6" name="Google Shape;3606;p80"/>
            <p:cNvSpPr/>
            <p:nvPr/>
          </p:nvSpPr>
          <p:spPr>
            <a:xfrm>
              <a:off x="5899225" y="4746413"/>
              <a:ext cx="4600" cy="25650"/>
            </a:xfrm>
            <a:custGeom>
              <a:avLst/>
              <a:gdLst/>
              <a:ahLst/>
              <a:cxnLst/>
              <a:rect l="l" t="t" r="r" b="b"/>
              <a:pathLst>
                <a:path w="184" h="1026" extrusionOk="0">
                  <a:moveTo>
                    <a:pt x="77" y="0"/>
                  </a:moveTo>
                  <a:cubicBezTo>
                    <a:pt x="39" y="0"/>
                    <a:pt x="1" y="23"/>
                    <a:pt x="1" y="68"/>
                  </a:cubicBezTo>
                  <a:cubicBezTo>
                    <a:pt x="62" y="281"/>
                    <a:pt x="62" y="494"/>
                    <a:pt x="31" y="707"/>
                  </a:cubicBezTo>
                  <a:cubicBezTo>
                    <a:pt x="31" y="920"/>
                    <a:pt x="69" y="1026"/>
                    <a:pt x="107" y="1026"/>
                  </a:cubicBezTo>
                  <a:cubicBezTo>
                    <a:pt x="145" y="1026"/>
                    <a:pt x="183" y="920"/>
                    <a:pt x="183" y="707"/>
                  </a:cubicBezTo>
                  <a:cubicBezTo>
                    <a:pt x="153" y="494"/>
                    <a:pt x="123" y="281"/>
                    <a:pt x="153" y="68"/>
                  </a:cubicBezTo>
                  <a:cubicBezTo>
                    <a:pt x="153" y="23"/>
                    <a:pt x="115" y="0"/>
                    <a:pt x="77"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7" name="Google Shape;3607;p80"/>
            <p:cNvSpPr/>
            <p:nvPr/>
          </p:nvSpPr>
          <p:spPr>
            <a:xfrm>
              <a:off x="6018150" y="4745638"/>
              <a:ext cx="4225" cy="25675"/>
            </a:xfrm>
            <a:custGeom>
              <a:avLst/>
              <a:gdLst/>
              <a:ahLst/>
              <a:cxnLst/>
              <a:rect l="l" t="t" r="r" b="b"/>
              <a:pathLst>
                <a:path w="169" h="1027" extrusionOk="0">
                  <a:moveTo>
                    <a:pt x="65" y="1"/>
                  </a:moveTo>
                  <a:cubicBezTo>
                    <a:pt x="31" y="1"/>
                    <a:pt x="1" y="23"/>
                    <a:pt x="16" y="69"/>
                  </a:cubicBezTo>
                  <a:cubicBezTo>
                    <a:pt x="46" y="282"/>
                    <a:pt x="46" y="495"/>
                    <a:pt x="46" y="707"/>
                  </a:cubicBezTo>
                  <a:cubicBezTo>
                    <a:pt x="31" y="920"/>
                    <a:pt x="62" y="1027"/>
                    <a:pt x="96" y="1027"/>
                  </a:cubicBezTo>
                  <a:cubicBezTo>
                    <a:pt x="130" y="1027"/>
                    <a:pt x="168" y="920"/>
                    <a:pt x="168" y="707"/>
                  </a:cubicBezTo>
                  <a:cubicBezTo>
                    <a:pt x="138" y="495"/>
                    <a:pt x="107" y="282"/>
                    <a:pt x="138" y="69"/>
                  </a:cubicBezTo>
                  <a:cubicBezTo>
                    <a:pt x="138" y="23"/>
                    <a:pt x="100" y="1"/>
                    <a:pt x="65"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8" name="Google Shape;3608;p80"/>
            <p:cNvSpPr/>
            <p:nvPr/>
          </p:nvSpPr>
          <p:spPr>
            <a:xfrm>
              <a:off x="6136675" y="4748763"/>
              <a:ext cx="4225" cy="25600"/>
            </a:xfrm>
            <a:custGeom>
              <a:avLst/>
              <a:gdLst/>
              <a:ahLst/>
              <a:cxnLst/>
              <a:rect l="l" t="t" r="r" b="b"/>
              <a:pathLst>
                <a:path w="169" h="1024" extrusionOk="0">
                  <a:moveTo>
                    <a:pt x="74" y="1"/>
                  </a:moveTo>
                  <a:cubicBezTo>
                    <a:pt x="37" y="1"/>
                    <a:pt x="1" y="31"/>
                    <a:pt x="17" y="96"/>
                  </a:cubicBezTo>
                  <a:cubicBezTo>
                    <a:pt x="47" y="278"/>
                    <a:pt x="47" y="491"/>
                    <a:pt x="47" y="704"/>
                  </a:cubicBezTo>
                  <a:cubicBezTo>
                    <a:pt x="32" y="917"/>
                    <a:pt x="62" y="1023"/>
                    <a:pt x="97" y="1023"/>
                  </a:cubicBezTo>
                  <a:cubicBezTo>
                    <a:pt x="131" y="1023"/>
                    <a:pt x="169" y="917"/>
                    <a:pt x="169" y="704"/>
                  </a:cubicBezTo>
                  <a:cubicBezTo>
                    <a:pt x="169" y="491"/>
                    <a:pt x="108" y="278"/>
                    <a:pt x="138" y="66"/>
                  </a:cubicBezTo>
                  <a:cubicBezTo>
                    <a:pt x="138" y="23"/>
                    <a:pt x="106" y="1"/>
                    <a:pt x="74"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9" name="Google Shape;3609;p80"/>
            <p:cNvSpPr/>
            <p:nvPr/>
          </p:nvSpPr>
          <p:spPr>
            <a:xfrm>
              <a:off x="5489275" y="4743363"/>
              <a:ext cx="4975" cy="50175"/>
            </a:xfrm>
            <a:custGeom>
              <a:avLst/>
              <a:gdLst/>
              <a:ahLst/>
              <a:cxnLst/>
              <a:rect l="l" t="t" r="r" b="b"/>
              <a:pathLst>
                <a:path w="199" h="2007" extrusionOk="0">
                  <a:moveTo>
                    <a:pt x="65" y="1"/>
                  </a:moveTo>
                  <a:cubicBezTo>
                    <a:pt x="31" y="1"/>
                    <a:pt x="0" y="23"/>
                    <a:pt x="16" y="69"/>
                  </a:cubicBezTo>
                  <a:cubicBezTo>
                    <a:pt x="46" y="282"/>
                    <a:pt x="46" y="494"/>
                    <a:pt x="46" y="707"/>
                  </a:cubicBezTo>
                  <a:cubicBezTo>
                    <a:pt x="16" y="1102"/>
                    <a:pt x="76" y="1558"/>
                    <a:pt x="137" y="1984"/>
                  </a:cubicBezTo>
                  <a:cubicBezTo>
                    <a:pt x="137" y="1999"/>
                    <a:pt x="152" y="2007"/>
                    <a:pt x="168" y="2007"/>
                  </a:cubicBezTo>
                  <a:cubicBezTo>
                    <a:pt x="183" y="2007"/>
                    <a:pt x="198" y="1999"/>
                    <a:pt x="198" y="1984"/>
                  </a:cubicBezTo>
                  <a:cubicBezTo>
                    <a:pt x="198" y="1558"/>
                    <a:pt x="168" y="1133"/>
                    <a:pt x="168" y="707"/>
                  </a:cubicBezTo>
                  <a:cubicBezTo>
                    <a:pt x="168" y="494"/>
                    <a:pt x="107" y="282"/>
                    <a:pt x="137" y="69"/>
                  </a:cubicBezTo>
                  <a:cubicBezTo>
                    <a:pt x="137" y="23"/>
                    <a:pt x="99" y="1"/>
                    <a:pt x="65"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0" name="Google Shape;3610;p80"/>
            <p:cNvSpPr/>
            <p:nvPr/>
          </p:nvSpPr>
          <p:spPr>
            <a:xfrm>
              <a:off x="5600225" y="4744888"/>
              <a:ext cx="4950" cy="50175"/>
            </a:xfrm>
            <a:custGeom>
              <a:avLst/>
              <a:gdLst/>
              <a:ahLst/>
              <a:cxnLst/>
              <a:rect l="l" t="t" r="r" b="b"/>
              <a:pathLst>
                <a:path w="198" h="2007" extrusionOk="0">
                  <a:moveTo>
                    <a:pt x="65" y="0"/>
                  </a:moveTo>
                  <a:cubicBezTo>
                    <a:pt x="31" y="0"/>
                    <a:pt x="0" y="23"/>
                    <a:pt x="15" y="69"/>
                  </a:cubicBezTo>
                  <a:cubicBezTo>
                    <a:pt x="76" y="281"/>
                    <a:pt x="46" y="494"/>
                    <a:pt x="46" y="707"/>
                  </a:cubicBezTo>
                  <a:cubicBezTo>
                    <a:pt x="15" y="1133"/>
                    <a:pt x="107" y="1558"/>
                    <a:pt x="137" y="1984"/>
                  </a:cubicBezTo>
                  <a:cubicBezTo>
                    <a:pt x="137" y="1999"/>
                    <a:pt x="152" y="2006"/>
                    <a:pt x="167" y="2006"/>
                  </a:cubicBezTo>
                  <a:cubicBezTo>
                    <a:pt x="183" y="2006"/>
                    <a:pt x="198" y="1999"/>
                    <a:pt x="198" y="1984"/>
                  </a:cubicBezTo>
                  <a:cubicBezTo>
                    <a:pt x="198" y="1558"/>
                    <a:pt x="167" y="1133"/>
                    <a:pt x="167" y="707"/>
                  </a:cubicBezTo>
                  <a:cubicBezTo>
                    <a:pt x="167" y="494"/>
                    <a:pt x="107" y="281"/>
                    <a:pt x="137" y="69"/>
                  </a:cubicBezTo>
                  <a:cubicBezTo>
                    <a:pt x="137" y="23"/>
                    <a:pt x="99" y="0"/>
                    <a:pt x="65"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1" name="Google Shape;3611;p80"/>
            <p:cNvSpPr/>
            <p:nvPr/>
          </p:nvSpPr>
          <p:spPr>
            <a:xfrm>
              <a:off x="5723325" y="4742613"/>
              <a:ext cx="4950" cy="50725"/>
            </a:xfrm>
            <a:custGeom>
              <a:avLst/>
              <a:gdLst/>
              <a:ahLst/>
              <a:cxnLst/>
              <a:rect l="l" t="t" r="r" b="b"/>
              <a:pathLst>
                <a:path w="198" h="2029" extrusionOk="0">
                  <a:moveTo>
                    <a:pt x="76" y="0"/>
                  </a:moveTo>
                  <a:cubicBezTo>
                    <a:pt x="38" y="0"/>
                    <a:pt x="0" y="23"/>
                    <a:pt x="16" y="69"/>
                  </a:cubicBezTo>
                  <a:cubicBezTo>
                    <a:pt x="76" y="281"/>
                    <a:pt x="46" y="494"/>
                    <a:pt x="46" y="707"/>
                  </a:cubicBezTo>
                  <a:cubicBezTo>
                    <a:pt x="16" y="1132"/>
                    <a:pt x="107" y="1558"/>
                    <a:pt x="137" y="1983"/>
                  </a:cubicBezTo>
                  <a:cubicBezTo>
                    <a:pt x="137" y="2014"/>
                    <a:pt x="152" y="2029"/>
                    <a:pt x="168" y="2029"/>
                  </a:cubicBezTo>
                  <a:cubicBezTo>
                    <a:pt x="183" y="2029"/>
                    <a:pt x="198" y="2014"/>
                    <a:pt x="198" y="1983"/>
                  </a:cubicBezTo>
                  <a:cubicBezTo>
                    <a:pt x="198" y="1558"/>
                    <a:pt x="198" y="1132"/>
                    <a:pt x="168" y="707"/>
                  </a:cubicBezTo>
                  <a:cubicBezTo>
                    <a:pt x="168" y="494"/>
                    <a:pt x="107" y="281"/>
                    <a:pt x="137" y="69"/>
                  </a:cubicBezTo>
                  <a:cubicBezTo>
                    <a:pt x="152" y="23"/>
                    <a:pt x="114" y="0"/>
                    <a:pt x="76"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2" name="Google Shape;3612;p80"/>
            <p:cNvSpPr/>
            <p:nvPr/>
          </p:nvSpPr>
          <p:spPr>
            <a:xfrm>
              <a:off x="5838050" y="4740413"/>
              <a:ext cx="4975" cy="50650"/>
            </a:xfrm>
            <a:custGeom>
              <a:avLst/>
              <a:gdLst/>
              <a:ahLst/>
              <a:cxnLst/>
              <a:rect l="l" t="t" r="r" b="b"/>
              <a:pathLst>
                <a:path w="199" h="2026" extrusionOk="0">
                  <a:moveTo>
                    <a:pt x="73" y="0"/>
                  </a:moveTo>
                  <a:cubicBezTo>
                    <a:pt x="36" y="0"/>
                    <a:pt x="0" y="31"/>
                    <a:pt x="16" y="96"/>
                  </a:cubicBezTo>
                  <a:cubicBezTo>
                    <a:pt x="47" y="278"/>
                    <a:pt x="47" y="491"/>
                    <a:pt x="47" y="704"/>
                  </a:cubicBezTo>
                  <a:cubicBezTo>
                    <a:pt x="16" y="1129"/>
                    <a:pt x="107" y="1555"/>
                    <a:pt x="138" y="1980"/>
                  </a:cubicBezTo>
                  <a:cubicBezTo>
                    <a:pt x="138" y="2011"/>
                    <a:pt x="153" y="2026"/>
                    <a:pt x="168" y="2026"/>
                  </a:cubicBezTo>
                  <a:cubicBezTo>
                    <a:pt x="183" y="2026"/>
                    <a:pt x="199" y="2011"/>
                    <a:pt x="199" y="1980"/>
                  </a:cubicBezTo>
                  <a:cubicBezTo>
                    <a:pt x="199" y="1555"/>
                    <a:pt x="168" y="1129"/>
                    <a:pt x="168" y="704"/>
                  </a:cubicBezTo>
                  <a:cubicBezTo>
                    <a:pt x="168" y="491"/>
                    <a:pt x="107" y="278"/>
                    <a:pt x="138" y="65"/>
                  </a:cubicBezTo>
                  <a:cubicBezTo>
                    <a:pt x="138" y="23"/>
                    <a:pt x="105" y="0"/>
                    <a:pt x="73"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3" name="Google Shape;3613;p80"/>
            <p:cNvSpPr/>
            <p:nvPr/>
          </p:nvSpPr>
          <p:spPr>
            <a:xfrm>
              <a:off x="5955475" y="4743363"/>
              <a:ext cx="4575" cy="50475"/>
            </a:xfrm>
            <a:custGeom>
              <a:avLst/>
              <a:gdLst/>
              <a:ahLst/>
              <a:cxnLst/>
              <a:rect l="l" t="t" r="r" b="b"/>
              <a:pathLst>
                <a:path w="183" h="2019" extrusionOk="0">
                  <a:moveTo>
                    <a:pt x="72" y="1"/>
                  </a:moveTo>
                  <a:cubicBezTo>
                    <a:pt x="38" y="1"/>
                    <a:pt x="0" y="23"/>
                    <a:pt x="0" y="69"/>
                  </a:cubicBezTo>
                  <a:cubicBezTo>
                    <a:pt x="61" y="282"/>
                    <a:pt x="61" y="494"/>
                    <a:pt x="31" y="707"/>
                  </a:cubicBezTo>
                  <a:cubicBezTo>
                    <a:pt x="31" y="1133"/>
                    <a:pt x="91" y="1558"/>
                    <a:pt x="122" y="1984"/>
                  </a:cubicBezTo>
                  <a:cubicBezTo>
                    <a:pt x="122" y="2001"/>
                    <a:pt x="142" y="2019"/>
                    <a:pt x="159" y="2019"/>
                  </a:cubicBezTo>
                  <a:cubicBezTo>
                    <a:pt x="172" y="2019"/>
                    <a:pt x="183" y="2010"/>
                    <a:pt x="183" y="1984"/>
                  </a:cubicBezTo>
                  <a:cubicBezTo>
                    <a:pt x="183" y="1558"/>
                    <a:pt x="183" y="1133"/>
                    <a:pt x="152" y="707"/>
                  </a:cubicBezTo>
                  <a:cubicBezTo>
                    <a:pt x="152" y="494"/>
                    <a:pt x="122" y="282"/>
                    <a:pt x="122" y="69"/>
                  </a:cubicBezTo>
                  <a:cubicBezTo>
                    <a:pt x="137" y="23"/>
                    <a:pt x="107" y="1"/>
                    <a:pt x="72"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4" name="Google Shape;3614;p80"/>
            <p:cNvSpPr/>
            <p:nvPr/>
          </p:nvSpPr>
          <p:spPr>
            <a:xfrm>
              <a:off x="6081225" y="4748688"/>
              <a:ext cx="4975" cy="50175"/>
            </a:xfrm>
            <a:custGeom>
              <a:avLst/>
              <a:gdLst/>
              <a:ahLst/>
              <a:cxnLst/>
              <a:rect l="l" t="t" r="r" b="b"/>
              <a:pathLst>
                <a:path w="199" h="2007" extrusionOk="0">
                  <a:moveTo>
                    <a:pt x="65" y="0"/>
                  </a:moveTo>
                  <a:cubicBezTo>
                    <a:pt x="31" y="0"/>
                    <a:pt x="1" y="23"/>
                    <a:pt x="16" y="69"/>
                  </a:cubicBezTo>
                  <a:cubicBezTo>
                    <a:pt x="46" y="281"/>
                    <a:pt x="46" y="494"/>
                    <a:pt x="46" y="707"/>
                  </a:cubicBezTo>
                  <a:cubicBezTo>
                    <a:pt x="16" y="1102"/>
                    <a:pt x="107" y="1558"/>
                    <a:pt x="137" y="1984"/>
                  </a:cubicBezTo>
                  <a:cubicBezTo>
                    <a:pt x="137" y="1999"/>
                    <a:pt x="153" y="2006"/>
                    <a:pt x="168" y="2006"/>
                  </a:cubicBezTo>
                  <a:cubicBezTo>
                    <a:pt x="183" y="2006"/>
                    <a:pt x="198" y="1999"/>
                    <a:pt x="198" y="1984"/>
                  </a:cubicBezTo>
                  <a:cubicBezTo>
                    <a:pt x="198" y="1558"/>
                    <a:pt x="168" y="1133"/>
                    <a:pt x="168" y="707"/>
                  </a:cubicBezTo>
                  <a:cubicBezTo>
                    <a:pt x="168" y="494"/>
                    <a:pt x="107" y="281"/>
                    <a:pt x="137" y="69"/>
                  </a:cubicBezTo>
                  <a:cubicBezTo>
                    <a:pt x="137" y="23"/>
                    <a:pt x="100" y="0"/>
                    <a:pt x="65"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5" name="Google Shape;3615;p80"/>
            <p:cNvSpPr/>
            <p:nvPr/>
          </p:nvSpPr>
          <p:spPr>
            <a:xfrm>
              <a:off x="6180025" y="4747163"/>
              <a:ext cx="4950" cy="50175"/>
            </a:xfrm>
            <a:custGeom>
              <a:avLst/>
              <a:gdLst/>
              <a:ahLst/>
              <a:cxnLst/>
              <a:rect l="l" t="t" r="r" b="b"/>
              <a:pathLst>
                <a:path w="198" h="2007" extrusionOk="0">
                  <a:moveTo>
                    <a:pt x="76" y="0"/>
                  </a:moveTo>
                  <a:cubicBezTo>
                    <a:pt x="38" y="0"/>
                    <a:pt x="0" y="23"/>
                    <a:pt x="15" y="69"/>
                  </a:cubicBezTo>
                  <a:cubicBezTo>
                    <a:pt x="76" y="282"/>
                    <a:pt x="46" y="494"/>
                    <a:pt x="46" y="707"/>
                  </a:cubicBezTo>
                  <a:cubicBezTo>
                    <a:pt x="46" y="1133"/>
                    <a:pt x="107" y="1558"/>
                    <a:pt x="137" y="1984"/>
                  </a:cubicBezTo>
                  <a:cubicBezTo>
                    <a:pt x="137" y="1999"/>
                    <a:pt x="152" y="2007"/>
                    <a:pt x="167" y="2007"/>
                  </a:cubicBezTo>
                  <a:cubicBezTo>
                    <a:pt x="183" y="2007"/>
                    <a:pt x="198" y="1999"/>
                    <a:pt x="198" y="1984"/>
                  </a:cubicBezTo>
                  <a:cubicBezTo>
                    <a:pt x="198" y="1558"/>
                    <a:pt x="198" y="1133"/>
                    <a:pt x="167" y="707"/>
                  </a:cubicBezTo>
                  <a:cubicBezTo>
                    <a:pt x="167" y="494"/>
                    <a:pt x="107" y="282"/>
                    <a:pt x="137" y="69"/>
                  </a:cubicBezTo>
                  <a:cubicBezTo>
                    <a:pt x="152" y="23"/>
                    <a:pt x="114" y="0"/>
                    <a:pt x="76"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616" name="Google Shape;3616;p80"/>
          <p:cNvGrpSpPr/>
          <p:nvPr/>
        </p:nvGrpSpPr>
        <p:grpSpPr>
          <a:xfrm>
            <a:off x="6432263" y="5269565"/>
            <a:ext cx="817392" cy="830433"/>
            <a:chOff x="6449700" y="4408088"/>
            <a:chExt cx="656575" cy="667050"/>
          </a:xfrm>
        </p:grpSpPr>
        <p:sp>
          <p:nvSpPr>
            <p:cNvPr id="3617" name="Google Shape;3617;p80"/>
            <p:cNvSpPr/>
            <p:nvPr/>
          </p:nvSpPr>
          <p:spPr>
            <a:xfrm>
              <a:off x="6988475" y="4513538"/>
              <a:ext cx="96525" cy="51800"/>
            </a:xfrm>
            <a:custGeom>
              <a:avLst/>
              <a:gdLst/>
              <a:ahLst/>
              <a:cxnLst/>
              <a:rect l="l" t="t" r="r" b="b"/>
              <a:pathLst>
                <a:path w="3861" h="2072" extrusionOk="0">
                  <a:moveTo>
                    <a:pt x="1924" y="1"/>
                  </a:moveTo>
                  <a:cubicBezTo>
                    <a:pt x="1177" y="1"/>
                    <a:pt x="474" y="1025"/>
                    <a:pt x="0" y="1972"/>
                  </a:cubicBezTo>
                  <a:cubicBezTo>
                    <a:pt x="469" y="2037"/>
                    <a:pt x="938" y="2072"/>
                    <a:pt x="1404" y="2072"/>
                  </a:cubicBezTo>
                  <a:cubicBezTo>
                    <a:pt x="2237" y="2072"/>
                    <a:pt x="3061" y="1963"/>
                    <a:pt x="3860" y="1729"/>
                  </a:cubicBezTo>
                  <a:cubicBezTo>
                    <a:pt x="3404" y="939"/>
                    <a:pt x="2796" y="179"/>
                    <a:pt x="2128" y="27"/>
                  </a:cubicBezTo>
                  <a:cubicBezTo>
                    <a:pt x="2059" y="9"/>
                    <a:pt x="1991" y="1"/>
                    <a:pt x="1924" y="1"/>
                  </a:cubicBezTo>
                  <a:close/>
                </a:path>
              </a:pathLst>
            </a:custGeom>
            <a:solidFill>
              <a:srgbClr val="F059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8" name="Google Shape;3618;p80"/>
            <p:cNvSpPr/>
            <p:nvPr/>
          </p:nvSpPr>
          <p:spPr>
            <a:xfrm>
              <a:off x="6973275" y="4556738"/>
              <a:ext cx="133000" cy="107175"/>
            </a:xfrm>
            <a:custGeom>
              <a:avLst/>
              <a:gdLst/>
              <a:ahLst/>
              <a:cxnLst/>
              <a:rect l="l" t="t" r="r" b="b"/>
              <a:pathLst>
                <a:path w="5320" h="4287" extrusionOk="0">
                  <a:moveTo>
                    <a:pt x="4468" y="1"/>
                  </a:moveTo>
                  <a:cubicBezTo>
                    <a:pt x="3669" y="235"/>
                    <a:pt x="2845" y="344"/>
                    <a:pt x="2012" y="344"/>
                  </a:cubicBezTo>
                  <a:cubicBezTo>
                    <a:pt x="1546" y="344"/>
                    <a:pt x="1077" y="309"/>
                    <a:pt x="608" y="244"/>
                  </a:cubicBezTo>
                  <a:cubicBezTo>
                    <a:pt x="243" y="1004"/>
                    <a:pt x="0" y="1703"/>
                    <a:pt x="0" y="1703"/>
                  </a:cubicBezTo>
                  <a:lnTo>
                    <a:pt x="1246" y="4287"/>
                  </a:lnTo>
                  <a:lnTo>
                    <a:pt x="4742" y="3466"/>
                  </a:lnTo>
                  <a:lnTo>
                    <a:pt x="5319" y="1825"/>
                  </a:lnTo>
                  <a:cubicBezTo>
                    <a:pt x="5319" y="1825"/>
                    <a:pt x="4985" y="913"/>
                    <a:pt x="4468" y="1"/>
                  </a:cubicBezTo>
                  <a:close/>
                </a:path>
              </a:pathLst>
            </a:custGeom>
            <a:solidFill>
              <a:srgbClr val="FBD7D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9" name="Google Shape;3619;p80"/>
            <p:cNvSpPr/>
            <p:nvPr/>
          </p:nvSpPr>
          <p:spPr>
            <a:xfrm>
              <a:off x="6968700" y="4598338"/>
              <a:ext cx="30425" cy="475150"/>
            </a:xfrm>
            <a:custGeom>
              <a:avLst/>
              <a:gdLst/>
              <a:ahLst/>
              <a:cxnLst/>
              <a:rect l="l" t="t" r="r" b="b"/>
              <a:pathLst>
                <a:path w="1217" h="19006" extrusionOk="0">
                  <a:moveTo>
                    <a:pt x="263" y="1"/>
                  </a:moveTo>
                  <a:cubicBezTo>
                    <a:pt x="214" y="1"/>
                    <a:pt x="183" y="39"/>
                    <a:pt x="183" y="39"/>
                  </a:cubicBezTo>
                  <a:lnTo>
                    <a:pt x="1" y="18793"/>
                  </a:lnTo>
                  <a:cubicBezTo>
                    <a:pt x="305" y="18884"/>
                    <a:pt x="669" y="18945"/>
                    <a:pt x="1095" y="19006"/>
                  </a:cubicBezTo>
                  <a:lnTo>
                    <a:pt x="1217" y="1316"/>
                  </a:lnTo>
                  <a:cubicBezTo>
                    <a:pt x="761" y="1285"/>
                    <a:pt x="639" y="465"/>
                    <a:pt x="457" y="191"/>
                  </a:cubicBezTo>
                  <a:cubicBezTo>
                    <a:pt x="381" y="39"/>
                    <a:pt x="312" y="1"/>
                    <a:pt x="263" y="1"/>
                  </a:cubicBezTo>
                  <a:close/>
                </a:path>
              </a:pathLst>
            </a:custGeom>
            <a:solidFill>
              <a:srgbClr val="F0593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0" name="Google Shape;3620;p80"/>
            <p:cNvSpPr/>
            <p:nvPr/>
          </p:nvSpPr>
          <p:spPr>
            <a:xfrm>
              <a:off x="7068250" y="4599463"/>
              <a:ext cx="38025" cy="474800"/>
            </a:xfrm>
            <a:custGeom>
              <a:avLst/>
              <a:gdLst/>
              <a:ahLst/>
              <a:cxnLst/>
              <a:rect l="l" t="t" r="r" b="b"/>
              <a:pathLst>
                <a:path w="1521" h="18992" extrusionOk="0">
                  <a:moveTo>
                    <a:pt x="1324" y="0"/>
                  </a:moveTo>
                  <a:cubicBezTo>
                    <a:pt x="1266" y="0"/>
                    <a:pt x="1191" y="15"/>
                    <a:pt x="1095" y="55"/>
                  </a:cubicBezTo>
                  <a:cubicBezTo>
                    <a:pt x="760" y="176"/>
                    <a:pt x="578" y="1088"/>
                    <a:pt x="153" y="1179"/>
                  </a:cubicBezTo>
                  <a:lnTo>
                    <a:pt x="1" y="18991"/>
                  </a:lnTo>
                  <a:cubicBezTo>
                    <a:pt x="548" y="18991"/>
                    <a:pt x="882" y="18961"/>
                    <a:pt x="882" y="18961"/>
                  </a:cubicBezTo>
                  <a:lnTo>
                    <a:pt x="1520" y="116"/>
                  </a:lnTo>
                  <a:cubicBezTo>
                    <a:pt x="1520" y="116"/>
                    <a:pt x="1487" y="0"/>
                    <a:pt x="1324" y="0"/>
                  </a:cubicBezTo>
                  <a:close/>
                </a:path>
              </a:pathLst>
            </a:custGeom>
            <a:solidFill>
              <a:srgbClr val="F0593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1" name="Google Shape;3621;p80"/>
            <p:cNvSpPr/>
            <p:nvPr/>
          </p:nvSpPr>
          <p:spPr>
            <a:xfrm>
              <a:off x="6995300" y="4598538"/>
              <a:ext cx="76775" cy="476600"/>
            </a:xfrm>
            <a:custGeom>
              <a:avLst/>
              <a:gdLst/>
              <a:ahLst/>
              <a:cxnLst/>
              <a:rect l="l" t="t" r="r" b="b"/>
              <a:pathLst>
                <a:path w="3071" h="19064" extrusionOk="0">
                  <a:moveTo>
                    <a:pt x="1469" y="0"/>
                  </a:moveTo>
                  <a:cubicBezTo>
                    <a:pt x="867" y="0"/>
                    <a:pt x="213" y="1308"/>
                    <a:pt x="213" y="1308"/>
                  </a:cubicBezTo>
                  <a:lnTo>
                    <a:pt x="153" y="1308"/>
                  </a:lnTo>
                  <a:lnTo>
                    <a:pt x="1" y="18998"/>
                  </a:lnTo>
                  <a:cubicBezTo>
                    <a:pt x="584" y="19053"/>
                    <a:pt x="1244" y="19063"/>
                    <a:pt x="1843" y="19063"/>
                  </a:cubicBezTo>
                  <a:cubicBezTo>
                    <a:pt x="2243" y="19063"/>
                    <a:pt x="2615" y="19059"/>
                    <a:pt x="2919" y="19059"/>
                  </a:cubicBezTo>
                  <a:lnTo>
                    <a:pt x="3071" y="1216"/>
                  </a:lnTo>
                  <a:lnTo>
                    <a:pt x="2949" y="1216"/>
                  </a:lnTo>
                  <a:cubicBezTo>
                    <a:pt x="2432" y="1095"/>
                    <a:pt x="2098" y="1"/>
                    <a:pt x="1490" y="1"/>
                  </a:cubicBezTo>
                  <a:cubicBezTo>
                    <a:pt x="1483" y="0"/>
                    <a:pt x="1476" y="0"/>
                    <a:pt x="1469" y="0"/>
                  </a:cubicBezTo>
                  <a:close/>
                </a:path>
              </a:pathLst>
            </a:custGeom>
            <a:solidFill>
              <a:srgbClr val="F1695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2" name="Google Shape;3622;p80"/>
            <p:cNvSpPr/>
            <p:nvPr/>
          </p:nvSpPr>
          <p:spPr>
            <a:xfrm>
              <a:off x="6498325" y="5049913"/>
              <a:ext cx="69175" cy="25125"/>
            </a:xfrm>
            <a:custGeom>
              <a:avLst/>
              <a:gdLst/>
              <a:ahLst/>
              <a:cxnLst/>
              <a:rect l="l" t="t" r="r" b="b"/>
              <a:pathLst>
                <a:path w="2767" h="1005" extrusionOk="0">
                  <a:moveTo>
                    <a:pt x="2767" y="1"/>
                  </a:moveTo>
                  <a:cubicBezTo>
                    <a:pt x="1885" y="153"/>
                    <a:pt x="1065" y="183"/>
                    <a:pt x="335" y="183"/>
                  </a:cubicBezTo>
                  <a:cubicBezTo>
                    <a:pt x="244" y="457"/>
                    <a:pt x="153" y="730"/>
                    <a:pt x="1" y="973"/>
                  </a:cubicBezTo>
                  <a:cubicBezTo>
                    <a:pt x="178" y="994"/>
                    <a:pt x="364" y="1005"/>
                    <a:pt x="556" y="1005"/>
                  </a:cubicBezTo>
                  <a:cubicBezTo>
                    <a:pt x="1219" y="1005"/>
                    <a:pt x="1966" y="871"/>
                    <a:pt x="2767" y="517"/>
                  </a:cubicBezTo>
                  <a:lnTo>
                    <a:pt x="2767" y="1"/>
                  </a:lnTo>
                  <a:close/>
                </a:path>
              </a:pathLst>
            </a:custGeom>
            <a:solidFill>
              <a:srgbClr val="F17FB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3" name="Google Shape;3623;p80"/>
            <p:cNvSpPr/>
            <p:nvPr/>
          </p:nvSpPr>
          <p:spPr>
            <a:xfrm>
              <a:off x="6454250" y="5049913"/>
              <a:ext cx="52475" cy="25100"/>
            </a:xfrm>
            <a:custGeom>
              <a:avLst/>
              <a:gdLst/>
              <a:ahLst/>
              <a:cxnLst/>
              <a:rect l="l" t="t" r="r" b="b"/>
              <a:pathLst>
                <a:path w="2099" h="1004" extrusionOk="0">
                  <a:moveTo>
                    <a:pt x="1" y="1"/>
                  </a:moveTo>
                  <a:lnTo>
                    <a:pt x="1" y="548"/>
                  </a:lnTo>
                  <a:cubicBezTo>
                    <a:pt x="1" y="548"/>
                    <a:pt x="700" y="912"/>
                    <a:pt x="1764" y="1004"/>
                  </a:cubicBezTo>
                  <a:cubicBezTo>
                    <a:pt x="1916" y="730"/>
                    <a:pt x="2007" y="457"/>
                    <a:pt x="2098" y="183"/>
                  </a:cubicBezTo>
                  <a:cubicBezTo>
                    <a:pt x="1247" y="183"/>
                    <a:pt x="548" y="92"/>
                    <a:pt x="1" y="1"/>
                  </a:cubicBezTo>
                  <a:close/>
                </a:path>
              </a:pathLst>
            </a:custGeom>
            <a:solidFill>
              <a:srgbClr val="F095B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4" name="Google Shape;3624;p80"/>
            <p:cNvSpPr/>
            <p:nvPr/>
          </p:nvSpPr>
          <p:spPr>
            <a:xfrm>
              <a:off x="6506700" y="4965013"/>
              <a:ext cx="60800" cy="89475"/>
            </a:xfrm>
            <a:custGeom>
              <a:avLst/>
              <a:gdLst/>
              <a:ahLst/>
              <a:cxnLst/>
              <a:rect l="l" t="t" r="r" b="b"/>
              <a:pathLst>
                <a:path w="2432" h="3579" extrusionOk="0">
                  <a:moveTo>
                    <a:pt x="1359" y="1"/>
                  </a:moveTo>
                  <a:cubicBezTo>
                    <a:pt x="1077" y="1"/>
                    <a:pt x="775" y="73"/>
                    <a:pt x="395" y="235"/>
                  </a:cubicBezTo>
                  <a:cubicBezTo>
                    <a:pt x="304" y="1147"/>
                    <a:pt x="213" y="2059"/>
                    <a:pt x="122" y="3001"/>
                  </a:cubicBezTo>
                  <a:cubicBezTo>
                    <a:pt x="91" y="3184"/>
                    <a:pt x="61" y="3397"/>
                    <a:pt x="0" y="3579"/>
                  </a:cubicBezTo>
                  <a:cubicBezTo>
                    <a:pt x="730" y="3579"/>
                    <a:pt x="1550" y="3549"/>
                    <a:pt x="2432" y="3397"/>
                  </a:cubicBezTo>
                  <a:lnTo>
                    <a:pt x="2432" y="296"/>
                  </a:lnTo>
                  <a:cubicBezTo>
                    <a:pt x="2028" y="111"/>
                    <a:pt x="1708" y="1"/>
                    <a:pt x="1359" y="1"/>
                  </a:cubicBezTo>
                  <a:close/>
                </a:path>
              </a:pathLst>
            </a:custGeom>
            <a:solidFill>
              <a:srgbClr val="F45B8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5" name="Google Shape;3625;p80"/>
            <p:cNvSpPr/>
            <p:nvPr/>
          </p:nvSpPr>
          <p:spPr>
            <a:xfrm>
              <a:off x="6454250" y="4970888"/>
              <a:ext cx="62350" cy="83600"/>
            </a:xfrm>
            <a:custGeom>
              <a:avLst/>
              <a:gdLst/>
              <a:ahLst/>
              <a:cxnLst/>
              <a:rect l="l" t="t" r="r" b="b"/>
              <a:pathLst>
                <a:path w="2494" h="3344" extrusionOk="0">
                  <a:moveTo>
                    <a:pt x="2493" y="0"/>
                  </a:moveTo>
                  <a:lnTo>
                    <a:pt x="2493" y="0"/>
                  </a:lnTo>
                  <a:cubicBezTo>
                    <a:pt x="2372" y="31"/>
                    <a:pt x="2250" y="92"/>
                    <a:pt x="2129" y="152"/>
                  </a:cubicBezTo>
                  <a:cubicBezTo>
                    <a:pt x="1786" y="317"/>
                    <a:pt x="1442" y="383"/>
                    <a:pt x="1113" y="383"/>
                  </a:cubicBezTo>
                  <a:cubicBezTo>
                    <a:pt x="714" y="383"/>
                    <a:pt x="334" y="286"/>
                    <a:pt x="1" y="152"/>
                  </a:cubicBezTo>
                  <a:lnTo>
                    <a:pt x="1" y="3162"/>
                  </a:lnTo>
                  <a:cubicBezTo>
                    <a:pt x="548" y="3253"/>
                    <a:pt x="1247" y="3344"/>
                    <a:pt x="2098" y="3344"/>
                  </a:cubicBezTo>
                  <a:cubicBezTo>
                    <a:pt x="2159" y="3162"/>
                    <a:pt x="2189" y="2949"/>
                    <a:pt x="2220" y="2766"/>
                  </a:cubicBezTo>
                  <a:cubicBezTo>
                    <a:pt x="2311" y="1855"/>
                    <a:pt x="2402" y="912"/>
                    <a:pt x="2493" y="0"/>
                  </a:cubicBezTo>
                  <a:close/>
                </a:path>
              </a:pathLst>
            </a:custGeom>
            <a:solidFill>
              <a:srgbClr val="F067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6" name="Google Shape;3626;p80"/>
            <p:cNvSpPr/>
            <p:nvPr/>
          </p:nvSpPr>
          <p:spPr>
            <a:xfrm>
              <a:off x="6452750" y="4652488"/>
              <a:ext cx="79050" cy="306950"/>
            </a:xfrm>
            <a:custGeom>
              <a:avLst/>
              <a:gdLst/>
              <a:ahLst/>
              <a:cxnLst/>
              <a:rect l="l" t="t" r="r" b="b"/>
              <a:pathLst>
                <a:path w="3162" h="12278" extrusionOk="0">
                  <a:moveTo>
                    <a:pt x="2979" y="1"/>
                  </a:moveTo>
                  <a:cubicBezTo>
                    <a:pt x="2736" y="61"/>
                    <a:pt x="2462" y="153"/>
                    <a:pt x="2128" y="335"/>
                  </a:cubicBezTo>
                  <a:cubicBezTo>
                    <a:pt x="1785" y="500"/>
                    <a:pt x="1442" y="565"/>
                    <a:pt x="1113" y="565"/>
                  </a:cubicBezTo>
                  <a:cubicBezTo>
                    <a:pt x="713" y="565"/>
                    <a:pt x="334" y="468"/>
                    <a:pt x="0" y="335"/>
                  </a:cubicBezTo>
                  <a:lnTo>
                    <a:pt x="0" y="335"/>
                  </a:lnTo>
                  <a:lnTo>
                    <a:pt x="61" y="11946"/>
                  </a:lnTo>
                  <a:cubicBezTo>
                    <a:pt x="378" y="12125"/>
                    <a:pt x="760" y="12277"/>
                    <a:pt x="1165" y="12277"/>
                  </a:cubicBezTo>
                  <a:cubicBezTo>
                    <a:pt x="1380" y="12277"/>
                    <a:pt x="1602" y="12234"/>
                    <a:pt x="1824" y="12129"/>
                  </a:cubicBezTo>
                  <a:cubicBezTo>
                    <a:pt x="2128" y="11977"/>
                    <a:pt x="2371" y="11855"/>
                    <a:pt x="2644" y="11794"/>
                  </a:cubicBezTo>
                  <a:cubicBezTo>
                    <a:pt x="2979" y="7873"/>
                    <a:pt x="3161" y="3922"/>
                    <a:pt x="2979" y="1"/>
                  </a:cubicBezTo>
                  <a:close/>
                </a:path>
              </a:pathLst>
            </a:custGeom>
            <a:solidFill>
              <a:srgbClr val="F067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7" name="Google Shape;3627;p80"/>
            <p:cNvSpPr/>
            <p:nvPr/>
          </p:nvSpPr>
          <p:spPr>
            <a:xfrm>
              <a:off x="6518850" y="4650813"/>
              <a:ext cx="48650" cy="298050"/>
            </a:xfrm>
            <a:custGeom>
              <a:avLst/>
              <a:gdLst/>
              <a:ahLst/>
              <a:cxnLst/>
              <a:rect l="l" t="t" r="r" b="b"/>
              <a:pathLst>
                <a:path w="1946" h="11922" extrusionOk="0">
                  <a:moveTo>
                    <a:pt x="807" y="1"/>
                  </a:moveTo>
                  <a:cubicBezTo>
                    <a:pt x="656" y="1"/>
                    <a:pt x="501" y="22"/>
                    <a:pt x="335" y="68"/>
                  </a:cubicBezTo>
                  <a:cubicBezTo>
                    <a:pt x="517" y="3989"/>
                    <a:pt x="335" y="7940"/>
                    <a:pt x="0" y="11861"/>
                  </a:cubicBezTo>
                  <a:cubicBezTo>
                    <a:pt x="320" y="11755"/>
                    <a:pt x="605" y="11706"/>
                    <a:pt x="880" y="11706"/>
                  </a:cubicBezTo>
                  <a:cubicBezTo>
                    <a:pt x="1233" y="11706"/>
                    <a:pt x="1570" y="11785"/>
                    <a:pt x="1946" y="11922"/>
                  </a:cubicBezTo>
                  <a:lnTo>
                    <a:pt x="1885" y="280"/>
                  </a:lnTo>
                  <a:cubicBezTo>
                    <a:pt x="1483" y="111"/>
                    <a:pt x="1154" y="1"/>
                    <a:pt x="807" y="1"/>
                  </a:cubicBezTo>
                  <a:close/>
                </a:path>
              </a:pathLst>
            </a:custGeom>
            <a:solidFill>
              <a:srgbClr val="F45B8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8" name="Google Shape;3628;p80"/>
            <p:cNvSpPr/>
            <p:nvPr/>
          </p:nvSpPr>
          <p:spPr>
            <a:xfrm>
              <a:off x="6518850" y="4551438"/>
              <a:ext cx="47150" cy="83600"/>
            </a:xfrm>
            <a:custGeom>
              <a:avLst/>
              <a:gdLst/>
              <a:ahLst/>
              <a:cxnLst/>
              <a:rect l="l" t="t" r="r" b="b"/>
              <a:pathLst>
                <a:path w="1886" h="3344" extrusionOk="0">
                  <a:moveTo>
                    <a:pt x="0" y="0"/>
                  </a:moveTo>
                  <a:cubicBezTo>
                    <a:pt x="122" y="1064"/>
                    <a:pt x="213" y="2128"/>
                    <a:pt x="274" y="3192"/>
                  </a:cubicBezTo>
                  <a:cubicBezTo>
                    <a:pt x="472" y="3150"/>
                    <a:pt x="660" y="3130"/>
                    <a:pt x="842" y="3130"/>
                  </a:cubicBezTo>
                  <a:cubicBezTo>
                    <a:pt x="1192" y="3130"/>
                    <a:pt x="1526" y="3204"/>
                    <a:pt x="1885" y="3344"/>
                  </a:cubicBezTo>
                  <a:lnTo>
                    <a:pt x="1885" y="0"/>
                  </a:lnTo>
                  <a:close/>
                </a:path>
              </a:pathLst>
            </a:custGeom>
            <a:solidFill>
              <a:srgbClr val="F45B8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9" name="Google Shape;3629;p80"/>
            <p:cNvSpPr/>
            <p:nvPr/>
          </p:nvSpPr>
          <p:spPr>
            <a:xfrm>
              <a:off x="6452750" y="4552188"/>
              <a:ext cx="72975" cy="93400"/>
            </a:xfrm>
            <a:custGeom>
              <a:avLst/>
              <a:gdLst/>
              <a:ahLst/>
              <a:cxnLst/>
              <a:rect l="l" t="t" r="r" b="b"/>
              <a:pathLst>
                <a:path w="2919" h="3736" extrusionOk="0">
                  <a:moveTo>
                    <a:pt x="0" y="0"/>
                  </a:moveTo>
                  <a:lnTo>
                    <a:pt x="0" y="3405"/>
                  </a:lnTo>
                  <a:cubicBezTo>
                    <a:pt x="317" y="3583"/>
                    <a:pt x="713" y="3736"/>
                    <a:pt x="1118" y="3736"/>
                  </a:cubicBezTo>
                  <a:cubicBezTo>
                    <a:pt x="1333" y="3736"/>
                    <a:pt x="1552" y="3693"/>
                    <a:pt x="1763" y="3587"/>
                  </a:cubicBezTo>
                  <a:cubicBezTo>
                    <a:pt x="2219" y="3374"/>
                    <a:pt x="2584" y="3222"/>
                    <a:pt x="2918" y="3162"/>
                  </a:cubicBezTo>
                  <a:cubicBezTo>
                    <a:pt x="2857" y="2098"/>
                    <a:pt x="2766" y="1034"/>
                    <a:pt x="2644" y="0"/>
                  </a:cubicBezTo>
                  <a:close/>
                </a:path>
              </a:pathLst>
            </a:custGeom>
            <a:solidFill>
              <a:srgbClr val="F067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0" name="Google Shape;3630;p80"/>
            <p:cNvSpPr/>
            <p:nvPr/>
          </p:nvSpPr>
          <p:spPr>
            <a:xfrm>
              <a:off x="6454250" y="4947338"/>
              <a:ext cx="64625" cy="33125"/>
            </a:xfrm>
            <a:custGeom>
              <a:avLst/>
              <a:gdLst/>
              <a:ahLst/>
              <a:cxnLst/>
              <a:rect l="l" t="t" r="r" b="b"/>
              <a:pathLst>
                <a:path w="2585" h="1325" extrusionOk="0">
                  <a:moveTo>
                    <a:pt x="2584" y="0"/>
                  </a:moveTo>
                  <a:lnTo>
                    <a:pt x="2584" y="0"/>
                  </a:lnTo>
                  <a:cubicBezTo>
                    <a:pt x="2311" y="61"/>
                    <a:pt x="2068" y="183"/>
                    <a:pt x="1764" y="335"/>
                  </a:cubicBezTo>
                  <a:cubicBezTo>
                    <a:pt x="1542" y="440"/>
                    <a:pt x="1320" y="483"/>
                    <a:pt x="1105" y="483"/>
                  </a:cubicBezTo>
                  <a:cubicBezTo>
                    <a:pt x="700" y="483"/>
                    <a:pt x="318" y="331"/>
                    <a:pt x="1" y="152"/>
                  </a:cubicBezTo>
                  <a:lnTo>
                    <a:pt x="1" y="1094"/>
                  </a:lnTo>
                  <a:cubicBezTo>
                    <a:pt x="334" y="1228"/>
                    <a:pt x="714" y="1325"/>
                    <a:pt x="1113" y="1325"/>
                  </a:cubicBezTo>
                  <a:cubicBezTo>
                    <a:pt x="1442" y="1325"/>
                    <a:pt x="1786" y="1259"/>
                    <a:pt x="2129" y="1094"/>
                  </a:cubicBezTo>
                  <a:cubicBezTo>
                    <a:pt x="2250" y="1034"/>
                    <a:pt x="2372" y="973"/>
                    <a:pt x="2493" y="912"/>
                  </a:cubicBezTo>
                  <a:cubicBezTo>
                    <a:pt x="2524" y="608"/>
                    <a:pt x="2554" y="304"/>
                    <a:pt x="2584" y="0"/>
                  </a:cubicBezTo>
                  <a:close/>
                </a:path>
              </a:pathLst>
            </a:custGeom>
            <a:solidFill>
              <a:srgbClr val="F095B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1" name="Google Shape;3631;p80"/>
            <p:cNvSpPr/>
            <p:nvPr/>
          </p:nvSpPr>
          <p:spPr>
            <a:xfrm>
              <a:off x="6516575" y="4943463"/>
              <a:ext cx="50925" cy="28975"/>
            </a:xfrm>
            <a:custGeom>
              <a:avLst/>
              <a:gdLst/>
              <a:ahLst/>
              <a:cxnLst/>
              <a:rect l="l" t="t" r="r" b="b"/>
              <a:pathLst>
                <a:path w="2037" h="1159" extrusionOk="0">
                  <a:moveTo>
                    <a:pt x="971" y="0"/>
                  </a:moveTo>
                  <a:cubicBezTo>
                    <a:pt x="696" y="0"/>
                    <a:pt x="411" y="49"/>
                    <a:pt x="91" y="155"/>
                  </a:cubicBezTo>
                  <a:cubicBezTo>
                    <a:pt x="61" y="459"/>
                    <a:pt x="31" y="763"/>
                    <a:pt x="0" y="1097"/>
                  </a:cubicBezTo>
                  <a:cubicBezTo>
                    <a:pt x="380" y="935"/>
                    <a:pt x="682" y="863"/>
                    <a:pt x="964" y="863"/>
                  </a:cubicBezTo>
                  <a:cubicBezTo>
                    <a:pt x="1313" y="863"/>
                    <a:pt x="1633" y="973"/>
                    <a:pt x="2037" y="1158"/>
                  </a:cubicBezTo>
                  <a:lnTo>
                    <a:pt x="2037" y="216"/>
                  </a:lnTo>
                  <a:cubicBezTo>
                    <a:pt x="1661" y="79"/>
                    <a:pt x="1324" y="0"/>
                    <a:pt x="971" y="0"/>
                  </a:cubicBezTo>
                  <a:close/>
                </a:path>
              </a:pathLst>
            </a:custGeom>
            <a:solidFill>
              <a:srgbClr val="F17FB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2" name="Google Shape;3632;p80"/>
            <p:cNvSpPr/>
            <p:nvPr/>
          </p:nvSpPr>
          <p:spPr>
            <a:xfrm>
              <a:off x="6452750" y="4631213"/>
              <a:ext cx="74475" cy="35425"/>
            </a:xfrm>
            <a:custGeom>
              <a:avLst/>
              <a:gdLst/>
              <a:ahLst/>
              <a:cxnLst/>
              <a:rect l="l" t="t" r="r" b="b"/>
              <a:pathLst>
                <a:path w="2979" h="1417" extrusionOk="0">
                  <a:moveTo>
                    <a:pt x="2918" y="1"/>
                  </a:moveTo>
                  <a:cubicBezTo>
                    <a:pt x="2584" y="61"/>
                    <a:pt x="2219" y="213"/>
                    <a:pt x="1763" y="426"/>
                  </a:cubicBezTo>
                  <a:cubicBezTo>
                    <a:pt x="1552" y="532"/>
                    <a:pt x="1333" y="575"/>
                    <a:pt x="1118" y="575"/>
                  </a:cubicBezTo>
                  <a:cubicBezTo>
                    <a:pt x="713" y="575"/>
                    <a:pt x="317" y="422"/>
                    <a:pt x="0" y="244"/>
                  </a:cubicBezTo>
                  <a:lnTo>
                    <a:pt x="0" y="1186"/>
                  </a:lnTo>
                  <a:cubicBezTo>
                    <a:pt x="334" y="1319"/>
                    <a:pt x="713" y="1416"/>
                    <a:pt x="1113" y="1416"/>
                  </a:cubicBezTo>
                  <a:cubicBezTo>
                    <a:pt x="1442" y="1416"/>
                    <a:pt x="1785" y="1351"/>
                    <a:pt x="2128" y="1186"/>
                  </a:cubicBezTo>
                  <a:cubicBezTo>
                    <a:pt x="2462" y="1034"/>
                    <a:pt x="2736" y="912"/>
                    <a:pt x="2979" y="852"/>
                  </a:cubicBezTo>
                  <a:cubicBezTo>
                    <a:pt x="2948" y="578"/>
                    <a:pt x="2948" y="274"/>
                    <a:pt x="2918" y="1"/>
                  </a:cubicBezTo>
                  <a:close/>
                </a:path>
              </a:pathLst>
            </a:custGeom>
            <a:solidFill>
              <a:srgbClr val="F095B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3" name="Google Shape;3633;p80"/>
            <p:cNvSpPr/>
            <p:nvPr/>
          </p:nvSpPr>
          <p:spPr>
            <a:xfrm>
              <a:off x="6525700" y="4629663"/>
              <a:ext cx="40300" cy="28175"/>
            </a:xfrm>
            <a:custGeom>
              <a:avLst/>
              <a:gdLst/>
              <a:ahLst/>
              <a:cxnLst/>
              <a:rect l="l" t="t" r="r" b="b"/>
              <a:pathLst>
                <a:path w="1612" h="1127" extrusionOk="0">
                  <a:moveTo>
                    <a:pt x="568" y="1"/>
                  </a:moveTo>
                  <a:cubicBezTo>
                    <a:pt x="386" y="1"/>
                    <a:pt x="198" y="21"/>
                    <a:pt x="0" y="63"/>
                  </a:cubicBezTo>
                  <a:cubicBezTo>
                    <a:pt x="30" y="336"/>
                    <a:pt x="30" y="640"/>
                    <a:pt x="61" y="914"/>
                  </a:cubicBezTo>
                  <a:cubicBezTo>
                    <a:pt x="227" y="868"/>
                    <a:pt x="382" y="847"/>
                    <a:pt x="533" y="847"/>
                  </a:cubicBezTo>
                  <a:cubicBezTo>
                    <a:pt x="880" y="847"/>
                    <a:pt x="1209" y="957"/>
                    <a:pt x="1611" y="1126"/>
                  </a:cubicBezTo>
                  <a:lnTo>
                    <a:pt x="1611" y="215"/>
                  </a:lnTo>
                  <a:cubicBezTo>
                    <a:pt x="1252" y="75"/>
                    <a:pt x="918" y="1"/>
                    <a:pt x="568" y="1"/>
                  </a:cubicBezTo>
                  <a:close/>
                </a:path>
              </a:pathLst>
            </a:custGeom>
            <a:solidFill>
              <a:srgbClr val="F17FB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4" name="Google Shape;3634;p80"/>
            <p:cNvSpPr/>
            <p:nvPr/>
          </p:nvSpPr>
          <p:spPr>
            <a:xfrm>
              <a:off x="6465650" y="4459488"/>
              <a:ext cx="86650" cy="82075"/>
            </a:xfrm>
            <a:custGeom>
              <a:avLst/>
              <a:gdLst/>
              <a:ahLst/>
              <a:cxnLst/>
              <a:rect l="l" t="t" r="r" b="b"/>
              <a:pathLst>
                <a:path w="3466" h="3283" extrusionOk="0">
                  <a:moveTo>
                    <a:pt x="2493" y="0"/>
                  </a:moveTo>
                  <a:cubicBezTo>
                    <a:pt x="2250" y="1307"/>
                    <a:pt x="1581" y="2310"/>
                    <a:pt x="122" y="2705"/>
                  </a:cubicBezTo>
                  <a:cubicBezTo>
                    <a:pt x="31" y="3070"/>
                    <a:pt x="1" y="3283"/>
                    <a:pt x="1" y="3283"/>
                  </a:cubicBezTo>
                  <a:lnTo>
                    <a:pt x="3466" y="3283"/>
                  </a:lnTo>
                  <a:cubicBezTo>
                    <a:pt x="3466" y="3283"/>
                    <a:pt x="3132" y="1094"/>
                    <a:pt x="2493" y="0"/>
                  </a:cubicBezTo>
                  <a:close/>
                </a:path>
              </a:pathLst>
            </a:custGeom>
            <a:solidFill>
              <a:srgbClr val="F17FB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5" name="Google Shape;3635;p80"/>
            <p:cNvSpPr/>
            <p:nvPr/>
          </p:nvSpPr>
          <p:spPr>
            <a:xfrm>
              <a:off x="6468700" y="4443513"/>
              <a:ext cx="59300" cy="83625"/>
            </a:xfrm>
            <a:custGeom>
              <a:avLst/>
              <a:gdLst/>
              <a:ahLst/>
              <a:cxnLst/>
              <a:rect l="l" t="t" r="r" b="b"/>
              <a:pathLst>
                <a:path w="2372" h="3345" extrusionOk="0">
                  <a:moveTo>
                    <a:pt x="1672" y="1"/>
                  </a:moveTo>
                  <a:cubicBezTo>
                    <a:pt x="882" y="1"/>
                    <a:pt x="244" y="2250"/>
                    <a:pt x="0" y="3344"/>
                  </a:cubicBezTo>
                  <a:cubicBezTo>
                    <a:pt x="1459" y="2949"/>
                    <a:pt x="2128" y="1946"/>
                    <a:pt x="2371" y="639"/>
                  </a:cubicBezTo>
                  <a:cubicBezTo>
                    <a:pt x="2189" y="244"/>
                    <a:pt x="1946" y="1"/>
                    <a:pt x="1672" y="1"/>
                  </a:cubicBezTo>
                  <a:close/>
                </a:path>
              </a:pathLst>
            </a:custGeom>
            <a:solidFill>
              <a:srgbClr val="F095B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6" name="Google Shape;3636;p80"/>
            <p:cNvSpPr/>
            <p:nvPr/>
          </p:nvSpPr>
          <p:spPr>
            <a:xfrm>
              <a:off x="6518100" y="4540038"/>
              <a:ext cx="50175" cy="22050"/>
            </a:xfrm>
            <a:custGeom>
              <a:avLst/>
              <a:gdLst/>
              <a:ahLst/>
              <a:cxnLst/>
              <a:rect l="l" t="t" r="r" b="b"/>
              <a:pathLst>
                <a:path w="2007" h="882" extrusionOk="0">
                  <a:moveTo>
                    <a:pt x="0" y="0"/>
                  </a:moveTo>
                  <a:cubicBezTo>
                    <a:pt x="30" y="304"/>
                    <a:pt x="61" y="608"/>
                    <a:pt x="91" y="882"/>
                  </a:cubicBezTo>
                  <a:lnTo>
                    <a:pt x="1581" y="882"/>
                  </a:lnTo>
                  <a:cubicBezTo>
                    <a:pt x="1824" y="882"/>
                    <a:pt x="2006" y="699"/>
                    <a:pt x="2006" y="456"/>
                  </a:cubicBezTo>
                  <a:cubicBezTo>
                    <a:pt x="2006" y="213"/>
                    <a:pt x="1824" y="0"/>
                    <a:pt x="1550" y="0"/>
                  </a:cubicBezTo>
                  <a:close/>
                </a:path>
              </a:pathLst>
            </a:custGeom>
            <a:solidFill>
              <a:srgbClr val="F17FB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7" name="Google Shape;3637;p80"/>
            <p:cNvSpPr/>
            <p:nvPr/>
          </p:nvSpPr>
          <p:spPr>
            <a:xfrm>
              <a:off x="6449700" y="4540038"/>
              <a:ext cx="70700" cy="22800"/>
            </a:xfrm>
            <a:custGeom>
              <a:avLst/>
              <a:gdLst/>
              <a:ahLst/>
              <a:cxnLst/>
              <a:rect l="l" t="t" r="r" b="b"/>
              <a:pathLst>
                <a:path w="2828" h="912" extrusionOk="0">
                  <a:moveTo>
                    <a:pt x="2736" y="0"/>
                  </a:moveTo>
                  <a:lnTo>
                    <a:pt x="456" y="31"/>
                  </a:lnTo>
                  <a:cubicBezTo>
                    <a:pt x="441" y="29"/>
                    <a:pt x="425" y="28"/>
                    <a:pt x="410" y="28"/>
                  </a:cubicBezTo>
                  <a:cubicBezTo>
                    <a:pt x="187" y="28"/>
                    <a:pt x="0" y="229"/>
                    <a:pt x="0" y="456"/>
                  </a:cubicBezTo>
                  <a:cubicBezTo>
                    <a:pt x="0" y="699"/>
                    <a:pt x="213" y="912"/>
                    <a:pt x="456" y="912"/>
                  </a:cubicBezTo>
                  <a:lnTo>
                    <a:pt x="2827" y="882"/>
                  </a:lnTo>
                  <a:cubicBezTo>
                    <a:pt x="2797" y="608"/>
                    <a:pt x="2766" y="304"/>
                    <a:pt x="2736" y="0"/>
                  </a:cubicBezTo>
                  <a:close/>
                </a:path>
              </a:pathLst>
            </a:custGeom>
            <a:solidFill>
              <a:srgbClr val="F095B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8" name="Google Shape;3638;p80"/>
            <p:cNvSpPr/>
            <p:nvPr/>
          </p:nvSpPr>
          <p:spPr>
            <a:xfrm>
              <a:off x="6806100" y="4789263"/>
              <a:ext cx="109450" cy="285675"/>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54C7E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9" name="Google Shape;3639;p80"/>
            <p:cNvSpPr/>
            <p:nvPr/>
          </p:nvSpPr>
          <p:spPr>
            <a:xfrm>
              <a:off x="6819775" y="4669213"/>
              <a:ext cx="116275" cy="333625"/>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rgbClr val="7ACFE7"/>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0" name="Google Shape;3640;p80"/>
            <p:cNvSpPr/>
            <p:nvPr/>
          </p:nvSpPr>
          <p:spPr>
            <a:xfrm>
              <a:off x="6777225" y="4455688"/>
              <a:ext cx="136800" cy="181600"/>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1" name="Google Shape;3641;p80"/>
            <p:cNvSpPr/>
            <p:nvPr/>
          </p:nvSpPr>
          <p:spPr>
            <a:xfrm>
              <a:off x="6791650" y="4458713"/>
              <a:ext cx="59300" cy="156575"/>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2" name="Google Shape;3642;p80"/>
            <p:cNvSpPr/>
            <p:nvPr/>
          </p:nvSpPr>
          <p:spPr>
            <a:xfrm>
              <a:off x="6857750" y="4454163"/>
              <a:ext cx="91975" cy="171750"/>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3" name="Google Shape;3643;p80"/>
            <p:cNvSpPr/>
            <p:nvPr/>
          </p:nvSpPr>
          <p:spPr>
            <a:xfrm>
              <a:off x="6816725" y="4455688"/>
              <a:ext cx="49425" cy="18087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4" name="Google Shape;3644;p80"/>
            <p:cNvSpPr/>
            <p:nvPr/>
          </p:nvSpPr>
          <p:spPr>
            <a:xfrm>
              <a:off x="6856250" y="4461763"/>
              <a:ext cx="21300" cy="174925"/>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5" name="Google Shape;3645;p80"/>
            <p:cNvSpPr/>
            <p:nvPr/>
          </p:nvSpPr>
          <p:spPr>
            <a:xfrm>
              <a:off x="6852450" y="4455688"/>
              <a:ext cx="6850" cy="26625"/>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6" name="Google Shape;3646;p80"/>
            <p:cNvSpPr/>
            <p:nvPr/>
          </p:nvSpPr>
          <p:spPr>
            <a:xfrm>
              <a:off x="6851675" y="4453413"/>
              <a:ext cx="1550" cy="77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7" name="Google Shape;3647;p80"/>
            <p:cNvSpPr/>
            <p:nvPr/>
          </p:nvSpPr>
          <p:spPr>
            <a:xfrm>
              <a:off x="6860800" y="4463288"/>
              <a:ext cx="38025" cy="170350"/>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8" name="Google Shape;3648;p80"/>
            <p:cNvSpPr/>
            <p:nvPr/>
          </p:nvSpPr>
          <p:spPr>
            <a:xfrm>
              <a:off x="6857000" y="4453413"/>
              <a:ext cx="6100" cy="7600"/>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9" name="Google Shape;3649;p80"/>
            <p:cNvSpPr/>
            <p:nvPr/>
          </p:nvSpPr>
          <p:spPr>
            <a:xfrm>
              <a:off x="6857750" y="4460238"/>
              <a:ext cx="4600" cy="9150"/>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0" name="Google Shape;3650;p80"/>
            <p:cNvSpPr/>
            <p:nvPr/>
          </p:nvSpPr>
          <p:spPr>
            <a:xfrm>
              <a:off x="6856250" y="4453413"/>
              <a:ext cx="3050" cy="5325"/>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1" name="Google Shape;3651;p80"/>
            <p:cNvSpPr/>
            <p:nvPr/>
          </p:nvSpPr>
          <p:spPr>
            <a:xfrm>
              <a:off x="6856250" y="4459488"/>
              <a:ext cx="1525" cy="230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2" name="Google Shape;3652;p80"/>
            <p:cNvSpPr/>
            <p:nvPr/>
          </p:nvSpPr>
          <p:spPr>
            <a:xfrm>
              <a:off x="6853200" y="4453063"/>
              <a:ext cx="3825" cy="3400"/>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3" name="Google Shape;3653;p80"/>
            <p:cNvSpPr/>
            <p:nvPr/>
          </p:nvSpPr>
          <p:spPr>
            <a:xfrm>
              <a:off x="6822800" y="4614488"/>
              <a:ext cx="17500" cy="1750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4" name="Google Shape;3654;p80"/>
            <p:cNvSpPr/>
            <p:nvPr/>
          </p:nvSpPr>
          <p:spPr>
            <a:xfrm>
              <a:off x="6777225" y="4453413"/>
              <a:ext cx="85875" cy="178575"/>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5" name="Google Shape;3655;p80"/>
            <p:cNvSpPr/>
            <p:nvPr/>
          </p:nvSpPr>
          <p:spPr>
            <a:xfrm>
              <a:off x="6850925" y="4451888"/>
              <a:ext cx="775" cy="1550"/>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6" name="Google Shape;3656;p80"/>
            <p:cNvSpPr/>
            <p:nvPr/>
          </p:nvSpPr>
          <p:spPr>
            <a:xfrm>
              <a:off x="6851675" y="4453413"/>
              <a:ext cx="25" cy="77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7" name="Google Shape;3657;p80"/>
            <p:cNvSpPr/>
            <p:nvPr/>
          </p:nvSpPr>
          <p:spPr>
            <a:xfrm>
              <a:off x="6863075" y="4460988"/>
              <a:ext cx="59300" cy="171775"/>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8" name="Google Shape;3658;p80"/>
            <p:cNvSpPr/>
            <p:nvPr/>
          </p:nvSpPr>
          <p:spPr>
            <a:xfrm>
              <a:off x="6851675" y="4454913"/>
              <a:ext cx="25" cy="800"/>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9" name="Google Shape;3659;p80"/>
            <p:cNvSpPr/>
            <p:nvPr/>
          </p:nvSpPr>
          <p:spPr>
            <a:xfrm>
              <a:off x="6851675" y="4454913"/>
              <a:ext cx="800" cy="800"/>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0" name="Google Shape;3660;p80"/>
            <p:cNvSpPr/>
            <p:nvPr/>
          </p:nvSpPr>
          <p:spPr>
            <a:xfrm>
              <a:off x="6851675" y="4454913"/>
              <a:ext cx="25" cy="25"/>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1" name="Google Shape;3661;p80"/>
            <p:cNvSpPr/>
            <p:nvPr/>
          </p:nvSpPr>
          <p:spPr>
            <a:xfrm>
              <a:off x="6851675" y="4453813"/>
              <a:ext cx="4600" cy="5700"/>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2" name="Google Shape;3662;p80"/>
            <p:cNvSpPr/>
            <p:nvPr/>
          </p:nvSpPr>
          <p:spPr>
            <a:xfrm>
              <a:off x="6859275" y="4458713"/>
              <a:ext cx="9900" cy="12950"/>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3" name="Google Shape;3663;p80"/>
            <p:cNvSpPr/>
            <p:nvPr/>
          </p:nvSpPr>
          <p:spPr>
            <a:xfrm>
              <a:off x="6857000" y="4457213"/>
              <a:ext cx="3825" cy="6100"/>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4" name="Google Shape;3664;p80"/>
            <p:cNvSpPr/>
            <p:nvPr/>
          </p:nvSpPr>
          <p:spPr>
            <a:xfrm>
              <a:off x="6853200" y="4454163"/>
              <a:ext cx="3825" cy="6100"/>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5" name="Google Shape;3665;p80"/>
            <p:cNvSpPr/>
            <p:nvPr/>
          </p:nvSpPr>
          <p:spPr>
            <a:xfrm>
              <a:off x="6851675" y="4454913"/>
              <a:ext cx="25" cy="800"/>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6" name="Google Shape;3666;p80"/>
            <p:cNvSpPr/>
            <p:nvPr/>
          </p:nvSpPr>
          <p:spPr>
            <a:xfrm>
              <a:off x="6851675" y="4454163"/>
              <a:ext cx="25" cy="77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7" name="Google Shape;3667;p80"/>
            <p:cNvSpPr/>
            <p:nvPr/>
          </p:nvSpPr>
          <p:spPr>
            <a:xfrm>
              <a:off x="6851675" y="4454163"/>
              <a:ext cx="25" cy="77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8" name="Google Shape;3668;p80"/>
            <p:cNvSpPr/>
            <p:nvPr/>
          </p:nvSpPr>
          <p:spPr>
            <a:xfrm>
              <a:off x="6822050" y="4628938"/>
              <a:ext cx="73725" cy="4965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rgbClr val="F067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9" name="Google Shape;3669;p80"/>
            <p:cNvSpPr/>
            <p:nvPr/>
          </p:nvSpPr>
          <p:spPr>
            <a:xfrm>
              <a:off x="6841800" y="4623213"/>
              <a:ext cx="60325" cy="43750"/>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0" name="Google Shape;3670;p80"/>
            <p:cNvSpPr/>
            <p:nvPr/>
          </p:nvSpPr>
          <p:spPr>
            <a:xfrm>
              <a:off x="6642700" y="4408088"/>
              <a:ext cx="96550" cy="52150"/>
            </a:xfrm>
            <a:custGeom>
              <a:avLst/>
              <a:gdLst/>
              <a:ahLst/>
              <a:cxnLst/>
              <a:rect l="l" t="t" r="r" b="b"/>
              <a:pathLst>
                <a:path w="3862" h="2086" extrusionOk="0">
                  <a:moveTo>
                    <a:pt x="1945" y="0"/>
                  </a:moveTo>
                  <a:cubicBezTo>
                    <a:pt x="1168" y="0"/>
                    <a:pt x="480" y="1035"/>
                    <a:pt x="1" y="1965"/>
                  </a:cubicBezTo>
                  <a:cubicBezTo>
                    <a:pt x="489" y="2044"/>
                    <a:pt x="977" y="2086"/>
                    <a:pt x="1462" y="2086"/>
                  </a:cubicBezTo>
                  <a:cubicBezTo>
                    <a:pt x="2276" y="2086"/>
                    <a:pt x="3080" y="1969"/>
                    <a:pt x="3861" y="1722"/>
                  </a:cubicBezTo>
                  <a:cubicBezTo>
                    <a:pt x="3405" y="932"/>
                    <a:pt x="2797" y="172"/>
                    <a:pt x="2129" y="20"/>
                  </a:cubicBezTo>
                  <a:cubicBezTo>
                    <a:pt x="2067" y="6"/>
                    <a:pt x="2005" y="0"/>
                    <a:pt x="1945" y="0"/>
                  </a:cubicBezTo>
                  <a:close/>
                </a:path>
              </a:pathLst>
            </a:custGeom>
            <a:solidFill>
              <a:srgbClr val="2B2B2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1" name="Google Shape;3671;p80"/>
            <p:cNvSpPr/>
            <p:nvPr/>
          </p:nvSpPr>
          <p:spPr>
            <a:xfrm>
              <a:off x="6627525" y="4451113"/>
              <a:ext cx="133000" cy="107175"/>
            </a:xfrm>
            <a:custGeom>
              <a:avLst/>
              <a:gdLst/>
              <a:ahLst/>
              <a:cxnLst/>
              <a:rect l="l" t="t" r="r" b="b"/>
              <a:pathLst>
                <a:path w="5320" h="4287" extrusionOk="0">
                  <a:moveTo>
                    <a:pt x="4468" y="1"/>
                  </a:moveTo>
                  <a:cubicBezTo>
                    <a:pt x="3687" y="248"/>
                    <a:pt x="2883" y="365"/>
                    <a:pt x="2069" y="365"/>
                  </a:cubicBezTo>
                  <a:cubicBezTo>
                    <a:pt x="1584" y="365"/>
                    <a:pt x="1096" y="323"/>
                    <a:pt x="608" y="244"/>
                  </a:cubicBezTo>
                  <a:cubicBezTo>
                    <a:pt x="243" y="1034"/>
                    <a:pt x="0" y="1733"/>
                    <a:pt x="0" y="1733"/>
                  </a:cubicBezTo>
                  <a:lnTo>
                    <a:pt x="1277" y="4287"/>
                  </a:lnTo>
                  <a:lnTo>
                    <a:pt x="4772" y="3466"/>
                  </a:lnTo>
                  <a:lnTo>
                    <a:pt x="5319" y="1825"/>
                  </a:lnTo>
                  <a:cubicBezTo>
                    <a:pt x="5319" y="1825"/>
                    <a:pt x="5015" y="913"/>
                    <a:pt x="4468" y="1"/>
                  </a:cubicBezTo>
                  <a:close/>
                </a:path>
              </a:pathLst>
            </a:custGeom>
            <a:solidFill>
              <a:srgbClr val="FBD7D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2" name="Google Shape;3672;p80"/>
            <p:cNvSpPr/>
            <p:nvPr/>
          </p:nvSpPr>
          <p:spPr>
            <a:xfrm>
              <a:off x="6635125" y="5005838"/>
              <a:ext cx="126150" cy="69275"/>
            </a:xfrm>
            <a:custGeom>
              <a:avLst/>
              <a:gdLst/>
              <a:ahLst/>
              <a:cxnLst/>
              <a:rect l="l" t="t" r="r" b="b"/>
              <a:pathLst>
                <a:path w="5046" h="2771" extrusionOk="0">
                  <a:moveTo>
                    <a:pt x="3344" y="1"/>
                  </a:moveTo>
                  <a:cubicBezTo>
                    <a:pt x="2158" y="669"/>
                    <a:pt x="1033" y="1490"/>
                    <a:pt x="0" y="2432"/>
                  </a:cubicBezTo>
                  <a:cubicBezTo>
                    <a:pt x="122" y="2493"/>
                    <a:pt x="274" y="2584"/>
                    <a:pt x="456" y="2645"/>
                  </a:cubicBezTo>
                  <a:cubicBezTo>
                    <a:pt x="746" y="2732"/>
                    <a:pt x="1258" y="2771"/>
                    <a:pt x="1843" y="2771"/>
                  </a:cubicBezTo>
                  <a:cubicBezTo>
                    <a:pt x="2483" y="2771"/>
                    <a:pt x="3210" y="2724"/>
                    <a:pt x="3830" y="2645"/>
                  </a:cubicBezTo>
                  <a:cubicBezTo>
                    <a:pt x="5046" y="2493"/>
                    <a:pt x="4803" y="1551"/>
                    <a:pt x="4803" y="1551"/>
                  </a:cubicBezTo>
                  <a:lnTo>
                    <a:pt x="4651" y="31"/>
                  </a:lnTo>
                  <a:lnTo>
                    <a:pt x="3344" y="1"/>
                  </a:lnTo>
                  <a:close/>
                </a:path>
              </a:pathLst>
            </a:custGeom>
            <a:solidFill>
              <a:srgbClr val="F17FB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3" name="Google Shape;3673;p80"/>
            <p:cNvSpPr/>
            <p:nvPr/>
          </p:nvSpPr>
          <p:spPr>
            <a:xfrm>
              <a:off x="6620675" y="5003563"/>
              <a:ext cx="98050" cy="63100"/>
            </a:xfrm>
            <a:custGeom>
              <a:avLst/>
              <a:gdLst/>
              <a:ahLst/>
              <a:cxnLst/>
              <a:rect l="l" t="t" r="r" b="b"/>
              <a:pathLst>
                <a:path w="3922" h="2524" extrusionOk="0">
                  <a:moveTo>
                    <a:pt x="1" y="0"/>
                  </a:moveTo>
                  <a:cubicBezTo>
                    <a:pt x="1" y="0"/>
                    <a:pt x="61" y="912"/>
                    <a:pt x="92" y="1551"/>
                  </a:cubicBezTo>
                  <a:cubicBezTo>
                    <a:pt x="122" y="2007"/>
                    <a:pt x="274" y="2311"/>
                    <a:pt x="578" y="2523"/>
                  </a:cubicBezTo>
                  <a:cubicBezTo>
                    <a:pt x="1611" y="1581"/>
                    <a:pt x="2736" y="760"/>
                    <a:pt x="3922" y="92"/>
                  </a:cubicBezTo>
                  <a:lnTo>
                    <a:pt x="1" y="0"/>
                  </a:lnTo>
                  <a:close/>
                </a:path>
              </a:pathLst>
            </a:custGeom>
            <a:solidFill>
              <a:srgbClr val="F067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4" name="Google Shape;3674;p80"/>
            <p:cNvSpPr/>
            <p:nvPr/>
          </p:nvSpPr>
          <p:spPr>
            <a:xfrm>
              <a:off x="6612475" y="4963238"/>
              <a:ext cx="152600" cy="44325"/>
            </a:xfrm>
            <a:custGeom>
              <a:avLst/>
              <a:gdLst/>
              <a:ahLst/>
              <a:cxnLst/>
              <a:rect l="l" t="t" r="r" b="b"/>
              <a:pathLst>
                <a:path w="6104" h="1773" extrusionOk="0">
                  <a:moveTo>
                    <a:pt x="517" y="1"/>
                  </a:moveTo>
                  <a:cubicBezTo>
                    <a:pt x="111" y="1"/>
                    <a:pt x="1" y="1464"/>
                    <a:pt x="329" y="1613"/>
                  </a:cubicBezTo>
                  <a:cubicBezTo>
                    <a:pt x="632" y="1735"/>
                    <a:pt x="1803" y="1773"/>
                    <a:pt x="2965" y="1773"/>
                  </a:cubicBezTo>
                  <a:cubicBezTo>
                    <a:pt x="4128" y="1773"/>
                    <a:pt x="5283" y="1735"/>
                    <a:pt x="5557" y="1705"/>
                  </a:cubicBezTo>
                  <a:cubicBezTo>
                    <a:pt x="6104" y="1674"/>
                    <a:pt x="5982" y="1309"/>
                    <a:pt x="5982" y="793"/>
                  </a:cubicBezTo>
                  <a:cubicBezTo>
                    <a:pt x="5982" y="246"/>
                    <a:pt x="5405" y="185"/>
                    <a:pt x="5405" y="185"/>
                  </a:cubicBezTo>
                  <a:cubicBezTo>
                    <a:pt x="4805" y="230"/>
                    <a:pt x="4241" y="248"/>
                    <a:pt x="3724" y="248"/>
                  </a:cubicBezTo>
                  <a:cubicBezTo>
                    <a:pt x="1805" y="248"/>
                    <a:pt x="541" y="2"/>
                    <a:pt x="541" y="2"/>
                  </a:cubicBezTo>
                  <a:cubicBezTo>
                    <a:pt x="533" y="1"/>
                    <a:pt x="525" y="1"/>
                    <a:pt x="517" y="1"/>
                  </a:cubicBezTo>
                  <a:close/>
                </a:path>
              </a:pathLst>
            </a:custGeom>
            <a:solidFill>
              <a:srgbClr val="C2B9D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5" name="Google Shape;3675;p80"/>
            <p:cNvSpPr/>
            <p:nvPr/>
          </p:nvSpPr>
          <p:spPr>
            <a:xfrm>
              <a:off x="6626000" y="4493488"/>
              <a:ext cx="27375" cy="474375"/>
            </a:xfrm>
            <a:custGeom>
              <a:avLst/>
              <a:gdLst/>
              <a:ahLst/>
              <a:cxnLst/>
              <a:rect l="l" t="t" r="r" b="b"/>
              <a:pathLst>
                <a:path w="1095" h="18975" extrusionOk="0">
                  <a:moveTo>
                    <a:pt x="145" y="0"/>
                  </a:moveTo>
                  <a:cubicBezTo>
                    <a:pt x="91" y="0"/>
                    <a:pt x="61" y="38"/>
                    <a:pt x="61" y="38"/>
                  </a:cubicBezTo>
                  <a:lnTo>
                    <a:pt x="0" y="18792"/>
                  </a:lnTo>
                  <a:cubicBezTo>
                    <a:pt x="304" y="18884"/>
                    <a:pt x="669" y="18944"/>
                    <a:pt x="1064" y="18975"/>
                  </a:cubicBezTo>
                  <a:lnTo>
                    <a:pt x="1095" y="1315"/>
                  </a:lnTo>
                  <a:cubicBezTo>
                    <a:pt x="669" y="1285"/>
                    <a:pt x="517" y="464"/>
                    <a:pt x="365" y="190"/>
                  </a:cubicBezTo>
                  <a:cubicBezTo>
                    <a:pt x="274" y="38"/>
                    <a:pt x="198" y="0"/>
                    <a:pt x="145" y="0"/>
                  </a:cubicBezTo>
                  <a:close/>
                </a:path>
              </a:pathLst>
            </a:custGeom>
            <a:solidFill>
              <a:srgbClr val="FFCB7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6" name="Google Shape;3676;p80"/>
            <p:cNvSpPr/>
            <p:nvPr/>
          </p:nvSpPr>
          <p:spPr>
            <a:xfrm>
              <a:off x="6725550" y="4493838"/>
              <a:ext cx="34975" cy="475550"/>
            </a:xfrm>
            <a:custGeom>
              <a:avLst/>
              <a:gdLst/>
              <a:ahLst/>
              <a:cxnLst/>
              <a:rect l="l" t="t" r="r" b="b"/>
              <a:pathLst>
                <a:path w="1399" h="19022" extrusionOk="0">
                  <a:moveTo>
                    <a:pt x="1214" y="0"/>
                  </a:moveTo>
                  <a:cubicBezTo>
                    <a:pt x="1160" y="0"/>
                    <a:pt x="1091" y="15"/>
                    <a:pt x="1003" y="55"/>
                  </a:cubicBezTo>
                  <a:cubicBezTo>
                    <a:pt x="669" y="176"/>
                    <a:pt x="456" y="1088"/>
                    <a:pt x="31" y="1179"/>
                  </a:cubicBezTo>
                  <a:lnTo>
                    <a:pt x="0" y="19022"/>
                  </a:lnTo>
                  <a:cubicBezTo>
                    <a:pt x="547" y="18991"/>
                    <a:pt x="882" y="18961"/>
                    <a:pt x="882" y="18961"/>
                  </a:cubicBezTo>
                  <a:lnTo>
                    <a:pt x="1398" y="116"/>
                  </a:lnTo>
                  <a:cubicBezTo>
                    <a:pt x="1398" y="116"/>
                    <a:pt x="1365" y="0"/>
                    <a:pt x="1214" y="0"/>
                  </a:cubicBezTo>
                  <a:close/>
                </a:path>
              </a:pathLst>
            </a:custGeom>
            <a:solidFill>
              <a:srgbClr val="F7982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7" name="Google Shape;3677;p80"/>
            <p:cNvSpPr/>
            <p:nvPr/>
          </p:nvSpPr>
          <p:spPr>
            <a:xfrm>
              <a:off x="6652600" y="4492913"/>
              <a:ext cx="73725" cy="477250"/>
            </a:xfrm>
            <a:custGeom>
              <a:avLst/>
              <a:gdLst/>
              <a:ahLst/>
              <a:cxnLst/>
              <a:rect l="l" t="t" r="r" b="b"/>
              <a:pathLst>
                <a:path w="2949" h="19090" extrusionOk="0">
                  <a:moveTo>
                    <a:pt x="1368" y="1"/>
                  </a:moveTo>
                  <a:cubicBezTo>
                    <a:pt x="760" y="1"/>
                    <a:pt x="122" y="1338"/>
                    <a:pt x="122" y="1338"/>
                  </a:cubicBezTo>
                  <a:lnTo>
                    <a:pt x="31" y="1338"/>
                  </a:lnTo>
                  <a:lnTo>
                    <a:pt x="0" y="19028"/>
                  </a:lnTo>
                  <a:cubicBezTo>
                    <a:pt x="486" y="19074"/>
                    <a:pt x="1026" y="19089"/>
                    <a:pt x="1539" y="19089"/>
                  </a:cubicBezTo>
                  <a:cubicBezTo>
                    <a:pt x="2052" y="19089"/>
                    <a:pt x="2538" y="19074"/>
                    <a:pt x="2918" y="19059"/>
                  </a:cubicBezTo>
                  <a:lnTo>
                    <a:pt x="2949" y="1216"/>
                  </a:lnTo>
                  <a:lnTo>
                    <a:pt x="2857" y="1216"/>
                  </a:lnTo>
                  <a:cubicBezTo>
                    <a:pt x="2341" y="1125"/>
                    <a:pt x="1976" y="1"/>
                    <a:pt x="1368" y="1"/>
                  </a:cubicBezTo>
                  <a:close/>
                </a:path>
              </a:pathLst>
            </a:custGeom>
            <a:solidFill>
              <a:srgbClr val="FAB21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678" name="Google Shape;3678;p80"/>
          <p:cNvGrpSpPr/>
          <p:nvPr/>
        </p:nvGrpSpPr>
        <p:grpSpPr>
          <a:xfrm>
            <a:off x="7690890" y="5304563"/>
            <a:ext cx="855239" cy="760468"/>
            <a:chOff x="7205875" y="4139800"/>
            <a:chExt cx="686975" cy="610850"/>
          </a:xfrm>
        </p:grpSpPr>
        <p:sp>
          <p:nvSpPr>
            <p:cNvPr id="3679" name="Google Shape;3679;p80"/>
            <p:cNvSpPr/>
            <p:nvPr/>
          </p:nvSpPr>
          <p:spPr>
            <a:xfrm>
              <a:off x="7323650" y="4353300"/>
              <a:ext cx="569200" cy="397350"/>
            </a:xfrm>
            <a:custGeom>
              <a:avLst/>
              <a:gdLst/>
              <a:ahLst/>
              <a:cxnLst/>
              <a:rect l="l" t="t" r="r" b="b"/>
              <a:pathLst>
                <a:path w="22768" h="15894" extrusionOk="0">
                  <a:moveTo>
                    <a:pt x="20822" y="1"/>
                  </a:moveTo>
                  <a:cubicBezTo>
                    <a:pt x="16962" y="7144"/>
                    <a:pt x="8451" y="11247"/>
                    <a:pt x="1" y="12098"/>
                  </a:cubicBezTo>
                  <a:cubicBezTo>
                    <a:pt x="2303" y="14492"/>
                    <a:pt x="5529" y="15894"/>
                    <a:pt x="8934" y="15894"/>
                  </a:cubicBezTo>
                  <a:cubicBezTo>
                    <a:pt x="10069" y="15894"/>
                    <a:pt x="11224" y="15738"/>
                    <a:pt x="12372" y="15411"/>
                  </a:cubicBezTo>
                  <a:cubicBezTo>
                    <a:pt x="18937" y="13557"/>
                    <a:pt x="22767" y="6779"/>
                    <a:pt x="20913" y="274"/>
                  </a:cubicBezTo>
                  <a:cubicBezTo>
                    <a:pt x="20883" y="183"/>
                    <a:pt x="20852" y="92"/>
                    <a:pt x="20822" y="1"/>
                  </a:cubicBezTo>
                  <a:close/>
                </a:path>
              </a:pathLst>
            </a:custGeom>
            <a:solidFill>
              <a:srgbClr val="F059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0" name="Google Shape;3680;p80"/>
            <p:cNvSpPr/>
            <p:nvPr/>
          </p:nvSpPr>
          <p:spPr>
            <a:xfrm>
              <a:off x="7205875" y="4139800"/>
              <a:ext cx="638325" cy="515975"/>
            </a:xfrm>
            <a:custGeom>
              <a:avLst/>
              <a:gdLst/>
              <a:ahLst/>
              <a:cxnLst/>
              <a:rect l="l" t="t" r="r" b="b"/>
              <a:pathLst>
                <a:path w="25533" h="20639" extrusionOk="0">
                  <a:moveTo>
                    <a:pt x="13836" y="0"/>
                  </a:moveTo>
                  <a:cubicBezTo>
                    <a:pt x="12701" y="0"/>
                    <a:pt x="11545" y="157"/>
                    <a:pt x="10396" y="486"/>
                  </a:cubicBezTo>
                  <a:cubicBezTo>
                    <a:pt x="3830" y="2340"/>
                    <a:pt x="0" y="9118"/>
                    <a:pt x="1855" y="15623"/>
                  </a:cubicBezTo>
                  <a:cubicBezTo>
                    <a:pt x="2402" y="17568"/>
                    <a:pt x="3405" y="19270"/>
                    <a:pt x="4712" y="20638"/>
                  </a:cubicBezTo>
                  <a:cubicBezTo>
                    <a:pt x="13162" y="19787"/>
                    <a:pt x="21673" y="15714"/>
                    <a:pt x="25533" y="8541"/>
                  </a:cubicBezTo>
                  <a:cubicBezTo>
                    <a:pt x="23908" y="3366"/>
                    <a:pt x="19096" y="0"/>
                    <a:pt x="13836" y="0"/>
                  </a:cubicBezTo>
                  <a:close/>
                </a:path>
              </a:pathLst>
            </a:custGeom>
            <a:solidFill>
              <a:srgbClr val="F0695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1" name="Google Shape;3681;p80"/>
            <p:cNvSpPr/>
            <p:nvPr/>
          </p:nvSpPr>
          <p:spPr>
            <a:xfrm>
              <a:off x="7259825" y="4143575"/>
              <a:ext cx="552475" cy="599575"/>
            </a:xfrm>
            <a:custGeom>
              <a:avLst/>
              <a:gdLst/>
              <a:ahLst/>
              <a:cxnLst/>
              <a:rect l="l" t="t" r="r" b="b"/>
              <a:pathLst>
                <a:path w="22099" h="23983" extrusionOk="0">
                  <a:moveTo>
                    <a:pt x="13587" y="1"/>
                  </a:moveTo>
                  <a:cubicBezTo>
                    <a:pt x="13952" y="2432"/>
                    <a:pt x="14135" y="4864"/>
                    <a:pt x="13314" y="7296"/>
                  </a:cubicBezTo>
                  <a:cubicBezTo>
                    <a:pt x="12493" y="9727"/>
                    <a:pt x="10730" y="12037"/>
                    <a:pt x="8299" y="12949"/>
                  </a:cubicBezTo>
                  <a:cubicBezTo>
                    <a:pt x="7478" y="10943"/>
                    <a:pt x="6900" y="8906"/>
                    <a:pt x="6536" y="6779"/>
                  </a:cubicBezTo>
                  <a:cubicBezTo>
                    <a:pt x="6262" y="5107"/>
                    <a:pt x="5897" y="2979"/>
                    <a:pt x="6110" y="1125"/>
                  </a:cubicBezTo>
                  <a:lnTo>
                    <a:pt x="6110" y="1125"/>
                  </a:lnTo>
                  <a:cubicBezTo>
                    <a:pt x="6019" y="1186"/>
                    <a:pt x="5897" y="1247"/>
                    <a:pt x="5806" y="1308"/>
                  </a:cubicBezTo>
                  <a:cubicBezTo>
                    <a:pt x="5685" y="2675"/>
                    <a:pt x="5928" y="4104"/>
                    <a:pt x="6049" y="5472"/>
                  </a:cubicBezTo>
                  <a:cubicBezTo>
                    <a:pt x="6323" y="8086"/>
                    <a:pt x="7052" y="10639"/>
                    <a:pt x="8055" y="13040"/>
                  </a:cubicBezTo>
                  <a:cubicBezTo>
                    <a:pt x="7660" y="13162"/>
                    <a:pt x="7265" y="13253"/>
                    <a:pt x="6870" y="13314"/>
                  </a:cubicBezTo>
                  <a:cubicBezTo>
                    <a:pt x="6628" y="13343"/>
                    <a:pt x="6395" y="13357"/>
                    <a:pt x="6170" y="13357"/>
                  </a:cubicBezTo>
                  <a:cubicBezTo>
                    <a:pt x="2892" y="13357"/>
                    <a:pt x="1376" y="10355"/>
                    <a:pt x="153" y="7539"/>
                  </a:cubicBezTo>
                  <a:cubicBezTo>
                    <a:pt x="92" y="7660"/>
                    <a:pt x="61" y="7782"/>
                    <a:pt x="1" y="7873"/>
                  </a:cubicBezTo>
                  <a:cubicBezTo>
                    <a:pt x="1249" y="10787"/>
                    <a:pt x="2903" y="13700"/>
                    <a:pt x="6234" y="13700"/>
                  </a:cubicBezTo>
                  <a:cubicBezTo>
                    <a:pt x="6552" y="13700"/>
                    <a:pt x="6885" y="13673"/>
                    <a:pt x="7235" y="13618"/>
                  </a:cubicBezTo>
                  <a:cubicBezTo>
                    <a:pt x="7569" y="13557"/>
                    <a:pt x="7873" y="13496"/>
                    <a:pt x="8177" y="13375"/>
                  </a:cubicBezTo>
                  <a:cubicBezTo>
                    <a:pt x="8238" y="13466"/>
                    <a:pt x="8268" y="13587"/>
                    <a:pt x="8299" y="13679"/>
                  </a:cubicBezTo>
                  <a:cubicBezTo>
                    <a:pt x="8633" y="14408"/>
                    <a:pt x="8998" y="15198"/>
                    <a:pt x="9362" y="15958"/>
                  </a:cubicBezTo>
                  <a:cubicBezTo>
                    <a:pt x="8268" y="16414"/>
                    <a:pt x="7144" y="16809"/>
                    <a:pt x="5989" y="17113"/>
                  </a:cubicBezTo>
                  <a:cubicBezTo>
                    <a:pt x="4450" y="17557"/>
                    <a:pt x="2624" y="18087"/>
                    <a:pt x="930" y="18087"/>
                  </a:cubicBezTo>
                  <a:cubicBezTo>
                    <a:pt x="884" y="18087"/>
                    <a:pt x="837" y="18087"/>
                    <a:pt x="791" y="18086"/>
                  </a:cubicBezTo>
                  <a:lnTo>
                    <a:pt x="791" y="18086"/>
                  </a:lnTo>
                  <a:cubicBezTo>
                    <a:pt x="852" y="18177"/>
                    <a:pt x="912" y="18299"/>
                    <a:pt x="973" y="18390"/>
                  </a:cubicBezTo>
                  <a:cubicBezTo>
                    <a:pt x="2402" y="18360"/>
                    <a:pt x="3861" y="17934"/>
                    <a:pt x="5229" y="17630"/>
                  </a:cubicBezTo>
                  <a:cubicBezTo>
                    <a:pt x="6718" y="17296"/>
                    <a:pt x="8116" y="16809"/>
                    <a:pt x="9514" y="16201"/>
                  </a:cubicBezTo>
                  <a:cubicBezTo>
                    <a:pt x="9849" y="16901"/>
                    <a:pt x="10244" y="17569"/>
                    <a:pt x="10639" y="18238"/>
                  </a:cubicBezTo>
                  <a:cubicBezTo>
                    <a:pt x="8907" y="19545"/>
                    <a:pt x="8147" y="21764"/>
                    <a:pt x="8390" y="23892"/>
                  </a:cubicBezTo>
                  <a:cubicBezTo>
                    <a:pt x="8511" y="23922"/>
                    <a:pt x="8663" y="23952"/>
                    <a:pt x="8815" y="23983"/>
                  </a:cubicBezTo>
                  <a:cubicBezTo>
                    <a:pt x="8724" y="23436"/>
                    <a:pt x="8724" y="22858"/>
                    <a:pt x="8755" y="22281"/>
                  </a:cubicBezTo>
                  <a:cubicBezTo>
                    <a:pt x="8876" y="20730"/>
                    <a:pt x="9727" y="19484"/>
                    <a:pt x="10913" y="18633"/>
                  </a:cubicBezTo>
                  <a:cubicBezTo>
                    <a:pt x="12189" y="20609"/>
                    <a:pt x="13739" y="22372"/>
                    <a:pt x="15685" y="23557"/>
                  </a:cubicBezTo>
                  <a:cubicBezTo>
                    <a:pt x="15776" y="23527"/>
                    <a:pt x="15837" y="23496"/>
                    <a:pt x="15898" y="23496"/>
                  </a:cubicBezTo>
                  <a:cubicBezTo>
                    <a:pt x="13952" y="22220"/>
                    <a:pt x="12402" y="20457"/>
                    <a:pt x="11125" y="18481"/>
                  </a:cubicBezTo>
                  <a:cubicBezTo>
                    <a:pt x="11764" y="18056"/>
                    <a:pt x="12493" y="17752"/>
                    <a:pt x="13253" y="17569"/>
                  </a:cubicBezTo>
                  <a:cubicBezTo>
                    <a:pt x="13985" y="17386"/>
                    <a:pt x="14731" y="17303"/>
                    <a:pt x="15483" y="17303"/>
                  </a:cubicBezTo>
                  <a:cubicBezTo>
                    <a:pt x="17604" y="17303"/>
                    <a:pt x="19767" y="17964"/>
                    <a:pt x="21764" y="18907"/>
                  </a:cubicBezTo>
                  <a:cubicBezTo>
                    <a:pt x="21855" y="18785"/>
                    <a:pt x="21946" y="18663"/>
                    <a:pt x="22037" y="18511"/>
                  </a:cubicBezTo>
                  <a:cubicBezTo>
                    <a:pt x="19978" y="17521"/>
                    <a:pt x="17674" y="16867"/>
                    <a:pt x="15461" y="16867"/>
                  </a:cubicBezTo>
                  <a:cubicBezTo>
                    <a:pt x="14276" y="16867"/>
                    <a:pt x="13118" y="17054"/>
                    <a:pt x="12037" y="17478"/>
                  </a:cubicBezTo>
                  <a:cubicBezTo>
                    <a:pt x="11612" y="17630"/>
                    <a:pt x="11217" y="17843"/>
                    <a:pt x="10882" y="18086"/>
                  </a:cubicBezTo>
                  <a:cubicBezTo>
                    <a:pt x="10487" y="17417"/>
                    <a:pt x="10122" y="16779"/>
                    <a:pt x="9758" y="16110"/>
                  </a:cubicBezTo>
                  <a:cubicBezTo>
                    <a:pt x="10913" y="15594"/>
                    <a:pt x="12007" y="15016"/>
                    <a:pt x="13101" y="14378"/>
                  </a:cubicBezTo>
                  <a:cubicBezTo>
                    <a:pt x="16627" y="12341"/>
                    <a:pt x="20457" y="9484"/>
                    <a:pt x="22098" y="5593"/>
                  </a:cubicBezTo>
                  <a:cubicBezTo>
                    <a:pt x="22068" y="5533"/>
                    <a:pt x="22037" y="5502"/>
                    <a:pt x="22007" y="5441"/>
                  </a:cubicBezTo>
                  <a:cubicBezTo>
                    <a:pt x="20274" y="9210"/>
                    <a:pt x="16688" y="11916"/>
                    <a:pt x="13223" y="13983"/>
                  </a:cubicBezTo>
                  <a:cubicBezTo>
                    <a:pt x="12068" y="14682"/>
                    <a:pt x="10852" y="15320"/>
                    <a:pt x="9636" y="15837"/>
                  </a:cubicBezTo>
                  <a:cubicBezTo>
                    <a:pt x="9332" y="15259"/>
                    <a:pt x="9058" y="14682"/>
                    <a:pt x="8785" y="14074"/>
                  </a:cubicBezTo>
                  <a:cubicBezTo>
                    <a:pt x="8663" y="13831"/>
                    <a:pt x="8542" y="13557"/>
                    <a:pt x="8451" y="13283"/>
                  </a:cubicBezTo>
                  <a:cubicBezTo>
                    <a:pt x="10761" y="12432"/>
                    <a:pt x="12402" y="10305"/>
                    <a:pt x="13405" y="8055"/>
                  </a:cubicBezTo>
                  <a:cubicBezTo>
                    <a:pt x="14530" y="5472"/>
                    <a:pt x="14347" y="2736"/>
                    <a:pt x="13952" y="61"/>
                  </a:cubicBezTo>
                  <a:cubicBezTo>
                    <a:pt x="13831" y="31"/>
                    <a:pt x="13709" y="1"/>
                    <a:pt x="13587" y="1"/>
                  </a:cubicBez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682" name="Google Shape;3682;p80"/>
          <p:cNvGrpSpPr/>
          <p:nvPr/>
        </p:nvGrpSpPr>
        <p:grpSpPr>
          <a:xfrm>
            <a:off x="1772701" y="2536217"/>
            <a:ext cx="1108467" cy="2310667"/>
            <a:chOff x="-4018550" y="6383788"/>
            <a:chExt cx="831350" cy="1733000"/>
          </a:xfrm>
        </p:grpSpPr>
        <p:sp>
          <p:nvSpPr>
            <p:cNvPr id="3683" name="Google Shape;3683;p80"/>
            <p:cNvSpPr/>
            <p:nvPr/>
          </p:nvSpPr>
          <p:spPr>
            <a:xfrm>
              <a:off x="-3860500" y="6963038"/>
              <a:ext cx="433175" cy="472650"/>
            </a:xfrm>
            <a:custGeom>
              <a:avLst/>
              <a:gdLst/>
              <a:ahLst/>
              <a:cxnLst/>
              <a:rect l="l" t="t" r="r" b="b"/>
              <a:pathLst>
                <a:path w="17327" h="18906" extrusionOk="0">
                  <a:moveTo>
                    <a:pt x="8742" y="1"/>
                  </a:moveTo>
                  <a:cubicBezTo>
                    <a:pt x="7791" y="1"/>
                    <a:pt x="6764" y="59"/>
                    <a:pt x="5685" y="182"/>
                  </a:cubicBezTo>
                  <a:cubicBezTo>
                    <a:pt x="5685" y="182"/>
                    <a:pt x="1" y="759"/>
                    <a:pt x="305" y="4194"/>
                  </a:cubicBezTo>
                  <a:cubicBezTo>
                    <a:pt x="639" y="7659"/>
                    <a:pt x="365" y="15471"/>
                    <a:pt x="2189" y="18358"/>
                  </a:cubicBezTo>
                  <a:cubicBezTo>
                    <a:pt x="2453" y="18753"/>
                    <a:pt x="3668" y="18905"/>
                    <a:pt x="5264" y="18905"/>
                  </a:cubicBezTo>
                  <a:cubicBezTo>
                    <a:pt x="8454" y="18905"/>
                    <a:pt x="13162" y="18298"/>
                    <a:pt x="14803" y="17811"/>
                  </a:cubicBezTo>
                  <a:cubicBezTo>
                    <a:pt x="17265" y="17082"/>
                    <a:pt x="17326" y="14802"/>
                    <a:pt x="17053" y="12462"/>
                  </a:cubicBezTo>
                  <a:cubicBezTo>
                    <a:pt x="16779" y="10121"/>
                    <a:pt x="16019" y="4559"/>
                    <a:pt x="15199" y="2066"/>
                  </a:cubicBezTo>
                  <a:cubicBezTo>
                    <a:pt x="14768" y="798"/>
                    <a:pt x="12265" y="1"/>
                    <a:pt x="8742" y="1"/>
                  </a:cubicBezTo>
                  <a:close/>
                </a:path>
              </a:pathLst>
            </a:custGeom>
            <a:solidFill>
              <a:srgbClr val="F89927"/>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4" name="Google Shape;3684;p80"/>
            <p:cNvSpPr/>
            <p:nvPr/>
          </p:nvSpPr>
          <p:spPr>
            <a:xfrm>
              <a:off x="-3845300" y="6962288"/>
              <a:ext cx="433175" cy="472650"/>
            </a:xfrm>
            <a:custGeom>
              <a:avLst/>
              <a:gdLst/>
              <a:ahLst/>
              <a:cxnLst/>
              <a:rect l="l" t="t" r="r" b="b"/>
              <a:pathLst>
                <a:path w="17327" h="18906" extrusionOk="0">
                  <a:moveTo>
                    <a:pt x="8772" y="0"/>
                  </a:moveTo>
                  <a:cubicBezTo>
                    <a:pt x="7821" y="0"/>
                    <a:pt x="6795" y="59"/>
                    <a:pt x="5715" y="181"/>
                  </a:cubicBezTo>
                  <a:cubicBezTo>
                    <a:pt x="5715" y="181"/>
                    <a:pt x="1" y="759"/>
                    <a:pt x="335" y="4194"/>
                  </a:cubicBezTo>
                  <a:cubicBezTo>
                    <a:pt x="669" y="7659"/>
                    <a:pt x="365" y="15470"/>
                    <a:pt x="2219" y="18358"/>
                  </a:cubicBezTo>
                  <a:cubicBezTo>
                    <a:pt x="2473" y="18753"/>
                    <a:pt x="3685" y="18905"/>
                    <a:pt x="5280" y="18905"/>
                  </a:cubicBezTo>
                  <a:cubicBezTo>
                    <a:pt x="8471" y="18905"/>
                    <a:pt x="13192" y="18297"/>
                    <a:pt x="14834" y="17811"/>
                  </a:cubicBezTo>
                  <a:cubicBezTo>
                    <a:pt x="17265" y="17081"/>
                    <a:pt x="17326" y="14802"/>
                    <a:pt x="17053" y="12461"/>
                  </a:cubicBezTo>
                  <a:cubicBezTo>
                    <a:pt x="16779" y="10121"/>
                    <a:pt x="16019" y="4558"/>
                    <a:pt x="15198" y="2066"/>
                  </a:cubicBezTo>
                  <a:cubicBezTo>
                    <a:pt x="14792" y="798"/>
                    <a:pt x="12294" y="0"/>
                    <a:pt x="8772" y="0"/>
                  </a:cubicBezTo>
                  <a:close/>
                </a:path>
              </a:pathLst>
            </a:custGeom>
            <a:solidFill>
              <a:srgbClr val="F2695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5" name="Google Shape;3685;p80"/>
            <p:cNvSpPr/>
            <p:nvPr/>
          </p:nvSpPr>
          <p:spPr>
            <a:xfrm>
              <a:off x="-3544375" y="7900713"/>
              <a:ext cx="148200" cy="146875"/>
            </a:xfrm>
            <a:custGeom>
              <a:avLst/>
              <a:gdLst/>
              <a:ahLst/>
              <a:cxnLst/>
              <a:rect l="l" t="t" r="r" b="b"/>
              <a:pathLst>
                <a:path w="5928" h="5875" extrusionOk="0">
                  <a:moveTo>
                    <a:pt x="5927" y="1"/>
                  </a:moveTo>
                  <a:cubicBezTo>
                    <a:pt x="4327" y="667"/>
                    <a:pt x="2516" y="960"/>
                    <a:pt x="741" y="960"/>
                  </a:cubicBezTo>
                  <a:cubicBezTo>
                    <a:pt x="493" y="960"/>
                    <a:pt x="246" y="954"/>
                    <a:pt x="0" y="943"/>
                  </a:cubicBezTo>
                  <a:lnTo>
                    <a:pt x="0" y="943"/>
                  </a:lnTo>
                  <a:lnTo>
                    <a:pt x="243" y="5289"/>
                  </a:lnTo>
                  <a:cubicBezTo>
                    <a:pt x="1045" y="5737"/>
                    <a:pt x="1970" y="5874"/>
                    <a:pt x="2802" y="5874"/>
                  </a:cubicBezTo>
                  <a:cubicBezTo>
                    <a:pt x="4116" y="5874"/>
                    <a:pt x="5198" y="5533"/>
                    <a:pt x="5198" y="5533"/>
                  </a:cubicBezTo>
                  <a:cubicBezTo>
                    <a:pt x="5532" y="4712"/>
                    <a:pt x="5775" y="1946"/>
                    <a:pt x="5927"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6" name="Google Shape;3686;p80"/>
            <p:cNvSpPr/>
            <p:nvPr/>
          </p:nvSpPr>
          <p:spPr>
            <a:xfrm>
              <a:off x="-3548175" y="7848288"/>
              <a:ext cx="155050" cy="76425"/>
            </a:xfrm>
            <a:custGeom>
              <a:avLst/>
              <a:gdLst/>
              <a:ahLst/>
              <a:cxnLst/>
              <a:rect l="l" t="t" r="r" b="b"/>
              <a:pathLst>
                <a:path w="6202" h="3057" extrusionOk="0">
                  <a:moveTo>
                    <a:pt x="0" y="0"/>
                  </a:moveTo>
                  <a:lnTo>
                    <a:pt x="152" y="3040"/>
                  </a:lnTo>
                  <a:cubicBezTo>
                    <a:pt x="398" y="3051"/>
                    <a:pt x="645" y="3057"/>
                    <a:pt x="893" y="3057"/>
                  </a:cubicBezTo>
                  <a:cubicBezTo>
                    <a:pt x="2668" y="3057"/>
                    <a:pt x="4479" y="2764"/>
                    <a:pt x="6079" y="2098"/>
                  </a:cubicBezTo>
                  <a:cubicBezTo>
                    <a:pt x="6171" y="973"/>
                    <a:pt x="6201" y="91"/>
                    <a:pt x="6201" y="91"/>
                  </a:cubicBezTo>
                  <a:lnTo>
                    <a:pt x="0" y="0"/>
                  </a:ln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7" name="Google Shape;3687;p80"/>
            <p:cNvSpPr/>
            <p:nvPr/>
          </p:nvSpPr>
          <p:spPr>
            <a:xfrm>
              <a:off x="-3540075" y="8078438"/>
              <a:ext cx="215325" cy="38350"/>
            </a:xfrm>
            <a:custGeom>
              <a:avLst/>
              <a:gdLst/>
              <a:ahLst/>
              <a:cxnLst/>
              <a:rect l="l" t="t" r="r" b="b"/>
              <a:pathLst>
                <a:path w="8613" h="1534" extrusionOk="0">
                  <a:moveTo>
                    <a:pt x="2204" y="1"/>
                  </a:moveTo>
                  <a:cubicBezTo>
                    <a:pt x="943" y="1"/>
                    <a:pt x="1" y="55"/>
                    <a:pt x="11" y="217"/>
                  </a:cubicBezTo>
                  <a:cubicBezTo>
                    <a:pt x="41" y="703"/>
                    <a:pt x="132" y="1007"/>
                    <a:pt x="132" y="1007"/>
                  </a:cubicBezTo>
                  <a:cubicBezTo>
                    <a:pt x="132" y="1007"/>
                    <a:pt x="923" y="1190"/>
                    <a:pt x="2625" y="1433"/>
                  </a:cubicBezTo>
                  <a:cubicBezTo>
                    <a:pt x="3132" y="1504"/>
                    <a:pt x="3668" y="1533"/>
                    <a:pt x="4200" y="1533"/>
                  </a:cubicBezTo>
                  <a:cubicBezTo>
                    <a:pt x="5485" y="1533"/>
                    <a:pt x="6745" y="1361"/>
                    <a:pt x="7518" y="1190"/>
                  </a:cubicBezTo>
                  <a:cubicBezTo>
                    <a:pt x="8613" y="916"/>
                    <a:pt x="8521" y="217"/>
                    <a:pt x="8521" y="217"/>
                  </a:cubicBezTo>
                  <a:cubicBezTo>
                    <a:pt x="8521" y="217"/>
                    <a:pt x="4725" y="1"/>
                    <a:pt x="2204" y="1"/>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8" name="Google Shape;3688;p80"/>
            <p:cNvSpPr/>
            <p:nvPr/>
          </p:nvSpPr>
          <p:spPr>
            <a:xfrm>
              <a:off x="-3404550" y="8050413"/>
              <a:ext cx="80575" cy="57025"/>
            </a:xfrm>
            <a:custGeom>
              <a:avLst/>
              <a:gdLst/>
              <a:ahLst/>
              <a:cxnLst/>
              <a:rect l="l" t="t" r="r" b="b"/>
              <a:pathLst>
                <a:path w="3223" h="2281" extrusionOk="0">
                  <a:moveTo>
                    <a:pt x="1186" y="0"/>
                  </a:moveTo>
                  <a:cubicBezTo>
                    <a:pt x="608" y="700"/>
                    <a:pt x="213" y="1459"/>
                    <a:pt x="0" y="2280"/>
                  </a:cubicBezTo>
                  <a:cubicBezTo>
                    <a:pt x="1793" y="2189"/>
                    <a:pt x="3222" y="1855"/>
                    <a:pt x="3100" y="1338"/>
                  </a:cubicBezTo>
                  <a:cubicBezTo>
                    <a:pt x="2979" y="791"/>
                    <a:pt x="2067" y="335"/>
                    <a:pt x="1186" y="0"/>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9" name="Google Shape;3689;p80"/>
            <p:cNvSpPr/>
            <p:nvPr/>
          </p:nvSpPr>
          <p:spPr>
            <a:xfrm>
              <a:off x="-3545150" y="8032938"/>
              <a:ext cx="170250" cy="75125"/>
            </a:xfrm>
            <a:custGeom>
              <a:avLst/>
              <a:gdLst/>
              <a:ahLst/>
              <a:cxnLst/>
              <a:rect l="l" t="t" r="r" b="b"/>
              <a:pathLst>
                <a:path w="6810" h="3005" extrusionOk="0">
                  <a:moveTo>
                    <a:pt x="274" y="0"/>
                  </a:moveTo>
                  <a:cubicBezTo>
                    <a:pt x="1" y="1034"/>
                    <a:pt x="274" y="2493"/>
                    <a:pt x="274" y="2493"/>
                  </a:cubicBezTo>
                  <a:cubicBezTo>
                    <a:pt x="1364" y="2839"/>
                    <a:pt x="3018" y="3005"/>
                    <a:pt x="4580" y="3005"/>
                  </a:cubicBezTo>
                  <a:cubicBezTo>
                    <a:pt x="4935" y="3005"/>
                    <a:pt x="5286" y="2996"/>
                    <a:pt x="5624" y="2979"/>
                  </a:cubicBezTo>
                  <a:cubicBezTo>
                    <a:pt x="5837" y="2158"/>
                    <a:pt x="6232" y="1399"/>
                    <a:pt x="6810" y="699"/>
                  </a:cubicBezTo>
                  <a:cubicBezTo>
                    <a:pt x="5989" y="426"/>
                    <a:pt x="5229" y="244"/>
                    <a:pt x="5229" y="244"/>
                  </a:cubicBezTo>
                  <a:cubicBezTo>
                    <a:pt x="4477" y="452"/>
                    <a:pt x="3765" y="528"/>
                    <a:pt x="3127" y="528"/>
                  </a:cubicBezTo>
                  <a:cubicBezTo>
                    <a:pt x="1442" y="528"/>
                    <a:pt x="274" y="0"/>
                    <a:pt x="274" y="0"/>
                  </a:cubicBezTo>
                  <a:close/>
                </a:path>
              </a:pathLst>
            </a:custGeom>
            <a:solidFill>
              <a:srgbClr val="F2695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0" name="Google Shape;3690;p80"/>
            <p:cNvSpPr/>
            <p:nvPr/>
          </p:nvSpPr>
          <p:spPr>
            <a:xfrm>
              <a:off x="-3412100" y="8003288"/>
              <a:ext cx="43525" cy="47725"/>
            </a:xfrm>
            <a:custGeom>
              <a:avLst/>
              <a:gdLst/>
              <a:ahLst/>
              <a:cxnLst/>
              <a:rect l="l" t="t" r="r" b="b"/>
              <a:pathLst>
                <a:path w="1741" h="1909" extrusionOk="0">
                  <a:moveTo>
                    <a:pt x="671" y="183"/>
                  </a:moveTo>
                  <a:cubicBezTo>
                    <a:pt x="902" y="183"/>
                    <a:pt x="600" y="983"/>
                    <a:pt x="545" y="1065"/>
                  </a:cubicBezTo>
                  <a:cubicBezTo>
                    <a:pt x="483" y="1174"/>
                    <a:pt x="421" y="1291"/>
                    <a:pt x="354" y="1408"/>
                  </a:cubicBezTo>
                  <a:lnTo>
                    <a:pt x="354" y="1408"/>
                  </a:lnTo>
                  <a:cubicBezTo>
                    <a:pt x="353" y="1409"/>
                    <a:pt x="352" y="1410"/>
                    <a:pt x="351" y="1412"/>
                  </a:cubicBezTo>
                  <a:lnTo>
                    <a:pt x="351" y="1412"/>
                  </a:lnTo>
                  <a:cubicBezTo>
                    <a:pt x="348" y="1283"/>
                    <a:pt x="348" y="1155"/>
                    <a:pt x="363" y="1034"/>
                  </a:cubicBezTo>
                  <a:cubicBezTo>
                    <a:pt x="363" y="852"/>
                    <a:pt x="363" y="335"/>
                    <a:pt x="576" y="214"/>
                  </a:cubicBezTo>
                  <a:cubicBezTo>
                    <a:pt x="614" y="193"/>
                    <a:pt x="646" y="183"/>
                    <a:pt x="671" y="183"/>
                  </a:cubicBezTo>
                  <a:close/>
                  <a:moveTo>
                    <a:pt x="1191" y="931"/>
                  </a:moveTo>
                  <a:cubicBezTo>
                    <a:pt x="1319" y="931"/>
                    <a:pt x="1353" y="1081"/>
                    <a:pt x="1275" y="1186"/>
                  </a:cubicBezTo>
                  <a:cubicBezTo>
                    <a:pt x="1097" y="1466"/>
                    <a:pt x="749" y="1597"/>
                    <a:pt x="426" y="1685"/>
                  </a:cubicBezTo>
                  <a:lnTo>
                    <a:pt x="426" y="1685"/>
                  </a:lnTo>
                  <a:cubicBezTo>
                    <a:pt x="539" y="1511"/>
                    <a:pt x="645" y="1330"/>
                    <a:pt x="788" y="1186"/>
                  </a:cubicBezTo>
                  <a:cubicBezTo>
                    <a:pt x="880" y="1095"/>
                    <a:pt x="1001" y="974"/>
                    <a:pt x="1123" y="943"/>
                  </a:cubicBezTo>
                  <a:cubicBezTo>
                    <a:pt x="1148" y="935"/>
                    <a:pt x="1170" y="931"/>
                    <a:pt x="1191" y="931"/>
                  </a:cubicBezTo>
                  <a:close/>
                  <a:moveTo>
                    <a:pt x="646" y="0"/>
                  </a:moveTo>
                  <a:cubicBezTo>
                    <a:pt x="1" y="0"/>
                    <a:pt x="120" y="1403"/>
                    <a:pt x="120" y="1794"/>
                  </a:cubicBezTo>
                  <a:cubicBezTo>
                    <a:pt x="120" y="1870"/>
                    <a:pt x="181" y="1908"/>
                    <a:pt x="241" y="1908"/>
                  </a:cubicBezTo>
                  <a:cubicBezTo>
                    <a:pt x="295" y="1908"/>
                    <a:pt x="349" y="1878"/>
                    <a:pt x="361" y="1819"/>
                  </a:cubicBezTo>
                  <a:lnTo>
                    <a:pt x="361" y="1819"/>
                  </a:lnTo>
                  <a:cubicBezTo>
                    <a:pt x="840" y="1776"/>
                    <a:pt x="1741" y="1495"/>
                    <a:pt x="1518" y="882"/>
                  </a:cubicBezTo>
                  <a:cubicBezTo>
                    <a:pt x="1468" y="765"/>
                    <a:pt x="1353" y="722"/>
                    <a:pt x="1239" y="722"/>
                  </a:cubicBezTo>
                  <a:cubicBezTo>
                    <a:pt x="1147" y="722"/>
                    <a:pt x="1056" y="750"/>
                    <a:pt x="1001" y="791"/>
                  </a:cubicBezTo>
                  <a:cubicBezTo>
                    <a:pt x="945" y="822"/>
                    <a:pt x="891" y="855"/>
                    <a:pt x="841" y="891"/>
                  </a:cubicBezTo>
                  <a:lnTo>
                    <a:pt x="841" y="891"/>
                  </a:lnTo>
                  <a:cubicBezTo>
                    <a:pt x="1026" y="448"/>
                    <a:pt x="1096" y="17"/>
                    <a:pt x="667" y="1"/>
                  </a:cubicBezTo>
                  <a:cubicBezTo>
                    <a:pt x="660" y="1"/>
                    <a:pt x="653" y="0"/>
                    <a:pt x="646" y="0"/>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1" name="Google Shape;3691;p80"/>
            <p:cNvSpPr/>
            <p:nvPr/>
          </p:nvSpPr>
          <p:spPr>
            <a:xfrm>
              <a:off x="-3785275" y="7848288"/>
              <a:ext cx="155050" cy="81325"/>
            </a:xfrm>
            <a:custGeom>
              <a:avLst/>
              <a:gdLst/>
              <a:ahLst/>
              <a:cxnLst/>
              <a:rect l="l" t="t" r="r" b="b"/>
              <a:pathLst>
                <a:path w="6202" h="3253" extrusionOk="0">
                  <a:moveTo>
                    <a:pt x="6202" y="0"/>
                  </a:moveTo>
                  <a:lnTo>
                    <a:pt x="1" y="91"/>
                  </a:lnTo>
                  <a:cubicBezTo>
                    <a:pt x="1" y="91"/>
                    <a:pt x="62" y="1581"/>
                    <a:pt x="214" y="3253"/>
                  </a:cubicBezTo>
                  <a:cubicBezTo>
                    <a:pt x="2250" y="3222"/>
                    <a:pt x="4287" y="2584"/>
                    <a:pt x="6110" y="1642"/>
                  </a:cubicBezTo>
                  <a:lnTo>
                    <a:pt x="6202" y="0"/>
                  </a:ln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2" name="Google Shape;3692;p80"/>
            <p:cNvSpPr/>
            <p:nvPr/>
          </p:nvSpPr>
          <p:spPr>
            <a:xfrm>
              <a:off x="-3779950" y="7888563"/>
              <a:ext cx="147450" cy="158850"/>
            </a:xfrm>
            <a:custGeom>
              <a:avLst/>
              <a:gdLst/>
              <a:ahLst/>
              <a:cxnLst/>
              <a:rect l="l" t="t" r="r" b="b"/>
              <a:pathLst>
                <a:path w="5898" h="6354" extrusionOk="0">
                  <a:moveTo>
                    <a:pt x="5897" y="0"/>
                  </a:moveTo>
                  <a:lnTo>
                    <a:pt x="5897" y="0"/>
                  </a:lnTo>
                  <a:cubicBezTo>
                    <a:pt x="4074" y="973"/>
                    <a:pt x="2037" y="1611"/>
                    <a:pt x="1" y="1642"/>
                  </a:cubicBezTo>
                  <a:cubicBezTo>
                    <a:pt x="153" y="3374"/>
                    <a:pt x="365" y="5350"/>
                    <a:pt x="639" y="6019"/>
                  </a:cubicBezTo>
                  <a:cubicBezTo>
                    <a:pt x="639" y="6019"/>
                    <a:pt x="1700" y="6353"/>
                    <a:pt x="2995" y="6353"/>
                  </a:cubicBezTo>
                  <a:cubicBezTo>
                    <a:pt x="3838" y="6353"/>
                    <a:pt x="4779" y="6212"/>
                    <a:pt x="5593" y="5745"/>
                  </a:cubicBezTo>
                  <a:lnTo>
                    <a:pt x="5897" y="0"/>
                  </a:ln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3" name="Google Shape;3693;p80"/>
            <p:cNvSpPr/>
            <p:nvPr/>
          </p:nvSpPr>
          <p:spPr>
            <a:xfrm>
              <a:off x="-3853650" y="8078438"/>
              <a:ext cx="215325" cy="38350"/>
            </a:xfrm>
            <a:custGeom>
              <a:avLst/>
              <a:gdLst/>
              <a:ahLst/>
              <a:cxnLst/>
              <a:rect l="l" t="t" r="r" b="b"/>
              <a:pathLst>
                <a:path w="8613" h="1534" extrusionOk="0">
                  <a:moveTo>
                    <a:pt x="6401" y="1"/>
                  </a:moveTo>
                  <a:cubicBezTo>
                    <a:pt x="3871" y="1"/>
                    <a:pt x="61" y="217"/>
                    <a:pt x="61" y="217"/>
                  </a:cubicBezTo>
                  <a:cubicBezTo>
                    <a:pt x="61" y="217"/>
                    <a:pt x="0" y="916"/>
                    <a:pt x="1094" y="1190"/>
                  </a:cubicBezTo>
                  <a:cubicBezTo>
                    <a:pt x="1868" y="1361"/>
                    <a:pt x="3128" y="1533"/>
                    <a:pt x="4413" y="1533"/>
                  </a:cubicBezTo>
                  <a:cubicBezTo>
                    <a:pt x="4945" y="1533"/>
                    <a:pt x="5481" y="1504"/>
                    <a:pt x="5988" y="1433"/>
                  </a:cubicBezTo>
                  <a:cubicBezTo>
                    <a:pt x="7690" y="1190"/>
                    <a:pt x="8481" y="1007"/>
                    <a:pt x="8481" y="1007"/>
                  </a:cubicBezTo>
                  <a:cubicBezTo>
                    <a:pt x="8481" y="1007"/>
                    <a:pt x="8572" y="703"/>
                    <a:pt x="8602" y="217"/>
                  </a:cubicBezTo>
                  <a:cubicBezTo>
                    <a:pt x="8612" y="55"/>
                    <a:pt x="7667" y="1"/>
                    <a:pt x="6401" y="1"/>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4" name="Google Shape;3694;p80"/>
            <p:cNvSpPr/>
            <p:nvPr/>
          </p:nvSpPr>
          <p:spPr>
            <a:xfrm>
              <a:off x="-3854425" y="8050413"/>
              <a:ext cx="80575" cy="57025"/>
            </a:xfrm>
            <a:custGeom>
              <a:avLst/>
              <a:gdLst/>
              <a:ahLst/>
              <a:cxnLst/>
              <a:rect l="l" t="t" r="r" b="b"/>
              <a:pathLst>
                <a:path w="3223" h="2281" extrusionOk="0">
                  <a:moveTo>
                    <a:pt x="2037" y="0"/>
                  </a:moveTo>
                  <a:cubicBezTo>
                    <a:pt x="1156" y="335"/>
                    <a:pt x="214" y="791"/>
                    <a:pt x="92" y="1338"/>
                  </a:cubicBezTo>
                  <a:cubicBezTo>
                    <a:pt x="1" y="1855"/>
                    <a:pt x="1429" y="2189"/>
                    <a:pt x="3223" y="2280"/>
                  </a:cubicBezTo>
                  <a:cubicBezTo>
                    <a:pt x="3010" y="1459"/>
                    <a:pt x="2615" y="700"/>
                    <a:pt x="2037" y="0"/>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5" name="Google Shape;3695;p80"/>
            <p:cNvSpPr/>
            <p:nvPr/>
          </p:nvSpPr>
          <p:spPr>
            <a:xfrm>
              <a:off x="-3803500" y="8032938"/>
              <a:ext cx="170225" cy="75125"/>
            </a:xfrm>
            <a:custGeom>
              <a:avLst/>
              <a:gdLst/>
              <a:ahLst/>
              <a:cxnLst/>
              <a:rect l="l" t="t" r="r" b="b"/>
              <a:pathLst>
                <a:path w="6809" h="3005" extrusionOk="0">
                  <a:moveTo>
                    <a:pt x="6535" y="0"/>
                  </a:moveTo>
                  <a:cubicBezTo>
                    <a:pt x="6535" y="0"/>
                    <a:pt x="5368" y="528"/>
                    <a:pt x="3672" y="528"/>
                  </a:cubicBezTo>
                  <a:cubicBezTo>
                    <a:pt x="3029" y="528"/>
                    <a:pt x="2310" y="452"/>
                    <a:pt x="1551" y="244"/>
                  </a:cubicBezTo>
                  <a:cubicBezTo>
                    <a:pt x="1551" y="244"/>
                    <a:pt x="791" y="426"/>
                    <a:pt x="0" y="699"/>
                  </a:cubicBezTo>
                  <a:cubicBezTo>
                    <a:pt x="578" y="1399"/>
                    <a:pt x="973" y="2158"/>
                    <a:pt x="1186" y="2979"/>
                  </a:cubicBezTo>
                  <a:cubicBezTo>
                    <a:pt x="1524" y="2996"/>
                    <a:pt x="1874" y="3005"/>
                    <a:pt x="2230" y="3005"/>
                  </a:cubicBezTo>
                  <a:cubicBezTo>
                    <a:pt x="3792" y="3005"/>
                    <a:pt x="5446" y="2839"/>
                    <a:pt x="6535" y="2493"/>
                  </a:cubicBezTo>
                  <a:cubicBezTo>
                    <a:pt x="6535" y="2493"/>
                    <a:pt x="6809" y="1034"/>
                    <a:pt x="6535" y="0"/>
                  </a:cubicBezTo>
                  <a:close/>
                </a:path>
              </a:pathLst>
            </a:custGeom>
            <a:solidFill>
              <a:srgbClr val="F2695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6" name="Google Shape;3696;p80"/>
            <p:cNvSpPr/>
            <p:nvPr/>
          </p:nvSpPr>
          <p:spPr>
            <a:xfrm>
              <a:off x="-3809850" y="8003288"/>
              <a:ext cx="43550" cy="47725"/>
            </a:xfrm>
            <a:custGeom>
              <a:avLst/>
              <a:gdLst/>
              <a:ahLst/>
              <a:cxnLst/>
              <a:rect l="l" t="t" r="r" b="b"/>
              <a:pathLst>
                <a:path w="1742" h="1909" extrusionOk="0">
                  <a:moveTo>
                    <a:pt x="1064" y="183"/>
                  </a:moveTo>
                  <a:cubicBezTo>
                    <a:pt x="1091" y="183"/>
                    <a:pt x="1124" y="193"/>
                    <a:pt x="1166" y="214"/>
                  </a:cubicBezTo>
                  <a:cubicBezTo>
                    <a:pt x="1379" y="335"/>
                    <a:pt x="1379" y="852"/>
                    <a:pt x="1379" y="1034"/>
                  </a:cubicBezTo>
                  <a:cubicBezTo>
                    <a:pt x="1394" y="1158"/>
                    <a:pt x="1394" y="1289"/>
                    <a:pt x="1390" y="1419"/>
                  </a:cubicBezTo>
                  <a:lnTo>
                    <a:pt x="1390" y="1419"/>
                  </a:lnTo>
                  <a:cubicBezTo>
                    <a:pt x="1369" y="1389"/>
                    <a:pt x="1347" y="1359"/>
                    <a:pt x="1324" y="1330"/>
                  </a:cubicBezTo>
                  <a:lnTo>
                    <a:pt x="1324" y="1330"/>
                  </a:lnTo>
                  <a:cubicBezTo>
                    <a:pt x="1268" y="1239"/>
                    <a:pt x="1215" y="1150"/>
                    <a:pt x="1166" y="1065"/>
                  </a:cubicBezTo>
                  <a:cubicBezTo>
                    <a:pt x="1139" y="983"/>
                    <a:pt x="815" y="183"/>
                    <a:pt x="1064" y="183"/>
                  </a:cubicBezTo>
                  <a:close/>
                  <a:moveTo>
                    <a:pt x="551" y="931"/>
                  </a:moveTo>
                  <a:cubicBezTo>
                    <a:pt x="572" y="931"/>
                    <a:pt x="594" y="935"/>
                    <a:pt x="619" y="943"/>
                  </a:cubicBezTo>
                  <a:cubicBezTo>
                    <a:pt x="741" y="974"/>
                    <a:pt x="862" y="1095"/>
                    <a:pt x="923" y="1186"/>
                  </a:cubicBezTo>
                  <a:cubicBezTo>
                    <a:pt x="1090" y="1330"/>
                    <a:pt x="1201" y="1511"/>
                    <a:pt x="1315" y="1685"/>
                  </a:cubicBezTo>
                  <a:lnTo>
                    <a:pt x="1315" y="1685"/>
                  </a:lnTo>
                  <a:cubicBezTo>
                    <a:pt x="993" y="1597"/>
                    <a:pt x="645" y="1466"/>
                    <a:pt x="467" y="1186"/>
                  </a:cubicBezTo>
                  <a:cubicBezTo>
                    <a:pt x="388" y="1081"/>
                    <a:pt x="423" y="931"/>
                    <a:pt x="551" y="931"/>
                  </a:cubicBezTo>
                  <a:close/>
                  <a:moveTo>
                    <a:pt x="1096" y="0"/>
                  </a:moveTo>
                  <a:cubicBezTo>
                    <a:pt x="1089" y="0"/>
                    <a:pt x="1082" y="1"/>
                    <a:pt x="1075" y="1"/>
                  </a:cubicBezTo>
                  <a:cubicBezTo>
                    <a:pt x="642" y="17"/>
                    <a:pt x="717" y="455"/>
                    <a:pt x="906" y="902"/>
                  </a:cubicBezTo>
                  <a:lnTo>
                    <a:pt x="906" y="902"/>
                  </a:lnTo>
                  <a:cubicBezTo>
                    <a:pt x="853" y="862"/>
                    <a:pt x="798" y="825"/>
                    <a:pt x="741" y="791"/>
                  </a:cubicBezTo>
                  <a:cubicBezTo>
                    <a:pt x="686" y="750"/>
                    <a:pt x="595" y="722"/>
                    <a:pt x="503" y="722"/>
                  </a:cubicBezTo>
                  <a:cubicBezTo>
                    <a:pt x="389" y="722"/>
                    <a:pt x="274" y="765"/>
                    <a:pt x="224" y="882"/>
                  </a:cubicBezTo>
                  <a:cubicBezTo>
                    <a:pt x="0" y="1498"/>
                    <a:pt x="884" y="1779"/>
                    <a:pt x="1381" y="1819"/>
                  </a:cubicBezTo>
                  <a:lnTo>
                    <a:pt x="1381" y="1819"/>
                  </a:lnTo>
                  <a:cubicBezTo>
                    <a:pt x="1391" y="1879"/>
                    <a:pt x="1439" y="1908"/>
                    <a:pt x="1489" y="1908"/>
                  </a:cubicBezTo>
                  <a:cubicBezTo>
                    <a:pt x="1546" y="1908"/>
                    <a:pt x="1607" y="1870"/>
                    <a:pt x="1622" y="1794"/>
                  </a:cubicBezTo>
                  <a:cubicBezTo>
                    <a:pt x="1622" y="1403"/>
                    <a:pt x="1741" y="0"/>
                    <a:pt x="1096" y="0"/>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7" name="Google Shape;3697;p80"/>
            <p:cNvSpPr/>
            <p:nvPr/>
          </p:nvSpPr>
          <p:spPr>
            <a:xfrm>
              <a:off x="-3242700" y="6678813"/>
              <a:ext cx="25" cy="1550"/>
            </a:xfrm>
            <a:custGeom>
              <a:avLst/>
              <a:gdLst/>
              <a:ahLst/>
              <a:cxnLst/>
              <a:rect l="l" t="t" r="r" b="b"/>
              <a:pathLst>
                <a:path w="1" h="62" extrusionOk="0">
                  <a:moveTo>
                    <a:pt x="0" y="0"/>
                  </a:moveTo>
                  <a:cubicBezTo>
                    <a:pt x="0" y="31"/>
                    <a:pt x="0" y="61"/>
                    <a:pt x="0" y="61"/>
                  </a:cubicBezTo>
                  <a:cubicBezTo>
                    <a:pt x="0" y="61"/>
                    <a:pt x="0" y="31"/>
                    <a:pt x="0" y="0"/>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8" name="Google Shape;3698;p80"/>
            <p:cNvSpPr/>
            <p:nvPr/>
          </p:nvSpPr>
          <p:spPr>
            <a:xfrm>
              <a:off x="-3422050" y="6950863"/>
              <a:ext cx="163425" cy="210500"/>
            </a:xfrm>
            <a:custGeom>
              <a:avLst/>
              <a:gdLst/>
              <a:ahLst/>
              <a:cxnLst/>
              <a:rect l="l" t="t" r="r" b="b"/>
              <a:pathLst>
                <a:path w="6537" h="8420" extrusionOk="0">
                  <a:moveTo>
                    <a:pt x="6536" y="0"/>
                  </a:moveTo>
                  <a:cubicBezTo>
                    <a:pt x="4891" y="1028"/>
                    <a:pt x="3050" y="1643"/>
                    <a:pt x="1088" y="1643"/>
                  </a:cubicBezTo>
                  <a:cubicBezTo>
                    <a:pt x="729" y="1643"/>
                    <a:pt x="367" y="1623"/>
                    <a:pt x="1" y="1581"/>
                  </a:cubicBezTo>
                  <a:lnTo>
                    <a:pt x="1" y="1581"/>
                  </a:lnTo>
                  <a:lnTo>
                    <a:pt x="1247" y="8420"/>
                  </a:lnTo>
                  <a:cubicBezTo>
                    <a:pt x="2797" y="7082"/>
                    <a:pt x="4955" y="3648"/>
                    <a:pt x="6536"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9" name="Google Shape;3699;p80"/>
            <p:cNvSpPr/>
            <p:nvPr/>
          </p:nvSpPr>
          <p:spPr>
            <a:xfrm>
              <a:off x="-3424325" y="6611838"/>
              <a:ext cx="237125" cy="380125"/>
            </a:xfrm>
            <a:custGeom>
              <a:avLst/>
              <a:gdLst/>
              <a:ahLst/>
              <a:cxnLst/>
              <a:rect l="l" t="t" r="r" b="b"/>
              <a:pathLst>
                <a:path w="9485" h="15205" extrusionOk="0">
                  <a:moveTo>
                    <a:pt x="7038" y="0"/>
                  </a:moveTo>
                  <a:cubicBezTo>
                    <a:pt x="6425" y="0"/>
                    <a:pt x="6019" y="2406"/>
                    <a:pt x="6019" y="2406"/>
                  </a:cubicBezTo>
                  <a:cubicBezTo>
                    <a:pt x="6019" y="2406"/>
                    <a:pt x="6354" y="35"/>
                    <a:pt x="5746" y="5"/>
                  </a:cubicBezTo>
                  <a:cubicBezTo>
                    <a:pt x="5742" y="4"/>
                    <a:pt x="5739" y="4"/>
                    <a:pt x="5735" y="4"/>
                  </a:cubicBezTo>
                  <a:cubicBezTo>
                    <a:pt x="5106" y="4"/>
                    <a:pt x="4986" y="2740"/>
                    <a:pt x="4986" y="2740"/>
                  </a:cubicBezTo>
                  <a:cubicBezTo>
                    <a:pt x="4986" y="2740"/>
                    <a:pt x="4881" y="1885"/>
                    <a:pt x="4466" y="1885"/>
                  </a:cubicBezTo>
                  <a:cubicBezTo>
                    <a:pt x="4379" y="1885"/>
                    <a:pt x="4280" y="1922"/>
                    <a:pt x="4165" y="2011"/>
                  </a:cubicBezTo>
                  <a:cubicBezTo>
                    <a:pt x="3496" y="2497"/>
                    <a:pt x="4834" y="4746"/>
                    <a:pt x="4834" y="4746"/>
                  </a:cubicBezTo>
                  <a:cubicBezTo>
                    <a:pt x="4834" y="4746"/>
                    <a:pt x="4834" y="5141"/>
                    <a:pt x="4226" y="7300"/>
                  </a:cubicBezTo>
                  <a:cubicBezTo>
                    <a:pt x="3618" y="9458"/>
                    <a:pt x="1" y="14595"/>
                    <a:pt x="1" y="14595"/>
                  </a:cubicBezTo>
                  <a:lnTo>
                    <a:pt x="92" y="15142"/>
                  </a:lnTo>
                  <a:cubicBezTo>
                    <a:pt x="458" y="15184"/>
                    <a:pt x="820" y="15204"/>
                    <a:pt x="1179" y="15204"/>
                  </a:cubicBezTo>
                  <a:cubicBezTo>
                    <a:pt x="3141" y="15204"/>
                    <a:pt x="4982" y="14589"/>
                    <a:pt x="6627" y="13561"/>
                  </a:cubicBezTo>
                  <a:cubicBezTo>
                    <a:pt x="7265" y="12102"/>
                    <a:pt x="7782" y="10613"/>
                    <a:pt x="8177" y="9214"/>
                  </a:cubicBezTo>
                  <a:cubicBezTo>
                    <a:pt x="9484" y="4199"/>
                    <a:pt x="8724" y="430"/>
                    <a:pt x="8177" y="400"/>
                  </a:cubicBezTo>
                  <a:cubicBezTo>
                    <a:pt x="8173" y="400"/>
                    <a:pt x="8169" y="399"/>
                    <a:pt x="8166" y="399"/>
                  </a:cubicBezTo>
                  <a:cubicBezTo>
                    <a:pt x="7656" y="399"/>
                    <a:pt x="7326" y="2378"/>
                    <a:pt x="7265" y="2679"/>
                  </a:cubicBezTo>
                  <a:cubicBezTo>
                    <a:pt x="7326" y="2345"/>
                    <a:pt x="7661" y="126"/>
                    <a:pt x="7083" y="5"/>
                  </a:cubicBezTo>
                  <a:cubicBezTo>
                    <a:pt x="7068" y="2"/>
                    <a:pt x="7053" y="0"/>
                    <a:pt x="7038" y="0"/>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0" name="Google Shape;3700;p80"/>
            <p:cNvSpPr/>
            <p:nvPr/>
          </p:nvSpPr>
          <p:spPr>
            <a:xfrm>
              <a:off x="-3722200" y="7038988"/>
              <a:ext cx="25" cy="25"/>
            </a:xfrm>
            <a:custGeom>
              <a:avLst/>
              <a:gdLst/>
              <a:ahLst/>
              <a:cxnLst/>
              <a:rect l="l" t="t" r="r" b="b"/>
              <a:pathLst>
                <a:path w="1" h="1" extrusionOk="0">
                  <a:moveTo>
                    <a:pt x="1" y="1"/>
                  </a:move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1" name="Google Shape;3701;p80"/>
            <p:cNvSpPr/>
            <p:nvPr/>
          </p:nvSpPr>
          <p:spPr>
            <a:xfrm>
              <a:off x="-4015525" y="6751688"/>
              <a:ext cx="107950" cy="68975"/>
            </a:xfrm>
            <a:custGeom>
              <a:avLst/>
              <a:gdLst/>
              <a:ahLst/>
              <a:cxnLst/>
              <a:rect l="l" t="t" r="r" b="b"/>
              <a:pathLst>
                <a:path w="4318" h="2759" extrusionOk="0">
                  <a:moveTo>
                    <a:pt x="2370" y="1"/>
                  </a:moveTo>
                  <a:cubicBezTo>
                    <a:pt x="1540" y="1"/>
                    <a:pt x="705" y="246"/>
                    <a:pt x="1" y="733"/>
                  </a:cubicBezTo>
                  <a:cubicBezTo>
                    <a:pt x="161" y="1763"/>
                    <a:pt x="994" y="2759"/>
                    <a:pt x="2552" y="2759"/>
                  </a:cubicBezTo>
                  <a:cubicBezTo>
                    <a:pt x="3062" y="2759"/>
                    <a:pt x="3650" y="2652"/>
                    <a:pt x="4317" y="2405"/>
                  </a:cubicBezTo>
                  <a:lnTo>
                    <a:pt x="4317" y="490"/>
                  </a:lnTo>
                  <a:cubicBezTo>
                    <a:pt x="3718" y="163"/>
                    <a:pt x="3045" y="1"/>
                    <a:pt x="2370"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2" name="Google Shape;3702;p80"/>
            <p:cNvSpPr/>
            <p:nvPr/>
          </p:nvSpPr>
          <p:spPr>
            <a:xfrm>
              <a:off x="-4018550" y="6712938"/>
              <a:ext cx="110975" cy="57075"/>
            </a:xfrm>
            <a:custGeom>
              <a:avLst/>
              <a:gdLst/>
              <a:ahLst/>
              <a:cxnLst/>
              <a:rect l="l" t="t" r="r" b="b"/>
              <a:pathLst>
                <a:path w="4439" h="2283" extrusionOk="0">
                  <a:moveTo>
                    <a:pt x="2297" y="0"/>
                  </a:moveTo>
                  <a:cubicBezTo>
                    <a:pt x="1858" y="0"/>
                    <a:pt x="1385" y="99"/>
                    <a:pt x="912" y="368"/>
                  </a:cubicBezTo>
                  <a:cubicBezTo>
                    <a:pt x="274" y="763"/>
                    <a:pt x="0" y="1523"/>
                    <a:pt x="122" y="2283"/>
                  </a:cubicBezTo>
                  <a:cubicBezTo>
                    <a:pt x="826" y="1796"/>
                    <a:pt x="1661" y="1551"/>
                    <a:pt x="2491" y="1551"/>
                  </a:cubicBezTo>
                  <a:cubicBezTo>
                    <a:pt x="3166" y="1551"/>
                    <a:pt x="3839" y="1713"/>
                    <a:pt x="4438" y="2040"/>
                  </a:cubicBezTo>
                  <a:lnTo>
                    <a:pt x="4438" y="733"/>
                  </a:lnTo>
                  <a:cubicBezTo>
                    <a:pt x="4438" y="733"/>
                    <a:pt x="3494" y="0"/>
                    <a:pt x="2297"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3" name="Google Shape;3703;p80"/>
            <p:cNvSpPr/>
            <p:nvPr/>
          </p:nvSpPr>
          <p:spPr>
            <a:xfrm>
              <a:off x="-3983600" y="6754713"/>
              <a:ext cx="67650" cy="57100"/>
            </a:xfrm>
            <a:custGeom>
              <a:avLst/>
              <a:gdLst/>
              <a:ahLst/>
              <a:cxnLst/>
              <a:rect l="l" t="t" r="r" b="b"/>
              <a:pathLst>
                <a:path w="2706" h="2284" extrusionOk="0">
                  <a:moveTo>
                    <a:pt x="1156" y="0"/>
                  </a:moveTo>
                  <a:cubicBezTo>
                    <a:pt x="773" y="0"/>
                    <a:pt x="373" y="82"/>
                    <a:pt x="31" y="156"/>
                  </a:cubicBezTo>
                  <a:cubicBezTo>
                    <a:pt x="1" y="186"/>
                    <a:pt x="31" y="217"/>
                    <a:pt x="31" y="217"/>
                  </a:cubicBezTo>
                  <a:cubicBezTo>
                    <a:pt x="388" y="217"/>
                    <a:pt x="802" y="137"/>
                    <a:pt x="1190" y="137"/>
                  </a:cubicBezTo>
                  <a:cubicBezTo>
                    <a:pt x="1595" y="137"/>
                    <a:pt x="1971" y="224"/>
                    <a:pt x="2219" y="582"/>
                  </a:cubicBezTo>
                  <a:cubicBezTo>
                    <a:pt x="2554" y="1037"/>
                    <a:pt x="2523" y="1676"/>
                    <a:pt x="2523" y="2192"/>
                  </a:cubicBezTo>
                  <a:cubicBezTo>
                    <a:pt x="2523" y="2253"/>
                    <a:pt x="2561" y="2284"/>
                    <a:pt x="2599" y="2284"/>
                  </a:cubicBezTo>
                  <a:cubicBezTo>
                    <a:pt x="2637" y="2284"/>
                    <a:pt x="2675" y="2253"/>
                    <a:pt x="2675" y="2192"/>
                  </a:cubicBezTo>
                  <a:cubicBezTo>
                    <a:pt x="2706" y="1585"/>
                    <a:pt x="2675" y="825"/>
                    <a:pt x="2219" y="369"/>
                  </a:cubicBezTo>
                  <a:cubicBezTo>
                    <a:pt x="1940" y="89"/>
                    <a:pt x="1557" y="0"/>
                    <a:pt x="1156"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4" name="Google Shape;3704;p80"/>
            <p:cNvSpPr/>
            <p:nvPr/>
          </p:nvSpPr>
          <p:spPr>
            <a:xfrm>
              <a:off x="-3955200" y="6770813"/>
              <a:ext cx="39075" cy="23250"/>
            </a:xfrm>
            <a:custGeom>
              <a:avLst/>
              <a:gdLst/>
              <a:ahLst/>
              <a:cxnLst/>
              <a:rect l="l" t="t" r="r" b="b"/>
              <a:pathLst>
                <a:path w="1563" h="930" extrusionOk="0">
                  <a:moveTo>
                    <a:pt x="547" y="1"/>
                  </a:moveTo>
                  <a:cubicBezTo>
                    <a:pt x="386" y="1"/>
                    <a:pt x="218" y="55"/>
                    <a:pt x="50" y="181"/>
                  </a:cubicBezTo>
                  <a:cubicBezTo>
                    <a:pt x="0" y="230"/>
                    <a:pt x="52" y="280"/>
                    <a:pt x="106" y="280"/>
                  </a:cubicBezTo>
                  <a:cubicBezTo>
                    <a:pt x="118" y="280"/>
                    <a:pt x="130" y="277"/>
                    <a:pt x="141" y="272"/>
                  </a:cubicBezTo>
                  <a:cubicBezTo>
                    <a:pt x="280" y="216"/>
                    <a:pt x="413" y="180"/>
                    <a:pt x="542" y="180"/>
                  </a:cubicBezTo>
                  <a:cubicBezTo>
                    <a:pt x="695" y="180"/>
                    <a:pt x="844" y="231"/>
                    <a:pt x="992" y="363"/>
                  </a:cubicBezTo>
                  <a:cubicBezTo>
                    <a:pt x="1144" y="515"/>
                    <a:pt x="1266" y="728"/>
                    <a:pt x="1418" y="910"/>
                  </a:cubicBezTo>
                  <a:cubicBezTo>
                    <a:pt x="1432" y="924"/>
                    <a:pt x="1447" y="930"/>
                    <a:pt x="1462" y="930"/>
                  </a:cubicBezTo>
                  <a:cubicBezTo>
                    <a:pt x="1514" y="930"/>
                    <a:pt x="1563" y="859"/>
                    <a:pt x="1539" y="789"/>
                  </a:cubicBezTo>
                  <a:cubicBezTo>
                    <a:pt x="1341" y="371"/>
                    <a:pt x="968" y="1"/>
                    <a:pt x="547"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5" name="Google Shape;3705;p80"/>
            <p:cNvSpPr/>
            <p:nvPr/>
          </p:nvSpPr>
          <p:spPr>
            <a:xfrm>
              <a:off x="-3417475" y="6751688"/>
              <a:ext cx="107925" cy="68975"/>
            </a:xfrm>
            <a:custGeom>
              <a:avLst/>
              <a:gdLst/>
              <a:ahLst/>
              <a:cxnLst/>
              <a:rect l="l" t="t" r="r" b="b"/>
              <a:pathLst>
                <a:path w="4317" h="2759" extrusionOk="0">
                  <a:moveTo>
                    <a:pt x="1957" y="1"/>
                  </a:moveTo>
                  <a:cubicBezTo>
                    <a:pt x="1278" y="1"/>
                    <a:pt x="600" y="163"/>
                    <a:pt x="0" y="490"/>
                  </a:cubicBezTo>
                  <a:lnTo>
                    <a:pt x="0" y="2405"/>
                  </a:lnTo>
                  <a:cubicBezTo>
                    <a:pt x="675" y="2652"/>
                    <a:pt x="1269" y="2759"/>
                    <a:pt x="1783" y="2759"/>
                  </a:cubicBezTo>
                  <a:cubicBezTo>
                    <a:pt x="3352" y="2759"/>
                    <a:pt x="4179" y="1763"/>
                    <a:pt x="4317" y="733"/>
                  </a:cubicBezTo>
                  <a:cubicBezTo>
                    <a:pt x="3629" y="246"/>
                    <a:pt x="2793" y="1"/>
                    <a:pt x="1957"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6" name="Google Shape;3706;p80"/>
            <p:cNvSpPr/>
            <p:nvPr/>
          </p:nvSpPr>
          <p:spPr>
            <a:xfrm>
              <a:off x="-3417475" y="6712938"/>
              <a:ext cx="110975" cy="57075"/>
            </a:xfrm>
            <a:custGeom>
              <a:avLst/>
              <a:gdLst/>
              <a:ahLst/>
              <a:cxnLst/>
              <a:rect l="l" t="t" r="r" b="b"/>
              <a:pathLst>
                <a:path w="4439" h="2283" extrusionOk="0">
                  <a:moveTo>
                    <a:pt x="2141" y="0"/>
                  </a:moveTo>
                  <a:cubicBezTo>
                    <a:pt x="944" y="0"/>
                    <a:pt x="0" y="733"/>
                    <a:pt x="0" y="733"/>
                  </a:cubicBezTo>
                  <a:lnTo>
                    <a:pt x="0" y="2040"/>
                  </a:lnTo>
                  <a:cubicBezTo>
                    <a:pt x="613" y="1713"/>
                    <a:pt x="1294" y="1551"/>
                    <a:pt x="1970" y="1551"/>
                  </a:cubicBezTo>
                  <a:cubicBezTo>
                    <a:pt x="2802" y="1551"/>
                    <a:pt x="3629" y="1796"/>
                    <a:pt x="4317" y="2283"/>
                  </a:cubicBezTo>
                  <a:cubicBezTo>
                    <a:pt x="4438" y="1523"/>
                    <a:pt x="4165" y="763"/>
                    <a:pt x="3526" y="368"/>
                  </a:cubicBezTo>
                  <a:cubicBezTo>
                    <a:pt x="3053" y="99"/>
                    <a:pt x="2580" y="0"/>
                    <a:pt x="2141"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7" name="Google Shape;3707;p80"/>
            <p:cNvSpPr/>
            <p:nvPr/>
          </p:nvSpPr>
          <p:spPr>
            <a:xfrm>
              <a:off x="-3409125" y="6754713"/>
              <a:ext cx="67650" cy="57100"/>
            </a:xfrm>
            <a:custGeom>
              <a:avLst/>
              <a:gdLst/>
              <a:ahLst/>
              <a:cxnLst/>
              <a:rect l="l" t="t" r="r" b="b"/>
              <a:pathLst>
                <a:path w="2706" h="2284" extrusionOk="0">
                  <a:moveTo>
                    <a:pt x="1550" y="0"/>
                  </a:moveTo>
                  <a:cubicBezTo>
                    <a:pt x="1149" y="0"/>
                    <a:pt x="767" y="89"/>
                    <a:pt x="487" y="369"/>
                  </a:cubicBezTo>
                  <a:cubicBezTo>
                    <a:pt x="31" y="855"/>
                    <a:pt x="1" y="1585"/>
                    <a:pt x="31" y="2192"/>
                  </a:cubicBezTo>
                  <a:cubicBezTo>
                    <a:pt x="31" y="2253"/>
                    <a:pt x="69" y="2284"/>
                    <a:pt x="107" y="2284"/>
                  </a:cubicBezTo>
                  <a:cubicBezTo>
                    <a:pt x="145" y="2284"/>
                    <a:pt x="183" y="2253"/>
                    <a:pt x="183" y="2192"/>
                  </a:cubicBezTo>
                  <a:cubicBezTo>
                    <a:pt x="213" y="1676"/>
                    <a:pt x="153" y="1037"/>
                    <a:pt x="487" y="582"/>
                  </a:cubicBezTo>
                  <a:cubicBezTo>
                    <a:pt x="730" y="217"/>
                    <a:pt x="1095" y="126"/>
                    <a:pt x="1490" y="126"/>
                  </a:cubicBezTo>
                  <a:cubicBezTo>
                    <a:pt x="1885" y="126"/>
                    <a:pt x="2311" y="217"/>
                    <a:pt x="2676" y="217"/>
                  </a:cubicBezTo>
                  <a:cubicBezTo>
                    <a:pt x="2706" y="217"/>
                    <a:pt x="2706" y="186"/>
                    <a:pt x="2676" y="156"/>
                  </a:cubicBezTo>
                  <a:cubicBezTo>
                    <a:pt x="2334" y="82"/>
                    <a:pt x="1934" y="0"/>
                    <a:pt x="1550"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8" name="Google Shape;3708;p80"/>
            <p:cNvSpPr/>
            <p:nvPr/>
          </p:nvSpPr>
          <p:spPr>
            <a:xfrm>
              <a:off x="-3408950" y="6770813"/>
              <a:ext cx="39100" cy="23250"/>
            </a:xfrm>
            <a:custGeom>
              <a:avLst/>
              <a:gdLst/>
              <a:ahLst/>
              <a:cxnLst/>
              <a:rect l="l" t="t" r="r" b="b"/>
              <a:pathLst>
                <a:path w="1564" h="930" extrusionOk="0">
                  <a:moveTo>
                    <a:pt x="1016" y="1"/>
                  </a:moveTo>
                  <a:cubicBezTo>
                    <a:pt x="595" y="1"/>
                    <a:pt x="222" y="371"/>
                    <a:pt x="24" y="789"/>
                  </a:cubicBezTo>
                  <a:cubicBezTo>
                    <a:pt x="1" y="859"/>
                    <a:pt x="50" y="930"/>
                    <a:pt x="116" y="930"/>
                  </a:cubicBezTo>
                  <a:cubicBezTo>
                    <a:pt x="135" y="930"/>
                    <a:pt x="156" y="924"/>
                    <a:pt x="176" y="910"/>
                  </a:cubicBezTo>
                  <a:cubicBezTo>
                    <a:pt x="328" y="728"/>
                    <a:pt x="419" y="515"/>
                    <a:pt x="602" y="363"/>
                  </a:cubicBezTo>
                  <a:cubicBezTo>
                    <a:pt x="750" y="231"/>
                    <a:pt x="890" y="180"/>
                    <a:pt x="1039" y="180"/>
                  </a:cubicBezTo>
                  <a:cubicBezTo>
                    <a:pt x="1166" y="180"/>
                    <a:pt x="1300" y="216"/>
                    <a:pt x="1453" y="272"/>
                  </a:cubicBezTo>
                  <a:cubicBezTo>
                    <a:pt x="1464" y="277"/>
                    <a:pt x="1475" y="280"/>
                    <a:pt x="1485" y="280"/>
                  </a:cubicBezTo>
                  <a:cubicBezTo>
                    <a:pt x="1532" y="280"/>
                    <a:pt x="1563" y="230"/>
                    <a:pt x="1514" y="181"/>
                  </a:cubicBezTo>
                  <a:cubicBezTo>
                    <a:pt x="1345" y="55"/>
                    <a:pt x="1177" y="1"/>
                    <a:pt x="1016"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9" name="Google Shape;3709;p80"/>
            <p:cNvSpPr/>
            <p:nvPr/>
          </p:nvSpPr>
          <p:spPr>
            <a:xfrm>
              <a:off x="-3713825" y="6994163"/>
              <a:ext cx="126150" cy="59000"/>
            </a:xfrm>
            <a:custGeom>
              <a:avLst/>
              <a:gdLst/>
              <a:ahLst/>
              <a:cxnLst/>
              <a:rect l="l" t="t" r="r" b="b"/>
              <a:pathLst>
                <a:path w="5046" h="2360" extrusionOk="0">
                  <a:moveTo>
                    <a:pt x="5046" y="1"/>
                  </a:moveTo>
                  <a:lnTo>
                    <a:pt x="5046" y="1"/>
                  </a:lnTo>
                  <a:cubicBezTo>
                    <a:pt x="3404" y="122"/>
                    <a:pt x="1793" y="396"/>
                    <a:pt x="182" y="943"/>
                  </a:cubicBezTo>
                  <a:cubicBezTo>
                    <a:pt x="152" y="1125"/>
                    <a:pt x="91" y="1277"/>
                    <a:pt x="0" y="1429"/>
                  </a:cubicBezTo>
                  <a:cubicBezTo>
                    <a:pt x="0" y="1429"/>
                    <a:pt x="806" y="2360"/>
                    <a:pt x="2519" y="2360"/>
                  </a:cubicBezTo>
                  <a:cubicBezTo>
                    <a:pt x="3204" y="2360"/>
                    <a:pt x="4034" y="2211"/>
                    <a:pt x="5015" y="1794"/>
                  </a:cubicBezTo>
                  <a:cubicBezTo>
                    <a:pt x="5015" y="1794"/>
                    <a:pt x="498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0" name="Google Shape;3710;p80"/>
            <p:cNvSpPr/>
            <p:nvPr/>
          </p:nvSpPr>
          <p:spPr>
            <a:xfrm>
              <a:off x="-3713825" y="6947063"/>
              <a:ext cx="135275" cy="70675"/>
            </a:xfrm>
            <a:custGeom>
              <a:avLst/>
              <a:gdLst/>
              <a:ahLst/>
              <a:cxnLst/>
              <a:rect l="l" t="t" r="r" b="b"/>
              <a:pathLst>
                <a:path w="5411" h="2827" extrusionOk="0">
                  <a:moveTo>
                    <a:pt x="5410" y="0"/>
                  </a:moveTo>
                  <a:lnTo>
                    <a:pt x="0" y="456"/>
                  </a:lnTo>
                  <a:cubicBezTo>
                    <a:pt x="0" y="456"/>
                    <a:pt x="426" y="1763"/>
                    <a:pt x="182" y="2827"/>
                  </a:cubicBezTo>
                  <a:cubicBezTo>
                    <a:pt x="1793" y="2280"/>
                    <a:pt x="3404" y="2006"/>
                    <a:pt x="5046" y="1885"/>
                  </a:cubicBezTo>
                  <a:cubicBezTo>
                    <a:pt x="5107" y="1277"/>
                    <a:pt x="5198" y="578"/>
                    <a:pt x="5410"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1" name="Google Shape;3711;p80"/>
            <p:cNvSpPr/>
            <p:nvPr/>
          </p:nvSpPr>
          <p:spPr>
            <a:xfrm>
              <a:off x="-3919125" y="6466513"/>
              <a:ext cx="522950" cy="493450"/>
            </a:xfrm>
            <a:custGeom>
              <a:avLst/>
              <a:gdLst/>
              <a:ahLst/>
              <a:cxnLst/>
              <a:rect l="l" t="t" r="r" b="b"/>
              <a:pathLst>
                <a:path w="20918" h="19738" extrusionOk="0">
                  <a:moveTo>
                    <a:pt x="7888" y="1"/>
                  </a:moveTo>
                  <a:cubicBezTo>
                    <a:pt x="3784" y="1"/>
                    <a:pt x="1" y="2091"/>
                    <a:pt x="188" y="9921"/>
                  </a:cubicBezTo>
                  <a:cubicBezTo>
                    <a:pt x="188" y="9921"/>
                    <a:pt x="66" y="13599"/>
                    <a:pt x="978" y="15423"/>
                  </a:cubicBezTo>
                  <a:cubicBezTo>
                    <a:pt x="1859" y="17246"/>
                    <a:pt x="4838" y="19283"/>
                    <a:pt x="8820" y="19678"/>
                  </a:cubicBezTo>
                  <a:cubicBezTo>
                    <a:pt x="9252" y="19718"/>
                    <a:pt x="9701" y="19738"/>
                    <a:pt x="10158" y="19738"/>
                  </a:cubicBezTo>
                  <a:cubicBezTo>
                    <a:pt x="13880" y="19738"/>
                    <a:pt x="18190" y="18420"/>
                    <a:pt x="19246" y="15848"/>
                  </a:cubicBezTo>
                  <a:cubicBezTo>
                    <a:pt x="20462" y="12991"/>
                    <a:pt x="20917" y="10985"/>
                    <a:pt x="20553" y="8067"/>
                  </a:cubicBezTo>
                  <a:cubicBezTo>
                    <a:pt x="20188" y="5149"/>
                    <a:pt x="20036" y="3842"/>
                    <a:pt x="17331" y="2535"/>
                  </a:cubicBezTo>
                  <a:cubicBezTo>
                    <a:pt x="15996" y="1897"/>
                    <a:pt x="11797" y="1"/>
                    <a:pt x="7888"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2" name="Google Shape;3712;p80"/>
            <p:cNvSpPr/>
            <p:nvPr/>
          </p:nvSpPr>
          <p:spPr>
            <a:xfrm>
              <a:off x="-3798950" y="6730488"/>
              <a:ext cx="29675" cy="35725"/>
            </a:xfrm>
            <a:custGeom>
              <a:avLst/>
              <a:gdLst/>
              <a:ahLst/>
              <a:cxnLst/>
              <a:rect l="l" t="t" r="r" b="b"/>
              <a:pathLst>
                <a:path w="1187" h="1429" extrusionOk="0">
                  <a:moveTo>
                    <a:pt x="578" y="0"/>
                  </a:moveTo>
                  <a:cubicBezTo>
                    <a:pt x="244" y="0"/>
                    <a:pt x="1" y="335"/>
                    <a:pt x="1" y="699"/>
                  </a:cubicBezTo>
                  <a:cubicBezTo>
                    <a:pt x="1" y="1095"/>
                    <a:pt x="244" y="1429"/>
                    <a:pt x="578" y="1429"/>
                  </a:cubicBezTo>
                  <a:cubicBezTo>
                    <a:pt x="913" y="1429"/>
                    <a:pt x="1186" y="1095"/>
                    <a:pt x="1186" y="699"/>
                  </a:cubicBezTo>
                  <a:cubicBezTo>
                    <a:pt x="1186" y="335"/>
                    <a:pt x="913" y="0"/>
                    <a:pt x="578" y="0"/>
                  </a:cubicBezTo>
                  <a:close/>
                </a:path>
              </a:pathLst>
            </a:custGeom>
            <a:solidFill>
              <a:srgbClr val="11111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3" name="Google Shape;3713;p80"/>
            <p:cNvSpPr/>
            <p:nvPr/>
          </p:nvSpPr>
          <p:spPr>
            <a:xfrm>
              <a:off x="-3558050" y="6730488"/>
              <a:ext cx="29650" cy="35725"/>
            </a:xfrm>
            <a:custGeom>
              <a:avLst/>
              <a:gdLst/>
              <a:ahLst/>
              <a:cxnLst/>
              <a:rect l="l" t="t" r="r" b="b"/>
              <a:pathLst>
                <a:path w="1186" h="1429" extrusionOk="0">
                  <a:moveTo>
                    <a:pt x="578" y="0"/>
                  </a:moveTo>
                  <a:cubicBezTo>
                    <a:pt x="274" y="0"/>
                    <a:pt x="0" y="335"/>
                    <a:pt x="0" y="699"/>
                  </a:cubicBezTo>
                  <a:cubicBezTo>
                    <a:pt x="0" y="1095"/>
                    <a:pt x="274" y="1429"/>
                    <a:pt x="578" y="1429"/>
                  </a:cubicBezTo>
                  <a:cubicBezTo>
                    <a:pt x="912" y="1429"/>
                    <a:pt x="1186" y="1095"/>
                    <a:pt x="1186" y="699"/>
                  </a:cubicBezTo>
                  <a:cubicBezTo>
                    <a:pt x="1186" y="335"/>
                    <a:pt x="912" y="0"/>
                    <a:pt x="578" y="0"/>
                  </a:cubicBezTo>
                  <a:close/>
                </a:path>
              </a:pathLst>
            </a:custGeom>
            <a:solidFill>
              <a:srgbClr val="11111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4" name="Google Shape;3714;p80"/>
            <p:cNvSpPr/>
            <p:nvPr/>
          </p:nvSpPr>
          <p:spPr>
            <a:xfrm>
              <a:off x="-3679650" y="6713963"/>
              <a:ext cx="36500" cy="63200"/>
            </a:xfrm>
            <a:custGeom>
              <a:avLst/>
              <a:gdLst/>
              <a:ahLst/>
              <a:cxnLst/>
              <a:rect l="l" t="t" r="r" b="b"/>
              <a:pathLst>
                <a:path w="1460" h="2528" extrusionOk="0">
                  <a:moveTo>
                    <a:pt x="316" y="0"/>
                  </a:moveTo>
                  <a:cubicBezTo>
                    <a:pt x="305" y="0"/>
                    <a:pt x="290" y="8"/>
                    <a:pt x="274" y="23"/>
                  </a:cubicBezTo>
                  <a:cubicBezTo>
                    <a:pt x="183" y="327"/>
                    <a:pt x="153" y="692"/>
                    <a:pt x="92" y="1026"/>
                  </a:cubicBezTo>
                  <a:cubicBezTo>
                    <a:pt x="62" y="1239"/>
                    <a:pt x="1" y="1482"/>
                    <a:pt x="92" y="1695"/>
                  </a:cubicBezTo>
                  <a:cubicBezTo>
                    <a:pt x="183" y="1847"/>
                    <a:pt x="305" y="1968"/>
                    <a:pt x="487" y="1968"/>
                  </a:cubicBezTo>
                  <a:cubicBezTo>
                    <a:pt x="578" y="1938"/>
                    <a:pt x="639" y="1877"/>
                    <a:pt x="730" y="1847"/>
                  </a:cubicBezTo>
                  <a:cubicBezTo>
                    <a:pt x="761" y="1816"/>
                    <a:pt x="791" y="1756"/>
                    <a:pt x="852" y="1756"/>
                  </a:cubicBezTo>
                  <a:cubicBezTo>
                    <a:pt x="903" y="1715"/>
                    <a:pt x="943" y="1695"/>
                    <a:pt x="975" y="1695"/>
                  </a:cubicBezTo>
                  <a:cubicBezTo>
                    <a:pt x="1038" y="1695"/>
                    <a:pt x="1065" y="1776"/>
                    <a:pt x="1065" y="1938"/>
                  </a:cubicBezTo>
                  <a:cubicBezTo>
                    <a:pt x="1217" y="2151"/>
                    <a:pt x="1156" y="2272"/>
                    <a:pt x="913" y="2333"/>
                  </a:cubicBezTo>
                  <a:cubicBezTo>
                    <a:pt x="808" y="2385"/>
                    <a:pt x="839" y="2528"/>
                    <a:pt x="926" y="2528"/>
                  </a:cubicBezTo>
                  <a:cubicBezTo>
                    <a:pt x="941" y="2528"/>
                    <a:pt x="957" y="2524"/>
                    <a:pt x="974" y="2515"/>
                  </a:cubicBezTo>
                  <a:cubicBezTo>
                    <a:pt x="1217" y="2424"/>
                    <a:pt x="1460" y="2212"/>
                    <a:pt x="1429" y="1908"/>
                  </a:cubicBezTo>
                  <a:cubicBezTo>
                    <a:pt x="1399" y="1695"/>
                    <a:pt x="1217" y="1512"/>
                    <a:pt x="1004" y="1512"/>
                  </a:cubicBezTo>
                  <a:cubicBezTo>
                    <a:pt x="852" y="1543"/>
                    <a:pt x="761" y="1634"/>
                    <a:pt x="639" y="1695"/>
                  </a:cubicBezTo>
                  <a:cubicBezTo>
                    <a:pt x="557" y="1731"/>
                    <a:pt x="490" y="1747"/>
                    <a:pt x="435" y="1747"/>
                  </a:cubicBezTo>
                  <a:cubicBezTo>
                    <a:pt x="119" y="1747"/>
                    <a:pt x="192" y="1228"/>
                    <a:pt x="244" y="996"/>
                  </a:cubicBezTo>
                  <a:cubicBezTo>
                    <a:pt x="305" y="722"/>
                    <a:pt x="487" y="297"/>
                    <a:pt x="335" y="23"/>
                  </a:cubicBezTo>
                  <a:cubicBezTo>
                    <a:pt x="335" y="8"/>
                    <a:pt x="328" y="0"/>
                    <a:pt x="316"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5" name="Google Shape;3715;p80"/>
            <p:cNvSpPr/>
            <p:nvPr/>
          </p:nvSpPr>
          <p:spPr>
            <a:xfrm>
              <a:off x="-3684950" y="6814263"/>
              <a:ext cx="53200" cy="25700"/>
            </a:xfrm>
            <a:custGeom>
              <a:avLst/>
              <a:gdLst/>
              <a:ahLst/>
              <a:cxnLst/>
              <a:rect l="l" t="t" r="r" b="b"/>
              <a:pathLst>
                <a:path w="2128" h="1028" extrusionOk="0">
                  <a:moveTo>
                    <a:pt x="2033" y="0"/>
                  </a:moveTo>
                  <a:cubicBezTo>
                    <a:pt x="1983" y="0"/>
                    <a:pt x="1930" y="38"/>
                    <a:pt x="1915" y="114"/>
                  </a:cubicBezTo>
                  <a:cubicBezTo>
                    <a:pt x="1857" y="547"/>
                    <a:pt x="1580" y="816"/>
                    <a:pt x="1136" y="816"/>
                  </a:cubicBezTo>
                  <a:cubicBezTo>
                    <a:pt x="1113" y="816"/>
                    <a:pt x="1088" y="815"/>
                    <a:pt x="1064" y="814"/>
                  </a:cubicBezTo>
                  <a:cubicBezTo>
                    <a:pt x="882" y="814"/>
                    <a:pt x="669" y="753"/>
                    <a:pt x="517" y="601"/>
                  </a:cubicBezTo>
                  <a:cubicBezTo>
                    <a:pt x="365" y="479"/>
                    <a:pt x="334" y="327"/>
                    <a:pt x="213" y="145"/>
                  </a:cubicBezTo>
                  <a:cubicBezTo>
                    <a:pt x="182" y="145"/>
                    <a:pt x="152" y="145"/>
                    <a:pt x="152" y="175"/>
                  </a:cubicBezTo>
                  <a:cubicBezTo>
                    <a:pt x="0" y="662"/>
                    <a:pt x="730" y="1026"/>
                    <a:pt x="1094" y="1026"/>
                  </a:cubicBezTo>
                  <a:cubicBezTo>
                    <a:pt x="1115" y="1027"/>
                    <a:pt x="1136" y="1028"/>
                    <a:pt x="1156" y="1028"/>
                  </a:cubicBezTo>
                  <a:cubicBezTo>
                    <a:pt x="1704" y="1028"/>
                    <a:pt x="2128" y="642"/>
                    <a:pt x="2128" y="114"/>
                  </a:cubicBezTo>
                  <a:cubicBezTo>
                    <a:pt x="2128" y="38"/>
                    <a:pt x="2082" y="0"/>
                    <a:pt x="2033"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6" name="Google Shape;3716;p80"/>
            <p:cNvSpPr/>
            <p:nvPr/>
          </p:nvSpPr>
          <p:spPr>
            <a:xfrm>
              <a:off x="-3844550" y="6646788"/>
              <a:ext cx="49425" cy="34400"/>
            </a:xfrm>
            <a:custGeom>
              <a:avLst/>
              <a:gdLst/>
              <a:ahLst/>
              <a:cxnLst/>
              <a:rect l="l" t="t" r="r" b="b"/>
              <a:pathLst>
                <a:path w="1977" h="1376" extrusionOk="0">
                  <a:moveTo>
                    <a:pt x="1764" y="1"/>
                  </a:moveTo>
                  <a:cubicBezTo>
                    <a:pt x="1072" y="1"/>
                    <a:pt x="146" y="642"/>
                    <a:pt x="1" y="1312"/>
                  </a:cubicBezTo>
                  <a:cubicBezTo>
                    <a:pt x="1" y="1349"/>
                    <a:pt x="24" y="1375"/>
                    <a:pt x="49" y="1375"/>
                  </a:cubicBezTo>
                  <a:cubicBezTo>
                    <a:pt x="65" y="1375"/>
                    <a:pt x="81" y="1365"/>
                    <a:pt x="92" y="1342"/>
                  </a:cubicBezTo>
                  <a:cubicBezTo>
                    <a:pt x="548" y="704"/>
                    <a:pt x="1095" y="309"/>
                    <a:pt x="1886" y="157"/>
                  </a:cubicBezTo>
                  <a:cubicBezTo>
                    <a:pt x="1977" y="126"/>
                    <a:pt x="1946" y="5"/>
                    <a:pt x="1855" y="5"/>
                  </a:cubicBezTo>
                  <a:cubicBezTo>
                    <a:pt x="1825" y="2"/>
                    <a:pt x="1795" y="1"/>
                    <a:pt x="1764"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7" name="Google Shape;3717;p80"/>
            <p:cNvSpPr/>
            <p:nvPr/>
          </p:nvSpPr>
          <p:spPr>
            <a:xfrm>
              <a:off x="-3552750" y="6640963"/>
              <a:ext cx="53400" cy="23800"/>
            </a:xfrm>
            <a:custGeom>
              <a:avLst/>
              <a:gdLst/>
              <a:ahLst/>
              <a:cxnLst/>
              <a:rect l="l" t="t" r="r" b="b"/>
              <a:pathLst>
                <a:path w="2136" h="952" extrusionOk="0">
                  <a:moveTo>
                    <a:pt x="353" y="0"/>
                  </a:moveTo>
                  <a:cubicBezTo>
                    <a:pt x="253" y="0"/>
                    <a:pt x="155" y="8"/>
                    <a:pt x="62" y="25"/>
                  </a:cubicBezTo>
                  <a:cubicBezTo>
                    <a:pt x="1" y="25"/>
                    <a:pt x="1" y="116"/>
                    <a:pt x="62" y="116"/>
                  </a:cubicBezTo>
                  <a:cubicBezTo>
                    <a:pt x="730" y="299"/>
                    <a:pt x="1399" y="390"/>
                    <a:pt x="1916" y="907"/>
                  </a:cubicBezTo>
                  <a:cubicBezTo>
                    <a:pt x="1940" y="938"/>
                    <a:pt x="1967" y="951"/>
                    <a:pt x="1994" y="951"/>
                  </a:cubicBezTo>
                  <a:cubicBezTo>
                    <a:pt x="2070" y="951"/>
                    <a:pt x="2135" y="845"/>
                    <a:pt x="2068" y="755"/>
                  </a:cubicBezTo>
                  <a:cubicBezTo>
                    <a:pt x="1702" y="310"/>
                    <a:pt x="975" y="0"/>
                    <a:pt x="353"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8" name="Google Shape;3718;p80"/>
            <p:cNvSpPr/>
            <p:nvPr/>
          </p:nvSpPr>
          <p:spPr>
            <a:xfrm>
              <a:off x="-3843025" y="6792038"/>
              <a:ext cx="97300" cy="91200"/>
            </a:xfrm>
            <a:custGeom>
              <a:avLst/>
              <a:gdLst/>
              <a:ahLst/>
              <a:cxnLst/>
              <a:rect l="l" t="t" r="r" b="b"/>
              <a:pathLst>
                <a:path w="3892" h="3648" extrusionOk="0">
                  <a:moveTo>
                    <a:pt x="1946" y="0"/>
                  </a:moveTo>
                  <a:cubicBezTo>
                    <a:pt x="852" y="0"/>
                    <a:pt x="1" y="821"/>
                    <a:pt x="1" y="1824"/>
                  </a:cubicBezTo>
                  <a:cubicBezTo>
                    <a:pt x="1" y="2827"/>
                    <a:pt x="852" y="3648"/>
                    <a:pt x="1946" y="3648"/>
                  </a:cubicBezTo>
                  <a:cubicBezTo>
                    <a:pt x="3010" y="3648"/>
                    <a:pt x="3891" y="2827"/>
                    <a:pt x="3891" y="1824"/>
                  </a:cubicBezTo>
                  <a:cubicBezTo>
                    <a:pt x="3891" y="821"/>
                    <a:pt x="3010" y="0"/>
                    <a:pt x="1946"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9" name="Google Shape;3719;p80"/>
            <p:cNvSpPr/>
            <p:nvPr/>
          </p:nvSpPr>
          <p:spPr>
            <a:xfrm>
              <a:off x="-3577050" y="6792038"/>
              <a:ext cx="97275" cy="91200"/>
            </a:xfrm>
            <a:custGeom>
              <a:avLst/>
              <a:gdLst/>
              <a:ahLst/>
              <a:cxnLst/>
              <a:rect l="l" t="t" r="r" b="b"/>
              <a:pathLst>
                <a:path w="3891" h="3648" extrusionOk="0">
                  <a:moveTo>
                    <a:pt x="1946" y="0"/>
                  </a:moveTo>
                  <a:cubicBezTo>
                    <a:pt x="851" y="0"/>
                    <a:pt x="0" y="821"/>
                    <a:pt x="0" y="1824"/>
                  </a:cubicBezTo>
                  <a:cubicBezTo>
                    <a:pt x="0" y="2827"/>
                    <a:pt x="851" y="3648"/>
                    <a:pt x="1946" y="3648"/>
                  </a:cubicBezTo>
                  <a:cubicBezTo>
                    <a:pt x="3009" y="3648"/>
                    <a:pt x="3891" y="2827"/>
                    <a:pt x="3891" y="1824"/>
                  </a:cubicBezTo>
                  <a:cubicBezTo>
                    <a:pt x="3891" y="821"/>
                    <a:pt x="3009" y="0"/>
                    <a:pt x="1946"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0" name="Google Shape;3720;p80"/>
            <p:cNvSpPr/>
            <p:nvPr/>
          </p:nvSpPr>
          <p:spPr>
            <a:xfrm>
              <a:off x="-3947125" y="6494913"/>
              <a:ext cx="604150" cy="236350"/>
            </a:xfrm>
            <a:custGeom>
              <a:avLst/>
              <a:gdLst/>
              <a:ahLst/>
              <a:cxnLst/>
              <a:rect l="l" t="t" r="r" b="b"/>
              <a:pathLst>
                <a:path w="24166" h="9454" extrusionOk="0">
                  <a:moveTo>
                    <a:pt x="17448" y="1"/>
                  </a:moveTo>
                  <a:cubicBezTo>
                    <a:pt x="17448" y="1369"/>
                    <a:pt x="16713" y="3235"/>
                    <a:pt x="15453" y="3235"/>
                  </a:cubicBezTo>
                  <a:cubicBezTo>
                    <a:pt x="15286" y="3235"/>
                    <a:pt x="15110" y="3203"/>
                    <a:pt x="14925" y="3131"/>
                  </a:cubicBezTo>
                  <a:cubicBezTo>
                    <a:pt x="13983" y="2493"/>
                    <a:pt x="13375" y="1247"/>
                    <a:pt x="12432" y="305"/>
                  </a:cubicBezTo>
                  <a:cubicBezTo>
                    <a:pt x="12061" y="2650"/>
                    <a:pt x="10866" y="3441"/>
                    <a:pt x="9380" y="3441"/>
                  </a:cubicBezTo>
                  <a:cubicBezTo>
                    <a:pt x="7092" y="3441"/>
                    <a:pt x="4116" y="1567"/>
                    <a:pt x="2402" y="609"/>
                  </a:cubicBezTo>
                  <a:cubicBezTo>
                    <a:pt x="1368" y="3223"/>
                    <a:pt x="1399" y="6262"/>
                    <a:pt x="1" y="8846"/>
                  </a:cubicBezTo>
                  <a:cubicBezTo>
                    <a:pt x="912" y="9028"/>
                    <a:pt x="1581" y="9454"/>
                    <a:pt x="1581" y="9454"/>
                  </a:cubicBezTo>
                  <a:cubicBezTo>
                    <a:pt x="3678" y="9028"/>
                    <a:pt x="3344" y="1825"/>
                    <a:pt x="3344" y="1824"/>
                  </a:cubicBezTo>
                  <a:lnTo>
                    <a:pt x="3344" y="1824"/>
                  </a:lnTo>
                  <a:cubicBezTo>
                    <a:pt x="3344" y="1824"/>
                    <a:pt x="7934" y="4834"/>
                    <a:pt x="10274" y="5046"/>
                  </a:cubicBezTo>
                  <a:cubicBezTo>
                    <a:pt x="10379" y="5056"/>
                    <a:pt x="10479" y="5060"/>
                    <a:pt x="10576" y="5060"/>
                  </a:cubicBezTo>
                  <a:cubicBezTo>
                    <a:pt x="12677" y="5060"/>
                    <a:pt x="13010" y="2949"/>
                    <a:pt x="13010" y="2949"/>
                  </a:cubicBezTo>
                  <a:cubicBezTo>
                    <a:pt x="13010" y="2949"/>
                    <a:pt x="13952" y="4530"/>
                    <a:pt x="15654" y="4682"/>
                  </a:cubicBezTo>
                  <a:cubicBezTo>
                    <a:pt x="15721" y="4688"/>
                    <a:pt x="15786" y="4690"/>
                    <a:pt x="15848" y="4690"/>
                  </a:cubicBezTo>
                  <a:cubicBezTo>
                    <a:pt x="17380" y="4690"/>
                    <a:pt x="17296" y="2949"/>
                    <a:pt x="17296" y="2949"/>
                  </a:cubicBezTo>
                  <a:lnTo>
                    <a:pt x="17296" y="2949"/>
                  </a:lnTo>
                  <a:cubicBezTo>
                    <a:pt x="18214" y="4138"/>
                    <a:pt x="18923" y="4468"/>
                    <a:pt x="19426" y="4468"/>
                  </a:cubicBezTo>
                  <a:cubicBezTo>
                    <a:pt x="20056" y="4468"/>
                    <a:pt x="20366" y="3952"/>
                    <a:pt x="20366" y="3952"/>
                  </a:cubicBezTo>
                  <a:cubicBezTo>
                    <a:pt x="20366" y="3952"/>
                    <a:pt x="20366" y="8815"/>
                    <a:pt x="22007" y="8998"/>
                  </a:cubicBezTo>
                  <a:cubicBezTo>
                    <a:pt x="22094" y="9007"/>
                    <a:pt x="22176" y="9012"/>
                    <a:pt x="22253" y="9012"/>
                  </a:cubicBezTo>
                  <a:cubicBezTo>
                    <a:pt x="23679" y="9012"/>
                    <a:pt x="23679" y="7508"/>
                    <a:pt x="23679" y="7508"/>
                  </a:cubicBezTo>
                  <a:cubicBezTo>
                    <a:pt x="23770" y="7539"/>
                    <a:pt x="23854" y="7554"/>
                    <a:pt x="23933" y="7554"/>
                  </a:cubicBezTo>
                  <a:cubicBezTo>
                    <a:pt x="24013" y="7554"/>
                    <a:pt x="24089" y="7539"/>
                    <a:pt x="24165" y="7508"/>
                  </a:cubicBezTo>
                  <a:cubicBezTo>
                    <a:pt x="22676" y="6353"/>
                    <a:pt x="22129" y="3831"/>
                    <a:pt x="21825" y="1551"/>
                  </a:cubicBezTo>
                  <a:cubicBezTo>
                    <a:pt x="21543" y="2284"/>
                    <a:pt x="21052" y="2540"/>
                    <a:pt x="20512" y="2540"/>
                  </a:cubicBezTo>
                  <a:cubicBezTo>
                    <a:pt x="19888" y="2540"/>
                    <a:pt x="19199" y="2197"/>
                    <a:pt x="18694" y="1855"/>
                  </a:cubicBezTo>
                  <a:cubicBezTo>
                    <a:pt x="18390" y="1247"/>
                    <a:pt x="17448" y="943"/>
                    <a:pt x="17448" y="1"/>
                  </a:cubicBezTo>
                  <a:close/>
                </a:path>
              </a:pathLst>
            </a:custGeom>
            <a:solidFill>
              <a:srgbClr val="58293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1" name="Google Shape;3721;p80"/>
            <p:cNvSpPr/>
            <p:nvPr/>
          </p:nvSpPr>
          <p:spPr>
            <a:xfrm>
              <a:off x="-4011725" y="6383788"/>
              <a:ext cx="725725" cy="332275"/>
            </a:xfrm>
            <a:custGeom>
              <a:avLst/>
              <a:gdLst/>
              <a:ahLst/>
              <a:cxnLst/>
              <a:rect l="l" t="t" r="r" b="b"/>
              <a:pathLst>
                <a:path w="29029" h="13291" extrusionOk="0">
                  <a:moveTo>
                    <a:pt x="14051" y="1"/>
                  </a:moveTo>
                  <a:cubicBezTo>
                    <a:pt x="9971" y="1"/>
                    <a:pt x="5503" y="3230"/>
                    <a:pt x="5503" y="3230"/>
                  </a:cubicBezTo>
                  <a:cubicBezTo>
                    <a:pt x="5503" y="3230"/>
                    <a:pt x="6232" y="616"/>
                    <a:pt x="4955" y="525"/>
                  </a:cubicBezTo>
                  <a:cubicBezTo>
                    <a:pt x="4931" y="522"/>
                    <a:pt x="4907" y="521"/>
                    <a:pt x="4884" y="521"/>
                  </a:cubicBezTo>
                  <a:cubicBezTo>
                    <a:pt x="3675" y="521"/>
                    <a:pt x="4378" y="3595"/>
                    <a:pt x="4378" y="3595"/>
                  </a:cubicBezTo>
                  <a:cubicBezTo>
                    <a:pt x="4378" y="3595"/>
                    <a:pt x="3448" y="2182"/>
                    <a:pt x="2658" y="2182"/>
                  </a:cubicBezTo>
                  <a:cubicBezTo>
                    <a:pt x="2418" y="2182"/>
                    <a:pt x="2191" y="2312"/>
                    <a:pt x="2007" y="2652"/>
                  </a:cubicBezTo>
                  <a:cubicBezTo>
                    <a:pt x="1217" y="4111"/>
                    <a:pt x="3740" y="5540"/>
                    <a:pt x="3740" y="5540"/>
                  </a:cubicBezTo>
                  <a:cubicBezTo>
                    <a:pt x="3451" y="5667"/>
                    <a:pt x="3262" y="5702"/>
                    <a:pt x="3119" y="5702"/>
                  </a:cubicBezTo>
                  <a:cubicBezTo>
                    <a:pt x="2946" y="5702"/>
                    <a:pt x="2840" y="5651"/>
                    <a:pt x="2706" y="5651"/>
                  </a:cubicBezTo>
                  <a:cubicBezTo>
                    <a:pt x="2555" y="5651"/>
                    <a:pt x="2368" y="5717"/>
                    <a:pt x="2007" y="5996"/>
                  </a:cubicBezTo>
                  <a:cubicBezTo>
                    <a:pt x="274" y="7607"/>
                    <a:pt x="1582" y="10008"/>
                    <a:pt x="1582" y="10008"/>
                  </a:cubicBezTo>
                  <a:cubicBezTo>
                    <a:pt x="1" y="11589"/>
                    <a:pt x="1582" y="13200"/>
                    <a:pt x="1582" y="13200"/>
                  </a:cubicBezTo>
                  <a:cubicBezTo>
                    <a:pt x="1643" y="13194"/>
                    <a:pt x="1705" y="13192"/>
                    <a:pt x="1768" y="13192"/>
                  </a:cubicBezTo>
                  <a:cubicBezTo>
                    <a:pt x="2048" y="13192"/>
                    <a:pt x="2336" y="13241"/>
                    <a:pt x="2585" y="13291"/>
                  </a:cubicBezTo>
                  <a:cubicBezTo>
                    <a:pt x="3983" y="10707"/>
                    <a:pt x="3952" y="7668"/>
                    <a:pt x="4986" y="5054"/>
                  </a:cubicBezTo>
                  <a:cubicBezTo>
                    <a:pt x="6700" y="6012"/>
                    <a:pt x="9676" y="7886"/>
                    <a:pt x="11964" y="7886"/>
                  </a:cubicBezTo>
                  <a:cubicBezTo>
                    <a:pt x="13450" y="7886"/>
                    <a:pt x="14645" y="7095"/>
                    <a:pt x="15016" y="4750"/>
                  </a:cubicBezTo>
                  <a:cubicBezTo>
                    <a:pt x="15959" y="5692"/>
                    <a:pt x="16597" y="6938"/>
                    <a:pt x="17509" y="7576"/>
                  </a:cubicBezTo>
                  <a:cubicBezTo>
                    <a:pt x="17694" y="7648"/>
                    <a:pt x="17870" y="7680"/>
                    <a:pt x="18037" y="7680"/>
                  </a:cubicBezTo>
                  <a:cubicBezTo>
                    <a:pt x="19297" y="7680"/>
                    <a:pt x="20032" y="5811"/>
                    <a:pt x="20032" y="4415"/>
                  </a:cubicBezTo>
                  <a:cubicBezTo>
                    <a:pt x="20032" y="5358"/>
                    <a:pt x="20974" y="5692"/>
                    <a:pt x="21278" y="6300"/>
                  </a:cubicBezTo>
                  <a:cubicBezTo>
                    <a:pt x="21783" y="6642"/>
                    <a:pt x="22472" y="6985"/>
                    <a:pt x="23096" y="6985"/>
                  </a:cubicBezTo>
                  <a:cubicBezTo>
                    <a:pt x="23636" y="6985"/>
                    <a:pt x="24127" y="6729"/>
                    <a:pt x="24409" y="5996"/>
                  </a:cubicBezTo>
                  <a:cubicBezTo>
                    <a:pt x="24713" y="8276"/>
                    <a:pt x="25260" y="10798"/>
                    <a:pt x="26749" y="11953"/>
                  </a:cubicBezTo>
                  <a:cubicBezTo>
                    <a:pt x="27266" y="11801"/>
                    <a:pt x="27600" y="11224"/>
                    <a:pt x="27600" y="11224"/>
                  </a:cubicBezTo>
                  <a:cubicBezTo>
                    <a:pt x="29029" y="8701"/>
                    <a:pt x="27144" y="8093"/>
                    <a:pt x="27144" y="8093"/>
                  </a:cubicBezTo>
                  <a:cubicBezTo>
                    <a:pt x="27287" y="5286"/>
                    <a:pt x="24975" y="5205"/>
                    <a:pt x="24707" y="5205"/>
                  </a:cubicBezTo>
                  <a:cubicBezTo>
                    <a:pt x="24691" y="5205"/>
                    <a:pt x="24682" y="5206"/>
                    <a:pt x="24682" y="5206"/>
                  </a:cubicBezTo>
                  <a:cubicBezTo>
                    <a:pt x="24111" y="2520"/>
                    <a:pt x="21546" y="2019"/>
                    <a:pt x="19710" y="2019"/>
                  </a:cubicBezTo>
                  <a:cubicBezTo>
                    <a:pt x="18617" y="2019"/>
                    <a:pt x="17782" y="2196"/>
                    <a:pt x="17782" y="2196"/>
                  </a:cubicBezTo>
                  <a:cubicBezTo>
                    <a:pt x="17782" y="2196"/>
                    <a:pt x="18573" y="160"/>
                    <a:pt x="14378" y="8"/>
                  </a:cubicBezTo>
                  <a:cubicBezTo>
                    <a:pt x="14269" y="3"/>
                    <a:pt x="14160" y="1"/>
                    <a:pt x="14051" y="1"/>
                  </a:cubicBezTo>
                  <a:close/>
                </a:path>
              </a:pathLst>
            </a:custGeom>
            <a:solidFill>
              <a:srgbClr val="6634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2" name="Google Shape;3722;p80"/>
            <p:cNvSpPr/>
            <p:nvPr/>
          </p:nvSpPr>
          <p:spPr>
            <a:xfrm>
              <a:off x="-3800150" y="6416313"/>
              <a:ext cx="139525" cy="135950"/>
            </a:xfrm>
            <a:custGeom>
              <a:avLst/>
              <a:gdLst/>
              <a:ahLst/>
              <a:cxnLst/>
              <a:rect l="l" t="t" r="r" b="b"/>
              <a:pathLst>
                <a:path w="5581" h="5438" extrusionOk="0">
                  <a:moveTo>
                    <a:pt x="4046" y="0"/>
                  </a:moveTo>
                  <a:cubicBezTo>
                    <a:pt x="3967" y="0"/>
                    <a:pt x="3893" y="120"/>
                    <a:pt x="3970" y="196"/>
                  </a:cubicBezTo>
                  <a:cubicBezTo>
                    <a:pt x="4608" y="713"/>
                    <a:pt x="4942" y="1655"/>
                    <a:pt x="5034" y="2476"/>
                  </a:cubicBezTo>
                  <a:cubicBezTo>
                    <a:pt x="5144" y="3195"/>
                    <a:pt x="4903" y="3990"/>
                    <a:pt x="4103" y="3990"/>
                  </a:cubicBezTo>
                  <a:cubicBezTo>
                    <a:pt x="4023" y="3990"/>
                    <a:pt x="3939" y="3982"/>
                    <a:pt x="3848" y="3965"/>
                  </a:cubicBezTo>
                  <a:cubicBezTo>
                    <a:pt x="3301" y="3844"/>
                    <a:pt x="2754" y="3357"/>
                    <a:pt x="2450" y="2871"/>
                  </a:cubicBezTo>
                  <a:cubicBezTo>
                    <a:pt x="2432" y="2844"/>
                    <a:pt x="2407" y="2833"/>
                    <a:pt x="2381" y="2833"/>
                  </a:cubicBezTo>
                  <a:cubicBezTo>
                    <a:pt x="2318" y="2833"/>
                    <a:pt x="2255" y="2898"/>
                    <a:pt x="2298" y="2962"/>
                  </a:cubicBezTo>
                  <a:cubicBezTo>
                    <a:pt x="2480" y="3418"/>
                    <a:pt x="2724" y="4209"/>
                    <a:pt x="2541" y="4664"/>
                  </a:cubicBezTo>
                  <a:cubicBezTo>
                    <a:pt x="2410" y="4984"/>
                    <a:pt x="2139" y="5129"/>
                    <a:pt x="1844" y="5129"/>
                  </a:cubicBezTo>
                  <a:cubicBezTo>
                    <a:pt x="1662" y="5129"/>
                    <a:pt x="1469" y="5073"/>
                    <a:pt x="1295" y="4968"/>
                  </a:cubicBezTo>
                  <a:cubicBezTo>
                    <a:pt x="717" y="4634"/>
                    <a:pt x="353" y="4057"/>
                    <a:pt x="140" y="3479"/>
                  </a:cubicBezTo>
                  <a:cubicBezTo>
                    <a:pt x="127" y="3441"/>
                    <a:pt x="98" y="3424"/>
                    <a:pt x="72" y="3424"/>
                  </a:cubicBezTo>
                  <a:cubicBezTo>
                    <a:pt x="34" y="3424"/>
                    <a:pt x="1" y="3456"/>
                    <a:pt x="18" y="3509"/>
                  </a:cubicBezTo>
                  <a:cubicBezTo>
                    <a:pt x="196" y="4144"/>
                    <a:pt x="1074" y="5437"/>
                    <a:pt x="1926" y="5437"/>
                  </a:cubicBezTo>
                  <a:cubicBezTo>
                    <a:pt x="2093" y="5437"/>
                    <a:pt x="2260" y="5387"/>
                    <a:pt x="2420" y="5272"/>
                  </a:cubicBezTo>
                  <a:cubicBezTo>
                    <a:pt x="2815" y="4999"/>
                    <a:pt x="2784" y="4391"/>
                    <a:pt x="2754" y="3965"/>
                  </a:cubicBezTo>
                  <a:cubicBezTo>
                    <a:pt x="2735" y="3812"/>
                    <a:pt x="2716" y="3646"/>
                    <a:pt x="2681" y="3483"/>
                  </a:cubicBezTo>
                  <a:lnTo>
                    <a:pt x="2681" y="3483"/>
                  </a:lnTo>
                  <a:cubicBezTo>
                    <a:pt x="3011" y="3898"/>
                    <a:pt x="3614" y="4182"/>
                    <a:pt x="4157" y="4182"/>
                  </a:cubicBezTo>
                  <a:cubicBezTo>
                    <a:pt x="4627" y="4182"/>
                    <a:pt x="5051" y="3970"/>
                    <a:pt x="5216" y="3449"/>
                  </a:cubicBezTo>
                  <a:cubicBezTo>
                    <a:pt x="5581" y="2415"/>
                    <a:pt x="4942" y="652"/>
                    <a:pt x="4091" y="14"/>
                  </a:cubicBezTo>
                  <a:cubicBezTo>
                    <a:pt x="4077" y="4"/>
                    <a:pt x="4062" y="0"/>
                    <a:pt x="4046"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3" name="Google Shape;3723;p80"/>
            <p:cNvSpPr/>
            <p:nvPr/>
          </p:nvSpPr>
          <p:spPr>
            <a:xfrm>
              <a:off x="-3469900" y="6508563"/>
              <a:ext cx="77525" cy="70725"/>
            </a:xfrm>
            <a:custGeom>
              <a:avLst/>
              <a:gdLst/>
              <a:ahLst/>
              <a:cxnLst/>
              <a:rect l="l" t="t" r="r" b="b"/>
              <a:pathLst>
                <a:path w="3101" h="2829" extrusionOk="0">
                  <a:moveTo>
                    <a:pt x="81" y="1"/>
                  </a:moveTo>
                  <a:cubicBezTo>
                    <a:pt x="38" y="1"/>
                    <a:pt x="0" y="34"/>
                    <a:pt x="0" y="93"/>
                  </a:cubicBezTo>
                  <a:cubicBezTo>
                    <a:pt x="243" y="944"/>
                    <a:pt x="638" y="2798"/>
                    <a:pt x="1793" y="2829"/>
                  </a:cubicBezTo>
                  <a:cubicBezTo>
                    <a:pt x="2766" y="2829"/>
                    <a:pt x="3100" y="1309"/>
                    <a:pt x="3100" y="579"/>
                  </a:cubicBezTo>
                  <a:cubicBezTo>
                    <a:pt x="3100" y="519"/>
                    <a:pt x="3062" y="488"/>
                    <a:pt x="3017" y="488"/>
                  </a:cubicBezTo>
                  <a:cubicBezTo>
                    <a:pt x="2971" y="488"/>
                    <a:pt x="2918" y="519"/>
                    <a:pt x="2888" y="579"/>
                  </a:cubicBezTo>
                  <a:cubicBezTo>
                    <a:pt x="2664" y="1137"/>
                    <a:pt x="2672" y="2592"/>
                    <a:pt x="1852" y="2592"/>
                  </a:cubicBezTo>
                  <a:cubicBezTo>
                    <a:pt x="1778" y="2592"/>
                    <a:pt x="1698" y="2580"/>
                    <a:pt x="1611" y="2555"/>
                  </a:cubicBezTo>
                  <a:cubicBezTo>
                    <a:pt x="638" y="2312"/>
                    <a:pt x="547" y="762"/>
                    <a:pt x="152" y="32"/>
                  </a:cubicBezTo>
                  <a:cubicBezTo>
                    <a:pt x="131" y="11"/>
                    <a:pt x="105" y="1"/>
                    <a:pt x="81"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4" name="Google Shape;3724;p80"/>
            <p:cNvSpPr/>
            <p:nvPr/>
          </p:nvSpPr>
          <p:spPr>
            <a:xfrm>
              <a:off x="-3955350" y="6605513"/>
              <a:ext cx="63725" cy="78075"/>
            </a:xfrm>
            <a:custGeom>
              <a:avLst/>
              <a:gdLst/>
              <a:ahLst/>
              <a:cxnLst/>
              <a:rect l="l" t="t" r="r" b="b"/>
              <a:pathLst>
                <a:path w="2549" h="3123" extrusionOk="0">
                  <a:moveTo>
                    <a:pt x="1937" y="0"/>
                  </a:moveTo>
                  <a:cubicBezTo>
                    <a:pt x="1871" y="0"/>
                    <a:pt x="1814" y="48"/>
                    <a:pt x="1849" y="136"/>
                  </a:cubicBezTo>
                  <a:cubicBezTo>
                    <a:pt x="2032" y="744"/>
                    <a:pt x="2153" y="1413"/>
                    <a:pt x="2093" y="2051"/>
                  </a:cubicBezTo>
                  <a:cubicBezTo>
                    <a:pt x="2032" y="2446"/>
                    <a:pt x="1880" y="2902"/>
                    <a:pt x="1424" y="2932"/>
                  </a:cubicBezTo>
                  <a:cubicBezTo>
                    <a:pt x="1411" y="2933"/>
                    <a:pt x="1399" y="2933"/>
                    <a:pt x="1386" y="2933"/>
                  </a:cubicBezTo>
                  <a:cubicBezTo>
                    <a:pt x="858" y="2933"/>
                    <a:pt x="473" y="2317"/>
                    <a:pt x="117" y="1990"/>
                  </a:cubicBezTo>
                  <a:cubicBezTo>
                    <a:pt x="106" y="1985"/>
                    <a:pt x="94" y="1982"/>
                    <a:pt x="84" y="1982"/>
                  </a:cubicBezTo>
                  <a:cubicBezTo>
                    <a:pt x="37" y="1982"/>
                    <a:pt x="1" y="2032"/>
                    <a:pt x="26" y="2081"/>
                  </a:cubicBezTo>
                  <a:cubicBezTo>
                    <a:pt x="283" y="2511"/>
                    <a:pt x="906" y="3123"/>
                    <a:pt x="1463" y="3123"/>
                  </a:cubicBezTo>
                  <a:cubicBezTo>
                    <a:pt x="1694" y="3123"/>
                    <a:pt x="1914" y="3017"/>
                    <a:pt x="2093" y="2750"/>
                  </a:cubicBezTo>
                  <a:cubicBezTo>
                    <a:pt x="2548" y="2021"/>
                    <a:pt x="2305" y="805"/>
                    <a:pt x="2062" y="75"/>
                  </a:cubicBezTo>
                  <a:cubicBezTo>
                    <a:pt x="2037" y="25"/>
                    <a:pt x="1985" y="0"/>
                    <a:pt x="1937"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5" name="Google Shape;3725;p80"/>
            <p:cNvSpPr/>
            <p:nvPr/>
          </p:nvSpPr>
          <p:spPr>
            <a:xfrm>
              <a:off x="-3805025" y="7536738"/>
              <a:ext cx="425575" cy="305025"/>
            </a:xfrm>
            <a:custGeom>
              <a:avLst/>
              <a:gdLst/>
              <a:ahLst/>
              <a:cxnLst/>
              <a:rect l="l" t="t" r="r" b="b"/>
              <a:pathLst>
                <a:path w="17023" h="12201" extrusionOk="0">
                  <a:moveTo>
                    <a:pt x="16293" y="0"/>
                  </a:moveTo>
                  <a:cubicBezTo>
                    <a:pt x="11095" y="2037"/>
                    <a:pt x="5654" y="3222"/>
                    <a:pt x="61" y="3465"/>
                  </a:cubicBezTo>
                  <a:cubicBezTo>
                    <a:pt x="1" y="6748"/>
                    <a:pt x="1" y="10730"/>
                    <a:pt x="274" y="12158"/>
                  </a:cubicBezTo>
                  <a:cubicBezTo>
                    <a:pt x="274" y="12158"/>
                    <a:pt x="1577" y="12200"/>
                    <a:pt x="3062" y="12200"/>
                  </a:cubicBezTo>
                  <a:cubicBezTo>
                    <a:pt x="4672" y="12200"/>
                    <a:pt x="6497" y="12151"/>
                    <a:pt x="7113" y="11946"/>
                  </a:cubicBezTo>
                  <a:cubicBezTo>
                    <a:pt x="7113" y="11946"/>
                    <a:pt x="7356" y="5988"/>
                    <a:pt x="7204" y="5258"/>
                  </a:cubicBezTo>
                  <a:lnTo>
                    <a:pt x="7204" y="5258"/>
                  </a:lnTo>
                  <a:cubicBezTo>
                    <a:pt x="7204" y="5258"/>
                    <a:pt x="7593" y="5297"/>
                    <a:pt x="8125" y="5297"/>
                  </a:cubicBezTo>
                  <a:cubicBezTo>
                    <a:pt x="8745" y="5297"/>
                    <a:pt x="9561" y="5244"/>
                    <a:pt x="10183" y="5015"/>
                  </a:cubicBezTo>
                  <a:lnTo>
                    <a:pt x="10183" y="5015"/>
                  </a:lnTo>
                  <a:cubicBezTo>
                    <a:pt x="10183" y="5015"/>
                    <a:pt x="10092" y="10821"/>
                    <a:pt x="10396" y="11702"/>
                  </a:cubicBezTo>
                  <a:cubicBezTo>
                    <a:pt x="10396" y="11702"/>
                    <a:pt x="15229" y="11581"/>
                    <a:pt x="17022" y="11186"/>
                  </a:cubicBezTo>
                  <a:cubicBezTo>
                    <a:pt x="17022" y="11186"/>
                    <a:pt x="16779" y="3678"/>
                    <a:pt x="16293" y="0"/>
                  </a:cubicBezTo>
                  <a:close/>
                </a:path>
              </a:pathLst>
            </a:custGeom>
            <a:solidFill>
              <a:srgbClr val="73D8E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6" name="Google Shape;3726;p80"/>
            <p:cNvSpPr/>
            <p:nvPr/>
          </p:nvSpPr>
          <p:spPr>
            <a:xfrm>
              <a:off x="-3803500" y="7480538"/>
              <a:ext cx="405800" cy="142850"/>
            </a:xfrm>
            <a:custGeom>
              <a:avLst/>
              <a:gdLst/>
              <a:ahLst/>
              <a:cxnLst/>
              <a:rect l="l" t="t" r="r" b="b"/>
              <a:pathLst>
                <a:path w="16232" h="5714" extrusionOk="0">
                  <a:moveTo>
                    <a:pt x="13067" y="0"/>
                  </a:moveTo>
                  <a:cubicBezTo>
                    <a:pt x="8557" y="0"/>
                    <a:pt x="122" y="911"/>
                    <a:pt x="122" y="911"/>
                  </a:cubicBezTo>
                  <a:cubicBezTo>
                    <a:pt x="122" y="911"/>
                    <a:pt x="31" y="3069"/>
                    <a:pt x="0" y="5713"/>
                  </a:cubicBezTo>
                  <a:cubicBezTo>
                    <a:pt x="5593" y="5470"/>
                    <a:pt x="11034" y="4285"/>
                    <a:pt x="16232" y="2248"/>
                  </a:cubicBezTo>
                  <a:cubicBezTo>
                    <a:pt x="16110" y="1306"/>
                    <a:pt x="15958" y="607"/>
                    <a:pt x="15806" y="364"/>
                  </a:cubicBezTo>
                  <a:cubicBezTo>
                    <a:pt x="15617" y="99"/>
                    <a:pt x="14556" y="0"/>
                    <a:pt x="13067" y="0"/>
                  </a:cubicBezTo>
                  <a:close/>
                </a:path>
              </a:pathLst>
            </a:custGeom>
            <a:solidFill>
              <a:srgbClr val="33D7F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7" name="Google Shape;3727;p80"/>
            <p:cNvSpPr/>
            <p:nvPr/>
          </p:nvSpPr>
          <p:spPr>
            <a:xfrm>
              <a:off x="-3442550" y="7518488"/>
              <a:ext cx="47900" cy="76025"/>
            </a:xfrm>
            <a:custGeom>
              <a:avLst/>
              <a:gdLst/>
              <a:ahLst/>
              <a:cxnLst/>
              <a:rect l="l" t="t" r="r" b="b"/>
              <a:pathLst>
                <a:path w="1916" h="3041" extrusionOk="0">
                  <a:moveTo>
                    <a:pt x="0" y="1"/>
                  </a:moveTo>
                  <a:lnTo>
                    <a:pt x="0" y="1"/>
                  </a:lnTo>
                  <a:cubicBezTo>
                    <a:pt x="426" y="1004"/>
                    <a:pt x="1095" y="2250"/>
                    <a:pt x="1915" y="3040"/>
                  </a:cubicBezTo>
                  <a:lnTo>
                    <a:pt x="0" y="1"/>
                  </a:ln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8" name="Google Shape;3728;p80"/>
            <p:cNvSpPr/>
            <p:nvPr/>
          </p:nvSpPr>
          <p:spPr>
            <a:xfrm>
              <a:off x="-3444575" y="7516938"/>
              <a:ext cx="54600" cy="80550"/>
            </a:xfrm>
            <a:custGeom>
              <a:avLst/>
              <a:gdLst/>
              <a:ahLst/>
              <a:cxnLst/>
              <a:rect l="l" t="t" r="r" b="b"/>
              <a:pathLst>
                <a:path w="2184" h="3222" extrusionOk="0">
                  <a:moveTo>
                    <a:pt x="86" y="1"/>
                  </a:moveTo>
                  <a:cubicBezTo>
                    <a:pt x="45" y="1"/>
                    <a:pt x="1" y="34"/>
                    <a:pt x="21" y="93"/>
                  </a:cubicBezTo>
                  <a:cubicBezTo>
                    <a:pt x="112" y="640"/>
                    <a:pt x="446" y="1157"/>
                    <a:pt x="720" y="1643"/>
                  </a:cubicBezTo>
                  <a:cubicBezTo>
                    <a:pt x="1054" y="2190"/>
                    <a:pt x="1419" y="2768"/>
                    <a:pt x="1905" y="3193"/>
                  </a:cubicBezTo>
                  <a:cubicBezTo>
                    <a:pt x="1931" y="3213"/>
                    <a:pt x="1960" y="3221"/>
                    <a:pt x="1987" y="3221"/>
                  </a:cubicBezTo>
                  <a:cubicBezTo>
                    <a:pt x="2091" y="3221"/>
                    <a:pt x="2183" y="3107"/>
                    <a:pt x="2087" y="3011"/>
                  </a:cubicBezTo>
                  <a:cubicBezTo>
                    <a:pt x="1662" y="2525"/>
                    <a:pt x="1297" y="2038"/>
                    <a:pt x="963" y="1491"/>
                  </a:cubicBezTo>
                  <a:cubicBezTo>
                    <a:pt x="659" y="1035"/>
                    <a:pt x="476" y="488"/>
                    <a:pt x="142" y="32"/>
                  </a:cubicBezTo>
                  <a:cubicBezTo>
                    <a:pt x="131" y="11"/>
                    <a:pt x="109" y="1"/>
                    <a:pt x="86"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9" name="Google Shape;3729;p80"/>
            <p:cNvSpPr/>
            <p:nvPr/>
          </p:nvSpPr>
          <p:spPr>
            <a:xfrm>
              <a:off x="-3798175" y="7530638"/>
              <a:ext cx="34200" cy="57775"/>
            </a:xfrm>
            <a:custGeom>
              <a:avLst/>
              <a:gdLst/>
              <a:ahLst/>
              <a:cxnLst/>
              <a:rect l="l" t="t" r="r" b="b"/>
              <a:pathLst>
                <a:path w="1368" h="2311" extrusionOk="0">
                  <a:moveTo>
                    <a:pt x="1368" y="1"/>
                  </a:moveTo>
                  <a:lnTo>
                    <a:pt x="0" y="2311"/>
                  </a:lnTo>
                  <a:cubicBezTo>
                    <a:pt x="821" y="1794"/>
                    <a:pt x="1034" y="852"/>
                    <a:pt x="1368"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0" name="Google Shape;3730;p80"/>
            <p:cNvSpPr/>
            <p:nvPr/>
          </p:nvSpPr>
          <p:spPr>
            <a:xfrm>
              <a:off x="-3801625" y="7528138"/>
              <a:ext cx="40700" cy="62925"/>
            </a:xfrm>
            <a:custGeom>
              <a:avLst/>
              <a:gdLst/>
              <a:ahLst/>
              <a:cxnLst/>
              <a:rect l="l" t="t" r="r" b="b"/>
              <a:pathLst>
                <a:path w="1628" h="2517" extrusionOk="0">
                  <a:moveTo>
                    <a:pt x="1526" y="0"/>
                  </a:moveTo>
                  <a:cubicBezTo>
                    <a:pt x="1491" y="0"/>
                    <a:pt x="1458" y="15"/>
                    <a:pt x="1445" y="40"/>
                  </a:cubicBezTo>
                  <a:cubicBezTo>
                    <a:pt x="1172" y="374"/>
                    <a:pt x="1050" y="861"/>
                    <a:pt x="898" y="1226"/>
                  </a:cubicBezTo>
                  <a:cubicBezTo>
                    <a:pt x="685" y="1681"/>
                    <a:pt x="412" y="2016"/>
                    <a:pt x="77" y="2320"/>
                  </a:cubicBezTo>
                  <a:cubicBezTo>
                    <a:pt x="1" y="2396"/>
                    <a:pt x="74" y="2516"/>
                    <a:pt x="154" y="2516"/>
                  </a:cubicBezTo>
                  <a:cubicBezTo>
                    <a:pt x="169" y="2516"/>
                    <a:pt x="184" y="2512"/>
                    <a:pt x="199" y="2502"/>
                  </a:cubicBezTo>
                  <a:cubicBezTo>
                    <a:pt x="1020" y="2137"/>
                    <a:pt x="1506" y="922"/>
                    <a:pt x="1628" y="101"/>
                  </a:cubicBezTo>
                  <a:cubicBezTo>
                    <a:pt x="1628" y="30"/>
                    <a:pt x="1575" y="0"/>
                    <a:pt x="1526"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1" name="Google Shape;3731;p80"/>
            <p:cNvSpPr/>
            <p:nvPr/>
          </p:nvSpPr>
          <p:spPr>
            <a:xfrm>
              <a:off x="-3684950" y="7661338"/>
              <a:ext cx="177825" cy="7075"/>
            </a:xfrm>
            <a:custGeom>
              <a:avLst/>
              <a:gdLst/>
              <a:ahLst/>
              <a:cxnLst/>
              <a:rect l="l" t="t" r="r" b="b"/>
              <a:pathLst>
                <a:path w="7113" h="283" extrusionOk="0">
                  <a:moveTo>
                    <a:pt x="0" y="1"/>
                  </a:moveTo>
                  <a:lnTo>
                    <a:pt x="1850" y="72"/>
                  </a:lnTo>
                  <a:lnTo>
                    <a:pt x="1850" y="72"/>
                  </a:lnTo>
                  <a:cubicBezTo>
                    <a:pt x="1222" y="37"/>
                    <a:pt x="603" y="9"/>
                    <a:pt x="0" y="1"/>
                  </a:cubicBezTo>
                  <a:close/>
                  <a:moveTo>
                    <a:pt x="1850" y="72"/>
                  </a:moveTo>
                  <a:lnTo>
                    <a:pt x="1850" y="72"/>
                  </a:lnTo>
                  <a:cubicBezTo>
                    <a:pt x="3353" y="156"/>
                    <a:pt x="4914" y="282"/>
                    <a:pt x="6459" y="282"/>
                  </a:cubicBezTo>
                  <a:cubicBezTo>
                    <a:pt x="6678" y="282"/>
                    <a:pt x="6895" y="280"/>
                    <a:pt x="7113" y="274"/>
                  </a:cubicBezTo>
                  <a:lnTo>
                    <a:pt x="1850" y="72"/>
                  </a:ln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2" name="Google Shape;3732;p80"/>
            <p:cNvSpPr/>
            <p:nvPr/>
          </p:nvSpPr>
          <p:spPr>
            <a:xfrm>
              <a:off x="-3690275" y="7657538"/>
              <a:ext cx="189225" cy="17250"/>
            </a:xfrm>
            <a:custGeom>
              <a:avLst/>
              <a:gdLst/>
              <a:ahLst/>
              <a:cxnLst/>
              <a:rect l="l" t="t" r="r" b="b"/>
              <a:pathLst>
                <a:path w="7569" h="690" extrusionOk="0">
                  <a:moveTo>
                    <a:pt x="213" y="1"/>
                  </a:moveTo>
                  <a:cubicBezTo>
                    <a:pt x="0" y="1"/>
                    <a:pt x="0" y="305"/>
                    <a:pt x="213" y="305"/>
                  </a:cubicBezTo>
                  <a:cubicBezTo>
                    <a:pt x="1993" y="374"/>
                    <a:pt x="3844" y="690"/>
                    <a:pt x="5671" y="690"/>
                  </a:cubicBezTo>
                  <a:cubicBezTo>
                    <a:pt x="6246" y="690"/>
                    <a:pt x="6819" y="659"/>
                    <a:pt x="7386" y="578"/>
                  </a:cubicBezTo>
                  <a:cubicBezTo>
                    <a:pt x="7569" y="548"/>
                    <a:pt x="7508" y="274"/>
                    <a:pt x="7326" y="244"/>
                  </a:cubicBezTo>
                  <a:cubicBezTo>
                    <a:pt x="4985" y="31"/>
                    <a:pt x="2554" y="1"/>
                    <a:pt x="213"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3" name="Google Shape;3733;p80"/>
            <p:cNvSpPr/>
            <p:nvPr/>
          </p:nvSpPr>
          <p:spPr>
            <a:xfrm>
              <a:off x="-3613525" y="7503288"/>
              <a:ext cx="3825" cy="162650"/>
            </a:xfrm>
            <a:custGeom>
              <a:avLst/>
              <a:gdLst/>
              <a:ahLst/>
              <a:cxnLst/>
              <a:rect l="l" t="t" r="r" b="b"/>
              <a:pathLst>
                <a:path w="153" h="6506" extrusionOk="0">
                  <a:moveTo>
                    <a:pt x="31" y="1"/>
                  </a:moveTo>
                  <a:cubicBezTo>
                    <a:pt x="0" y="2189"/>
                    <a:pt x="31" y="4347"/>
                    <a:pt x="152" y="650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4" name="Google Shape;3734;p80"/>
            <p:cNvSpPr/>
            <p:nvPr/>
          </p:nvSpPr>
          <p:spPr>
            <a:xfrm>
              <a:off x="-3620375" y="7499313"/>
              <a:ext cx="13700" cy="169200"/>
            </a:xfrm>
            <a:custGeom>
              <a:avLst/>
              <a:gdLst/>
              <a:ahLst/>
              <a:cxnLst/>
              <a:rect l="l" t="t" r="r" b="b"/>
              <a:pathLst>
                <a:path w="548" h="6768" extrusionOk="0">
                  <a:moveTo>
                    <a:pt x="305" y="0"/>
                  </a:moveTo>
                  <a:cubicBezTo>
                    <a:pt x="229" y="0"/>
                    <a:pt x="153" y="53"/>
                    <a:pt x="153" y="160"/>
                  </a:cubicBezTo>
                  <a:cubicBezTo>
                    <a:pt x="1" y="2287"/>
                    <a:pt x="62" y="4537"/>
                    <a:pt x="305" y="6664"/>
                  </a:cubicBezTo>
                  <a:cubicBezTo>
                    <a:pt x="321" y="6728"/>
                    <a:pt x="379" y="6767"/>
                    <a:pt x="435" y="6767"/>
                  </a:cubicBezTo>
                  <a:cubicBezTo>
                    <a:pt x="485" y="6767"/>
                    <a:pt x="533" y="6736"/>
                    <a:pt x="548" y="6664"/>
                  </a:cubicBezTo>
                  <a:cubicBezTo>
                    <a:pt x="548" y="4506"/>
                    <a:pt x="548" y="2318"/>
                    <a:pt x="457" y="160"/>
                  </a:cubicBezTo>
                  <a:cubicBezTo>
                    <a:pt x="457" y="53"/>
                    <a:pt x="381" y="0"/>
                    <a:pt x="305"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5" name="Google Shape;3735;p80"/>
            <p:cNvSpPr/>
            <p:nvPr/>
          </p:nvSpPr>
          <p:spPr>
            <a:xfrm>
              <a:off x="-3603425" y="7509663"/>
              <a:ext cx="62100" cy="159375"/>
            </a:xfrm>
            <a:custGeom>
              <a:avLst/>
              <a:gdLst/>
              <a:ahLst/>
              <a:cxnLst/>
              <a:rect l="l" t="t" r="r" b="b"/>
              <a:pathLst>
                <a:path w="2484" h="6375" extrusionOk="0">
                  <a:moveTo>
                    <a:pt x="1248" y="0"/>
                  </a:moveTo>
                  <a:cubicBezTo>
                    <a:pt x="1164" y="0"/>
                    <a:pt x="1086" y="54"/>
                    <a:pt x="1086" y="171"/>
                  </a:cubicBezTo>
                  <a:cubicBezTo>
                    <a:pt x="1086" y="1691"/>
                    <a:pt x="2150" y="5490"/>
                    <a:pt x="143" y="6129"/>
                  </a:cubicBezTo>
                  <a:cubicBezTo>
                    <a:pt x="0" y="6157"/>
                    <a:pt x="46" y="6374"/>
                    <a:pt x="178" y="6374"/>
                  </a:cubicBezTo>
                  <a:cubicBezTo>
                    <a:pt x="187" y="6374"/>
                    <a:pt x="195" y="6374"/>
                    <a:pt x="204" y="6372"/>
                  </a:cubicBezTo>
                  <a:cubicBezTo>
                    <a:pt x="2484" y="5855"/>
                    <a:pt x="1602" y="1752"/>
                    <a:pt x="1450" y="171"/>
                  </a:cubicBezTo>
                  <a:cubicBezTo>
                    <a:pt x="1435" y="61"/>
                    <a:pt x="1338" y="0"/>
                    <a:pt x="1248"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6" name="Google Shape;3736;p80"/>
            <p:cNvSpPr/>
            <p:nvPr/>
          </p:nvSpPr>
          <p:spPr>
            <a:xfrm>
              <a:off x="-3824025" y="7761688"/>
              <a:ext cx="215075" cy="92150"/>
            </a:xfrm>
            <a:custGeom>
              <a:avLst/>
              <a:gdLst/>
              <a:ahLst/>
              <a:cxnLst/>
              <a:rect l="l" t="t" r="r" b="b"/>
              <a:pathLst>
                <a:path w="8603" h="3686" extrusionOk="0">
                  <a:moveTo>
                    <a:pt x="8107" y="0"/>
                  </a:moveTo>
                  <a:cubicBezTo>
                    <a:pt x="7970" y="0"/>
                    <a:pt x="7748" y="88"/>
                    <a:pt x="7235" y="273"/>
                  </a:cubicBezTo>
                  <a:cubicBezTo>
                    <a:pt x="7032" y="367"/>
                    <a:pt x="5846" y="436"/>
                    <a:pt x="4582" y="436"/>
                  </a:cubicBezTo>
                  <a:cubicBezTo>
                    <a:pt x="3389" y="436"/>
                    <a:pt x="2126" y="374"/>
                    <a:pt x="1551" y="212"/>
                  </a:cubicBezTo>
                  <a:cubicBezTo>
                    <a:pt x="1551" y="212"/>
                    <a:pt x="1185" y="125"/>
                    <a:pt x="866" y="125"/>
                  </a:cubicBezTo>
                  <a:cubicBezTo>
                    <a:pt x="617" y="125"/>
                    <a:pt x="396" y="178"/>
                    <a:pt x="396" y="364"/>
                  </a:cubicBezTo>
                  <a:cubicBezTo>
                    <a:pt x="396" y="789"/>
                    <a:pt x="1" y="2856"/>
                    <a:pt x="882" y="3373"/>
                  </a:cubicBezTo>
                  <a:cubicBezTo>
                    <a:pt x="1255" y="3599"/>
                    <a:pt x="2515" y="3686"/>
                    <a:pt x="3890" y="3686"/>
                  </a:cubicBezTo>
                  <a:cubicBezTo>
                    <a:pt x="5652" y="3686"/>
                    <a:pt x="7604" y="3544"/>
                    <a:pt x="8116" y="3373"/>
                  </a:cubicBezTo>
                  <a:cubicBezTo>
                    <a:pt x="8603" y="3191"/>
                    <a:pt x="8572" y="2248"/>
                    <a:pt x="8572" y="1853"/>
                  </a:cubicBezTo>
                  <a:cubicBezTo>
                    <a:pt x="8572" y="1458"/>
                    <a:pt x="8420" y="151"/>
                    <a:pt x="8268" y="60"/>
                  </a:cubicBezTo>
                  <a:cubicBezTo>
                    <a:pt x="8219" y="20"/>
                    <a:pt x="8173" y="0"/>
                    <a:pt x="8107" y="0"/>
                  </a:cubicBezTo>
                  <a:close/>
                </a:path>
              </a:pathLst>
            </a:custGeom>
            <a:solidFill>
              <a:srgbClr val="33D7F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7" name="Google Shape;3737;p80"/>
            <p:cNvSpPr/>
            <p:nvPr/>
          </p:nvSpPr>
          <p:spPr>
            <a:xfrm>
              <a:off x="-3563375" y="7761688"/>
              <a:ext cx="199125" cy="92150"/>
            </a:xfrm>
            <a:custGeom>
              <a:avLst/>
              <a:gdLst/>
              <a:ahLst/>
              <a:cxnLst/>
              <a:rect l="l" t="t" r="r" b="b"/>
              <a:pathLst>
                <a:path w="7965" h="3686" extrusionOk="0">
                  <a:moveTo>
                    <a:pt x="495" y="0"/>
                  </a:moveTo>
                  <a:cubicBezTo>
                    <a:pt x="430" y="0"/>
                    <a:pt x="384" y="20"/>
                    <a:pt x="335" y="60"/>
                  </a:cubicBezTo>
                  <a:cubicBezTo>
                    <a:pt x="183" y="151"/>
                    <a:pt x="0" y="1458"/>
                    <a:pt x="0" y="1853"/>
                  </a:cubicBezTo>
                  <a:cubicBezTo>
                    <a:pt x="0" y="2248"/>
                    <a:pt x="0" y="3191"/>
                    <a:pt x="487" y="3373"/>
                  </a:cubicBezTo>
                  <a:cubicBezTo>
                    <a:pt x="999" y="3544"/>
                    <a:pt x="2749" y="3686"/>
                    <a:pt x="4335" y="3686"/>
                  </a:cubicBezTo>
                  <a:cubicBezTo>
                    <a:pt x="5572" y="3686"/>
                    <a:pt x="6710" y="3599"/>
                    <a:pt x="7083" y="3373"/>
                  </a:cubicBezTo>
                  <a:cubicBezTo>
                    <a:pt x="7964" y="2856"/>
                    <a:pt x="7569" y="789"/>
                    <a:pt x="7569" y="364"/>
                  </a:cubicBezTo>
                  <a:cubicBezTo>
                    <a:pt x="7569" y="178"/>
                    <a:pt x="7348" y="125"/>
                    <a:pt x="7099" y="125"/>
                  </a:cubicBezTo>
                  <a:cubicBezTo>
                    <a:pt x="6779" y="125"/>
                    <a:pt x="6414" y="212"/>
                    <a:pt x="6414" y="212"/>
                  </a:cubicBezTo>
                  <a:cubicBezTo>
                    <a:pt x="5838" y="374"/>
                    <a:pt x="4719" y="436"/>
                    <a:pt x="3673" y="436"/>
                  </a:cubicBezTo>
                  <a:cubicBezTo>
                    <a:pt x="2565" y="436"/>
                    <a:pt x="1541" y="367"/>
                    <a:pt x="1338" y="273"/>
                  </a:cubicBezTo>
                  <a:cubicBezTo>
                    <a:pt x="845" y="88"/>
                    <a:pt x="630" y="0"/>
                    <a:pt x="495" y="0"/>
                  </a:cubicBezTo>
                  <a:close/>
                </a:path>
              </a:pathLst>
            </a:custGeom>
            <a:solidFill>
              <a:srgbClr val="33D7F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8" name="Google Shape;3738;p80"/>
            <p:cNvSpPr/>
            <p:nvPr/>
          </p:nvSpPr>
          <p:spPr>
            <a:xfrm>
              <a:off x="-3911400" y="7182613"/>
              <a:ext cx="500025" cy="147125"/>
            </a:xfrm>
            <a:custGeom>
              <a:avLst/>
              <a:gdLst/>
              <a:ahLst/>
              <a:cxnLst/>
              <a:rect l="l" t="t" r="r" b="b"/>
              <a:pathLst>
                <a:path w="20001" h="5885" extrusionOk="0">
                  <a:moveTo>
                    <a:pt x="456" y="1"/>
                  </a:moveTo>
                  <a:cubicBezTo>
                    <a:pt x="274" y="335"/>
                    <a:pt x="122" y="639"/>
                    <a:pt x="0" y="973"/>
                  </a:cubicBezTo>
                  <a:cubicBezTo>
                    <a:pt x="0" y="973"/>
                    <a:pt x="2067" y="3040"/>
                    <a:pt x="4468" y="3314"/>
                  </a:cubicBezTo>
                  <a:cubicBezTo>
                    <a:pt x="4468" y="3314"/>
                    <a:pt x="4408" y="4226"/>
                    <a:pt x="4347" y="5533"/>
                  </a:cubicBezTo>
                  <a:cubicBezTo>
                    <a:pt x="5747" y="5722"/>
                    <a:pt x="7519" y="5885"/>
                    <a:pt x="9521" y="5885"/>
                  </a:cubicBezTo>
                  <a:cubicBezTo>
                    <a:pt x="12344" y="5885"/>
                    <a:pt x="15624" y="5561"/>
                    <a:pt x="18967" y="4530"/>
                  </a:cubicBezTo>
                  <a:cubicBezTo>
                    <a:pt x="18663" y="3223"/>
                    <a:pt x="18450" y="2280"/>
                    <a:pt x="18450" y="2280"/>
                  </a:cubicBezTo>
                  <a:cubicBezTo>
                    <a:pt x="18450" y="2280"/>
                    <a:pt x="19271" y="1551"/>
                    <a:pt x="20001" y="669"/>
                  </a:cubicBezTo>
                  <a:lnTo>
                    <a:pt x="20001" y="669"/>
                  </a:lnTo>
                  <a:cubicBezTo>
                    <a:pt x="16477" y="1805"/>
                    <a:pt x="13328" y="2214"/>
                    <a:pt x="10618" y="2214"/>
                  </a:cubicBezTo>
                  <a:cubicBezTo>
                    <a:pt x="5566" y="2214"/>
                    <a:pt x="2039" y="792"/>
                    <a:pt x="456"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9" name="Google Shape;3739;p80"/>
            <p:cNvSpPr/>
            <p:nvPr/>
          </p:nvSpPr>
          <p:spPr>
            <a:xfrm>
              <a:off x="-3900000" y="7102838"/>
              <a:ext cx="512175" cy="134925"/>
            </a:xfrm>
            <a:custGeom>
              <a:avLst/>
              <a:gdLst/>
              <a:ahLst/>
              <a:cxnLst/>
              <a:rect l="l" t="t" r="r" b="b"/>
              <a:pathLst>
                <a:path w="20487" h="5397" extrusionOk="0">
                  <a:moveTo>
                    <a:pt x="20213" y="0"/>
                  </a:moveTo>
                  <a:cubicBezTo>
                    <a:pt x="16159" y="1471"/>
                    <a:pt x="12574" y="1982"/>
                    <a:pt x="9543" y="1982"/>
                  </a:cubicBezTo>
                  <a:cubicBezTo>
                    <a:pt x="6121" y="1982"/>
                    <a:pt x="3406" y="1330"/>
                    <a:pt x="1520" y="669"/>
                  </a:cubicBezTo>
                  <a:cubicBezTo>
                    <a:pt x="942" y="1459"/>
                    <a:pt x="426" y="2341"/>
                    <a:pt x="0" y="3192"/>
                  </a:cubicBezTo>
                  <a:cubicBezTo>
                    <a:pt x="1578" y="3981"/>
                    <a:pt x="5076" y="5397"/>
                    <a:pt x="10104" y="5397"/>
                  </a:cubicBezTo>
                  <a:cubicBezTo>
                    <a:pt x="12824" y="5397"/>
                    <a:pt x="15991" y="4982"/>
                    <a:pt x="19545" y="3830"/>
                  </a:cubicBezTo>
                  <a:cubicBezTo>
                    <a:pt x="19818" y="3496"/>
                    <a:pt x="20061" y="3131"/>
                    <a:pt x="20274" y="2766"/>
                  </a:cubicBezTo>
                  <a:cubicBezTo>
                    <a:pt x="20487" y="2341"/>
                    <a:pt x="20396" y="1246"/>
                    <a:pt x="20213" y="0"/>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40" name="Google Shape;3740;p80"/>
            <p:cNvSpPr/>
            <p:nvPr/>
          </p:nvSpPr>
          <p:spPr>
            <a:xfrm>
              <a:off x="-3832375" y="6971363"/>
              <a:ext cx="421750" cy="122875"/>
            </a:xfrm>
            <a:custGeom>
              <a:avLst/>
              <a:gdLst/>
              <a:ahLst/>
              <a:cxnLst/>
              <a:rect l="l" t="t" r="r" b="b"/>
              <a:pathLst>
                <a:path w="16870" h="4915" extrusionOk="0">
                  <a:moveTo>
                    <a:pt x="16262" y="1"/>
                  </a:moveTo>
                  <a:cubicBezTo>
                    <a:pt x="16262" y="1"/>
                    <a:pt x="12432" y="1642"/>
                    <a:pt x="11915" y="2098"/>
                  </a:cubicBezTo>
                  <a:lnTo>
                    <a:pt x="9757" y="2524"/>
                  </a:lnTo>
                  <a:cubicBezTo>
                    <a:pt x="9757" y="2524"/>
                    <a:pt x="8608" y="3148"/>
                    <a:pt x="7199" y="3148"/>
                  </a:cubicBezTo>
                  <a:cubicBezTo>
                    <a:pt x="6410" y="3148"/>
                    <a:pt x="5539" y="2952"/>
                    <a:pt x="4742" y="2341"/>
                  </a:cubicBezTo>
                  <a:cubicBezTo>
                    <a:pt x="4742" y="2341"/>
                    <a:pt x="4526" y="2289"/>
                    <a:pt x="4158" y="2289"/>
                  </a:cubicBezTo>
                  <a:cubicBezTo>
                    <a:pt x="3474" y="2289"/>
                    <a:pt x="2266" y="2469"/>
                    <a:pt x="943" y="3496"/>
                  </a:cubicBezTo>
                  <a:cubicBezTo>
                    <a:pt x="639" y="3739"/>
                    <a:pt x="304" y="4043"/>
                    <a:pt x="0" y="4408"/>
                  </a:cubicBezTo>
                  <a:cubicBezTo>
                    <a:pt x="1350" y="4698"/>
                    <a:pt x="3002" y="4914"/>
                    <a:pt x="4912" y="4914"/>
                  </a:cubicBezTo>
                  <a:cubicBezTo>
                    <a:pt x="8208" y="4914"/>
                    <a:pt x="12271" y="4270"/>
                    <a:pt x="16870" y="2250"/>
                  </a:cubicBezTo>
                  <a:cubicBezTo>
                    <a:pt x="16536" y="973"/>
                    <a:pt x="16262" y="1"/>
                    <a:pt x="16262" y="1"/>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41" name="Google Shape;3741;p80"/>
            <p:cNvSpPr/>
            <p:nvPr/>
          </p:nvSpPr>
          <p:spPr>
            <a:xfrm>
              <a:off x="-3862025" y="7027613"/>
              <a:ext cx="467375" cy="124800"/>
            </a:xfrm>
            <a:custGeom>
              <a:avLst/>
              <a:gdLst/>
              <a:ahLst/>
              <a:cxnLst/>
              <a:rect l="l" t="t" r="r" b="b"/>
              <a:pathLst>
                <a:path w="18695" h="4992" extrusionOk="0">
                  <a:moveTo>
                    <a:pt x="18056" y="0"/>
                  </a:moveTo>
                  <a:cubicBezTo>
                    <a:pt x="13434" y="2011"/>
                    <a:pt x="9354" y="2657"/>
                    <a:pt x="6049" y="2657"/>
                  </a:cubicBezTo>
                  <a:cubicBezTo>
                    <a:pt x="4160" y="2657"/>
                    <a:pt x="2524" y="2446"/>
                    <a:pt x="1186" y="2158"/>
                  </a:cubicBezTo>
                  <a:cubicBezTo>
                    <a:pt x="761" y="2584"/>
                    <a:pt x="366" y="3100"/>
                    <a:pt x="1" y="3678"/>
                  </a:cubicBezTo>
                  <a:cubicBezTo>
                    <a:pt x="1887" y="4339"/>
                    <a:pt x="4602" y="4991"/>
                    <a:pt x="8024" y="4991"/>
                  </a:cubicBezTo>
                  <a:cubicBezTo>
                    <a:pt x="11055" y="4991"/>
                    <a:pt x="14640" y="4480"/>
                    <a:pt x="18694" y="3009"/>
                  </a:cubicBezTo>
                  <a:cubicBezTo>
                    <a:pt x="18512" y="2006"/>
                    <a:pt x="18269" y="942"/>
                    <a:pt x="18056"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42" name="Google Shape;3742;p80"/>
            <p:cNvSpPr/>
            <p:nvPr/>
          </p:nvSpPr>
          <p:spPr>
            <a:xfrm>
              <a:off x="-3806550" y="7295838"/>
              <a:ext cx="388325" cy="119700"/>
            </a:xfrm>
            <a:custGeom>
              <a:avLst/>
              <a:gdLst/>
              <a:ahLst/>
              <a:cxnLst/>
              <a:rect l="l" t="t" r="r" b="b"/>
              <a:pathLst>
                <a:path w="15533" h="4788" extrusionOk="0">
                  <a:moveTo>
                    <a:pt x="14773" y="1"/>
                  </a:moveTo>
                  <a:cubicBezTo>
                    <a:pt x="11461" y="1023"/>
                    <a:pt x="8210" y="1350"/>
                    <a:pt x="5405" y="1350"/>
                  </a:cubicBezTo>
                  <a:cubicBezTo>
                    <a:pt x="3371" y="1350"/>
                    <a:pt x="1571" y="1178"/>
                    <a:pt x="153" y="973"/>
                  </a:cubicBezTo>
                  <a:cubicBezTo>
                    <a:pt x="122" y="1976"/>
                    <a:pt x="62" y="3192"/>
                    <a:pt x="1" y="4347"/>
                  </a:cubicBezTo>
                  <a:cubicBezTo>
                    <a:pt x="1470" y="4581"/>
                    <a:pt x="3401" y="4787"/>
                    <a:pt x="5610" y="4787"/>
                  </a:cubicBezTo>
                  <a:cubicBezTo>
                    <a:pt x="8565" y="4787"/>
                    <a:pt x="12019" y="4418"/>
                    <a:pt x="15533" y="3253"/>
                  </a:cubicBezTo>
                  <a:cubicBezTo>
                    <a:pt x="15259" y="2098"/>
                    <a:pt x="14986" y="943"/>
                    <a:pt x="14773" y="1"/>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43" name="Google Shape;3743;p80"/>
            <p:cNvSpPr/>
            <p:nvPr/>
          </p:nvSpPr>
          <p:spPr>
            <a:xfrm>
              <a:off x="-3810350" y="7455413"/>
              <a:ext cx="421025" cy="98000"/>
            </a:xfrm>
            <a:custGeom>
              <a:avLst/>
              <a:gdLst/>
              <a:ahLst/>
              <a:cxnLst/>
              <a:rect l="l" t="t" r="r" b="b"/>
              <a:pathLst>
                <a:path w="16841" h="3920" extrusionOk="0">
                  <a:moveTo>
                    <a:pt x="16384" y="1"/>
                  </a:moveTo>
                  <a:cubicBezTo>
                    <a:pt x="12747" y="1247"/>
                    <a:pt x="9157" y="1635"/>
                    <a:pt x="6104" y="1635"/>
                  </a:cubicBezTo>
                  <a:cubicBezTo>
                    <a:pt x="3646" y="1635"/>
                    <a:pt x="1536" y="1383"/>
                    <a:pt x="31" y="1125"/>
                  </a:cubicBezTo>
                  <a:cubicBezTo>
                    <a:pt x="1" y="1612"/>
                    <a:pt x="1" y="1976"/>
                    <a:pt x="1" y="2189"/>
                  </a:cubicBezTo>
                  <a:cubicBezTo>
                    <a:pt x="1" y="3254"/>
                    <a:pt x="3665" y="3920"/>
                    <a:pt x="6817" y="3920"/>
                  </a:cubicBezTo>
                  <a:cubicBezTo>
                    <a:pt x="7353" y="3920"/>
                    <a:pt x="7874" y="3901"/>
                    <a:pt x="8360" y="3861"/>
                  </a:cubicBezTo>
                  <a:cubicBezTo>
                    <a:pt x="11701" y="3590"/>
                    <a:pt x="16592" y="2067"/>
                    <a:pt x="16805" y="2067"/>
                  </a:cubicBezTo>
                  <a:cubicBezTo>
                    <a:pt x="16807" y="2067"/>
                    <a:pt x="16808" y="2067"/>
                    <a:pt x="16810" y="2068"/>
                  </a:cubicBezTo>
                  <a:cubicBezTo>
                    <a:pt x="16840" y="2068"/>
                    <a:pt x="16658" y="1217"/>
                    <a:pt x="16384" y="1"/>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44" name="Google Shape;3744;p80"/>
            <p:cNvSpPr/>
            <p:nvPr/>
          </p:nvSpPr>
          <p:spPr>
            <a:xfrm>
              <a:off x="-3809575" y="7377138"/>
              <a:ext cx="408850" cy="119150"/>
            </a:xfrm>
            <a:custGeom>
              <a:avLst/>
              <a:gdLst/>
              <a:ahLst/>
              <a:cxnLst/>
              <a:rect l="l" t="t" r="r" b="b"/>
              <a:pathLst>
                <a:path w="16354" h="4766" extrusionOk="0">
                  <a:moveTo>
                    <a:pt x="15654" y="1"/>
                  </a:moveTo>
                  <a:cubicBezTo>
                    <a:pt x="12140" y="1166"/>
                    <a:pt x="8686" y="1535"/>
                    <a:pt x="5731" y="1535"/>
                  </a:cubicBezTo>
                  <a:cubicBezTo>
                    <a:pt x="3522" y="1535"/>
                    <a:pt x="1591" y="1329"/>
                    <a:pt x="122" y="1095"/>
                  </a:cubicBezTo>
                  <a:cubicBezTo>
                    <a:pt x="61" y="2281"/>
                    <a:pt x="31" y="3436"/>
                    <a:pt x="0" y="4256"/>
                  </a:cubicBezTo>
                  <a:cubicBezTo>
                    <a:pt x="1505" y="4514"/>
                    <a:pt x="3615" y="4766"/>
                    <a:pt x="6073" y="4766"/>
                  </a:cubicBezTo>
                  <a:cubicBezTo>
                    <a:pt x="9126" y="4766"/>
                    <a:pt x="12716" y="4378"/>
                    <a:pt x="16353" y="3132"/>
                  </a:cubicBezTo>
                  <a:cubicBezTo>
                    <a:pt x="16171" y="2220"/>
                    <a:pt x="15897" y="1126"/>
                    <a:pt x="15654"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45" name="Google Shape;3745;p80"/>
            <p:cNvSpPr/>
            <p:nvPr/>
          </p:nvSpPr>
          <p:spPr>
            <a:xfrm>
              <a:off x="-3817175" y="7017313"/>
              <a:ext cx="107925" cy="384925"/>
            </a:xfrm>
            <a:custGeom>
              <a:avLst/>
              <a:gdLst/>
              <a:ahLst/>
              <a:cxnLst/>
              <a:rect l="l" t="t" r="r" b="b"/>
              <a:pathLst>
                <a:path w="4317" h="15397" extrusionOk="0">
                  <a:moveTo>
                    <a:pt x="3197" y="1"/>
                  </a:moveTo>
                  <a:cubicBezTo>
                    <a:pt x="2556" y="1"/>
                    <a:pt x="1643" y="304"/>
                    <a:pt x="730" y="868"/>
                  </a:cubicBezTo>
                  <a:cubicBezTo>
                    <a:pt x="730" y="868"/>
                    <a:pt x="1459" y="3847"/>
                    <a:pt x="1307" y="5670"/>
                  </a:cubicBezTo>
                  <a:cubicBezTo>
                    <a:pt x="1186" y="7494"/>
                    <a:pt x="304" y="11689"/>
                    <a:pt x="304" y="11689"/>
                  </a:cubicBezTo>
                  <a:cubicBezTo>
                    <a:pt x="304" y="11689"/>
                    <a:pt x="0" y="14120"/>
                    <a:pt x="122" y="15397"/>
                  </a:cubicBezTo>
                  <a:cubicBezTo>
                    <a:pt x="2250" y="12813"/>
                    <a:pt x="3800" y="10990"/>
                    <a:pt x="4134" y="6278"/>
                  </a:cubicBezTo>
                  <a:cubicBezTo>
                    <a:pt x="4316" y="4029"/>
                    <a:pt x="3739" y="1263"/>
                    <a:pt x="3435" y="17"/>
                  </a:cubicBezTo>
                  <a:cubicBezTo>
                    <a:pt x="3361" y="6"/>
                    <a:pt x="3281" y="1"/>
                    <a:pt x="3197" y="1"/>
                  </a:cubicBezTo>
                  <a:close/>
                </a:path>
              </a:pathLst>
            </a:custGeom>
            <a:solidFill>
              <a:srgbClr val="F89927"/>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46" name="Google Shape;3746;p80"/>
            <p:cNvSpPr/>
            <p:nvPr/>
          </p:nvSpPr>
          <p:spPr>
            <a:xfrm>
              <a:off x="-3814150" y="7017713"/>
              <a:ext cx="130725" cy="401250"/>
            </a:xfrm>
            <a:custGeom>
              <a:avLst/>
              <a:gdLst/>
              <a:ahLst/>
              <a:cxnLst/>
              <a:rect l="l" t="t" r="r" b="b"/>
              <a:pathLst>
                <a:path w="5229" h="16050" extrusionOk="0">
                  <a:moveTo>
                    <a:pt x="3314" y="1"/>
                  </a:moveTo>
                  <a:lnTo>
                    <a:pt x="3314" y="1"/>
                  </a:lnTo>
                  <a:cubicBezTo>
                    <a:pt x="3618" y="1247"/>
                    <a:pt x="4195" y="4013"/>
                    <a:pt x="4013" y="6262"/>
                  </a:cubicBezTo>
                  <a:cubicBezTo>
                    <a:pt x="3679" y="10974"/>
                    <a:pt x="2129" y="12797"/>
                    <a:pt x="1" y="15381"/>
                  </a:cubicBezTo>
                  <a:cubicBezTo>
                    <a:pt x="31" y="15685"/>
                    <a:pt x="92" y="15928"/>
                    <a:pt x="183" y="16050"/>
                  </a:cubicBezTo>
                  <a:cubicBezTo>
                    <a:pt x="183" y="16050"/>
                    <a:pt x="3527" y="13162"/>
                    <a:pt x="4378" y="8785"/>
                  </a:cubicBezTo>
                  <a:cubicBezTo>
                    <a:pt x="5229" y="4408"/>
                    <a:pt x="4287" y="1277"/>
                    <a:pt x="4013" y="487"/>
                  </a:cubicBezTo>
                  <a:cubicBezTo>
                    <a:pt x="3922" y="214"/>
                    <a:pt x="3679" y="62"/>
                    <a:pt x="3314" y="1"/>
                  </a:cubicBezTo>
                  <a:close/>
                </a:path>
              </a:pathLst>
            </a:custGeom>
            <a:solidFill>
              <a:srgbClr val="F2695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47" name="Google Shape;3747;p80"/>
            <p:cNvSpPr/>
            <p:nvPr/>
          </p:nvSpPr>
          <p:spPr>
            <a:xfrm>
              <a:off x="-3583900" y="7011213"/>
              <a:ext cx="165675" cy="353050"/>
            </a:xfrm>
            <a:custGeom>
              <a:avLst/>
              <a:gdLst/>
              <a:ahLst/>
              <a:cxnLst/>
              <a:rect l="l" t="t" r="r" b="b"/>
              <a:pathLst>
                <a:path w="6627" h="14122" extrusionOk="0">
                  <a:moveTo>
                    <a:pt x="1064" y="0"/>
                  </a:moveTo>
                  <a:cubicBezTo>
                    <a:pt x="639" y="0"/>
                    <a:pt x="274" y="60"/>
                    <a:pt x="1" y="170"/>
                  </a:cubicBezTo>
                  <a:cubicBezTo>
                    <a:pt x="31" y="1446"/>
                    <a:pt x="213" y="4273"/>
                    <a:pt x="943" y="6401"/>
                  </a:cubicBezTo>
                  <a:cubicBezTo>
                    <a:pt x="2524" y="10839"/>
                    <a:pt x="3891" y="12206"/>
                    <a:pt x="6627" y="14121"/>
                  </a:cubicBezTo>
                  <a:cubicBezTo>
                    <a:pt x="6414" y="12875"/>
                    <a:pt x="6080" y="10595"/>
                    <a:pt x="6080" y="10595"/>
                  </a:cubicBezTo>
                  <a:cubicBezTo>
                    <a:pt x="6080" y="10595"/>
                    <a:pt x="4135" y="6796"/>
                    <a:pt x="3527" y="5063"/>
                  </a:cubicBezTo>
                  <a:cubicBezTo>
                    <a:pt x="2919" y="3361"/>
                    <a:pt x="2828" y="291"/>
                    <a:pt x="2828" y="291"/>
                  </a:cubicBezTo>
                  <a:cubicBezTo>
                    <a:pt x="2192" y="90"/>
                    <a:pt x="1583" y="0"/>
                    <a:pt x="1064" y="0"/>
                  </a:cubicBezTo>
                  <a:close/>
                </a:path>
              </a:pathLst>
            </a:custGeom>
            <a:solidFill>
              <a:srgbClr val="F89927"/>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48" name="Google Shape;3748;p80"/>
            <p:cNvSpPr/>
            <p:nvPr/>
          </p:nvSpPr>
          <p:spPr>
            <a:xfrm>
              <a:off x="-3601375" y="7015438"/>
              <a:ext cx="184675" cy="367050"/>
            </a:xfrm>
            <a:custGeom>
              <a:avLst/>
              <a:gdLst/>
              <a:ahLst/>
              <a:cxnLst/>
              <a:rect l="l" t="t" r="r" b="b"/>
              <a:pathLst>
                <a:path w="7387" h="14682" extrusionOk="0">
                  <a:moveTo>
                    <a:pt x="700" y="1"/>
                  </a:moveTo>
                  <a:cubicBezTo>
                    <a:pt x="365" y="153"/>
                    <a:pt x="153" y="365"/>
                    <a:pt x="153" y="639"/>
                  </a:cubicBezTo>
                  <a:cubicBezTo>
                    <a:pt x="122" y="1460"/>
                    <a:pt x="1" y="4742"/>
                    <a:pt x="1976" y="8755"/>
                  </a:cubicBezTo>
                  <a:cubicBezTo>
                    <a:pt x="3952" y="12767"/>
                    <a:pt x="7326" y="14682"/>
                    <a:pt x="7326" y="14682"/>
                  </a:cubicBezTo>
                  <a:cubicBezTo>
                    <a:pt x="7387" y="14530"/>
                    <a:pt x="7387" y="14287"/>
                    <a:pt x="7326" y="13952"/>
                  </a:cubicBezTo>
                  <a:cubicBezTo>
                    <a:pt x="4590" y="12037"/>
                    <a:pt x="3223" y="10670"/>
                    <a:pt x="1642" y="6232"/>
                  </a:cubicBezTo>
                  <a:cubicBezTo>
                    <a:pt x="912" y="4104"/>
                    <a:pt x="730" y="1277"/>
                    <a:pt x="700" y="1"/>
                  </a:cubicBezTo>
                  <a:close/>
                </a:path>
              </a:pathLst>
            </a:custGeom>
            <a:solidFill>
              <a:srgbClr val="F2695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49" name="Google Shape;3749;p80"/>
            <p:cNvSpPr/>
            <p:nvPr/>
          </p:nvSpPr>
          <p:spPr>
            <a:xfrm>
              <a:off x="-3984625" y="7209088"/>
              <a:ext cx="295125" cy="256275"/>
            </a:xfrm>
            <a:custGeom>
              <a:avLst/>
              <a:gdLst/>
              <a:ahLst/>
              <a:cxnLst/>
              <a:rect l="l" t="t" r="r" b="b"/>
              <a:pathLst>
                <a:path w="11805" h="10251" extrusionOk="0">
                  <a:moveTo>
                    <a:pt x="9400" y="1"/>
                  </a:moveTo>
                  <a:cubicBezTo>
                    <a:pt x="9219" y="1"/>
                    <a:pt x="9069" y="43"/>
                    <a:pt x="8978" y="127"/>
                  </a:cubicBezTo>
                  <a:cubicBezTo>
                    <a:pt x="8860" y="237"/>
                    <a:pt x="8710" y="267"/>
                    <a:pt x="8552" y="267"/>
                  </a:cubicBezTo>
                  <a:cubicBezTo>
                    <a:pt x="8357" y="267"/>
                    <a:pt x="8151" y="221"/>
                    <a:pt x="7981" y="221"/>
                  </a:cubicBezTo>
                  <a:cubicBezTo>
                    <a:pt x="7791" y="221"/>
                    <a:pt x="7645" y="278"/>
                    <a:pt x="7610" y="522"/>
                  </a:cubicBezTo>
                  <a:cubicBezTo>
                    <a:pt x="7519" y="1130"/>
                    <a:pt x="7610" y="1495"/>
                    <a:pt x="7610" y="1495"/>
                  </a:cubicBezTo>
                  <a:cubicBezTo>
                    <a:pt x="7610" y="1495"/>
                    <a:pt x="4359" y="4716"/>
                    <a:pt x="3116" y="5338"/>
                  </a:cubicBezTo>
                  <a:lnTo>
                    <a:pt x="3116" y="5338"/>
                  </a:lnTo>
                  <a:cubicBezTo>
                    <a:pt x="3180" y="5277"/>
                    <a:pt x="3171" y="5004"/>
                    <a:pt x="1409" y="3805"/>
                  </a:cubicBezTo>
                  <a:cubicBezTo>
                    <a:pt x="862" y="5051"/>
                    <a:pt x="346" y="6297"/>
                    <a:pt x="254" y="6966"/>
                  </a:cubicBezTo>
                  <a:cubicBezTo>
                    <a:pt x="1" y="8517"/>
                    <a:pt x="1002" y="10251"/>
                    <a:pt x="2459" y="10251"/>
                  </a:cubicBezTo>
                  <a:cubicBezTo>
                    <a:pt x="2573" y="10251"/>
                    <a:pt x="2689" y="10240"/>
                    <a:pt x="2808" y="10218"/>
                  </a:cubicBezTo>
                  <a:cubicBezTo>
                    <a:pt x="4419" y="9915"/>
                    <a:pt x="7154" y="7878"/>
                    <a:pt x="9799" y="4534"/>
                  </a:cubicBezTo>
                  <a:cubicBezTo>
                    <a:pt x="9799" y="4534"/>
                    <a:pt x="11805" y="2589"/>
                    <a:pt x="11318" y="1404"/>
                  </a:cubicBezTo>
                  <a:cubicBezTo>
                    <a:pt x="10968" y="468"/>
                    <a:pt x="10005" y="1"/>
                    <a:pt x="9400"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50" name="Google Shape;3750;p80"/>
            <p:cNvSpPr/>
            <p:nvPr/>
          </p:nvSpPr>
          <p:spPr>
            <a:xfrm>
              <a:off x="-3949400" y="7212263"/>
              <a:ext cx="155050" cy="130725"/>
            </a:xfrm>
            <a:custGeom>
              <a:avLst/>
              <a:gdLst/>
              <a:ahLst/>
              <a:cxnLst/>
              <a:rect l="l" t="t" r="r" b="b"/>
              <a:pathLst>
                <a:path w="6202" h="5229" extrusionOk="0">
                  <a:moveTo>
                    <a:pt x="1763" y="0"/>
                  </a:moveTo>
                  <a:cubicBezTo>
                    <a:pt x="1763" y="0"/>
                    <a:pt x="821" y="1824"/>
                    <a:pt x="0" y="3678"/>
                  </a:cubicBezTo>
                  <a:cubicBezTo>
                    <a:pt x="1707" y="4863"/>
                    <a:pt x="1769" y="5143"/>
                    <a:pt x="1713" y="5208"/>
                  </a:cubicBezTo>
                  <a:lnTo>
                    <a:pt x="1713" y="5208"/>
                  </a:lnTo>
                  <a:cubicBezTo>
                    <a:pt x="2960" y="4579"/>
                    <a:pt x="6201" y="1368"/>
                    <a:pt x="6201" y="1368"/>
                  </a:cubicBezTo>
                  <a:lnTo>
                    <a:pt x="6201" y="1368"/>
                  </a:lnTo>
                  <a:lnTo>
                    <a:pt x="5563" y="1641"/>
                  </a:lnTo>
                  <a:cubicBezTo>
                    <a:pt x="5563" y="1641"/>
                    <a:pt x="4104" y="1520"/>
                    <a:pt x="1763" y="0"/>
                  </a:cubicBezTo>
                  <a:close/>
                  <a:moveTo>
                    <a:pt x="1713" y="5208"/>
                  </a:moveTo>
                  <a:lnTo>
                    <a:pt x="1713" y="5208"/>
                  </a:lnTo>
                  <a:cubicBezTo>
                    <a:pt x="1699" y="5215"/>
                    <a:pt x="1685" y="5222"/>
                    <a:pt x="1672" y="5228"/>
                  </a:cubicBezTo>
                  <a:cubicBezTo>
                    <a:pt x="1672" y="5228"/>
                    <a:pt x="1697" y="5227"/>
                    <a:pt x="1713" y="5208"/>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751" name="Google Shape;3751;p80"/>
          <p:cNvGrpSpPr/>
          <p:nvPr/>
        </p:nvGrpSpPr>
        <p:grpSpPr>
          <a:xfrm>
            <a:off x="7408068" y="2652919"/>
            <a:ext cx="1053733" cy="2225933"/>
            <a:chOff x="207975" y="6471313"/>
            <a:chExt cx="790300" cy="1669450"/>
          </a:xfrm>
        </p:grpSpPr>
        <p:sp>
          <p:nvSpPr>
            <p:cNvPr id="3752" name="Google Shape;3752;p80"/>
            <p:cNvSpPr/>
            <p:nvPr/>
          </p:nvSpPr>
          <p:spPr>
            <a:xfrm>
              <a:off x="207975" y="6817863"/>
              <a:ext cx="790300" cy="315400"/>
            </a:xfrm>
            <a:custGeom>
              <a:avLst/>
              <a:gdLst/>
              <a:ahLst/>
              <a:cxnLst/>
              <a:rect l="l" t="t" r="r" b="b"/>
              <a:pathLst>
                <a:path w="31612" h="12616" extrusionOk="0">
                  <a:moveTo>
                    <a:pt x="3891" y="0"/>
                  </a:moveTo>
                  <a:cubicBezTo>
                    <a:pt x="3891" y="0"/>
                    <a:pt x="3100" y="3283"/>
                    <a:pt x="1550" y="4651"/>
                  </a:cubicBezTo>
                  <a:cubicBezTo>
                    <a:pt x="0" y="6049"/>
                    <a:pt x="243" y="7447"/>
                    <a:pt x="1550" y="8055"/>
                  </a:cubicBezTo>
                  <a:cubicBezTo>
                    <a:pt x="1727" y="8137"/>
                    <a:pt x="1891" y="8173"/>
                    <a:pt x="2042" y="8173"/>
                  </a:cubicBezTo>
                  <a:cubicBezTo>
                    <a:pt x="3010" y="8173"/>
                    <a:pt x="3465" y="6718"/>
                    <a:pt x="3465" y="6718"/>
                  </a:cubicBezTo>
                  <a:lnTo>
                    <a:pt x="3465" y="6718"/>
                  </a:lnTo>
                  <a:cubicBezTo>
                    <a:pt x="3465" y="6718"/>
                    <a:pt x="3283" y="10973"/>
                    <a:pt x="6383" y="11672"/>
                  </a:cubicBezTo>
                  <a:cubicBezTo>
                    <a:pt x="6843" y="11776"/>
                    <a:pt x="7258" y="11823"/>
                    <a:pt x="7632" y="11823"/>
                  </a:cubicBezTo>
                  <a:cubicBezTo>
                    <a:pt x="10655" y="11823"/>
                    <a:pt x="11064" y="8815"/>
                    <a:pt x="11064" y="8815"/>
                  </a:cubicBezTo>
                  <a:cubicBezTo>
                    <a:pt x="11064" y="8815"/>
                    <a:pt x="12645" y="12523"/>
                    <a:pt x="16383" y="12615"/>
                  </a:cubicBezTo>
                  <a:cubicBezTo>
                    <a:pt x="16413" y="12615"/>
                    <a:pt x="16442" y="12615"/>
                    <a:pt x="16471" y="12615"/>
                  </a:cubicBezTo>
                  <a:cubicBezTo>
                    <a:pt x="20153" y="12615"/>
                    <a:pt x="22098" y="8815"/>
                    <a:pt x="22098" y="8815"/>
                  </a:cubicBezTo>
                  <a:cubicBezTo>
                    <a:pt x="22098" y="8815"/>
                    <a:pt x="23088" y="12319"/>
                    <a:pt x="24882" y="12319"/>
                  </a:cubicBezTo>
                  <a:cubicBezTo>
                    <a:pt x="25051" y="12319"/>
                    <a:pt x="25228" y="12288"/>
                    <a:pt x="25411" y="12219"/>
                  </a:cubicBezTo>
                  <a:cubicBezTo>
                    <a:pt x="28571" y="11051"/>
                    <a:pt x="27137" y="8002"/>
                    <a:pt x="26724" y="7252"/>
                  </a:cubicBezTo>
                  <a:lnTo>
                    <a:pt x="26724" y="7252"/>
                  </a:lnTo>
                  <a:cubicBezTo>
                    <a:pt x="26942" y="7599"/>
                    <a:pt x="27512" y="8363"/>
                    <a:pt x="28318" y="8363"/>
                  </a:cubicBezTo>
                  <a:cubicBezTo>
                    <a:pt x="28739" y="8363"/>
                    <a:pt x="29224" y="8155"/>
                    <a:pt x="29757" y="7569"/>
                  </a:cubicBezTo>
                  <a:cubicBezTo>
                    <a:pt x="31612" y="5502"/>
                    <a:pt x="27387" y="1733"/>
                    <a:pt x="27812" y="274"/>
                  </a:cubicBezTo>
                  <a:lnTo>
                    <a:pt x="3891" y="0"/>
                  </a:lnTo>
                  <a:close/>
                </a:path>
              </a:pathLst>
            </a:custGeom>
            <a:solidFill>
              <a:srgbClr val="FCB31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53" name="Google Shape;3753;p80"/>
            <p:cNvSpPr/>
            <p:nvPr/>
          </p:nvSpPr>
          <p:spPr>
            <a:xfrm>
              <a:off x="425300" y="6991863"/>
              <a:ext cx="339700" cy="462150"/>
            </a:xfrm>
            <a:custGeom>
              <a:avLst/>
              <a:gdLst/>
              <a:ahLst/>
              <a:cxnLst/>
              <a:rect l="l" t="t" r="r" b="b"/>
              <a:pathLst>
                <a:path w="13588" h="18486" extrusionOk="0">
                  <a:moveTo>
                    <a:pt x="7017" y="1"/>
                  </a:moveTo>
                  <a:cubicBezTo>
                    <a:pt x="6959" y="1"/>
                    <a:pt x="6899" y="1"/>
                    <a:pt x="6839" y="1"/>
                  </a:cubicBezTo>
                  <a:cubicBezTo>
                    <a:pt x="6839" y="1"/>
                    <a:pt x="6833" y="1"/>
                    <a:pt x="6820" y="1"/>
                  </a:cubicBezTo>
                  <a:cubicBezTo>
                    <a:pt x="6456" y="1"/>
                    <a:pt x="1185" y="58"/>
                    <a:pt x="1155" y="3345"/>
                  </a:cubicBezTo>
                  <a:cubicBezTo>
                    <a:pt x="1094" y="6779"/>
                    <a:pt x="0" y="14409"/>
                    <a:pt x="1490" y="17387"/>
                  </a:cubicBezTo>
                  <a:cubicBezTo>
                    <a:pt x="1889" y="18186"/>
                    <a:pt x="4468" y="18485"/>
                    <a:pt x="6945" y="18485"/>
                  </a:cubicBezTo>
                  <a:cubicBezTo>
                    <a:pt x="8426" y="18485"/>
                    <a:pt x="9870" y="18379"/>
                    <a:pt x="10791" y="18208"/>
                  </a:cubicBezTo>
                  <a:cubicBezTo>
                    <a:pt x="13283" y="17722"/>
                    <a:pt x="13587" y="15503"/>
                    <a:pt x="13557" y="13193"/>
                  </a:cubicBezTo>
                  <a:cubicBezTo>
                    <a:pt x="13526" y="10883"/>
                    <a:pt x="13374" y="5381"/>
                    <a:pt x="12827" y="2828"/>
                  </a:cubicBezTo>
                  <a:cubicBezTo>
                    <a:pt x="12497" y="1236"/>
                    <a:pt x="11870" y="1"/>
                    <a:pt x="7017" y="1"/>
                  </a:cubicBezTo>
                  <a:close/>
                </a:path>
              </a:pathLst>
            </a:custGeom>
            <a:solidFill>
              <a:srgbClr val="B4AAD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54" name="Google Shape;3754;p80"/>
            <p:cNvSpPr/>
            <p:nvPr/>
          </p:nvSpPr>
          <p:spPr>
            <a:xfrm>
              <a:off x="440500" y="6992613"/>
              <a:ext cx="339700" cy="462200"/>
            </a:xfrm>
            <a:custGeom>
              <a:avLst/>
              <a:gdLst/>
              <a:ahLst/>
              <a:cxnLst/>
              <a:rect l="l" t="t" r="r" b="b"/>
              <a:pathLst>
                <a:path w="13588" h="18488" extrusionOk="0">
                  <a:moveTo>
                    <a:pt x="7017" y="1"/>
                  </a:moveTo>
                  <a:cubicBezTo>
                    <a:pt x="6958" y="1"/>
                    <a:pt x="6899" y="1"/>
                    <a:pt x="6839" y="1"/>
                  </a:cubicBezTo>
                  <a:cubicBezTo>
                    <a:pt x="6839" y="1"/>
                    <a:pt x="6833" y="1"/>
                    <a:pt x="6820" y="1"/>
                  </a:cubicBezTo>
                  <a:cubicBezTo>
                    <a:pt x="6459" y="1"/>
                    <a:pt x="1185" y="58"/>
                    <a:pt x="1155" y="3375"/>
                  </a:cubicBezTo>
                  <a:cubicBezTo>
                    <a:pt x="1125" y="6780"/>
                    <a:pt x="0" y="14409"/>
                    <a:pt x="1520" y="17418"/>
                  </a:cubicBezTo>
                  <a:cubicBezTo>
                    <a:pt x="1899" y="18195"/>
                    <a:pt x="4449" y="18487"/>
                    <a:pt x="6921" y="18487"/>
                  </a:cubicBezTo>
                  <a:cubicBezTo>
                    <a:pt x="8415" y="18487"/>
                    <a:pt x="9882" y="18380"/>
                    <a:pt x="10821" y="18208"/>
                  </a:cubicBezTo>
                  <a:cubicBezTo>
                    <a:pt x="13283" y="17722"/>
                    <a:pt x="13587" y="15503"/>
                    <a:pt x="13557" y="13193"/>
                  </a:cubicBezTo>
                  <a:cubicBezTo>
                    <a:pt x="13557" y="10883"/>
                    <a:pt x="13405" y="5381"/>
                    <a:pt x="12858" y="2828"/>
                  </a:cubicBezTo>
                  <a:cubicBezTo>
                    <a:pt x="12497" y="1237"/>
                    <a:pt x="11870" y="1"/>
                    <a:pt x="7017"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55" name="Google Shape;3755;p80"/>
            <p:cNvSpPr/>
            <p:nvPr/>
          </p:nvSpPr>
          <p:spPr>
            <a:xfrm>
              <a:off x="280150" y="6780938"/>
              <a:ext cx="99575" cy="63575"/>
            </a:xfrm>
            <a:custGeom>
              <a:avLst/>
              <a:gdLst/>
              <a:ahLst/>
              <a:cxnLst/>
              <a:rect l="l" t="t" r="r" b="b"/>
              <a:pathLst>
                <a:path w="3983" h="2543" extrusionOk="0">
                  <a:moveTo>
                    <a:pt x="2192" y="0"/>
                  </a:moveTo>
                  <a:cubicBezTo>
                    <a:pt x="1417" y="0"/>
                    <a:pt x="643" y="231"/>
                    <a:pt x="1" y="687"/>
                  </a:cubicBezTo>
                  <a:cubicBezTo>
                    <a:pt x="138" y="1623"/>
                    <a:pt x="892" y="2542"/>
                    <a:pt x="2328" y="2542"/>
                  </a:cubicBezTo>
                  <a:cubicBezTo>
                    <a:pt x="2804" y="2542"/>
                    <a:pt x="3355" y="2441"/>
                    <a:pt x="3982" y="2207"/>
                  </a:cubicBezTo>
                  <a:lnTo>
                    <a:pt x="3982" y="444"/>
                  </a:lnTo>
                  <a:cubicBezTo>
                    <a:pt x="3429" y="147"/>
                    <a:pt x="2810" y="0"/>
                    <a:pt x="2192" y="0"/>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56" name="Google Shape;3756;p80"/>
            <p:cNvSpPr/>
            <p:nvPr/>
          </p:nvSpPr>
          <p:spPr>
            <a:xfrm>
              <a:off x="277125" y="6745213"/>
              <a:ext cx="102600" cy="52925"/>
            </a:xfrm>
            <a:custGeom>
              <a:avLst/>
              <a:gdLst/>
              <a:ahLst/>
              <a:cxnLst/>
              <a:rect l="l" t="t" r="r" b="b"/>
              <a:pathLst>
                <a:path w="4104" h="2117" extrusionOk="0">
                  <a:moveTo>
                    <a:pt x="2149" y="1"/>
                  </a:moveTo>
                  <a:cubicBezTo>
                    <a:pt x="1737" y="1"/>
                    <a:pt x="1293" y="95"/>
                    <a:pt x="851" y="353"/>
                  </a:cubicBezTo>
                  <a:cubicBezTo>
                    <a:pt x="243" y="688"/>
                    <a:pt x="0" y="1387"/>
                    <a:pt x="122" y="2116"/>
                  </a:cubicBezTo>
                  <a:cubicBezTo>
                    <a:pt x="764" y="1660"/>
                    <a:pt x="1538" y="1429"/>
                    <a:pt x="2313" y="1429"/>
                  </a:cubicBezTo>
                  <a:cubicBezTo>
                    <a:pt x="2931" y="1429"/>
                    <a:pt x="3550" y="1576"/>
                    <a:pt x="4103" y="1873"/>
                  </a:cubicBezTo>
                  <a:lnTo>
                    <a:pt x="4103" y="657"/>
                  </a:lnTo>
                  <a:cubicBezTo>
                    <a:pt x="4103" y="657"/>
                    <a:pt x="3239" y="1"/>
                    <a:pt x="2149" y="1"/>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57" name="Google Shape;3757;p80"/>
            <p:cNvSpPr/>
            <p:nvPr/>
          </p:nvSpPr>
          <p:spPr>
            <a:xfrm>
              <a:off x="309800" y="6783488"/>
              <a:ext cx="62325" cy="52825"/>
            </a:xfrm>
            <a:custGeom>
              <a:avLst/>
              <a:gdLst/>
              <a:ahLst/>
              <a:cxnLst/>
              <a:rect l="l" t="t" r="r" b="b"/>
              <a:pathLst>
                <a:path w="2493" h="2113" extrusionOk="0">
                  <a:moveTo>
                    <a:pt x="1064" y="0"/>
                  </a:moveTo>
                  <a:cubicBezTo>
                    <a:pt x="699" y="0"/>
                    <a:pt x="319" y="84"/>
                    <a:pt x="0" y="160"/>
                  </a:cubicBezTo>
                  <a:cubicBezTo>
                    <a:pt x="0" y="160"/>
                    <a:pt x="0" y="220"/>
                    <a:pt x="30" y="220"/>
                  </a:cubicBezTo>
                  <a:cubicBezTo>
                    <a:pt x="365" y="220"/>
                    <a:pt x="752" y="137"/>
                    <a:pt x="1113" y="137"/>
                  </a:cubicBezTo>
                  <a:cubicBezTo>
                    <a:pt x="1474" y="137"/>
                    <a:pt x="1809" y="220"/>
                    <a:pt x="2037" y="555"/>
                  </a:cubicBezTo>
                  <a:cubicBezTo>
                    <a:pt x="2341" y="980"/>
                    <a:pt x="2310" y="1558"/>
                    <a:pt x="2310" y="2044"/>
                  </a:cubicBezTo>
                  <a:cubicBezTo>
                    <a:pt x="2310" y="2090"/>
                    <a:pt x="2348" y="2113"/>
                    <a:pt x="2386" y="2113"/>
                  </a:cubicBezTo>
                  <a:cubicBezTo>
                    <a:pt x="2424" y="2113"/>
                    <a:pt x="2462" y="2090"/>
                    <a:pt x="2462" y="2044"/>
                  </a:cubicBezTo>
                  <a:cubicBezTo>
                    <a:pt x="2493" y="1497"/>
                    <a:pt x="2462" y="768"/>
                    <a:pt x="2037" y="342"/>
                  </a:cubicBezTo>
                  <a:cubicBezTo>
                    <a:pt x="1778" y="84"/>
                    <a:pt x="1429" y="0"/>
                    <a:pt x="1064"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58" name="Google Shape;3758;p80"/>
            <p:cNvSpPr/>
            <p:nvPr/>
          </p:nvSpPr>
          <p:spPr>
            <a:xfrm>
              <a:off x="335900" y="6798488"/>
              <a:ext cx="36050" cy="21425"/>
            </a:xfrm>
            <a:custGeom>
              <a:avLst/>
              <a:gdLst/>
              <a:ahLst/>
              <a:cxnLst/>
              <a:rect l="l" t="t" r="r" b="b"/>
              <a:pathLst>
                <a:path w="1442" h="857" extrusionOk="0">
                  <a:moveTo>
                    <a:pt x="502" y="0"/>
                  </a:moveTo>
                  <a:cubicBezTo>
                    <a:pt x="354" y="0"/>
                    <a:pt x="201" y="50"/>
                    <a:pt x="50" y="168"/>
                  </a:cubicBezTo>
                  <a:cubicBezTo>
                    <a:pt x="1" y="217"/>
                    <a:pt x="32" y="267"/>
                    <a:pt x="78" y="267"/>
                  </a:cubicBezTo>
                  <a:cubicBezTo>
                    <a:pt x="89" y="267"/>
                    <a:pt x="100" y="264"/>
                    <a:pt x="111" y="259"/>
                  </a:cubicBezTo>
                  <a:cubicBezTo>
                    <a:pt x="242" y="201"/>
                    <a:pt x="372" y="163"/>
                    <a:pt x="499" y="163"/>
                  </a:cubicBezTo>
                  <a:cubicBezTo>
                    <a:pt x="639" y="163"/>
                    <a:pt x="774" y="208"/>
                    <a:pt x="901" y="320"/>
                  </a:cubicBezTo>
                  <a:cubicBezTo>
                    <a:pt x="1053" y="472"/>
                    <a:pt x="1145" y="684"/>
                    <a:pt x="1297" y="836"/>
                  </a:cubicBezTo>
                  <a:cubicBezTo>
                    <a:pt x="1311" y="850"/>
                    <a:pt x="1326" y="856"/>
                    <a:pt x="1342" y="856"/>
                  </a:cubicBezTo>
                  <a:cubicBezTo>
                    <a:pt x="1393" y="856"/>
                    <a:pt x="1441" y="792"/>
                    <a:pt x="1418" y="745"/>
                  </a:cubicBezTo>
                  <a:cubicBezTo>
                    <a:pt x="1242" y="349"/>
                    <a:pt x="890" y="0"/>
                    <a:pt x="502"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59" name="Google Shape;3759;p80"/>
            <p:cNvSpPr/>
            <p:nvPr/>
          </p:nvSpPr>
          <p:spPr>
            <a:xfrm>
              <a:off x="833350" y="6780938"/>
              <a:ext cx="100325" cy="63575"/>
            </a:xfrm>
            <a:custGeom>
              <a:avLst/>
              <a:gdLst/>
              <a:ahLst/>
              <a:cxnLst/>
              <a:rect l="l" t="t" r="r" b="b"/>
              <a:pathLst>
                <a:path w="4013" h="2543" extrusionOk="0">
                  <a:moveTo>
                    <a:pt x="1794" y="0"/>
                  </a:moveTo>
                  <a:cubicBezTo>
                    <a:pt x="1173" y="0"/>
                    <a:pt x="554" y="147"/>
                    <a:pt x="1" y="444"/>
                  </a:cubicBezTo>
                  <a:lnTo>
                    <a:pt x="1" y="2207"/>
                  </a:lnTo>
                  <a:cubicBezTo>
                    <a:pt x="628" y="2441"/>
                    <a:pt x="1181" y="2542"/>
                    <a:pt x="1660" y="2542"/>
                  </a:cubicBezTo>
                  <a:cubicBezTo>
                    <a:pt x="3104" y="2542"/>
                    <a:pt x="3876" y="1623"/>
                    <a:pt x="4013" y="687"/>
                  </a:cubicBezTo>
                  <a:cubicBezTo>
                    <a:pt x="3354" y="231"/>
                    <a:pt x="2572" y="0"/>
                    <a:pt x="1794" y="0"/>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60" name="Google Shape;3760;p80"/>
            <p:cNvSpPr/>
            <p:nvPr/>
          </p:nvSpPr>
          <p:spPr>
            <a:xfrm>
              <a:off x="833350" y="6745213"/>
              <a:ext cx="102625" cy="52925"/>
            </a:xfrm>
            <a:custGeom>
              <a:avLst/>
              <a:gdLst/>
              <a:ahLst/>
              <a:cxnLst/>
              <a:rect l="l" t="t" r="r" b="b"/>
              <a:pathLst>
                <a:path w="4105" h="2117" extrusionOk="0">
                  <a:moveTo>
                    <a:pt x="1955" y="1"/>
                  </a:moveTo>
                  <a:cubicBezTo>
                    <a:pt x="865" y="1"/>
                    <a:pt x="1" y="657"/>
                    <a:pt x="1" y="657"/>
                  </a:cubicBezTo>
                  <a:lnTo>
                    <a:pt x="1" y="1873"/>
                  </a:lnTo>
                  <a:cubicBezTo>
                    <a:pt x="554" y="1576"/>
                    <a:pt x="1173" y="1429"/>
                    <a:pt x="1794" y="1429"/>
                  </a:cubicBezTo>
                  <a:cubicBezTo>
                    <a:pt x="2572" y="1429"/>
                    <a:pt x="3354" y="1660"/>
                    <a:pt x="4013" y="2116"/>
                  </a:cubicBezTo>
                  <a:cubicBezTo>
                    <a:pt x="4104" y="1387"/>
                    <a:pt x="3861" y="688"/>
                    <a:pt x="3253" y="353"/>
                  </a:cubicBezTo>
                  <a:cubicBezTo>
                    <a:pt x="2811" y="95"/>
                    <a:pt x="2367" y="1"/>
                    <a:pt x="1955" y="1"/>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61" name="Google Shape;3761;p80"/>
            <p:cNvSpPr/>
            <p:nvPr/>
          </p:nvSpPr>
          <p:spPr>
            <a:xfrm>
              <a:off x="840950" y="6783563"/>
              <a:ext cx="63100" cy="52750"/>
            </a:xfrm>
            <a:custGeom>
              <a:avLst/>
              <a:gdLst/>
              <a:ahLst/>
              <a:cxnLst/>
              <a:rect l="l" t="t" r="r" b="b"/>
              <a:pathLst>
                <a:path w="2524" h="2110" extrusionOk="0">
                  <a:moveTo>
                    <a:pt x="1453" y="1"/>
                  </a:moveTo>
                  <a:cubicBezTo>
                    <a:pt x="1080" y="1"/>
                    <a:pt x="721" y="90"/>
                    <a:pt x="457" y="369"/>
                  </a:cubicBezTo>
                  <a:cubicBezTo>
                    <a:pt x="31" y="795"/>
                    <a:pt x="1" y="1494"/>
                    <a:pt x="31" y="2041"/>
                  </a:cubicBezTo>
                  <a:cubicBezTo>
                    <a:pt x="31" y="2087"/>
                    <a:pt x="69" y="2110"/>
                    <a:pt x="107" y="2110"/>
                  </a:cubicBezTo>
                  <a:cubicBezTo>
                    <a:pt x="145" y="2110"/>
                    <a:pt x="183" y="2087"/>
                    <a:pt x="183" y="2041"/>
                  </a:cubicBezTo>
                  <a:cubicBezTo>
                    <a:pt x="183" y="1555"/>
                    <a:pt x="153" y="977"/>
                    <a:pt x="457" y="552"/>
                  </a:cubicBezTo>
                  <a:cubicBezTo>
                    <a:pt x="685" y="217"/>
                    <a:pt x="1019" y="134"/>
                    <a:pt x="1380" y="134"/>
                  </a:cubicBezTo>
                  <a:cubicBezTo>
                    <a:pt x="1741" y="134"/>
                    <a:pt x="2128" y="217"/>
                    <a:pt x="2463" y="217"/>
                  </a:cubicBezTo>
                  <a:cubicBezTo>
                    <a:pt x="2493" y="217"/>
                    <a:pt x="2524" y="157"/>
                    <a:pt x="2493" y="157"/>
                  </a:cubicBezTo>
                  <a:cubicBezTo>
                    <a:pt x="2181" y="82"/>
                    <a:pt x="1811" y="1"/>
                    <a:pt x="1453"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62" name="Google Shape;3762;p80"/>
            <p:cNvSpPr/>
            <p:nvPr/>
          </p:nvSpPr>
          <p:spPr>
            <a:xfrm>
              <a:off x="841125" y="6798488"/>
              <a:ext cx="36200" cy="21425"/>
            </a:xfrm>
            <a:custGeom>
              <a:avLst/>
              <a:gdLst/>
              <a:ahLst/>
              <a:cxnLst/>
              <a:rect l="l" t="t" r="r" b="b"/>
              <a:pathLst>
                <a:path w="1448" h="857" extrusionOk="0">
                  <a:moveTo>
                    <a:pt x="957" y="0"/>
                  </a:moveTo>
                  <a:cubicBezTo>
                    <a:pt x="564" y="0"/>
                    <a:pt x="222" y="349"/>
                    <a:pt x="24" y="745"/>
                  </a:cubicBezTo>
                  <a:cubicBezTo>
                    <a:pt x="1" y="792"/>
                    <a:pt x="49" y="856"/>
                    <a:pt x="100" y="856"/>
                  </a:cubicBezTo>
                  <a:cubicBezTo>
                    <a:pt x="116" y="856"/>
                    <a:pt x="132" y="850"/>
                    <a:pt x="146" y="836"/>
                  </a:cubicBezTo>
                  <a:cubicBezTo>
                    <a:pt x="298" y="684"/>
                    <a:pt x="389" y="472"/>
                    <a:pt x="541" y="320"/>
                  </a:cubicBezTo>
                  <a:cubicBezTo>
                    <a:pt x="668" y="208"/>
                    <a:pt x="803" y="163"/>
                    <a:pt x="943" y="163"/>
                  </a:cubicBezTo>
                  <a:cubicBezTo>
                    <a:pt x="1070" y="163"/>
                    <a:pt x="1201" y="201"/>
                    <a:pt x="1331" y="259"/>
                  </a:cubicBezTo>
                  <a:cubicBezTo>
                    <a:pt x="1342" y="264"/>
                    <a:pt x="1353" y="267"/>
                    <a:pt x="1364" y="267"/>
                  </a:cubicBezTo>
                  <a:cubicBezTo>
                    <a:pt x="1411" y="267"/>
                    <a:pt x="1447" y="217"/>
                    <a:pt x="1422" y="168"/>
                  </a:cubicBezTo>
                  <a:cubicBezTo>
                    <a:pt x="1263" y="50"/>
                    <a:pt x="1107" y="0"/>
                    <a:pt x="957"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63" name="Google Shape;3763;p80"/>
            <p:cNvSpPr/>
            <p:nvPr/>
          </p:nvSpPr>
          <p:spPr>
            <a:xfrm>
              <a:off x="559025" y="7005563"/>
              <a:ext cx="117050" cy="59350"/>
            </a:xfrm>
            <a:custGeom>
              <a:avLst/>
              <a:gdLst/>
              <a:ahLst/>
              <a:cxnLst/>
              <a:rect l="l" t="t" r="r" b="b"/>
              <a:pathLst>
                <a:path w="4682" h="2374" extrusionOk="0">
                  <a:moveTo>
                    <a:pt x="4682" y="0"/>
                  </a:moveTo>
                  <a:lnTo>
                    <a:pt x="4682" y="0"/>
                  </a:lnTo>
                  <a:cubicBezTo>
                    <a:pt x="3132" y="91"/>
                    <a:pt x="1642" y="365"/>
                    <a:pt x="183" y="851"/>
                  </a:cubicBezTo>
                  <a:cubicBezTo>
                    <a:pt x="153" y="1034"/>
                    <a:pt x="92" y="1186"/>
                    <a:pt x="1" y="1307"/>
                  </a:cubicBezTo>
                  <a:cubicBezTo>
                    <a:pt x="1" y="1307"/>
                    <a:pt x="1022" y="2374"/>
                    <a:pt x="2527" y="2374"/>
                  </a:cubicBezTo>
                  <a:cubicBezTo>
                    <a:pt x="3162" y="2374"/>
                    <a:pt x="3884" y="2183"/>
                    <a:pt x="4651" y="1642"/>
                  </a:cubicBezTo>
                  <a:cubicBezTo>
                    <a:pt x="4651" y="1642"/>
                    <a:pt x="4591" y="912"/>
                    <a:pt x="4682" y="0"/>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64" name="Google Shape;3764;p80"/>
            <p:cNvSpPr/>
            <p:nvPr/>
          </p:nvSpPr>
          <p:spPr>
            <a:xfrm>
              <a:off x="559025" y="6961488"/>
              <a:ext cx="125425" cy="65375"/>
            </a:xfrm>
            <a:custGeom>
              <a:avLst/>
              <a:gdLst/>
              <a:ahLst/>
              <a:cxnLst/>
              <a:rect l="l" t="t" r="r" b="b"/>
              <a:pathLst>
                <a:path w="5017" h="2615" extrusionOk="0">
                  <a:moveTo>
                    <a:pt x="5016" y="0"/>
                  </a:moveTo>
                  <a:lnTo>
                    <a:pt x="1" y="426"/>
                  </a:lnTo>
                  <a:cubicBezTo>
                    <a:pt x="1" y="426"/>
                    <a:pt x="396" y="1642"/>
                    <a:pt x="183" y="2614"/>
                  </a:cubicBezTo>
                  <a:cubicBezTo>
                    <a:pt x="1642" y="2128"/>
                    <a:pt x="3132" y="1854"/>
                    <a:pt x="4682" y="1763"/>
                  </a:cubicBezTo>
                  <a:cubicBezTo>
                    <a:pt x="4712" y="1186"/>
                    <a:pt x="4834" y="547"/>
                    <a:pt x="5016"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65" name="Google Shape;3765;p80"/>
            <p:cNvSpPr/>
            <p:nvPr/>
          </p:nvSpPr>
          <p:spPr>
            <a:xfrm>
              <a:off x="368950" y="6516663"/>
              <a:ext cx="484175" cy="456825"/>
            </a:xfrm>
            <a:custGeom>
              <a:avLst/>
              <a:gdLst/>
              <a:ahLst/>
              <a:cxnLst/>
              <a:rect l="l" t="t" r="r" b="b"/>
              <a:pathLst>
                <a:path w="19367" h="18273" extrusionOk="0">
                  <a:moveTo>
                    <a:pt x="7303" y="1"/>
                  </a:moveTo>
                  <a:cubicBezTo>
                    <a:pt x="3504" y="1"/>
                    <a:pt x="1" y="1938"/>
                    <a:pt x="187" y="9191"/>
                  </a:cubicBezTo>
                  <a:cubicBezTo>
                    <a:pt x="187" y="9191"/>
                    <a:pt x="66" y="12596"/>
                    <a:pt x="886" y="14298"/>
                  </a:cubicBezTo>
                  <a:cubicBezTo>
                    <a:pt x="1707" y="15969"/>
                    <a:pt x="4473" y="17884"/>
                    <a:pt x="8151" y="18219"/>
                  </a:cubicBezTo>
                  <a:cubicBezTo>
                    <a:pt x="8549" y="18255"/>
                    <a:pt x="8962" y="18273"/>
                    <a:pt x="9382" y="18273"/>
                  </a:cubicBezTo>
                  <a:cubicBezTo>
                    <a:pt x="12844" y="18273"/>
                    <a:pt x="16841" y="17051"/>
                    <a:pt x="17817" y="14693"/>
                  </a:cubicBezTo>
                  <a:cubicBezTo>
                    <a:pt x="18941" y="12018"/>
                    <a:pt x="19367" y="10194"/>
                    <a:pt x="19033" y="7489"/>
                  </a:cubicBezTo>
                  <a:cubicBezTo>
                    <a:pt x="18698" y="4754"/>
                    <a:pt x="18546" y="3568"/>
                    <a:pt x="16023" y="2352"/>
                  </a:cubicBezTo>
                  <a:cubicBezTo>
                    <a:pt x="14807" y="1759"/>
                    <a:pt x="10921" y="1"/>
                    <a:pt x="7303"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66" name="Google Shape;3766;p80"/>
            <p:cNvSpPr/>
            <p:nvPr/>
          </p:nvSpPr>
          <p:spPr>
            <a:xfrm>
              <a:off x="480000" y="6760863"/>
              <a:ext cx="27375" cy="32700"/>
            </a:xfrm>
            <a:custGeom>
              <a:avLst/>
              <a:gdLst/>
              <a:ahLst/>
              <a:cxnLst/>
              <a:rect l="l" t="t" r="r" b="b"/>
              <a:pathLst>
                <a:path w="1095" h="1308" extrusionOk="0">
                  <a:moveTo>
                    <a:pt x="548" y="1"/>
                  </a:moveTo>
                  <a:cubicBezTo>
                    <a:pt x="244" y="1"/>
                    <a:pt x="1" y="305"/>
                    <a:pt x="1" y="670"/>
                  </a:cubicBezTo>
                  <a:cubicBezTo>
                    <a:pt x="1" y="1034"/>
                    <a:pt x="244" y="1308"/>
                    <a:pt x="548" y="1308"/>
                  </a:cubicBezTo>
                  <a:cubicBezTo>
                    <a:pt x="852" y="1308"/>
                    <a:pt x="1095" y="1034"/>
                    <a:pt x="1095" y="670"/>
                  </a:cubicBezTo>
                  <a:cubicBezTo>
                    <a:pt x="1095" y="305"/>
                    <a:pt x="852" y="31"/>
                    <a:pt x="548" y="1"/>
                  </a:cubicBezTo>
                  <a:close/>
                </a:path>
              </a:pathLst>
            </a:custGeom>
            <a:solidFill>
              <a:srgbClr val="11111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67" name="Google Shape;3767;p80"/>
            <p:cNvSpPr/>
            <p:nvPr/>
          </p:nvSpPr>
          <p:spPr>
            <a:xfrm>
              <a:off x="703425" y="6760863"/>
              <a:ext cx="27375" cy="32700"/>
            </a:xfrm>
            <a:custGeom>
              <a:avLst/>
              <a:gdLst/>
              <a:ahLst/>
              <a:cxnLst/>
              <a:rect l="l" t="t" r="r" b="b"/>
              <a:pathLst>
                <a:path w="1095" h="1308" extrusionOk="0">
                  <a:moveTo>
                    <a:pt x="547" y="1"/>
                  </a:moveTo>
                  <a:cubicBezTo>
                    <a:pt x="243" y="1"/>
                    <a:pt x="0" y="305"/>
                    <a:pt x="0" y="670"/>
                  </a:cubicBezTo>
                  <a:cubicBezTo>
                    <a:pt x="0" y="1034"/>
                    <a:pt x="243" y="1308"/>
                    <a:pt x="547" y="1308"/>
                  </a:cubicBezTo>
                  <a:cubicBezTo>
                    <a:pt x="851" y="1308"/>
                    <a:pt x="1094" y="1034"/>
                    <a:pt x="1094" y="670"/>
                  </a:cubicBezTo>
                  <a:cubicBezTo>
                    <a:pt x="1094" y="305"/>
                    <a:pt x="851" y="31"/>
                    <a:pt x="547" y="1"/>
                  </a:cubicBezTo>
                  <a:close/>
                </a:path>
              </a:pathLst>
            </a:custGeom>
            <a:solidFill>
              <a:srgbClr val="11111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68" name="Google Shape;3768;p80"/>
            <p:cNvSpPr/>
            <p:nvPr/>
          </p:nvSpPr>
          <p:spPr>
            <a:xfrm>
              <a:off x="590200" y="6745863"/>
              <a:ext cx="34200" cy="58450"/>
            </a:xfrm>
            <a:custGeom>
              <a:avLst/>
              <a:gdLst/>
              <a:ahLst/>
              <a:cxnLst/>
              <a:rect l="l" t="t" r="r" b="b"/>
              <a:pathLst>
                <a:path w="1368" h="2338" extrusionOk="0">
                  <a:moveTo>
                    <a:pt x="315" y="0"/>
                  </a:moveTo>
                  <a:cubicBezTo>
                    <a:pt x="304" y="0"/>
                    <a:pt x="289" y="8"/>
                    <a:pt x="274" y="23"/>
                  </a:cubicBezTo>
                  <a:cubicBezTo>
                    <a:pt x="182" y="327"/>
                    <a:pt x="152" y="662"/>
                    <a:pt x="91" y="935"/>
                  </a:cubicBezTo>
                  <a:cubicBezTo>
                    <a:pt x="61" y="1148"/>
                    <a:pt x="0" y="1391"/>
                    <a:pt x="122" y="1573"/>
                  </a:cubicBezTo>
                  <a:cubicBezTo>
                    <a:pt x="182" y="1695"/>
                    <a:pt x="304" y="1817"/>
                    <a:pt x="456" y="1817"/>
                  </a:cubicBezTo>
                  <a:cubicBezTo>
                    <a:pt x="547" y="1786"/>
                    <a:pt x="608" y="1756"/>
                    <a:pt x="699" y="1695"/>
                  </a:cubicBezTo>
                  <a:cubicBezTo>
                    <a:pt x="730" y="1695"/>
                    <a:pt x="760" y="1634"/>
                    <a:pt x="821" y="1604"/>
                  </a:cubicBezTo>
                  <a:cubicBezTo>
                    <a:pt x="857" y="1576"/>
                    <a:pt x="888" y="1563"/>
                    <a:pt x="914" y="1563"/>
                  </a:cubicBezTo>
                  <a:cubicBezTo>
                    <a:pt x="973" y="1563"/>
                    <a:pt x="1003" y="1637"/>
                    <a:pt x="1003" y="1786"/>
                  </a:cubicBezTo>
                  <a:cubicBezTo>
                    <a:pt x="1125" y="1999"/>
                    <a:pt x="1094" y="2121"/>
                    <a:pt x="882" y="2151"/>
                  </a:cubicBezTo>
                  <a:cubicBezTo>
                    <a:pt x="771" y="2206"/>
                    <a:pt x="811" y="2337"/>
                    <a:pt x="888" y="2337"/>
                  </a:cubicBezTo>
                  <a:cubicBezTo>
                    <a:pt x="896" y="2337"/>
                    <a:pt x="904" y="2336"/>
                    <a:pt x="912" y="2333"/>
                  </a:cubicBezTo>
                  <a:cubicBezTo>
                    <a:pt x="1155" y="2242"/>
                    <a:pt x="1368" y="2029"/>
                    <a:pt x="1368" y="1756"/>
                  </a:cubicBezTo>
                  <a:cubicBezTo>
                    <a:pt x="1337" y="1543"/>
                    <a:pt x="1155" y="1391"/>
                    <a:pt x="942" y="1391"/>
                  </a:cubicBezTo>
                  <a:cubicBezTo>
                    <a:pt x="790" y="1421"/>
                    <a:pt x="730" y="1513"/>
                    <a:pt x="608" y="1573"/>
                  </a:cubicBezTo>
                  <a:cubicBezTo>
                    <a:pt x="533" y="1604"/>
                    <a:pt x="472" y="1618"/>
                    <a:pt x="422" y="1618"/>
                  </a:cubicBezTo>
                  <a:cubicBezTo>
                    <a:pt x="125" y="1618"/>
                    <a:pt x="217" y="1143"/>
                    <a:pt x="243" y="935"/>
                  </a:cubicBezTo>
                  <a:cubicBezTo>
                    <a:pt x="304" y="662"/>
                    <a:pt x="486" y="266"/>
                    <a:pt x="334" y="23"/>
                  </a:cubicBezTo>
                  <a:cubicBezTo>
                    <a:pt x="334" y="8"/>
                    <a:pt x="327" y="0"/>
                    <a:pt x="315"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69" name="Google Shape;3769;p80"/>
            <p:cNvSpPr/>
            <p:nvPr/>
          </p:nvSpPr>
          <p:spPr>
            <a:xfrm>
              <a:off x="585625" y="6838388"/>
              <a:ext cx="49425" cy="24375"/>
            </a:xfrm>
            <a:custGeom>
              <a:avLst/>
              <a:gdLst/>
              <a:ahLst/>
              <a:cxnLst/>
              <a:rect l="l" t="t" r="r" b="b"/>
              <a:pathLst>
                <a:path w="1977" h="975" extrusionOk="0">
                  <a:moveTo>
                    <a:pt x="1881" y="0"/>
                  </a:moveTo>
                  <a:cubicBezTo>
                    <a:pt x="1832" y="0"/>
                    <a:pt x="1779" y="31"/>
                    <a:pt x="1764" y="91"/>
                  </a:cubicBezTo>
                  <a:cubicBezTo>
                    <a:pt x="1733" y="517"/>
                    <a:pt x="1429" y="790"/>
                    <a:pt x="1004" y="790"/>
                  </a:cubicBezTo>
                  <a:cubicBezTo>
                    <a:pt x="821" y="760"/>
                    <a:pt x="609" y="699"/>
                    <a:pt x="487" y="578"/>
                  </a:cubicBezTo>
                  <a:cubicBezTo>
                    <a:pt x="335" y="456"/>
                    <a:pt x="305" y="304"/>
                    <a:pt x="183" y="152"/>
                  </a:cubicBezTo>
                  <a:cubicBezTo>
                    <a:pt x="183" y="152"/>
                    <a:pt x="153" y="152"/>
                    <a:pt x="153" y="183"/>
                  </a:cubicBezTo>
                  <a:cubicBezTo>
                    <a:pt x="1" y="638"/>
                    <a:pt x="669" y="973"/>
                    <a:pt x="1034" y="973"/>
                  </a:cubicBezTo>
                  <a:cubicBezTo>
                    <a:pt x="1054" y="974"/>
                    <a:pt x="1074" y="975"/>
                    <a:pt x="1094" y="975"/>
                  </a:cubicBezTo>
                  <a:cubicBezTo>
                    <a:pt x="1583" y="975"/>
                    <a:pt x="1976" y="617"/>
                    <a:pt x="1976" y="91"/>
                  </a:cubicBezTo>
                  <a:cubicBezTo>
                    <a:pt x="1976" y="31"/>
                    <a:pt x="1931" y="0"/>
                    <a:pt x="1881"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70" name="Google Shape;3770;p80"/>
            <p:cNvSpPr/>
            <p:nvPr/>
          </p:nvSpPr>
          <p:spPr>
            <a:xfrm>
              <a:off x="438200" y="6683338"/>
              <a:ext cx="45625" cy="32275"/>
            </a:xfrm>
            <a:custGeom>
              <a:avLst/>
              <a:gdLst/>
              <a:ahLst/>
              <a:cxnLst/>
              <a:rect l="l" t="t" r="r" b="b"/>
              <a:pathLst>
                <a:path w="1825" h="1291" extrusionOk="0">
                  <a:moveTo>
                    <a:pt x="1656" y="0"/>
                  </a:moveTo>
                  <a:cubicBezTo>
                    <a:pt x="1020" y="0"/>
                    <a:pt x="120" y="595"/>
                    <a:pt x="1" y="1248"/>
                  </a:cubicBezTo>
                  <a:cubicBezTo>
                    <a:pt x="1" y="1269"/>
                    <a:pt x="31" y="1291"/>
                    <a:pt x="49" y="1291"/>
                  </a:cubicBezTo>
                  <a:cubicBezTo>
                    <a:pt x="57" y="1291"/>
                    <a:pt x="62" y="1287"/>
                    <a:pt x="62" y="1278"/>
                  </a:cubicBezTo>
                  <a:cubicBezTo>
                    <a:pt x="518" y="670"/>
                    <a:pt x="1004" y="305"/>
                    <a:pt x="1734" y="153"/>
                  </a:cubicBezTo>
                  <a:cubicBezTo>
                    <a:pt x="1825" y="153"/>
                    <a:pt x="1794" y="1"/>
                    <a:pt x="1703" y="1"/>
                  </a:cubicBezTo>
                  <a:cubicBezTo>
                    <a:pt x="1688" y="1"/>
                    <a:pt x="1672" y="0"/>
                    <a:pt x="1656"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71" name="Google Shape;3771;p80"/>
            <p:cNvSpPr/>
            <p:nvPr/>
          </p:nvSpPr>
          <p:spPr>
            <a:xfrm>
              <a:off x="707975" y="6678163"/>
              <a:ext cx="49675" cy="21875"/>
            </a:xfrm>
            <a:custGeom>
              <a:avLst/>
              <a:gdLst/>
              <a:ahLst/>
              <a:cxnLst/>
              <a:rect l="l" t="t" r="r" b="b"/>
              <a:pathLst>
                <a:path w="1987" h="875" extrusionOk="0">
                  <a:moveTo>
                    <a:pt x="330" y="1"/>
                  </a:moveTo>
                  <a:cubicBezTo>
                    <a:pt x="237" y="1"/>
                    <a:pt x="147" y="9"/>
                    <a:pt x="61" y="26"/>
                  </a:cubicBezTo>
                  <a:cubicBezTo>
                    <a:pt x="0" y="26"/>
                    <a:pt x="31" y="117"/>
                    <a:pt x="61" y="117"/>
                  </a:cubicBezTo>
                  <a:cubicBezTo>
                    <a:pt x="700" y="269"/>
                    <a:pt x="1307" y="360"/>
                    <a:pt x="1763" y="847"/>
                  </a:cubicBezTo>
                  <a:cubicBezTo>
                    <a:pt x="1783" y="867"/>
                    <a:pt x="1806" y="875"/>
                    <a:pt x="1828" y="875"/>
                  </a:cubicBezTo>
                  <a:cubicBezTo>
                    <a:pt x="1909" y="875"/>
                    <a:pt x="1987" y="766"/>
                    <a:pt x="1915" y="695"/>
                  </a:cubicBezTo>
                  <a:cubicBezTo>
                    <a:pt x="1576" y="303"/>
                    <a:pt x="899" y="1"/>
                    <a:pt x="330"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72" name="Google Shape;3772;p80"/>
            <p:cNvSpPr/>
            <p:nvPr/>
          </p:nvSpPr>
          <p:spPr>
            <a:xfrm>
              <a:off x="438975" y="6817863"/>
              <a:ext cx="90450" cy="85125"/>
            </a:xfrm>
            <a:custGeom>
              <a:avLst/>
              <a:gdLst/>
              <a:ahLst/>
              <a:cxnLst/>
              <a:rect l="l" t="t" r="r" b="b"/>
              <a:pathLst>
                <a:path w="3618" h="3405" extrusionOk="0">
                  <a:moveTo>
                    <a:pt x="1794" y="0"/>
                  </a:moveTo>
                  <a:cubicBezTo>
                    <a:pt x="821" y="0"/>
                    <a:pt x="0" y="760"/>
                    <a:pt x="0" y="1703"/>
                  </a:cubicBezTo>
                  <a:cubicBezTo>
                    <a:pt x="0" y="2645"/>
                    <a:pt x="821" y="3405"/>
                    <a:pt x="1794" y="3405"/>
                  </a:cubicBezTo>
                  <a:cubicBezTo>
                    <a:pt x="2797" y="3405"/>
                    <a:pt x="3617" y="2645"/>
                    <a:pt x="3617" y="1703"/>
                  </a:cubicBezTo>
                  <a:cubicBezTo>
                    <a:pt x="3617" y="760"/>
                    <a:pt x="2797" y="0"/>
                    <a:pt x="1794"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73" name="Google Shape;3773;p80"/>
            <p:cNvSpPr/>
            <p:nvPr/>
          </p:nvSpPr>
          <p:spPr>
            <a:xfrm>
              <a:off x="685175" y="6817863"/>
              <a:ext cx="90450" cy="85125"/>
            </a:xfrm>
            <a:custGeom>
              <a:avLst/>
              <a:gdLst/>
              <a:ahLst/>
              <a:cxnLst/>
              <a:rect l="l" t="t" r="r" b="b"/>
              <a:pathLst>
                <a:path w="3618" h="3405" extrusionOk="0">
                  <a:moveTo>
                    <a:pt x="1794" y="0"/>
                  </a:moveTo>
                  <a:cubicBezTo>
                    <a:pt x="821" y="0"/>
                    <a:pt x="1" y="760"/>
                    <a:pt x="1" y="1703"/>
                  </a:cubicBezTo>
                  <a:cubicBezTo>
                    <a:pt x="1" y="2645"/>
                    <a:pt x="821" y="3405"/>
                    <a:pt x="1794" y="3405"/>
                  </a:cubicBezTo>
                  <a:cubicBezTo>
                    <a:pt x="2797" y="3405"/>
                    <a:pt x="3618" y="2645"/>
                    <a:pt x="3618" y="1703"/>
                  </a:cubicBezTo>
                  <a:cubicBezTo>
                    <a:pt x="3618" y="760"/>
                    <a:pt x="2797" y="0"/>
                    <a:pt x="1794"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74" name="Google Shape;3774;p80"/>
            <p:cNvSpPr/>
            <p:nvPr/>
          </p:nvSpPr>
          <p:spPr>
            <a:xfrm>
              <a:off x="338675" y="6502513"/>
              <a:ext cx="576025" cy="253075"/>
            </a:xfrm>
            <a:custGeom>
              <a:avLst/>
              <a:gdLst/>
              <a:ahLst/>
              <a:cxnLst/>
              <a:rect l="l" t="t" r="r" b="b"/>
              <a:pathLst>
                <a:path w="23041" h="10123" extrusionOk="0">
                  <a:moveTo>
                    <a:pt x="6930" y="0"/>
                  </a:moveTo>
                  <a:cubicBezTo>
                    <a:pt x="6566" y="91"/>
                    <a:pt x="6201" y="183"/>
                    <a:pt x="5836" y="304"/>
                  </a:cubicBezTo>
                  <a:cubicBezTo>
                    <a:pt x="4529" y="3769"/>
                    <a:pt x="2675" y="7052"/>
                    <a:pt x="0" y="9696"/>
                  </a:cubicBezTo>
                  <a:cubicBezTo>
                    <a:pt x="395" y="9696"/>
                    <a:pt x="851" y="9818"/>
                    <a:pt x="1246" y="10122"/>
                  </a:cubicBezTo>
                  <a:cubicBezTo>
                    <a:pt x="1246" y="10122"/>
                    <a:pt x="5958" y="6657"/>
                    <a:pt x="7629" y="3496"/>
                  </a:cubicBezTo>
                  <a:cubicBezTo>
                    <a:pt x="7629" y="3496"/>
                    <a:pt x="16079" y="9636"/>
                    <a:pt x="20365" y="10031"/>
                  </a:cubicBezTo>
                  <a:cubicBezTo>
                    <a:pt x="20365" y="10031"/>
                    <a:pt x="20926" y="9783"/>
                    <a:pt x="21698" y="9783"/>
                  </a:cubicBezTo>
                  <a:cubicBezTo>
                    <a:pt x="22104" y="9783"/>
                    <a:pt x="22568" y="9852"/>
                    <a:pt x="23040" y="10061"/>
                  </a:cubicBezTo>
                  <a:cubicBezTo>
                    <a:pt x="23040" y="10061"/>
                    <a:pt x="22979" y="8359"/>
                    <a:pt x="22706" y="6353"/>
                  </a:cubicBezTo>
                  <a:cubicBezTo>
                    <a:pt x="16870" y="6292"/>
                    <a:pt x="11125" y="4195"/>
                    <a:pt x="6930" y="0"/>
                  </a:cubicBezTo>
                  <a:close/>
                </a:path>
              </a:pathLst>
            </a:custGeom>
            <a:solidFill>
              <a:srgbClr val="FCB31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75" name="Google Shape;3775;p80"/>
            <p:cNvSpPr/>
            <p:nvPr/>
          </p:nvSpPr>
          <p:spPr>
            <a:xfrm>
              <a:off x="293075" y="6509988"/>
              <a:ext cx="191525" cy="240275"/>
            </a:xfrm>
            <a:custGeom>
              <a:avLst/>
              <a:gdLst/>
              <a:ahLst/>
              <a:cxnLst/>
              <a:rect l="l" t="t" r="r" b="b"/>
              <a:pathLst>
                <a:path w="7661" h="9611" extrusionOk="0">
                  <a:moveTo>
                    <a:pt x="5033" y="1"/>
                  </a:moveTo>
                  <a:cubicBezTo>
                    <a:pt x="3945" y="1"/>
                    <a:pt x="2529" y="364"/>
                    <a:pt x="1459" y="1920"/>
                  </a:cubicBezTo>
                  <a:cubicBezTo>
                    <a:pt x="0" y="4048"/>
                    <a:pt x="639" y="4777"/>
                    <a:pt x="487" y="9610"/>
                  </a:cubicBezTo>
                  <a:cubicBezTo>
                    <a:pt x="487" y="9610"/>
                    <a:pt x="1025" y="9395"/>
                    <a:pt x="1671" y="9395"/>
                  </a:cubicBezTo>
                  <a:cubicBezTo>
                    <a:pt x="1712" y="9395"/>
                    <a:pt x="1753" y="9396"/>
                    <a:pt x="1794" y="9397"/>
                  </a:cubicBezTo>
                  <a:cubicBezTo>
                    <a:pt x="4499" y="6753"/>
                    <a:pt x="6353" y="3470"/>
                    <a:pt x="7660" y="5"/>
                  </a:cubicBezTo>
                  <a:lnTo>
                    <a:pt x="7660" y="5"/>
                  </a:lnTo>
                  <a:cubicBezTo>
                    <a:pt x="7326" y="66"/>
                    <a:pt x="7022" y="188"/>
                    <a:pt x="6687" y="279"/>
                  </a:cubicBezTo>
                  <a:cubicBezTo>
                    <a:pt x="6687" y="279"/>
                    <a:pt x="5986" y="1"/>
                    <a:pt x="5033" y="1"/>
                  </a:cubicBezTo>
                  <a:close/>
                </a:path>
              </a:pathLst>
            </a:custGeom>
            <a:solidFill>
              <a:srgbClr val="FFBD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76" name="Google Shape;3776;p80"/>
            <p:cNvSpPr/>
            <p:nvPr/>
          </p:nvSpPr>
          <p:spPr>
            <a:xfrm>
              <a:off x="511925" y="6471313"/>
              <a:ext cx="394400" cy="189275"/>
            </a:xfrm>
            <a:custGeom>
              <a:avLst/>
              <a:gdLst/>
              <a:ahLst/>
              <a:cxnLst/>
              <a:rect l="l" t="t" r="r" b="b"/>
              <a:pathLst>
                <a:path w="15776" h="7571" extrusionOk="0">
                  <a:moveTo>
                    <a:pt x="8007" y="1"/>
                  </a:moveTo>
                  <a:cubicBezTo>
                    <a:pt x="6046" y="1"/>
                    <a:pt x="3485" y="338"/>
                    <a:pt x="0" y="1248"/>
                  </a:cubicBezTo>
                  <a:cubicBezTo>
                    <a:pt x="4195" y="5443"/>
                    <a:pt x="9940" y="7540"/>
                    <a:pt x="15776" y="7571"/>
                  </a:cubicBezTo>
                  <a:cubicBezTo>
                    <a:pt x="15441" y="5017"/>
                    <a:pt x="14742" y="1947"/>
                    <a:pt x="13435" y="1248"/>
                  </a:cubicBezTo>
                  <a:cubicBezTo>
                    <a:pt x="12183" y="605"/>
                    <a:pt x="10632" y="1"/>
                    <a:pt x="8007" y="1"/>
                  </a:cubicBezTo>
                  <a:close/>
                </a:path>
              </a:pathLst>
            </a:custGeom>
            <a:solidFill>
              <a:srgbClr val="FFBD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77" name="Google Shape;3777;p80"/>
            <p:cNvSpPr/>
            <p:nvPr/>
          </p:nvSpPr>
          <p:spPr>
            <a:xfrm>
              <a:off x="366775" y="6471338"/>
              <a:ext cx="479525" cy="224975"/>
            </a:xfrm>
            <a:custGeom>
              <a:avLst/>
              <a:gdLst/>
              <a:ahLst/>
              <a:cxnLst/>
              <a:rect l="l" t="t" r="r" b="b"/>
              <a:pathLst>
                <a:path w="19181" h="8999" extrusionOk="0">
                  <a:moveTo>
                    <a:pt x="10006" y="1"/>
                  </a:moveTo>
                  <a:cubicBezTo>
                    <a:pt x="5091" y="1"/>
                    <a:pt x="1091" y="2573"/>
                    <a:pt x="426" y="5685"/>
                  </a:cubicBezTo>
                  <a:cubicBezTo>
                    <a:pt x="31" y="7357"/>
                    <a:pt x="1" y="8329"/>
                    <a:pt x="92" y="8694"/>
                  </a:cubicBezTo>
                  <a:cubicBezTo>
                    <a:pt x="639" y="7235"/>
                    <a:pt x="2341" y="3709"/>
                    <a:pt x="5624" y="2311"/>
                  </a:cubicBezTo>
                  <a:cubicBezTo>
                    <a:pt x="6908" y="1757"/>
                    <a:pt x="8209" y="1520"/>
                    <a:pt x="9456" y="1520"/>
                  </a:cubicBezTo>
                  <a:cubicBezTo>
                    <a:pt x="12314" y="1520"/>
                    <a:pt x="14894" y="2763"/>
                    <a:pt x="16354" y="4287"/>
                  </a:cubicBezTo>
                  <a:cubicBezTo>
                    <a:pt x="18147" y="6171"/>
                    <a:pt x="18481" y="7266"/>
                    <a:pt x="18937" y="8998"/>
                  </a:cubicBezTo>
                  <a:cubicBezTo>
                    <a:pt x="19180" y="8877"/>
                    <a:pt x="19089" y="7326"/>
                    <a:pt x="18451" y="5685"/>
                  </a:cubicBezTo>
                  <a:cubicBezTo>
                    <a:pt x="17509" y="3223"/>
                    <a:pt x="15047" y="31"/>
                    <a:pt x="10092" y="1"/>
                  </a:cubicBezTo>
                  <a:cubicBezTo>
                    <a:pt x="10063" y="1"/>
                    <a:pt x="10034" y="1"/>
                    <a:pt x="10006" y="1"/>
                  </a:cubicBezTo>
                  <a:close/>
                </a:path>
              </a:pathLst>
            </a:custGeom>
            <a:solidFill>
              <a:srgbClr val="F2695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78" name="Google Shape;3778;p80"/>
            <p:cNvSpPr/>
            <p:nvPr/>
          </p:nvSpPr>
          <p:spPr>
            <a:xfrm>
              <a:off x="369050" y="6509313"/>
              <a:ext cx="471175" cy="187200"/>
            </a:xfrm>
            <a:custGeom>
              <a:avLst/>
              <a:gdLst/>
              <a:ahLst/>
              <a:cxnLst/>
              <a:rect l="l" t="t" r="r" b="b"/>
              <a:pathLst>
                <a:path w="18847" h="7488" extrusionOk="0">
                  <a:moveTo>
                    <a:pt x="9365" y="1"/>
                  </a:moveTo>
                  <a:cubicBezTo>
                    <a:pt x="8118" y="1"/>
                    <a:pt x="6817" y="238"/>
                    <a:pt x="5533" y="792"/>
                  </a:cubicBezTo>
                  <a:cubicBezTo>
                    <a:pt x="2220" y="2190"/>
                    <a:pt x="548" y="5716"/>
                    <a:pt x="1" y="7175"/>
                  </a:cubicBezTo>
                  <a:cubicBezTo>
                    <a:pt x="28" y="7322"/>
                    <a:pt x="83" y="7392"/>
                    <a:pt x="153" y="7392"/>
                  </a:cubicBezTo>
                  <a:cubicBezTo>
                    <a:pt x="242" y="7392"/>
                    <a:pt x="354" y="7276"/>
                    <a:pt x="457" y="7054"/>
                  </a:cubicBezTo>
                  <a:cubicBezTo>
                    <a:pt x="457" y="7054"/>
                    <a:pt x="3010" y="1127"/>
                    <a:pt x="8177" y="701"/>
                  </a:cubicBezTo>
                  <a:cubicBezTo>
                    <a:pt x="8427" y="682"/>
                    <a:pt x="8675" y="672"/>
                    <a:pt x="8921" y="672"/>
                  </a:cubicBezTo>
                  <a:cubicBezTo>
                    <a:pt x="13715" y="672"/>
                    <a:pt x="17547" y="4221"/>
                    <a:pt x="18299" y="6476"/>
                  </a:cubicBezTo>
                  <a:cubicBezTo>
                    <a:pt x="18521" y="7196"/>
                    <a:pt x="18692" y="7487"/>
                    <a:pt x="18812" y="7487"/>
                  </a:cubicBezTo>
                  <a:cubicBezTo>
                    <a:pt x="18824" y="7487"/>
                    <a:pt x="18835" y="7485"/>
                    <a:pt x="18846" y="7479"/>
                  </a:cubicBezTo>
                  <a:cubicBezTo>
                    <a:pt x="18390" y="5716"/>
                    <a:pt x="18056" y="4652"/>
                    <a:pt x="16263" y="2768"/>
                  </a:cubicBezTo>
                  <a:cubicBezTo>
                    <a:pt x="14803" y="1244"/>
                    <a:pt x="12223" y="1"/>
                    <a:pt x="9365" y="1"/>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79" name="Google Shape;3779;p80"/>
            <p:cNvSpPr/>
            <p:nvPr/>
          </p:nvSpPr>
          <p:spPr>
            <a:xfrm>
              <a:off x="445800" y="7778363"/>
              <a:ext cx="145175" cy="62200"/>
            </a:xfrm>
            <a:custGeom>
              <a:avLst/>
              <a:gdLst/>
              <a:ahLst/>
              <a:cxnLst/>
              <a:rect l="l" t="t" r="r" b="b"/>
              <a:pathLst>
                <a:path w="5807" h="2488" extrusionOk="0">
                  <a:moveTo>
                    <a:pt x="5806" y="0"/>
                  </a:moveTo>
                  <a:lnTo>
                    <a:pt x="5806" y="0"/>
                  </a:lnTo>
                  <a:cubicBezTo>
                    <a:pt x="3952" y="943"/>
                    <a:pt x="2037" y="1794"/>
                    <a:pt x="1" y="2037"/>
                  </a:cubicBezTo>
                  <a:cubicBezTo>
                    <a:pt x="1" y="2067"/>
                    <a:pt x="1" y="2128"/>
                    <a:pt x="1" y="2159"/>
                  </a:cubicBezTo>
                  <a:cubicBezTo>
                    <a:pt x="1302" y="2365"/>
                    <a:pt x="2617" y="2487"/>
                    <a:pt x="3918" y="2487"/>
                  </a:cubicBezTo>
                  <a:cubicBezTo>
                    <a:pt x="4531" y="2487"/>
                    <a:pt x="5142" y="2460"/>
                    <a:pt x="5746" y="2402"/>
                  </a:cubicBezTo>
                  <a:lnTo>
                    <a:pt x="5806" y="0"/>
                  </a:ln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80" name="Google Shape;3780;p80"/>
            <p:cNvSpPr/>
            <p:nvPr/>
          </p:nvSpPr>
          <p:spPr>
            <a:xfrm>
              <a:off x="445800" y="7830788"/>
              <a:ext cx="144425" cy="241850"/>
            </a:xfrm>
            <a:custGeom>
              <a:avLst/>
              <a:gdLst/>
              <a:ahLst/>
              <a:cxnLst/>
              <a:rect l="l" t="t" r="r" b="b"/>
              <a:pathLst>
                <a:path w="5777" h="9674" extrusionOk="0">
                  <a:moveTo>
                    <a:pt x="1" y="1"/>
                  </a:moveTo>
                  <a:lnTo>
                    <a:pt x="1" y="1"/>
                  </a:lnTo>
                  <a:cubicBezTo>
                    <a:pt x="183" y="3983"/>
                    <a:pt x="487" y="8967"/>
                    <a:pt x="639" y="9332"/>
                  </a:cubicBezTo>
                  <a:cubicBezTo>
                    <a:pt x="639" y="9332"/>
                    <a:pt x="1710" y="9674"/>
                    <a:pt x="3008" y="9674"/>
                  </a:cubicBezTo>
                  <a:cubicBezTo>
                    <a:pt x="3830" y="9674"/>
                    <a:pt x="4743" y="9537"/>
                    <a:pt x="5533" y="9089"/>
                  </a:cubicBezTo>
                  <a:lnTo>
                    <a:pt x="5776" y="305"/>
                  </a:lnTo>
                  <a:lnTo>
                    <a:pt x="5776" y="305"/>
                  </a:lnTo>
                  <a:cubicBezTo>
                    <a:pt x="5257" y="355"/>
                    <a:pt x="4729" y="377"/>
                    <a:pt x="4197" y="377"/>
                  </a:cubicBezTo>
                  <a:cubicBezTo>
                    <a:pt x="2796" y="377"/>
                    <a:pt x="1367" y="221"/>
                    <a:pt x="1" y="1"/>
                  </a:cubicBezTo>
                  <a:close/>
                </a:path>
              </a:pathLst>
            </a:custGeom>
            <a:solidFill>
              <a:srgbClr val="EBE9F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81" name="Google Shape;3781;p80"/>
            <p:cNvSpPr/>
            <p:nvPr/>
          </p:nvSpPr>
          <p:spPr>
            <a:xfrm>
              <a:off x="448850" y="7861188"/>
              <a:ext cx="141125" cy="15150"/>
            </a:xfrm>
            <a:custGeom>
              <a:avLst/>
              <a:gdLst/>
              <a:ahLst/>
              <a:cxnLst/>
              <a:rect l="l" t="t" r="r" b="b"/>
              <a:pathLst>
                <a:path w="5645" h="606" extrusionOk="0">
                  <a:moveTo>
                    <a:pt x="61" y="1"/>
                  </a:moveTo>
                  <a:cubicBezTo>
                    <a:pt x="31" y="1"/>
                    <a:pt x="0" y="61"/>
                    <a:pt x="31" y="61"/>
                  </a:cubicBezTo>
                  <a:cubicBezTo>
                    <a:pt x="897" y="440"/>
                    <a:pt x="1887" y="605"/>
                    <a:pt x="2880" y="605"/>
                  </a:cubicBezTo>
                  <a:cubicBezTo>
                    <a:pt x="3802" y="605"/>
                    <a:pt x="4728" y="462"/>
                    <a:pt x="5563" y="213"/>
                  </a:cubicBezTo>
                  <a:cubicBezTo>
                    <a:pt x="5644" y="186"/>
                    <a:pt x="5629" y="87"/>
                    <a:pt x="5560" y="87"/>
                  </a:cubicBezTo>
                  <a:cubicBezTo>
                    <a:pt x="5552" y="87"/>
                    <a:pt x="5542" y="88"/>
                    <a:pt x="5533" y="92"/>
                  </a:cubicBezTo>
                  <a:cubicBezTo>
                    <a:pt x="4622" y="283"/>
                    <a:pt x="3746" y="389"/>
                    <a:pt x="2876" y="389"/>
                  </a:cubicBezTo>
                  <a:cubicBezTo>
                    <a:pt x="1945" y="389"/>
                    <a:pt x="1019" y="268"/>
                    <a:pt x="61"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82" name="Google Shape;3782;p80"/>
            <p:cNvSpPr/>
            <p:nvPr/>
          </p:nvSpPr>
          <p:spPr>
            <a:xfrm>
              <a:off x="452650" y="7833263"/>
              <a:ext cx="6100" cy="30150"/>
            </a:xfrm>
            <a:custGeom>
              <a:avLst/>
              <a:gdLst/>
              <a:ahLst/>
              <a:cxnLst/>
              <a:rect l="l" t="t" r="r" b="b"/>
              <a:pathLst>
                <a:path w="244" h="1206" extrusionOk="0">
                  <a:moveTo>
                    <a:pt x="133" y="1"/>
                  </a:moveTo>
                  <a:cubicBezTo>
                    <a:pt x="122" y="1"/>
                    <a:pt x="107" y="8"/>
                    <a:pt x="92" y="23"/>
                  </a:cubicBezTo>
                  <a:cubicBezTo>
                    <a:pt x="31" y="145"/>
                    <a:pt x="61" y="327"/>
                    <a:pt x="61" y="449"/>
                  </a:cubicBezTo>
                  <a:cubicBezTo>
                    <a:pt x="61" y="692"/>
                    <a:pt x="0" y="935"/>
                    <a:pt x="61" y="1148"/>
                  </a:cubicBezTo>
                  <a:cubicBezTo>
                    <a:pt x="78" y="1181"/>
                    <a:pt x="113" y="1206"/>
                    <a:pt x="146" y="1206"/>
                  </a:cubicBezTo>
                  <a:cubicBezTo>
                    <a:pt x="173" y="1206"/>
                    <a:pt x="200" y="1189"/>
                    <a:pt x="213" y="1148"/>
                  </a:cubicBezTo>
                  <a:cubicBezTo>
                    <a:pt x="244" y="935"/>
                    <a:pt x="213" y="692"/>
                    <a:pt x="213" y="449"/>
                  </a:cubicBezTo>
                  <a:cubicBezTo>
                    <a:pt x="213" y="327"/>
                    <a:pt x="213" y="145"/>
                    <a:pt x="152" y="23"/>
                  </a:cubicBezTo>
                  <a:cubicBezTo>
                    <a:pt x="152" y="8"/>
                    <a:pt x="145" y="1"/>
                    <a:pt x="133"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83" name="Google Shape;3783;p80"/>
            <p:cNvSpPr/>
            <p:nvPr/>
          </p:nvSpPr>
          <p:spPr>
            <a:xfrm>
              <a:off x="474675" y="7836863"/>
              <a:ext cx="4975" cy="32900"/>
            </a:xfrm>
            <a:custGeom>
              <a:avLst/>
              <a:gdLst/>
              <a:ahLst/>
              <a:cxnLst/>
              <a:rect l="l" t="t" r="r" b="b"/>
              <a:pathLst>
                <a:path w="199" h="1316" extrusionOk="0">
                  <a:moveTo>
                    <a:pt x="119" y="1"/>
                  </a:moveTo>
                  <a:cubicBezTo>
                    <a:pt x="77" y="1"/>
                    <a:pt x="31" y="31"/>
                    <a:pt x="31" y="92"/>
                  </a:cubicBezTo>
                  <a:cubicBezTo>
                    <a:pt x="1" y="457"/>
                    <a:pt x="31" y="852"/>
                    <a:pt x="31" y="1247"/>
                  </a:cubicBezTo>
                  <a:cubicBezTo>
                    <a:pt x="31" y="1293"/>
                    <a:pt x="62" y="1316"/>
                    <a:pt x="92" y="1316"/>
                  </a:cubicBezTo>
                  <a:cubicBezTo>
                    <a:pt x="123" y="1316"/>
                    <a:pt x="153" y="1293"/>
                    <a:pt x="153" y="1247"/>
                  </a:cubicBezTo>
                  <a:cubicBezTo>
                    <a:pt x="183" y="852"/>
                    <a:pt x="183" y="457"/>
                    <a:pt x="183" y="92"/>
                  </a:cubicBezTo>
                  <a:cubicBezTo>
                    <a:pt x="199" y="31"/>
                    <a:pt x="161" y="1"/>
                    <a:pt x="119"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84" name="Google Shape;3784;p80"/>
            <p:cNvSpPr/>
            <p:nvPr/>
          </p:nvSpPr>
          <p:spPr>
            <a:xfrm>
              <a:off x="496725" y="7838388"/>
              <a:ext cx="6100" cy="33850"/>
            </a:xfrm>
            <a:custGeom>
              <a:avLst/>
              <a:gdLst/>
              <a:ahLst/>
              <a:cxnLst/>
              <a:rect l="l" t="t" r="r" b="b"/>
              <a:pathLst>
                <a:path w="244" h="1354" extrusionOk="0">
                  <a:moveTo>
                    <a:pt x="118" y="1"/>
                  </a:moveTo>
                  <a:cubicBezTo>
                    <a:pt x="84" y="1"/>
                    <a:pt x="46" y="31"/>
                    <a:pt x="31" y="92"/>
                  </a:cubicBezTo>
                  <a:cubicBezTo>
                    <a:pt x="0" y="457"/>
                    <a:pt x="31" y="913"/>
                    <a:pt x="61" y="1308"/>
                  </a:cubicBezTo>
                  <a:cubicBezTo>
                    <a:pt x="61" y="1338"/>
                    <a:pt x="92" y="1353"/>
                    <a:pt x="122" y="1353"/>
                  </a:cubicBezTo>
                  <a:cubicBezTo>
                    <a:pt x="152" y="1353"/>
                    <a:pt x="183" y="1338"/>
                    <a:pt x="183" y="1308"/>
                  </a:cubicBezTo>
                  <a:cubicBezTo>
                    <a:pt x="213" y="913"/>
                    <a:pt x="244" y="457"/>
                    <a:pt x="183" y="92"/>
                  </a:cubicBezTo>
                  <a:cubicBezTo>
                    <a:pt x="183" y="31"/>
                    <a:pt x="152" y="1"/>
                    <a:pt x="118"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85" name="Google Shape;3785;p80"/>
            <p:cNvSpPr/>
            <p:nvPr/>
          </p:nvSpPr>
          <p:spPr>
            <a:xfrm>
              <a:off x="520275" y="7839913"/>
              <a:ext cx="6875" cy="33800"/>
            </a:xfrm>
            <a:custGeom>
              <a:avLst/>
              <a:gdLst/>
              <a:ahLst/>
              <a:cxnLst/>
              <a:rect l="l" t="t" r="r" b="b"/>
              <a:pathLst>
                <a:path w="275" h="1352" extrusionOk="0">
                  <a:moveTo>
                    <a:pt x="153" y="1"/>
                  </a:moveTo>
                  <a:cubicBezTo>
                    <a:pt x="107" y="1"/>
                    <a:pt x="61" y="31"/>
                    <a:pt x="61" y="92"/>
                  </a:cubicBezTo>
                  <a:cubicBezTo>
                    <a:pt x="61" y="487"/>
                    <a:pt x="1" y="912"/>
                    <a:pt x="61" y="1338"/>
                  </a:cubicBezTo>
                  <a:cubicBezTo>
                    <a:pt x="61" y="1348"/>
                    <a:pt x="68" y="1351"/>
                    <a:pt x="77" y="1351"/>
                  </a:cubicBezTo>
                  <a:cubicBezTo>
                    <a:pt x="95" y="1351"/>
                    <a:pt x="122" y="1338"/>
                    <a:pt x="122" y="1338"/>
                  </a:cubicBezTo>
                  <a:cubicBezTo>
                    <a:pt x="274" y="973"/>
                    <a:pt x="244" y="487"/>
                    <a:pt x="244" y="92"/>
                  </a:cubicBezTo>
                  <a:cubicBezTo>
                    <a:pt x="244" y="31"/>
                    <a:pt x="198" y="1"/>
                    <a:pt x="153"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86" name="Google Shape;3786;p80"/>
            <p:cNvSpPr/>
            <p:nvPr/>
          </p:nvSpPr>
          <p:spPr>
            <a:xfrm>
              <a:off x="546125" y="7841238"/>
              <a:ext cx="6100" cy="30725"/>
            </a:xfrm>
            <a:custGeom>
              <a:avLst/>
              <a:gdLst/>
              <a:ahLst/>
              <a:cxnLst/>
              <a:rect l="l" t="t" r="r" b="b"/>
              <a:pathLst>
                <a:path w="244" h="1229" extrusionOk="0">
                  <a:moveTo>
                    <a:pt x="76" y="1"/>
                  </a:moveTo>
                  <a:cubicBezTo>
                    <a:pt x="38" y="1"/>
                    <a:pt x="0" y="24"/>
                    <a:pt x="0" y="69"/>
                  </a:cubicBezTo>
                  <a:cubicBezTo>
                    <a:pt x="0" y="434"/>
                    <a:pt x="31" y="829"/>
                    <a:pt x="61" y="1194"/>
                  </a:cubicBezTo>
                  <a:cubicBezTo>
                    <a:pt x="78" y="1211"/>
                    <a:pt x="116" y="1229"/>
                    <a:pt x="145" y="1229"/>
                  </a:cubicBezTo>
                  <a:cubicBezTo>
                    <a:pt x="166" y="1229"/>
                    <a:pt x="183" y="1219"/>
                    <a:pt x="183" y="1194"/>
                  </a:cubicBezTo>
                  <a:cubicBezTo>
                    <a:pt x="243" y="829"/>
                    <a:pt x="183" y="464"/>
                    <a:pt x="152" y="69"/>
                  </a:cubicBezTo>
                  <a:cubicBezTo>
                    <a:pt x="152" y="24"/>
                    <a:pt x="114" y="1"/>
                    <a:pt x="76"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87" name="Google Shape;3787;p80"/>
            <p:cNvSpPr/>
            <p:nvPr/>
          </p:nvSpPr>
          <p:spPr>
            <a:xfrm>
              <a:off x="565125" y="7840313"/>
              <a:ext cx="9125" cy="27850"/>
            </a:xfrm>
            <a:custGeom>
              <a:avLst/>
              <a:gdLst/>
              <a:ahLst/>
              <a:cxnLst/>
              <a:rect l="l" t="t" r="r" b="b"/>
              <a:pathLst>
                <a:path w="365" h="1114" extrusionOk="0">
                  <a:moveTo>
                    <a:pt x="230" y="0"/>
                  </a:moveTo>
                  <a:cubicBezTo>
                    <a:pt x="202" y="0"/>
                    <a:pt x="173" y="14"/>
                    <a:pt x="152" y="45"/>
                  </a:cubicBezTo>
                  <a:cubicBezTo>
                    <a:pt x="0" y="349"/>
                    <a:pt x="182" y="744"/>
                    <a:pt x="182" y="1079"/>
                  </a:cubicBezTo>
                  <a:cubicBezTo>
                    <a:pt x="182" y="1096"/>
                    <a:pt x="203" y="1114"/>
                    <a:pt x="226" y="1114"/>
                  </a:cubicBezTo>
                  <a:cubicBezTo>
                    <a:pt x="242" y="1114"/>
                    <a:pt x="261" y="1104"/>
                    <a:pt x="274" y="1079"/>
                  </a:cubicBezTo>
                  <a:cubicBezTo>
                    <a:pt x="365" y="775"/>
                    <a:pt x="243" y="410"/>
                    <a:pt x="334" y="106"/>
                  </a:cubicBezTo>
                  <a:cubicBezTo>
                    <a:pt x="334" y="47"/>
                    <a:pt x="283" y="0"/>
                    <a:pt x="230"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88" name="Google Shape;3788;p80"/>
            <p:cNvSpPr/>
            <p:nvPr/>
          </p:nvSpPr>
          <p:spPr>
            <a:xfrm>
              <a:off x="444500" y="7829113"/>
              <a:ext cx="147975" cy="14075"/>
            </a:xfrm>
            <a:custGeom>
              <a:avLst/>
              <a:gdLst/>
              <a:ahLst/>
              <a:cxnLst/>
              <a:rect l="l" t="t" r="r" b="b"/>
              <a:pathLst>
                <a:path w="5919" h="563" extrusionOk="0">
                  <a:moveTo>
                    <a:pt x="60" y="1"/>
                  </a:moveTo>
                  <a:cubicBezTo>
                    <a:pt x="16" y="1"/>
                    <a:pt x="1" y="72"/>
                    <a:pt x="53" y="98"/>
                  </a:cubicBezTo>
                  <a:cubicBezTo>
                    <a:pt x="1132" y="458"/>
                    <a:pt x="2286" y="562"/>
                    <a:pt x="3438" y="562"/>
                  </a:cubicBezTo>
                  <a:cubicBezTo>
                    <a:pt x="4234" y="562"/>
                    <a:pt x="5028" y="513"/>
                    <a:pt x="5798" y="463"/>
                  </a:cubicBezTo>
                  <a:cubicBezTo>
                    <a:pt x="5911" y="463"/>
                    <a:pt x="5919" y="278"/>
                    <a:pt x="5820" y="278"/>
                  </a:cubicBezTo>
                  <a:cubicBezTo>
                    <a:pt x="5813" y="278"/>
                    <a:pt x="5806" y="279"/>
                    <a:pt x="5798" y="281"/>
                  </a:cubicBezTo>
                  <a:cubicBezTo>
                    <a:pt x="5149" y="311"/>
                    <a:pt x="4511" y="331"/>
                    <a:pt x="3877" y="331"/>
                  </a:cubicBezTo>
                  <a:cubicBezTo>
                    <a:pt x="2610" y="331"/>
                    <a:pt x="1360" y="250"/>
                    <a:pt x="83" y="7"/>
                  </a:cubicBezTo>
                  <a:cubicBezTo>
                    <a:pt x="75" y="3"/>
                    <a:pt x="67" y="1"/>
                    <a:pt x="60"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89" name="Google Shape;3789;p80"/>
            <p:cNvSpPr/>
            <p:nvPr/>
          </p:nvSpPr>
          <p:spPr>
            <a:xfrm>
              <a:off x="440500" y="7703888"/>
              <a:ext cx="152750" cy="125400"/>
            </a:xfrm>
            <a:custGeom>
              <a:avLst/>
              <a:gdLst/>
              <a:ahLst/>
              <a:cxnLst/>
              <a:rect l="l" t="t" r="r" b="b"/>
              <a:pathLst>
                <a:path w="6110" h="5016" extrusionOk="0">
                  <a:moveTo>
                    <a:pt x="6110" y="1"/>
                  </a:moveTo>
                  <a:lnTo>
                    <a:pt x="0" y="122"/>
                  </a:lnTo>
                  <a:cubicBezTo>
                    <a:pt x="0" y="122"/>
                    <a:pt x="91" y="2311"/>
                    <a:pt x="213" y="5016"/>
                  </a:cubicBezTo>
                  <a:cubicBezTo>
                    <a:pt x="2249" y="4773"/>
                    <a:pt x="4164" y="3922"/>
                    <a:pt x="6018" y="2979"/>
                  </a:cubicBezTo>
                  <a:lnTo>
                    <a:pt x="6110" y="1"/>
                  </a:ln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90" name="Google Shape;3790;p80"/>
            <p:cNvSpPr/>
            <p:nvPr/>
          </p:nvSpPr>
          <p:spPr>
            <a:xfrm>
              <a:off x="372850" y="8103313"/>
              <a:ext cx="212300" cy="37450"/>
            </a:xfrm>
            <a:custGeom>
              <a:avLst/>
              <a:gdLst/>
              <a:ahLst/>
              <a:cxnLst/>
              <a:rect l="l" t="t" r="r" b="b"/>
              <a:pathLst>
                <a:path w="8492" h="1498" extrusionOk="0">
                  <a:moveTo>
                    <a:pt x="6156" y="0"/>
                  </a:moveTo>
                  <a:cubicBezTo>
                    <a:pt x="3673" y="0"/>
                    <a:pt x="92" y="194"/>
                    <a:pt x="92" y="194"/>
                  </a:cubicBezTo>
                  <a:cubicBezTo>
                    <a:pt x="92" y="194"/>
                    <a:pt x="1" y="893"/>
                    <a:pt x="1095" y="1167"/>
                  </a:cubicBezTo>
                  <a:cubicBezTo>
                    <a:pt x="1852" y="1340"/>
                    <a:pt x="3101" y="1497"/>
                    <a:pt x="4371" y="1497"/>
                  </a:cubicBezTo>
                  <a:cubicBezTo>
                    <a:pt x="4887" y="1497"/>
                    <a:pt x="5406" y="1471"/>
                    <a:pt x="5898" y="1410"/>
                  </a:cubicBezTo>
                  <a:cubicBezTo>
                    <a:pt x="7600" y="1167"/>
                    <a:pt x="8360" y="984"/>
                    <a:pt x="8360" y="984"/>
                  </a:cubicBezTo>
                  <a:cubicBezTo>
                    <a:pt x="8360" y="984"/>
                    <a:pt x="8451" y="680"/>
                    <a:pt x="8481" y="225"/>
                  </a:cubicBezTo>
                  <a:cubicBezTo>
                    <a:pt x="8492" y="55"/>
                    <a:pt x="7480" y="0"/>
                    <a:pt x="6156" y="0"/>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91" name="Google Shape;3791;p80"/>
            <p:cNvSpPr/>
            <p:nvPr/>
          </p:nvSpPr>
          <p:spPr>
            <a:xfrm>
              <a:off x="372100" y="8076238"/>
              <a:ext cx="79825" cy="55500"/>
            </a:xfrm>
            <a:custGeom>
              <a:avLst/>
              <a:gdLst/>
              <a:ahLst/>
              <a:cxnLst/>
              <a:rect l="l" t="t" r="r" b="b"/>
              <a:pathLst>
                <a:path w="3193" h="2220" extrusionOk="0">
                  <a:moveTo>
                    <a:pt x="2007" y="1"/>
                  </a:moveTo>
                  <a:cubicBezTo>
                    <a:pt x="1156" y="304"/>
                    <a:pt x="244" y="760"/>
                    <a:pt x="122" y="1277"/>
                  </a:cubicBezTo>
                  <a:cubicBezTo>
                    <a:pt x="1" y="1794"/>
                    <a:pt x="1429" y="2128"/>
                    <a:pt x="3192" y="2219"/>
                  </a:cubicBezTo>
                  <a:cubicBezTo>
                    <a:pt x="2979" y="1429"/>
                    <a:pt x="2584" y="669"/>
                    <a:pt x="2007" y="1"/>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92" name="Google Shape;3792;p80"/>
            <p:cNvSpPr/>
            <p:nvPr/>
          </p:nvSpPr>
          <p:spPr>
            <a:xfrm>
              <a:off x="422250" y="8058013"/>
              <a:ext cx="167975" cy="74375"/>
            </a:xfrm>
            <a:custGeom>
              <a:avLst/>
              <a:gdLst/>
              <a:ahLst/>
              <a:cxnLst/>
              <a:rect l="l" t="t" r="r" b="b"/>
              <a:pathLst>
                <a:path w="6719" h="2975" extrusionOk="0">
                  <a:moveTo>
                    <a:pt x="6445" y="0"/>
                  </a:moveTo>
                  <a:cubicBezTo>
                    <a:pt x="6445" y="0"/>
                    <a:pt x="5268" y="539"/>
                    <a:pt x="3573" y="539"/>
                  </a:cubicBezTo>
                  <a:cubicBezTo>
                    <a:pt x="2957" y="539"/>
                    <a:pt x="2272" y="468"/>
                    <a:pt x="1551" y="274"/>
                  </a:cubicBezTo>
                  <a:cubicBezTo>
                    <a:pt x="1551" y="274"/>
                    <a:pt x="791" y="426"/>
                    <a:pt x="1" y="730"/>
                  </a:cubicBezTo>
                  <a:cubicBezTo>
                    <a:pt x="578" y="1398"/>
                    <a:pt x="973" y="2158"/>
                    <a:pt x="1186" y="2948"/>
                  </a:cubicBezTo>
                  <a:cubicBezTo>
                    <a:pt x="1522" y="2966"/>
                    <a:pt x="1871" y="2974"/>
                    <a:pt x="2225" y="2974"/>
                  </a:cubicBezTo>
                  <a:cubicBezTo>
                    <a:pt x="3759" y="2974"/>
                    <a:pt x="5383" y="2814"/>
                    <a:pt x="6445" y="2492"/>
                  </a:cubicBezTo>
                  <a:cubicBezTo>
                    <a:pt x="6445" y="2492"/>
                    <a:pt x="6718" y="1033"/>
                    <a:pt x="6445"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93" name="Google Shape;3793;p80"/>
            <p:cNvSpPr/>
            <p:nvPr/>
          </p:nvSpPr>
          <p:spPr>
            <a:xfrm>
              <a:off x="415950" y="8029113"/>
              <a:ext cx="42750" cy="46950"/>
            </a:xfrm>
            <a:custGeom>
              <a:avLst/>
              <a:gdLst/>
              <a:ahLst/>
              <a:cxnLst/>
              <a:rect l="l" t="t" r="r" b="b"/>
              <a:pathLst>
                <a:path w="1710" h="1878" extrusionOk="0">
                  <a:moveTo>
                    <a:pt x="1062" y="183"/>
                  </a:moveTo>
                  <a:cubicBezTo>
                    <a:pt x="1089" y="183"/>
                    <a:pt x="1123" y="193"/>
                    <a:pt x="1165" y="214"/>
                  </a:cubicBezTo>
                  <a:cubicBezTo>
                    <a:pt x="1377" y="335"/>
                    <a:pt x="1347" y="852"/>
                    <a:pt x="1377" y="1034"/>
                  </a:cubicBezTo>
                  <a:cubicBezTo>
                    <a:pt x="1377" y="1156"/>
                    <a:pt x="1377" y="1277"/>
                    <a:pt x="1373" y="1399"/>
                  </a:cubicBezTo>
                  <a:lnTo>
                    <a:pt x="1373" y="1399"/>
                  </a:lnTo>
                  <a:cubicBezTo>
                    <a:pt x="1301" y="1283"/>
                    <a:pt x="1229" y="1163"/>
                    <a:pt x="1165" y="1034"/>
                  </a:cubicBezTo>
                  <a:cubicBezTo>
                    <a:pt x="1137" y="980"/>
                    <a:pt x="813" y="183"/>
                    <a:pt x="1062" y="183"/>
                  </a:cubicBezTo>
                  <a:close/>
                  <a:moveTo>
                    <a:pt x="573" y="909"/>
                  </a:moveTo>
                  <a:cubicBezTo>
                    <a:pt x="587" y="909"/>
                    <a:pt x="601" y="910"/>
                    <a:pt x="617" y="913"/>
                  </a:cubicBezTo>
                  <a:cubicBezTo>
                    <a:pt x="739" y="943"/>
                    <a:pt x="861" y="1095"/>
                    <a:pt x="921" y="1156"/>
                  </a:cubicBezTo>
                  <a:cubicBezTo>
                    <a:pt x="1007" y="1241"/>
                    <a:pt x="1085" y="1340"/>
                    <a:pt x="1158" y="1446"/>
                  </a:cubicBezTo>
                  <a:lnTo>
                    <a:pt x="1158" y="1446"/>
                  </a:lnTo>
                  <a:cubicBezTo>
                    <a:pt x="1199" y="1520"/>
                    <a:pt x="1239" y="1588"/>
                    <a:pt x="1273" y="1647"/>
                  </a:cubicBezTo>
                  <a:lnTo>
                    <a:pt x="1273" y="1647"/>
                  </a:lnTo>
                  <a:cubicBezTo>
                    <a:pt x="962" y="1566"/>
                    <a:pt x="636" y="1454"/>
                    <a:pt x="465" y="1186"/>
                  </a:cubicBezTo>
                  <a:cubicBezTo>
                    <a:pt x="382" y="1048"/>
                    <a:pt x="426" y="909"/>
                    <a:pt x="573" y="909"/>
                  </a:cubicBezTo>
                  <a:close/>
                  <a:moveTo>
                    <a:pt x="1094" y="1"/>
                  </a:moveTo>
                  <a:cubicBezTo>
                    <a:pt x="1087" y="1"/>
                    <a:pt x="1080" y="1"/>
                    <a:pt x="1073" y="1"/>
                  </a:cubicBezTo>
                  <a:cubicBezTo>
                    <a:pt x="645" y="33"/>
                    <a:pt x="705" y="453"/>
                    <a:pt x="882" y="886"/>
                  </a:cubicBezTo>
                  <a:lnTo>
                    <a:pt x="882" y="886"/>
                  </a:lnTo>
                  <a:cubicBezTo>
                    <a:pt x="836" y="852"/>
                    <a:pt x="789" y="820"/>
                    <a:pt x="739" y="791"/>
                  </a:cubicBezTo>
                  <a:cubicBezTo>
                    <a:pt x="684" y="750"/>
                    <a:pt x="593" y="722"/>
                    <a:pt x="504" y="722"/>
                  </a:cubicBezTo>
                  <a:cubicBezTo>
                    <a:pt x="394" y="722"/>
                    <a:pt x="286" y="765"/>
                    <a:pt x="253" y="882"/>
                  </a:cubicBezTo>
                  <a:cubicBezTo>
                    <a:pt x="1" y="1470"/>
                    <a:pt x="884" y="1749"/>
                    <a:pt x="1357" y="1813"/>
                  </a:cubicBezTo>
                  <a:lnTo>
                    <a:pt x="1357" y="1813"/>
                  </a:lnTo>
                  <a:cubicBezTo>
                    <a:pt x="1377" y="1856"/>
                    <a:pt x="1423" y="1878"/>
                    <a:pt x="1468" y="1878"/>
                  </a:cubicBezTo>
                  <a:cubicBezTo>
                    <a:pt x="1529" y="1878"/>
                    <a:pt x="1590" y="1840"/>
                    <a:pt x="1590" y="1764"/>
                  </a:cubicBezTo>
                  <a:cubicBezTo>
                    <a:pt x="1590" y="1373"/>
                    <a:pt x="1709" y="1"/>
                    <a:pt x="1094" y="1"/>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94" name="Google Shape;3794;p80"/>
            <p:cNvSpPr/>
            <p:nvPr/>
          </p:nvSpPr>
          <p:spPr>
            <a:xfrm>
              <a:off x="703425" y="7753288"/>
              <a:ext cx="147425" cy="88650"/>
            </a:xfrm>
            <a:custGeom>
              <a:avLst/>
              <a:gdLst/>
              <a:ahLst/>
              <a:cxnLst/>
              <a:rect l="l" t="t" r="r" b="b"/>
              <a:pathLst>
                <a:path w="5897" h="3546" extrusionOk="0">
                  <a:moveTo>
                    <a:pt x="5441" y="0"/>
                  </a:moveTo>
                  <a:cubicBezTo>
                    <a:pt x="3830" y="1247"/>
                    <a:pt x="1976" y="2280"/>
                    <a:pt x="0" y="2918"/>
                  </a:cubicBezTo>
                  <a:lnTo>
                    <a:pt x="122" y="3466"/>
                  </a:lnTo>
                  <a:cubicBezTo>
                    <a:pt x="709" y="3521"/>
                    <a:pt x="1298" y="3545"/>
                    <a:pt x="1886" y="3545"/>
                  </a:cubicBezTo>
                  <a:cubicBezTo>
                    <a:pt x="3248" y="3545"/>
                    <a:pt x="4602" y="3413"/>
                    <a:pt x="5897" y="3222"/>
                  </a:cubicBezTo>
                  <a:cubicBezTo>
                    <a:pt x="5897" y="3162"/>
                    <a:pt x="5866" y="3131"/>
                    <a:pt x="5866" y="3070"/>
                  </a:cubicBezTo>
                  <a:cubicBezTo>
                    <a:pt x="5714" y="1915"/>
                    <a:pt x="5562" y="851"/>
                    <a:pt x="5441" y="0"/>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95" name="Google Shape;3795;p80"/>
            <p:cNvSpPr/>
            <p:nvPr/>
          </p:nvSpPr>
          <p:spPr>
            <a:xfrm>
              <a:off x="677575" y="7707688"/>
              <a:ext cx="161875" cy="118575"/>
            </a:xfrm>
            <a:custGeom>
              <a:avLst/>
              <a:gdLst/>
              <a:ahLst/>
              <a:cxnLst/>
              <a:rect l="l" t="t" r="r" b="b"/>
              <a:pathLst>
                <a:path w="6475" h="4743" extrusionOk="0">
                  <a:moveTo>
                    <a:pt x="1" y="1"/>
                  </a:moveTo>
                  <a:lnTo>
                    <a:pt x="639" y="2919"/>
                  </a:lnTo>
                  <a:lnTo>
                    <a:pt x="1034" y="4742"/>
                  </a:lnTo>
                  <a:cubicBezTo>
                    <a:pt x="3010" y="4074"/>
                    <a:pt x="4894" y="3071"/>
                    <a:pt x="6475" y="1824"/>
                  </a:cubicBezTo>
                  <a:cubicBezTo>
                    <a:pt x="6323" y="761"/>
                    <a:pt x="6232" y="92"/>
                    <a:pt x="6232" y="92"/>
                  </a:cubicBezTo>
                  <a:lnTo>
                    <a:pt x="1" y="1"/>
                  </a:ln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96" name="Google Shape;3796;p80"/>
            <p:cNvSpPr/>
            <p:nvPr/>
          </p:nvSpPr>
          <p:spPr>
            <a:xfrm>
              <a:off x="705700" y="7832313"/>
              <a:ext cx="174025" cy="238475"/>
            </a:xfrm>
            <a:custGeom>
              <a:avLst/>
              <a:gdLst/>
              <a:ahLst/>
              <a:cxnLst/>
              <a:rect l="l" t="t" r="r" b="b"/>
              <a:pathLst>
                <a:path w="6961" h="9539" extrusionOk="0">
                  <a:moveTo>
                    <a:pt x="5806" y="1"/>
                  </a:moveTo>
                  <a:cubicBezTo>
                    <a:pt x="4440" y="221"/>
                    <a:pt x="3026" y="377"/>
                    <a:pt x="1611" y="377"/>
                  </a:cubicBezTo>
                  <a:cubicBezTo>
                    <a:pt x="1073" y="377"/>
                    <a:pt x="536" y="355"/>
                    <a:pt x="0" y="305"/>
                  </a:cubicBezTo>
                  <a:lnTo>
                    <a:pt x="0" y="305"/>
                  </a:lnTo>
                  <a:lnTo>
                    <a:pt x="1854" y="8967"/>
                  </a:lnTo>
                  <a:cubicBezTo>
                    <a:pt x="2742" y="9405"/>
                    <a:pt x="3699" y="9539"/>
                    <a:pt x="4537" y="9539"/>
                  </a:cubicBezTo>
                  <a:cubicBezTo>
                    <a:pt x="5850" y="9539"/>
                    <a:pt x="6870" y="9210"/>
                    <a:pt x="6870" y="9210"/>
                  </a:cubicBezTo>
                  <a:cubicBezTo>
                    <a:pt x="6961" y="8815"/>
                    <a:pt x="6323" y="3922"/>
                    <a:pt x="5806" y="1"/>
                  </a:cubicBezTo>
                  <a:close/>
                </a:path>
              </a:pathLst>
            </a:custGeom>
            <a:solidFill>
              <a:srgbClr val="EBE9F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97" name="Google Shape;3797;p80"/>
            <p:cNvSpPr/>
            <p:nvPr/>
          </p:nvSpPr>
          <p:spPr>
            <a:xfrm>
              <a:off x="711150" y="7861938"/>
              <a:ext cx="142750" cy="15225"/>
            </a:xfrm>
            <a:custGeom>
              <a:avLst/>
              <a:gdLst/>
              <a:ahLst/>
              <a:cxnLst/>
              <a:rect l="l" t="t" r="r" b="b"/>
              <a:pathLst>
                <a:path w="5710" h="609" extrusionOk="0">
                  <a:moveTo>
                    <a:pt x="5618" y="1"/>
                  </a:moveTo>
                  <a:cubicBezTo>
                    <a:pt x="4691" y="275"/>
                    <a:pt x="3787" y="389"/>
                    <a:pt x="2879" y="389"/>
                  </a:cubicBezTo>
                  <a:cubicBezTo>
                    <a:pt x="1971" y="389"/>
                    <a:pt x="1059" y="275"/>
                    <a:pt x="117" y="92"/>
                  </a:cubicBezTo>
                  <a:cubicBezTo>
                    <a:pt x="108" y="89"/>
                    <a:pt x="101" y="88"/>
                    <a:pt x="93" y="88"/>
                  </a:cubicBezTo>
                  <a:cubicBezTo>
                    <a:pt x="21" y="88"/>
                    <a:pt x="1" y="214"/>
                    <a:pt x="56" y="214"/>
                  </a:cubicBezTo>
                  <a:cubicBezTo>
                    <a:pt x="922" y="457"/>
                    <a:pt x="1902" y="609"/>
                    <a:pt x="2875" y="609"/>
                  </a:cubicBezTo>
                  <a:cubicBezTo>
                    <a:pt x="3848" y="609"/>
                    <a:pt x="4813" y="457"/>
                    <a:pt x="5649" y="92"/>
                  </a:cubicBezTo>
                  <a:cubicBezTo>
                    <a:pt x="5709" y="62"/>
                    <a:pt x="5679" y="1"/>
                    <a:pt x="5618"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98" name="Google Shape;3798;p80"/>
            <p:cNvSpPr/>
            <p:nvPr/>
          </p:nvSpPr>
          <p:spPr>
            <a:xfrm>
              <a:off x="839425" y="7834788"/>
              <a:ext cx="9150" cy="29775"/>
            </a:xfrm>
            <a:custGeom>
              <a:avLst/>
              <a:gdLst/>
              <a:ahLst/>
              <a:cxnLst/>
              <a:rect l="l" t="t" r="r" b="b"/>
              <a:pathLst>
                <a:path w="366" h="1191" extrusionOk="0">
                  <a:moveTo>
                    <a:pt x="62" y="0"/>
                  </a:moveTo>
                  <a:cubicBezTo>
                    <a:pt x="46" y="0"/>
                    <a:pt x="31" y="8"/>
                    <a:pt x="31" y="23"/>
                  </a:cubicBezTo>
                  <a:cubicBezTo>
                    <a:pt x="1" y="145"/>
                    <a:pt x="62" y="297"/>
                    <a:pt x="62" y="418"/>
                  </a:cubicBezTo>
                  <a:cubicBezTo>
                    <a:pt x="92" y="631"/>
                    <a:pt x="122" y="905"/>
                    <a:pt x="183" y="1148"/>
                  </a:cubicBezTo>
                  <a:cubicBezTo>
                    <a:pt x="197" y="1175"/>
                    <a:pt x="229" y="1190"/>
                    <a:pt x="260" y="1190"/>
                  </a:cubicBezTo>
                  <a:cubicBezTo>
                    <a:pt x="298" y="1190"/>
                    <a:pt x="335" y="1168"/>
                    <a:pt x="335" y="1117"/>
                  </a:cubicBezTo>
                  <a:cubicBezTo>
                    <a:pt x="366" y="905"/>
                    <a:pt x="274" y="631"/>
                    <a:pt x="214" y="418"/>
                  </a:cubicBezTo>
                  <a:cubicBezTo>
                    <a:pt x="183" y="297"/>
                    <a:pt x="183" y="114"/>
                    <a:pt x="92" y="23"/>
                  </a:cubicBezTo>
                  <a:cubicBezTo>
                    <a:pt x="92" y="8"/>
                    <a:pt x="77" y="0"/>
                    <a:pt x="62"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99" name="Google Shape;3799;p80"/>
            <p:cNvSpPr/>
            <p:nvPr/>
          </p:nvSpPr>
          <p:spPr>
            <a:xfrm>
              <a:off x="817725" y="7837988"/>
              <a:ext cx="9575" cy="32425"/>
            </a:xfrm>
            <a:custGeom>
              <a:avLst/>
              <a:gdLst/>
              <a:ahLst/>
              <a:cxnLst/>
              <a:rect l="l" t="t" r="r" b="b"/>
              <a:pathLst>
                <a:path w="383" h="1297" extrusionOk="0">
                  <a:moveTo>
                    <a:pt x="103" y="0"/>
                  </a:moveTo>
                  <a:cubicBezTo>
                    <a:pt x="51" y="0"/>
                    <a:pt x="1" y="40"/>
                    <a:pt x="18" y="108"/>
                  </a:cubicBezTo>
                  <a:cubicBezTo>
                    <a:pt x="109" y="473"/>
                    <a:pt x="170" y="868"/>
                    <a:pt x="261" y="1263"/>
                  </a:cubicBezTo>
                  <a:cubicBezTo>
                    <a:pt x="273" y="1286"/>
                    <a:pt x="293" y="1296"/>
                    <a:pt x="314" y="1296"/>
                  </a:cubicBezTo>
                  <a:cubicBezTo>
                    <a:pt x="348" y="1296"/>
                    <a:pt x="383" y="1270"/>
                    <a:pt x="383" y="1233"/>
                  </a:cubicBezTo>
                  <a:cubicBezTo>
                    <a:pt x="322" y="837"/>
                    <a:pt x="261" y="442"/>
                    <a:pt x="200" y="78"/>
                  </a:cubicBezTo>
                  <a:cubicBezTo>
                    <a:pt x="187" y="24"/>
                    <a:pt x="144" y="0"/>
                    <a:pt x="103"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00" name="Google Shape;3800;p80"/>
            <p:cNvSpPr/>
            <p:nvPr/>
          </p:nvSpPr>
          <p:spPr>
            <a:xfrm>
              <a:off x="796125" y="7839988"/>
              <a:ext cx="9150" cy="33000"/>
            </a:xfrm>
            <a:custGeom>
              <a:avLst/>
              <a:gdLst/>
              <a:ahLst/>
              <a:cxnLst/>
              <a:rect l="l" t="t" r="r" b="b"/>
              <a:pathLst>
                <a:path w="366" h="1320" extrusionOk="0">
                  <a:moveTo>
                    <a:pt x="75" y="1"/>
                  </a:moveTo>
                  <a:cubicBezTo>
                    <a:pt x="37" y="1"/>
                    <a:pt x="0" y="25"/>
                    <a:pt x="0" y="58"/>
                  </a:cubicBezTo>
                  <a:cubicBezTo>
                    <a:pt x="31" y="484"/>
                    <a:pt x="122" y="909"/>
                    <a:pt x="243" y="1274"/>
                  </a:cubicBezTo>
                  <a:cubicBezTo>
                    <a:pt x="243" y="1305"/>
                    <a:pt x="274" y="1320"/>
                    <a:pt x="304" y="1320"/>
                  </a:cubicBezTo>
                  <a:cubicBezTo>
                    <a:pt x="335" y="1320"/>
                    <a:pt x="365" y="1305"/>
                    <a:pt x="365" y="1274"/>
                  </a:cubicBezTo>
                  <a:cubicBezTo>
                    <a:pt x="304" y="879"/>
                    <a:pt x="243" y="423"/>
                    <a:pt x="152" y="58"/>
                  </a:cubicBezTo>
                  <a:cubicBezTo>
                    <a:pt x="139" y="17"/>
                    <a:pt x="106" y="1"/>
                    <a:pt x="75"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01" name="Google Shape;3801;p80"/>
            <p:cNvSpPr/>
            <p:nvPr/>
          </p:nvSpPr>
          <p:spPr>
            <a:xfrm>
              <a:off x="770600" y="7841088"/>
              <a:ext cx="11100" cy="33550"/>
            </a:xfrm>
            <a:custGeom>
              <a:avLst/>
              <a:gdLst/>
              <a:ahLst/>
              <a:cxnLst/>
              <a:rect l="l" t="t" r="r" b="b"/>
              <a:pathLst>
                <a:path w="444" h="1342" extrusionOk="0">
                  <a:moveTo>
                    <a:pt x="123" y="0"/>
                  </a:moveTo>
                  <a:cubicBezTo>
                    <a:pt x="65" y="0"/>
                    <a:pt x="1" y="47"/>
                    <a:pt x="18" y="136"/>
                  </a:cubicBezTo>
                  <a:cubicBezTo>
                    <a:pt x="79" y="501"/>
                    <a:pt x="140" y="987"/>
                    <a:pt x="353" y="1321"/>
                  </a:cubicBezTo>
                  <a:cubicBezTo>
                    <a:pt x="365" y="1334"/>
                    <a:pt x="383" y="1341"/>
                    <a:pt x="400" y="1341"/>
                  </a:cubicBezTo>
                  <a:cubicBezTo>
                    <a:pt x="423" y="1341"/>
                    <a:pt x="444" y="1327"/>
                    <a:pt x="444" y="1291"/>
                  </a:cubicBezTo>
                  <a:cubicBezTo>
                    <a:pt x="413" y="896"/>
                    <a:pt x="261" y="470"/>
                    <a:pt x="201" y="75"/>
                  </a:cubicBezTo>
                  <a:cubicBezTo>
                    <a:pt x="201" y="24"/>
                    <a:pt x="164" y="0"/>
                    <a:pt x="123"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02" name="Google Shape;3802;p80"/>
            <p:cNvSpPr/>
            <p:nvPr/>
          </p:nvSpPr>
          <p:spPr>
            <a:xfrm>
              <a:off x="747025" y="7842763"/>
              <a:ext cx="7325" cy="30225"/>
            </a:xfrm>
            <a:custGeom>
              <a:avLst/>
              <a:gdLst/>
              <a:ahLst/>
              <a:cxnLst/>
              <a:rect l="l" t="t" r="r" b="b"/>
              <a:pathLst>
                <a:path w="293" h="1209" extrusionOk="0">
                  <a:moveTo>
                    <a:pt x="96" y="1"/>
                  </a:moveTo>
                  <a:cubicBezTo>
                    <a:pt x="48" y="1"/>
                    <a:pt x="1" y="45"/>
                    <a:pt x="19" y="99"/>
                  </a:cubicBezTo>
                  <a:cubicBezTo>
                    <a:pt x="49" y="464"/>
                    <a:pt x="80" y="829"/>
                    <a:pt x="201" y="1163"/>
                  </a:cubicBezTo>
                  <a:cubicBezTo>
                    <a:pt x="201" y="1194"/>
                    <a:pt x="224" y="1209"/>
                    <a:pt x="247" y="1209"/>
                  </a:cubicBezTo>
                  <a:cubicBezTo>
                    <a:pt x="270" y="1209"/>
                    <a:pt x="293" y="1194"/>
                    <a:pt x="293" y="1163"/>
                  </a:cubicBezTo>
                  <a:cubicBezTo>
                    <a:pt x="262" y="798"/>
                    <a:pt x="232" y="403"/>
                    <a:pt x="171" y="69"/>
                  </a:cubicBezTo>
                  <a:cubicBezTo>
                    <a:pt x="159" y="20"/>
                    <a:pt x="127" y="1"/>
                    <a:pt x="96"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03" name="Google Shape;3803;p80"/>
            <p:cNvSpPr/>
            <p:nvPr/>
          </p:nvSpPr>
          <p:spPr>
            <a:xfrm>
              <a:off x="722850" y="7841238"/>
              <a:ext cx="9475" cy="27900"/>
            </a:xfrm>
            <a:custGeom>
              <a:avLst/>
              <a:gdLst/>
              <a:ahLst/>
              <a:cxnLst/>
              <a:rect l="l" t="t" r="r" b="b"/>
              <a:pathLst>
                <a:path w="379" h="1116" extrusionOk="0">
                  <a:moveTo>
                    <a:pt x="126" y="1"/>
                  </a:moveTo>
                  <a:cubicBezTo>
                    <a:pt x="64" y="1"/>
                    <a:pt x="1" y="65"/>
                    <a:pt x="44" y="130"/>
                  </a:cubicBezTo>
                  <a:cubicBezTo>
                    <a:pt x="196" y="434"/>
                    <a:pt x="135" y="799"/>
                    <a:pt x="287" y="1103"/>
                  </a:cubicBezTo>
                  <a:cubicBezTo>
                    <a:pt x="296" y="1111"/>
                    <a:pt x="307" y="1115"/>
                    <a:pt x="318" y="1115"/>
                  </a:cubicBezTo>
                  <a:cubicBezTo>
                    <a:pt x="345" y="1115"/>
                    <a:pt x="369" y="1094"/>
                    <a:pt x="348" y="1072"/>
                  </a:cubicBezTo>
                  <a:cubicBezTo>
                    <a:pt x="287" y="738"/>
                    <a:pt x="378" y="343"/>
                    <a:pt x="196" y="39"/>
                  </a:cubicBezTo>
                  <a:cubicBezTo>
                    <a:pt x="178" y="12"/>
                    <a:pt x="152" y="1"/>
                    <a:pt x="126"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04" name="Google Shape;3804;p80"/>
            <p:cNvSpPr/>
            <p:nvPr/>
          </p:nvSpPr>
          <p:spPr>
            <a:xfrm>
              <a:off x="703425" y="7830638"/>
              <a:ext cx="148750" cy="14050"/>
            </a:xfrm>
            <a:custGeom>
              <a:avLst/>
              <a:gdLst/>
              <a:ahLst/>
              <a:cxnLst/>
              <a:rect l="l" t="t" r="r" b="b"/>
              <a:pathLst>
                <a:path w="5950" h="562" extrusionOk="0">
                  <a:moveTo>
                    <a:pt x="5890" y="1"/>
                  </a:moveTo>
                  <a:cubicBezTo>
                    <a:pt x="5883" y="1"/>
                    <a:pt x="5875" y="3"/>
                    <a:pt x="5866" y="7"/>
                  </a:cubicBezTo>
                  <a:cubicBezTo>
                    <a:pt x="4652" y="238"/>
                    <a:pt x="3451" y="323"/>
                    <a:pt x="2238" y="323"/>
                  </a:cubicBezTo>
                  <a:cubicBezTo>
                    <a:pt x="1538" y="323"/>
                    <a:pt x="834" y="294"/>
                    <a:pt x="122" y="250"/>
                  </a:cubicBezTo>
                  <a:cubicBezTo>
                    <a:pt x="0" y="250"/>
                    <a:pt x="0" y="432"/>
                    <a:pt x="122" y="463"/>
                  </a:cubicBezTo>
                  <a:cubicBezTo>
                    <a:pt x="891" y="512"/>
                    <a:pt x="1691" y="562"/>
                    <a:pt x="2492" y="562"/>
                  </a:cubicBezTo>
                  <a:cubicBezTo>
                    <a:pt x="3653" y="562"/>
                    <a:pt x="4818" y="458"/>
                    <a:pt x="5897" y="98"/>
                  </a:cubicBezTo>
                  <a:cubicBezTo>
                    <a:pt x="5949" y="72"/>
                    <a:pt x="5934" y="1"/>
                    <a:pt x="5890"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05" name="Google Shape;3805;p80"/>
            <p:cNvSpPr/>
            <p:nvPr/>
          </p:nvSpPr>
          <p:spPr>
            <a:xfrm>
              <a:off x="759400" y="8100813"/>
              <a:ext cx="219125" cy="36475"/>
            </a:xfrm>
            <a:custGeom>
              <a:avLst/>
              <a:gdLst/>
              <a:ahLst/>
              <a:cxnLst/>
              <a:rect l="l" t="t" r="r" b="b"/>
              <a:pathLst>
                <a:path w="8765" h="1459" extrusionOk="0">
                  <a:moveTo>
                    <a:pt x="2193" y="0"/>
                  </a:moveTo>
                  <a:cubicBezTo>
                    <a:pt x="932" y="0"/>
                    <a:pt x="0" y="51"/>
                    <a:pt x="41" y="203"/>
                  </a:cubicBezTo>
                  <a:cubicBezTo>
                    <a:pt x="162" y="659"/>
                    <a:pt x="314" y="963"/>
                    <a:pt x="314" y="963"/>
                  </a:cubicBezTo>
                  <a:cubicBezTo>
                    <a:pt x="314" y="963"/>
                    <a:pt x="1135" y="1145"/>
                    <a:pt x="2898" y="1358"/>
                  </a:cubicBezTo>
                  <a:cubicBezTo>
                    <a:pt x="3414" y="1429"/>
                    <a:pt x="3951" y="1459"/>
                    <a:pt x="4480" y="1459"/>
                  </a:cubicBezTo>
                  <a:cubicBezTo>
                    <a:pt x="5755" y="1459"/>
                    <a:pt x="6979" y="1287"/>
                    <a:pt x="7731" y="1115"/>
                  </a:cubicBezTo>
                  <a:cubicBezTo>
                    <a:pt x="8764" y="872"/>
                    <a:pt x="8552" y="203"/>
                    <a:pt x="8552" y="203"/>
                  </a:cubicBezTo>
                  <a:cubicBezTo>
                    <a:pt x="8552" y="203"/>
                    <a:pt x="4715" y="0"/>
                    <a:pt x="2193" y="0"/>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06" name="Google Shape;3806;p80"/>
            <p:cNvSpPr/>
            <p:nvPr/>
          </p:nvSpPr>
          <p:spPr>
            <a:xfrm>
              <a:off x="899475" y="8073188"/>
              <a:ext cx="79050" cy="55500"/>
            </a:xfrm>
            <a:custGeom>
              <a:avLst/>
              <a:gdLst/>
              <a:ahLst/>
              <a:cxnLst/>
              <a:rect l="l" t="t" r="r" b="b"/>
              <a:pathLst>
                <a:path w="3162" h="2220" extrusionOk="0">
                  <a:moveTo>
                    <a:pt x="790" y="1"/>
                  </a:moveTo>
                  <a:cubicBezTo>
                    <a:pt x="334" y="670"/>
                    <a:pt x="91" y="1430"/>
                    <a:pt x="0" y="2220"/>
                  </a:cubicBezTo>
                  <a:cubicBezTo>
                    <a:pt x="1793" y="2129"/>
                    <a:pt x="3161" y="1794"/>
                    <a:pt x="2949" y="1308"/>
                  </a:cubicBezTo>
                  <a:cubicBezTo>
                    <a:pt x="2736" y="761"/>
                    <a:pt x="1733" y="305"/>
                    <a:pt x="790" y="1"/>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07" name="Google Shape;3807;p80"/>
            <p:cNvSpPr/>
            <p:nvPr/>
          </p:nvSpPr>
          <p:spPr>
            <a:xfrm>
              <a:off x="750525" y="8056488"/>
              <a:ext cx="168725" cy="72850"/>
            </a:xfrm>
            <a:custGeom>
              <a:avLst/>
              <a:gdLst/>
              <a:ahLst/>
              <a:cxnLst/>
              <a:rect l="l" t="t" r="r" b="b"/>
              <a:pathLst>
                <a:path w="6749" h="2914" extrusionOk="0">
                  <a:moveTo>
                    <a:pt x="92" y="0"/>
                  </a:moveTo>
                  <a:cubicBezTo>
                    <a:pt x="1" y="1003"/>
                    <a:pt x="548" y="2432"/>
                    <a:pt x="548" y="2432"/>
                  </a:cubicBezTo>
                  <a:cubicBezTo>
                    <a:pt x="1684" y="2753"/>
                    <a:pt x="3362" y="2913"/>
                    <a:pt x="4913" y="2913"/>
                  </a:cubicBezTo>
                  <a:cubicBezTo>
                    <a:pt x="5271" y="2913"/>
                    <a:pt x="5622" y="2905"/>
                    <a:pt x="5958" y="2888"/>
                  </a:cubicBezTo>
                  <a:cubicBezTo>
                    <a:pt x="6049" y="2098"/>
                    <a:pt x="6292" y="1338"/>
                    <a:pt x="6748" y="669"/>
                  </a:cubicBezTo>
                  <a:cubicBezTo>
                    <a:pt x="5897" y="395"/>
                    <a:pt x="5107" y="243"/>
                    <a:pt x="5107" y="243"/>
                  </a:cubicBezTo>
                  <a:cubicBezTo>
                    <a:pt x="4394" y="442"/>
                    <a:pt x="3697" y="515"/>
                    <a:pt x="3060" y="515"/>
                  </a:cubicBezTo>
                  <a:cubicBezTo>
                    <a:pt x="1362" y="515"/>
                    <a:pt x="92" y="0"/>
                    <a:pt x="92"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08" name="Google Shape;3808;p80"/>
            <p:cNvSpPr/>
            <p:nvPr/>
          </p:nvSpPr>
          <p:spPr>
            <a:xfrm>
              <a:off x="873825" y="8027588"/>
              <a:ext cx="50700" cy="46200"/>
            </a:xfrm>
            <a:custGeom>
              <a:avLst/>
              <a:gdLst/>
              <a:ahLst/>
              <a:cxnLst/>
              <a:rect l="l" t="t" r="r" b="b"/>
              <a:pathLst>
                <a:path w="2028" h="1848" extrusionOk="0">
                  <a:moveTo>
                    <a:pt x="725" y="183"/>
                  </a:moveTo>
                  <a:cubicBezTo>
                    <a:pt x="955" y="183"/>
                    <a:pt x="780" y="950"/>
                    <a:pt x="753" y="1004"/>
                  </a:cubicBezTo>
                  <a:cubicBezTo>
                    <a:pt x="704" y="1135"/>
                    <a:pt x="655" y="1257"/>
                    <a:pt x="606" y="1375"/>
                  </a:cubicBezTo>
                  <a:lnTo>
                    <a:pt x="606" y="1375"/>
                  </a:lnTo>
                  <a:cubicBezTo>
                    <a:pt x="578" y="1251"/>
                    <a:pt x="555" y="1128"/>
                    <a:pt x="540" y="1004"/>
                  </a:cubicBezTo>
                  <a:cubicBezTo>
                    <a:pt x="540" y="822"/>
                    <a:pt x="418" y="336"/>
                    <a:pt x="631" y="214"/>
                  </a:cubicBezTo>
                  <a:cubicBezTo>
                    <a:pt x="668" y="192"/>
                    <a:pt x="699" y="183"/>
                    <a:pt x="725" y="183"/>
                  </a:cubicBezTo>
                  <a:close/>
                  <a:moveTo>
                    <a:pt x="1360" y="901"/>
                  </a:moveTo>
                  <a:cubicBezTo>
                    <a:pt x="1481" y="901"/>
                    <a:pt x="1561" y="1051"/>
                    <a:pt x="1482" y="1156"/>
                  </a:cubicBezTo>
                  <a:cubicBezTo>
                    <a:pt x="1356" y="1434"/>
                    <a:pt x="1041" y="1544"/>
                    <a:pt x="729" y="1626"/>
                  </a:cubicBezTo>
                  <a:lnTo>
                    <a:pt x="729" y="1626"/>
                  </a:lnTo>
                  <a:cubicBezTo>
                    <a:pt x="739" y="1603"/>
                    <a:pt x="750" y="1578"/>
                    <a:pt x="762" y="1552"/>
                  </a:cubicBezTo>
                  <a:lnTo>
                    <a:pt x="762" y="1552"/>
                  </a:lnTo>
                  <a:cubicBezTo>
                    <a:pt x="837" y="1410"/>
                    <a:pt x="925" y="1268"/>
                    <a:pt x="1026" y="1126"/>
                  </a:cubicBezTo>
                  <a:cubicBezTo>
                    <a:pt x="1087" y="1065"/>
                    <a:pt x="1178" y="943"/>
                    <a:pt x="1300" y="913"/>
                  </a:cubicBezTo>
                  <a:cubicBezTo>
                    <a:pt x="1320" y="905"/>
                    <a:pt x="1341" y="901"/>
                    <a:pt x="1360" y="901"/>
                  </a:cubicBezTo>
                  <a:close/>
                  <a:moveTo>
                    <a:pt x="640" y="1"/>
                  </a:moveTo>
                  <a:cubicBezTo>
                    <a:pt x="1" y="1"/>
                    <a:pt x="358" y="1343"/>
                    <a:pt x="449" y="1734"/>
                  </a:cubicBezTo>
                  <a:cubicBezTo>
                    <a:pt x="464" y="1810"/>
                    <a:pt x="532" y="1848"/>
                    <a:pt x="593" y="1848"/>
                  </a:cubicBezTo>
                  <a:cubicBezTo>
                    <a:pt x="639" y="1848"/>
                    <a:pt x="681" y="1826"/>
                    <a:pt x="692" y="1782"/>
                  </a:cubicBezTo>
                  <a:lnTo>
                    <a:pt x="692" y="1782"/>
                  </a:lnTo>
                  <a:cubicBezTo>
                    <a:pt x="1185" y="1717"/>
                    <a:pt x="2027" y="1439"/>
                    <a:pt x="1664" y="852"/>
                  </a:cubicBezTo>
                  <a:cubicBezTo>
                    <a:pt x="1597" y="735"/>
                    <a:pt x="1484" y="692"/>
                    <a:pt x="1370" y="692"/>
                  </a:cubicBezTo>
                  <a:cubicBezTo>
                    <a:pt x="1278" y="692"/>
                    <a:pt x="1185" y="720"/>
                    <a:pt x="1117" y="761"/>
                  </a:cubicBezTo>
                  <a:cubicBezTo>
                    <a:pt x="1083" y="785"/>
                    <a:pt x="1049" y="812"/>
                    <a:pt x="1018" y="840"/>
                  </a:cubicBezTo>
                  <a:lnTo>
                    <a:pt x="1018" y="840"/>
                  </a:lnTo>
                  <a:cubicBezTo>
                    <a:pt x="1119" y="420"/>
                    <a:pt x="1100" y="17"/>
                    <a:pt x="661" y="1"/>
                  </a:cubicBezTo>
                  <a:cubicBezTo>
                    <a:pt x="654" y="1"/>
                    <a:pt x="647" y="1"/>
                    <a:pt x="640" y="1"/>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09" name="Google Shape;3809;p80"/>
            <p:cNvSpPr/>
            <p:nvPr/>
          </p:nvSpPr>
          <p:spPr>
            <a:xfrm>
              <a:off x="347620" y="7445277"/>
              <a:ext cx="534225" cy="306175"/>
            </a:xfrm>
            <a:custGeom>
              <a:avLst/>
              <a:gdLst/>
              <a:ahLst/>
              <a:cxnLst/>
              <a:rect l="l" t="t" r="r" b="b"/>
              <a:pathLst>
                <a:path w="21369" h="12247" extrusionOk="0">
                  <a:moveTo>
                    <a:pt x="3952" y="0"/>
                  </a:moveTo>
                  <a:lnTo>
                    <a:pt x="1004" y="7812"/>
                  </a:lnTo>
                  <a:cubicBezTo>
                    <a:pt x="1004" y="7812"/>
                    <a:pt x="0" y="9301"/>
                    <a:pt x="1490" y="9696"/>
                  </a:cubicBezTo>
                  <a:cubicBezTo>
                    <a:pt x="3010" y="10091"/>
                    <a:pt x="2159" y="10000"/>
                    <a:pt x="4469" y="11459"/>
                  </a:cubicBezTo>
                  <a:cubicBezTo>
                    <a:pt x="5429" y="12066"/>
                    <a:pt x="6369" y="12247"/>
                    <a:pt x="7283" y="12247"/>
                  </a:cubicBezTo>
                  <a:cubicBezTo>
                    <a:pt x="8567" y="12247"/>
                    <a:pt x="9801" y="11890"/>
                    <a:pt x="10973" y="11854"/>
                  </a:cubicBezTo>
                  <a:cubicBezTo>
                    <a:pt x="11130" y="11847"/>
                    <a:pt x="11286" y="11844"/>
                    <a:pt x="11441" y="11844"/>
                  </a:cubicBezTo>
                  <a:cubicBezTo>
                    <a:pt x="12524" y="11844"/>
                    <a:pt x="13591" y="11992"/>
                    <a:pt x="14657" y="11992"/>
                  </a:cubicBezTo>
                  <a:cubicBezTo>
                    <a:pt x="15435" y="11992"/>
                    <a:pt x="16211" y="11914"/>
                    <a:pt x="16992" y="11642"/>
                  </a:cubicBezTo>
                  <a:cubicBezTo>
                    <a:pt x="19028" y="10912"/>
                    <a:pt x="19363" y="10699"/>
                    <a:pt x="20487" y="10243"/>
                  </a:cubicBezTo>
                  <a:cubicBezTo>
                    <a:pt x="21095" y="9970"/>
                    <a:pt x="21369" y="9848"/>
                    <a:pt x="21308" y="9088"/>
                  </a:cubicBezTo>
                  <a:cubicBezTo>
                    <a:pt x="14560" y="8298"/>
                    <a:pt x="8086" y="5350"/>
                    <a:pt x="3952" y="0"/>
                  </a:cubicBezTo>
                  <a:close/>
                </a:path>
              </a:pathLst>
            </a:custGeom>
            <a:solidFill>
              <a:srgbClr val="F1679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10" name="Google Shape;3810;p80"/>
            <p:cNvSpPr/>
            <p:nvPr/>
          </p:nvSpPr>
          <p:spPr>
            <a:xfrm>
              <a:off x="411625" y="7037863"/>
              <a:ext cx="468100" cy="636425"/>
            </a:xfrm>
            <a:custGeom>
              <a:avLst/>
              <a:gdLst/>
              <a:ahLst/>
              <a:cxnLst/>
              <a:rect l="l" t="t" r="r" b="b"/>
              <a:pathLst>
                <a:path w="18724" h="25457" extrusionOk="0">
                  <a:moveTo>
                    <a:pt x="5476" y="1"/>
                  </a:moveTo>
                  <a:cubicBezTo>
                    <a:pt x="5099" y="1"/>
                    <a:pt x="4541" y="33"/>
                    <a:pt x="4104" y="198"/>
                  </a:cubicBezTo>
                  <a:cubicBezTo>
                    <a:pt x="4096" y="197"/>
                    <a:pt x="4089" y="197"/>
                    <a:pt x="4081" y="197"/>
                  </a:cubicBezTo>
                  <a:cubicBezTo>
                    <a:pt x="3560" y="197"/>
                    <a:pt x="1677" y="1201"/>
                    <a:pt x="0" y="5274"/>
                  </a:cubicBezTo>
                  <a:cubicBezTo>
                    <a:pt x="1186" y="6398"/>
                    <a:pt x="2249" y="7675"/>
                    <a:pt x="3131" y="9073"/>
                  </a:cubicBezTo>
                  <a:cubicBezTo>
                    <a:pt x="3135" y="9065"/>
                    <a:pt x="3140" y="9061"/>
                    <a:pt x="3144" y="9061"/>
                  </a:cubicBezTo>
                  <a:cubicBezTo>
                    <a:pt x="3241" y="9061"/>
                    <a:pt x="3435" y="10775"/>
                    <a:pt x="3435" y="10775"/>
                  </a:cubicBezTo>
                  <a:lnTo>
                    <a:pt x="1368" y="16398"/>
                  </a:lnTo>
                  <a:cubicBezTo>
                    <a:pt x="5502" y="21718"/>
                    <a:pt x="11976" y="24666"/>
                    <a:pt x="18724" y="25456"/>
                  </a:cubicBezTo>
                  <a:cubicBezTo>
                    <a:pt x="18663" y="24848"/>
                    <a:pt x="18389" y="23876"/>
                    <a:pt x="17903" y="22143"/>
                  </a:cubicBezTo>
                  <a:cubicBezTo>
                    <a:pt x="17022" y="19012"/>
                    <a:pt x="14803" y="13207"/>
                    <a:pt x="13861" y="10806"/>
                  </a:cubicBezTo>
                  <a:cubicBezTo>
                    <a:pt x="13891" y="10775"/>
                    <a:pt x="13952" y="8648"/>
                    <a:pt x="13952" y="8648"/>
                  </a:cubicBezTo>
                  <a:cubicBezTo>
                    <a:pt x="14438" y="6945"/>
                    <a:pt x="15228" y="5304"/>
                    <a:pt x="16292" y="3845"/>
                  </a:cubicBezTo>
                  <a:cubicBezTo>
                    <a:pt x="15441" y="2204"/>
                    <a:pt x="14590" y="1261"/>
                    <a:pt x="13952" y="745"/>
                  </a:cubicBezTo>
                  <a:cubicBezTo>
                    <a:pt x="13952" y="714"/>
                    <a:pt x="13952" y="714"/>
                    <a:pt x="13952" y="684"/>
                  </a:cubicBezTo>
                  <a:lnTo>
                    <a:pt x="13891" y="684"/>
                  </a:lnTo>
                  <a:cubicBezTo>
                    <a:pt x="13445" y="349"/>
                    <a:pt x="13075" y="194"/>
                    <a:pt x="12877" y="194"/>
                  </a:cubicBezTo>
                  <a:cubicBezTo>
                    <a:pt x="12859" y="194"/>
                    <a:pt x="12842" y="195"/>
                    <a:pt x="12827" y="198"/>
                  </a:cubicBezTo>
                  <a:cubicBezTo>
                    <a:pt x="12554" y="113"/>
                    <a:pt x="12230" y="83"/>
                    <a:pt x="11914" y="83"/>
                  </a:cubicBezTo>
                  <a:cubicBezTo>
                    <a:pt x="11212" y="83"/>
                    <a:pt x="10547" y="228"/>
                    <a:pt x="10547" y="228"/>
                  </a:cubicBezTo>
                  <a:cubicBezTo>
                    <a:pt x="10547" y="228"/>
                    <a:pt x="9976" y="898"/>
                    <a:pt x="8715" y="898"/>
                  </a:cubicBezTo>
                  <a:cubicBezTo>
                    <a:pt x="8003" y="898"/>
                    <a:pt x="7071" y="684"/>
                    <a:pt x="5897" y="15"/>
                  </a:cubicBezTo>
                  <a:cubicBezTo>
                    <a:pt x="5897" y="15"/>
                    <a:pt x="5727" y="1"/>
                    <a:pt x="5476" y="1"/>
                  </a:cubicBezTo>
                  <a:close/>
                </a:path>
              </a:pathLst>
            </a:custGeom>
            <a:solidFill>
              <a:srgbClr val="F27FB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11" name="Google Shape;3811;p80"/>
            <p:cNvSpPr/>
            <p:nvPr/>
          </p:nvSpPr>
          <p:spPr>
            <a:xfrm>
              <a:off x="762675" y="7598338"/>
              <a:ext cx="57775" cy="49350"/>
            </a:xfrm>
            <a:custGeom>
              <a:avLst/>
              <a:gdLst/>
              <a:ahLst/>
              <a:cxnLst/>
              <a:rect l="l" t="t" r="r" b="b"/>
              <a:pathLst>
                <a:path w="2311" h="1974" extrusionOk="0">
                  <a:moveTo>
                    <a:pt x="1544" y="1"/>
                  </a:moveTo>
                  <a:cubicBezTo>
                    <a:pt x="1078" y="1"/>
                    <a:pt x="1156" y="1244"/>
                    <a:pt x="1156" y="1244"/>
                  </a:cubicBezTo>
                  <a:cubicBezTo>
                    <a:pt x="1156" y="1244"/>
                    <a:pt x="1012" y="339"/>
                    <a:pt x="707" y="339"/>
                  </a:cubicBezTo>
                  <a:cubicBezTo>
                    <a:pt x="641" y="339"/>
                    <a:pt x="568" y="382"/>
                    <a:pt x="487" y="484"/>
                  </a:cubicBezTo>
                  <a:cubicBezTo>
                    <a:pt x="1" y="1062"/>
                    <a:pt x="1490" y="1973"/>
                    <a:pt x="1490" y="1973"/>
                  </a:cubicBezTo>
                  <a:cubicBezTo>
                    <a:pt x="1490" y="1973"/>
                    <a:pt x="2311" y="241"/>
                    <a:pt x="1673" y="28"/>
                  </a:cubicBezTo>
                  <a:cubicBezTo>
                    <a:pt x="1626" y="9"/>
                    <a:pt x="1583" y="1"/>
                    <a:pt x="1544" y="1"/>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12" name="Google Shape;3812;p80"/>
            <p:cNvSpPr/>
            <p:nvPr/>
          </p:nvSpPr>
          <p:spPr>
            <a:xfrm>
              <a:off x="597800" y="7653288"/>
              <a:ext cx="60800" cy="46825"/>
            </a:xfrm>
            <a:custGeom>
              <a:avLst/>
              <a:gdLst/>
              <a:ahLst/>
              <a:cxnLst/>
              <a:rect l="l" t="t" r="r" b="b"/>
              <a:pathLst>
                <a:path w="2432" h="1873" extrusionOk="0">
                  <a:moveTo>
                    <a:pt x="1724" y="0"/>
                  </a:moveTo>
                  <a:cubicBezTo>
                    <a:pt x="1317" y="0"/>
                    <a:pt x="1064" y="1082"/>
                    <a:pt x="1064" y="1082"/>
                  </a:cubicBezTo>
                  <a:cubicBezTo>
                    <a:pt x="1064" y="1082"/>
                    <a:pt x="1202" y="67"/>
                    <a:pt x="836" y="67"/>
                  </a:cubicBezTo>
                  <a:cubicBezTo>
                    <a:pt x="782" y="67"/>
                    <a:pt x="717" y="89"/>
                    <a:pt x="638" y="140"/>
                  </a:cubicBezTo>
                  <a:cubicBezTo>
                    <a:pt x="0" y="566"/>
                    <a:pt x="1125" y="1873"/>
                    <a:pt x="1125" y="1873"/>
                  </a:cubicBezTo>
                  <a:cubicBezTo>
                    <a:pt x="1125" y="1873"/>
                    <a:pt x="2432" y="475"/>
                    <a:pt x="1915" y="79"/>
                  </a:cubicBezTo>
                  <a:cubicBezTo>
                    <a:pt x="1848" y="24"/>
                    <a:pt x="1784" y="0"/>
                    <a:pt x="1724" y="0"/>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13" name="Google Shape;3813;p80"/>
            <p:cNvSpPr/>
            <p:nvPr/>
          </p:nvSpPr>
          <p:spPr>
            <a:xfrm>
              <a:off x="448850" y="7586638"/>
              <a:ext cx="59300" cy="45850"/>
            </a:xfrm>
            <a:custGeom>
              <a:avLst/>
              <a:gdLst/>
              <a:ahLst/>
              <a:cxnLst/>
              <a:rect l="l" t="t" r="r" b="b"/>
              <a:pathLst>
                <a:path w="2372" h="1834" extrusionOk="0">
                  <a:moveTo>
                    <a:pt x="844" y="1"/>
                  </a:moveTo>
                  <a:cubicBezTo>
                    <a:pt x="796" y="1"/>
                    <a:pt x="738" y="13"/>
                    <a:pt x="669" y="40"/>
                  </a:cubicBezTo>
                  <a:cubicBezTo>
                    <a:pt x="0" y="314"/>
                    <a:pt x="821" y="1834"/>
                    <a:pt x="821" y="1834"/>
                  </a:cubicBezTo>
                  <a:cubicBezTo>
                    <a:pt x="821" y="1834"/>
                    <a:pt x="2371" y="739"/>
                    <a:pt x="1946" y="223"/>
                  </a:cubicBezTo>
                  <a:cubicBezTo>
                    <a:pt x="1876" y="137"/>
                    <a:pt x="1800" y="102"/>
                    <a:pt x="1724" y="102"/>
                  </a:cubicBezTo>
                  <a:cubicBezTo>
                    <a:pt x="1336" y="102"/>
                    <a:pt x="912" y="1013"/>
                    <a:pt x="912" y="1013"/>
                  </a:cubicBezTo>
                  <a:cubicBezTo>
                    <a:pt x="912" y="1013"/>
                    <a:pt x="1283" y="1"/>
                    <a:pt x="844" y="1"/>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14" name="Google Shape;3814;p80"/>
            <p:cNvSpPr/>
            <p:nvPr/>
          </p:nvSpPr>
          <p:spPr>
            <a:xfrm>
              <a:off x="539275" y="7506038"/>
              <a:ext cx="54750" cy="49700"/>
            </a:xfrm>
            <a:custGeom>
              <a:avLst/>
              <a:gdLst/>
              <a:ahLst/>
              <a:cxnLst/>
              <a:rect l="l" t="t" r="r" b="b"/>
              <a:pathLst>
                <a:path w="2190" h="1988" extrusionOk="0">
                  <a:moveTo>
                    <a:pt x="1491" y="1"/>
                  </a:moveTo>
                  <a:cubicBezTo>
                    <a:pt x="964" y="1"/>
                    <a:pt x="1156" y="1288"/>
                    <a:pt x="1156" y="1288"/>
                  </a:cubicBezTo>
                  <a:cubicBezTo>
                    <a:pt x="1156" y="1288"/>
                    <a:pt x="936" y="428"/>
                    <a:pt x="625" y="428"/>
                  </a:cubicBezTo>
                  <a:cubicBezTo>
                    <a:pt x="553" y="428"/>
                    <a:pt x="476" y="475"/>
                    <a:pt x="396" y="589"/>
                  </a:cubicBezTo>
                  <a:cubicBezTo>
                    <a:pt x="1" y="1228"/>
                    <a:pt x="1551" y="1988"/>
                    <a:pt x="1551" y="1988"/>
                  </a:cubicBezTo>
                  <a:cubicBezTo>
                    <a:pt x="1551" y="1988"/>
                    <a:pt x="2189" y="194"/>
                    <a:pt x="1581" y="12"/>
                  </a:cubicBezTo>
                  <a:cubicBezTo>
                    <a:pt x="1549" y="4"/>
                    <a:pt x="1519" y="1"/>
                    <a:pt x="1491" y="1"/>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15" name="Google Shape;3815;p80"/>
            <p:cNvSpPr/>
            <p:nvPr/>
          </p:nvSpPr>
          <p:spPr>
            <a:xfrm>
              <a:off x="721650" y="7101013"/>
              <a:ext cx="55500" cy="49700"/>
            </a:xfrm>
            <a:custGeom>
              <a:avLst/>
              <a:gdLst/>
              <a:ahLst/>
              <a:cxnLst/>
              <a:rect l="l" t="t" r="r" b="b"/>
              <a:pathLst>
                <a:path w="2220" h="1988" extrusionOk="0">
                  <a:moveTo>
                    <a:pt x="1491" y="1"/>
                  </a:moveTo>
                  <a:cubicBezTo>
                    <a:pt x="967" y="1"/>
                    <a:pt x="1186" y="1289"/>
                    <a:pt x="1186" y="1289"/>
                  </a:cubicBezTo>
                  <a:cubicBezTo>
                    <a:pt x="1186" y="1289"/>
                    <a:pt x="946" y="428"/>
                    <a:pt x="644" y="428"/>
                  </a:cubicBezTo>
                  <a:cubicBezTo>
                    <a:pt x="574" y="428"/>
                    <a:pt x="501" y="475"/>
                    <a:pt x="426" y="590"/>
                  </a:cubicBezTo>
                  <a:cubicBezTo>
                    <a:pt x="1" y="1228"/>
                    <a:pt x="1551" y="1988"/>
                    <a:pt x="1551" y="1988"/>
                  </a:cubicBezTo>
                  <a:cubicBezTo>
                    <a:pt x="1551" y="1988"/>
                    <a:pt x="2219" y="194"/>
                    <a:pt x="1581" y="12"/>
                  </a:cubicBezTo>
                  <a:cubicBezTo>
                    <a:pt x="1549" y="4"/>
                    <a:pt x="1519" y="1"/>
                    <a:pt x="1491" y="1"/>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16" name="Google Shape;3816;p80"/>
            <p:cNvSpPr/>
            <p:nvPr/>
          </p:nvSpPr>
          <p:spPr>
            <a:xfrm>
              <a:off x="686700" y="7467063"/>
              <a:ext cx="60800" cy="46875"/>
            </a:xfrm>
            <a:custGeom>
              <a:avLst/>
              <a:gdLst/>
              <a:ahLst/>
              <a:cxnLst/>
              <a:rect l="l" t="t" r="r" b="b"/>
              <a:pathLst>
                <a:path w="2432" h="1875" extrusionOk="0">
                  <a:moveTo>
                    <a:pt x="1728" y="1"/>
                  </a:moveTo>
                  <a:cubicBezTo>
                    <a:pt x="1331" y="1"/>
                    <a:pt x="1034" y="1054"/>
                    <a:pt x="1034" y="1054"/>
                  </a:cubicBezTo>
                  <a:cubicBezTo>
                    <a:pt x="1034" y="1054"/>
                    <a:pt x="1194" y="68"/>
                    <a:pt x="838" y="68"/>
                  </a:cubicBezTo>
                  <a:cubicBezTo>
                    <a:pt x="784" y="68"/>
                    <a:pt x="718" y="90"/>
                    <a:pt x="639" y="142"/>
                  </a:cubicBezTo>
                  <a:cubicBezTo>
                    <a:pt x="0" y="507"/>
                    <a:pt x="1064" y="1875"/>
                    <a:pt x="1064" y="1875"/>
                  </a:cubicBezTo>
                  <a:cubicBezTo>
                    <a:pt x="1064" y="1875"/>
                    <a:pt x="2432" y="507"/>
                    <a:pt x="1915" y="81"/>
                  </a:cubicBezTo>
                  <a:cubicBezTo>
                    <a:pt x="1851" y="25"/>
                    <a:pt x="1788" y="1"/>
                    <a:pt x="1728" y="1"/>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17" name="Google Shape;3817;p80"/>
            <p:cNvSpPr/>
            <p:nvPr/>
          </p:nvSpPr>
          <p:spPr>
            <a:xfrm>
              <a:off x="590200" y="7254263"/>
              <a:ext cx="56250" cy="49950"/>
            </a:xfrm>
            <a:custGeom>
              <a:avLst/>
              <a:gdLst/>
              <a:ahLst/>
              <a:cxnLst/>
              <a:rect l="l" t="t" r="r" b="b"/>
              <a:pathLst>
                <a:path w="2250" h="1998" extrusionOk="0">
                  <a:moveTo>
                    <a:pt x="1522" y="1"/>
                  </a:moveTo>
                  <a:cubicBezTo>
                    <a:pt x="1023" y="1"/>
                    <a:pt x="1155" y="1268"/>
                    <a:pt x="1155" y="1268"/>
                  </a:cubicBezTo>
                  <a:cubicBezTo>
                    <a:pt x="1155" y="1268"/>
                    <a:pt x="973" y="380"/>
                    <a:pt x="660" y="380"/>
                  </a:cubicBezTo>
                  <a:cubicBezTo>
                    <a:pt x="588" y="380"/>
                    <a:pt x="510" y="426"/>
                    <a:pt x="426" y="539"/>
                  </a:cubicBezTo>
                  <a:cubicBezTo>
                    <a:pt x="0" y="1116"/>
                    <a:pt x="1489" y="1998"/>
                    <a:pt x="1489" y="1998"/>
                  </a:cubicBezTo>
                  <a:cubicBezTo>
                    <a:pt x="1489" y="1998"/>
                    <a:pt x="2249" y="235"/>
                    <a:pt x="1641" y="22"/>
                  </a:cubicBezTo>
                  <a:cubicBezTo>
                    <a:pt x="1598" y="7"/>
                    <a:pt x="1558" y="1"/>
                    <a:pt x="1522" y="1"/>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18" name="Google Shape;3818;p80"/>
            <p:cNvSpPr/>
            <p:nvPr/>
          </p:nvSpPr>
          <p:spPr>
            <a:xfrm>
              <a:off x="635775" y="7163563"/>
              <a:ext cx="60825" cy="46425"/>
            </a:xfrm>
            <a:custGeom>
              <a:avLst/>
              <a:gdLst/>
              <a:ahLst/>
              <a:cxnLst/>
              <a:rect l="l" t="t" r="r" b="b"/>
              <a:pathLst>
                <a:path w="2433" h="1857" extrusionOk="0">
                  <a:moveTo>
                    <a:pt x="840" y="0"/>
                  </a:moveTo>
                  <a:cubicBezTo>
                    <a:pt x="786" y="0"/>
                    <a:pt x="719" y="19"/>
                    <a:pt x="639" y="63"/>
                  </a:cubicBezTo>
                  <a:cubicBezTo>
                    <a:pt x="1" y="428"/>
                    <a:pt x="1004" y="1857"/>
                    <a:pt x="1004" y="1857"/>
                  </a:cubicBezTo>
                  <a:cubicBezTo>
                    <a:pt x="1004" y="1857"/>
                    <a:pt x="2432" y="550"/>
                    <a:pt x="1946" y="94"/>
                  </a:cubicBezTo>
                  <a:cubicBezTo>
                    <a:pt x="1878" y="30"/>
                    <a:pt x="1810" y="2"/>
                    <a:pt x="1745" y="2"/>
                  </a:cubicBezTo>
                  <a:cubicBezTo>
                    <a:pt x="1341" y="2"/>
                    <a:pt x="1004" y="1036"/>
                    <a:pt x="1004" y="1036"/>
                  </a:cubicBezTo>
                  <a:cubicBezTo>
                    <a:pt x="1004" y="1036"/>
                    <a:pt x="1239" y="0"/>
                    <a:pt x="840" y="0"/>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19" name="Google Shape;3819;p80"/>
            <p:cNvSpPr/>
            <p:nvPr/>
          </p:nvSpPr>
          <p:spPr>
            <a:xfrm>
              <a:off x="540800" y="7098288"/>
              <a:ext cx="60050" cy="47875"/>
            </a:xfrm>
            <a:custGeom>
              <a:avLst/>
              <a:gdLst/>
              <a:ahLst/>
              <a:cxnLst/>
              <a:rect l="l" t="t" r="r" b="b"/>
              <a:pathLst>
                <a:path w="2402" h="1915" extrusionOk="0">
                  <a:moveTo>
                    <a:pt x="1688" y="1"/>
                  </a:moveTo>
                  <a:cubicBezTo>
                    <a:pt x="1279" y="1"/>
                    <a:pt x="1064" y="1124"/>
                    <a:pt x="1064" y="1124"/>
                  </a:cubicBezTo>
                  <a:cubicBezTo>
                    <a:pt x="1064" y="1124"/>
                    <a:pt x="1154" y="119"/>
                    <a:pt x="796" y="119"/>
                  </a:cubicBezTo>
                  <a:cubicBezTo>
                    <a:pt x="737" y="119"/>
                    <a:pt x="665" y="147"/>
                    <a:pt x="578" y="212"/>
                  </a:cubicBezTo>
                  <a:cubicBezTo>
                    <a:pt x="0" y="668"/>
                    <a:pt x="1186" y="1914"/>
                    <a:pt x="1186" y="1914"/>
                  </a:cubicBezTo>
                  <a:cubicBezTo>
                    <a:pt x="1186" y="1914"/>
                    <a:pt x="2402" y="425"/>
                    <a:pt x="1855" y="60"/>
                  </a:cubicBezTo>
                  <a:cubicBezTo>
                    <a:pt x="1796" y="19"/>
                    <a:pt x="1741" y="1"/>
                    <a:pt x="1688" y="1"/>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20" name="Google Shape;3820;p80"/>
            <p:cNvSpPr/>
            <p:nvPr/>
          </p:nvSpPr>
          <p:spPr>
            <a:xfrm>
              <a:off x="511150" y="7374738"/>
              <a:ext cx="55500" cy="44975"/>
            </a:xfrm>
            <a:custGeom>
              <a:avLst/>
              <a:gdLst/>
              <a:ahLst/>
              <a:cxnLst/>
              <a:rect l="l" t="t" r="r" b="b"/>
              <a:pathLst>
                <a:path w="2220" h="1799" extrusionOk="0">
                  <a:moveTo>
                    <a:pt x="839" y="0"/>
                  </a:moveTo>
                  <a:cubicBezTo>
                    <a:pt x="815" y="0"/>
                    <a:pt x="789" y="2"/>
                    <a:pt x="761" y="5"/>
                  </a:cubicBezTo>
                  <a:cubicBezTo>
                    <a:pt x="1" y="127"/>
                    <a:pt x="457" y="1799"/>
                    <a:pt x="457" y="1799"/>
                  </a:cubicBezTo>
                  <a:cubicBezTo>
                    <a:pt x="457" y="1799"/>
                    <a:pt x="2220" y="1100"/>
                    <a:pt x="1946" y="522"/>
                  </a:cubicBezTo>
                  <a:cubicBezTo>
                    <a:pt x="1888" y="393"/>
                    <a:pt x="1800" y="342"/>
                    <a:pt x="1696" y="342"/>
                  </a:cubicBezTo>
                  <a:cubicBezTo>
                    <a:pt x="1314" y="342"/>
                    <a:pt x="730" y="1039"/>
                    <a:pt x="730" y="1039"/>
                  </a:cubicBezTo>
                  <a:cubicBezTo>
                    <a:pt x="730" y="1039"/>
                    <a:pt x="1432" y="0"/>
                    <a:pt x="839" y="0"/>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21" name="Google Shape;3821;p80"/>
            <p:cNvSpPr/>
            <p:nvPr/>
          </p:nvSpPr>
          <p:spPr>
            <a:xfrm>
              <a:off x="649450" y="7349663"/>
              <a:ext cx="58550" cy="49550"/>
            </a:xfrm>
            <a:custGeom>
              <a:avLst/>
              <a:gdLst/>
              <a:ahLst/>
              <a:cxnLst/>
              <a:rect l="l" t="t" r="r" b="b"/>
              <a:pathLst>
                <a:path w="2342" h="1982" extrusionOk="0">
                  <a:moveTo>
                    <a:pt x="1588" y="1"/>
                  </a:moveTo>
                  <a:cubicBezTo>
                    <a:pt x="1126" y="1"/>
                    <a:pt x="1126" y="1191"/>
                    <a:pt x="1126" y="1191"/>
                  </a:cubicBezTo>
                  <a:cubicBezTo>
                    <a:pt x="1126" y="1191"/>
                    <a:pt x="1042" y="269"/>
                    <a:pt x="718" y="269"/>
                  </a:cubicBezTo>
                  <a:cubicBezTo>
                    <a:pt x="651" y="269"/>
                    <a:pt x="575" y="308"/>
                    <a:pt x="487" y="401"/>
                  </a:cubicBezTo>
                  <a:cubicBezTo>
                    <a:pt x="1" y="948"/>
                    <a:pt x="1399" y="1981"/>
                    <a:pt x="1399" y="1981"/>
                  </a:cubicBezTo>
                  <a:cubicBezTo>
                    <a:pt x="1399" y="1981"/>
                    <a:pt x="2341" y="309"/>
                    <a:pt x="1734" y="36"/>
                  </a:cubicBezTo>
                  <a:cubicBezTo>
                    <a:pt x="1680" y="12"/>
                    <a:pt x="1632" y="1"/>
                    <a:pt x="1588" y="1"/>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22" name="Google Shape;3822;p80"/>
            <p:cNvSpPr/>
            <p:nvPr/>
          </p:nvSpPr>
          <p:spPr>
            <a:xfrm>
              <a:off x="451125" y="7125888"/>
              <a:ext cx="60825" cy="46875"/>
            </a:xfrm>
            <a:custGeom>
              <a:avLst/>
              <a:gdLst/>
              <a:ahLst/>
              <a:cxnLst/>
              <a:rect l="l" t="t" r="r" b="b"/>
              <a:pathLst>
                <a:path w="2433" h="1875" extrusionOk="0">
                  <a:moveTo>
                    <a:pt x="1757" y="0"/>
                  </a:moveTo>
                  <a:cubicBezTo>
                    <a:pt x="1355" y="0"/>
                    <a:pt x="1034" y="1054"/>
                    <a:pt x="1034" y="1054"/>
                  </a:cubicBezTo>
                  <a:cubicBezTo>
                    <a:pt x="1034" y="1054"/>
                    <a:pt x="1219" y="38"/>
                    <a:pt x="844" y="38"/>
                  </a:cubicBezTo>
                  <a:cubicBezTo>
                    <a:pt x="789" y="38"/>
                    <a:pt x="721" y="60"/>
                    <a:pt x="639" y="111"/>
                  </a:cubicBezTo>
                  <a:cubicBezTo>
                    <a:pt x="1" y="506"/>
                    <a:pt x="1065" y="1874"/>
                    <a:pt x="1065" y="1874"/>
                  </a:cubicBezTo>
                  <a:cubicBezTo>
                    <a:pt x="1065" y="1874"/>
                    <a:pt x="2432" y="506"/>
                    <a:pt x="1946" y="81"/>
                  </a:cubicBezTo>
                  <a:cubicBezTo>
                    <a:pt x="1882" y="25"/>
                    <a:pt x="1819" y="0"/>
                    <a:pt x="1757" y="0"/>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23" name="Google Shape;3823;p80"/>
            <p:cNvSpPr/>
            <p:nvPr/>
          </p:nvSpPr>
          <p:spPr>
            <a:xfrm>
              <a:off x="308275" y="7169688"/>
              <a:ext cx="181625" cy="368750"/>
            </a:xfrm>
            <a:custGeom>
              <a:avLst/>
              <a:gdLst/>
              <a:ahLst/>
              <a:cxnLst/>
              <a:rect l="l" t="t" r="r" b="b"/>
              <a:pathLst>
                <a:path w="7265" h="14750" extrusionOk="0">
                  <a:moveTo>
                    <a:pt x="4134" y="1"/>
                  </a:moveTo>
                  <a:cubicBezTo>
                    <a:pt x="3800" y="821"/>
                    <a:pt x="3465" y="1794"/>
                    <a:pt x="3131" y="2888"/>
                  </a:cubicBezTo>
                  <a:cubicBezTo>
                    <a:pt x="3131" y="2919"/>
                    <a:pt x="608" y="12220"/>
                    <a:pt x="608" y="12220"/>
                  </a:cubicBezTo>
                  <a:cubicBezTo>
                    <a:pt x="608" y="12220"/>
                    <a:pt x="0" y="13983"/>
                    <a:pt x="395" y="14256"/>
                  </a:cubicBezTo>
                  <a:cubicBezTo>
                    <a:pt x="430" y="14285"/>
                    <a:pt x="467" y="14299"/>
                    <a:pt x="505" y="14299"/>
                  </a:cubicBezTo>
                  <a:cubicBezTo>
                    <a:pt x="860" y="14299"/>
                    <a:pt x="1307" y="13132"/>
                    <a:pt x="1307" y="13132"/>
                  </a:cubicBezTo>
                  <a:lnTo>
                    <a:pt x="1307" y="13132"/>
                  </a:lnTo>
                  <a:cubicBezTo>
                    <a:pt x="1307" y="13132"/>
                    <a:pt x="1064" y="14651"/>
                    <a:pt x="1520" y="14712"/>
                  </a:cubicBezTo>
                  <a:cubicBezTo>
                    <a:pt x="1529" y="14713"/>
                    <a:pt x="1537" y="14714"/>
                    <a:pt x="1545" y="14714"/>
                  </a:cubicBezTo>
                  <a:cubicBezTo>
                    <a:pt x="1956" y="14714"/>
                    <a:pt x="2219" y="13284"/>
                    <a:pt x="2219" y="13283"/>
                  </a:cubicBezTo>
                  <a:lnTo>
                    <a:pt x="2219" y="13283"/>
                  </a:lnTo>
                  <a:cubicBezTo>
                    <a:pt x="2219" y="13284"/>
                    <a:pt x="2022" y="14749"/>
                    <a:pt x="2523" y="14749"/>
                  </a:cubicBezTo>
                  <a:cubicBezTo>
                    <a:pt x="2542" y="14749"/>
                    <a:pt x="2563" y="14747"/>
                    <a:pt x="2584" y="14742"/>
                  </a:cubicBezTo>
                  <a:cubicBezTo>
                    <a:pt x="3131" y="14621"/>
                    <a:pt x="3222" y="12706"/>
                    <a:pt x="3222" y="12706"/>
                  </a:cubicBezTo>
                  <a:cubicBezTo>
                    <a:pt x="3222" y="12706"/>
                    <a:pt x="3641" y="13032"/>
                    <a:pt x="4072" y="13032"/>
                  </a:cubicBezTo>
                  <a:cubicBezTo>
                    <a:pt x="4133" y="13032"/>
                    <a:pt x="4195" y="13025"/>
                    <a:pt x="4256" y="13010"/>
                  </a:cubicBezTo>
                  <a:cubicBezTo>
                    <a:pt x="4742" y="12888"/>
                    <a:pt x="3830" y="11399"/>
                    <a:pt x="3830" y="11399"/>
                  </a:cubicBezTo>
                  <a:lnTo>
                    <a:pt x="5411" y="7296"/>
                  </a:lnTo>
                  <a:cubicBezTo>
                    <a:pt x="5380" y="7265"/>
                    <a:pt x="6323" y="5533"/>
                    <a:pt x="7265" y="3800"/>
                  </a:cubicBezTo>
                  <a:cubicBezTo>
                    <a:pt x="6383" y="2402"/>
                    <a:pt x="5320" y="1125"/>
                    <a:pt x="4134"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24" name="Google Shape;3824;p80"/>
            <p:cNvSpPr/>
            <p:nvPr/>
          </p:nvSpPr>
          <p:spPr>
            <a:xfrm>
              <a:off x="757375" y="7133988"/>
              <a:ext cx="180875" cy="404450"/>
            </a:xfrm>
            <a:custGeom>
              <a:avLst/>
              <a:gdLst/>
              <a:ahLst/>
              <a:cxnLst/>
              <a:rect l="l" t="t" r="r" b="b"/>
              <a:pathLst>
                <a:path w="7235" h="16178" extrusionOk="0">
                  <a:moveTo>
                    <a:pt x="2432" y="0"/>
                  </a:moveTo>
                  <a:cubicBezTo>
                    <a:pt x="1307" y="1581"/>
                    <a:pt x="486" y="3374"/>
                    <a:pt x="0" y="5258"/>
                  </a:cubicBezTo>
                  <a:cubicBezTo>
                    <a:pt x="942" y="6991"/>
                    <a:pt x="1854" y="8693"/>
                    <a:pt x="1824" y="8724"/>
                  </a:cubicBezTo>
                  <a:lnTo>
                    <a:pt x="3435" y="12827"/>
                  </a:lnTo>
                  <a:cubicBezTo>
                    <a:pt x="3435" y="12827"/>
                    <a:pt x="2493" y="14316"/>
                    <a:pt x="2979" y="14438"/>
                  </a:cubicBezTo>
                  <a:cubicBezTo>
                    <a:pt x="3040" y="14453"/>
                    <a:pt x="3101" y="14460"/>
                    <a:pt x="3163" y="14460"/>
                  </a:cubicBezTo>
                  <a:cubicBezTo>
                    <a:pt x="3593" y="14460"/>
                    <a:pt x="4012" y="14134"/>
                    <a:pt x="4012" y="14134"/>
                  </a:cubicBezTo>
                  <a:cubicBezTo>
                    <a:pt x="4012" y="14134"/>
                    <a:pt x="4104" y="16049"/>
                    <a:pt x="4651" y="16170"/>
                  </a:cubicBezTo>
                  <a:cubicBezTo>
                    <a:pt x="4672" y="16175"/>
                    <a:pt x="4692" y="16177"/>
                    <a:pt x="4712" y="16177"/>
                  </a:cubicBezTo>
                  <a:cubicBezTo>
                    <a:pt x="5213" y="16177"/>
                    <a:pt x="5015" y="14712"/>
                    <a:pt x="5015" y="14711"/>
                  </a:cubicBezTo>
                  <a:lnTo>
                    <a:pt x="5015" y="14711"/>
                  </a:lnTo>
                  <a:cubicBezTo>
                    <a:pt x="5015" y="14712"/>
                    <a:pt x="5278" y="16142"/>
                    <a:pt x="5689" y="16142"/>
                  </a:cubicBezTo>
                  <a:cubicBezTo>
                    <a:pt x="5698" y="16142"/>
                    <a:pt x="5706" y="16141"/>
                    <a:pt x="5715" y="16140"/>
                  </a:cubicBezTo>
                  <a:cubicBezTo>
                    <a:pt x="6170" y="16079"/>
                    <a:pt x="5927" y="14560"/>
                    <a:pt x="5927" y="14560"/>
                  </a:cubicBezTo>
                  <a:lnTo>
                    <a:pt x="5927" y="14560"/>
                  </a:lnTo>
                  <a:cubicBezTo>
                    <a:pt x="5927" y="14560"/>
                    <a:pt x="6374" y="15727"/>
                    <a:pt x="6730" y="15727"/>
                  </a:cubicBezTo>
                  <a:cubicBezTo>
                    <a:pt x="6767" y="15727"/>
                    <a:pt x="6804" y="15713"/>
                    <a:pt x="6839" y="15684"/>
                  </a:cubicBezTo>
                  <a:cubicBezTo>
                    <a:pt x="7234" y="15411"/>
                    <a:pt x="6626" y="13648"/>
                    <a:pt x="6626" y="13648"/>
                  </a:cubicBezTo>
                  <a:cubicBezTo>
                    <a:pt x="6626" y="13648"/>
                    <a:pt x="4104" y="4347"/>
                    <a:pt x="4104" y="4316"/>
                  </a:cubicBezTo>
                  <a:cubicBezTo>
                    <a:pt x="3587" y="2523"/>
                    <a:pt x="3009" y="1094"/>
                    <a:pt x="2432" y="0"/>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25" name="Google Shape;3825;p80"/>
            <p:cNvSpPr/>
            <p:nvPr/>
          </p:nvSpPr>
          <p:spPr>
            <a:xfrm>
              <a:off x="469375" y="7035488"/>
              <a:ext cx="91975" cy="325725"/>
            </a:xfrm>
            <a:custGeom>
              <a:avLst/>
              <a:gdLst/>
              <a:ahLst/>
              <a:cxnLst/>
              <a:rect l="l" t="t" r="r" b="b"/>
              <a:pathLst>
                <a:path w="3679" h="13029" extrusionOk="0">
                  <a:moveTo>
                    <a:pt x="2696" y="0"/>
                  </a:moveTo>
                  <a:cubicBezTo>
                    <a:pt x="2137" y="0"/>
                    <a:pt x="1399" y="246"/>
                    <a:pt x="638" y="718"/>
                  </a:cubicBezTo>
                  <a:cubicBezTo>
                    <a:pt x="638" y="718"/>
                    <a:pt x="1246" y="3241"/>
                    <a:pt x="1155" y="4791"/>
                  </a:cubicBezTo>
                  <a:cubicBezTo>
                    <a:pt x="1034" y="6341"/>
                    <a:pt x="274" y="9898"/>
                    <a:pt x="274" y="9898"/>
                  </a:cubicBezTo>
                  <a:cubicBezTo>
                    <a:pt x="274" y="9898"/>
                    <a:pt x="0" y="11934"/>
                    <a:pt x="122" y="13028"/>
                  </a:cubicBezTo>
                  <a:cubicBezTo>
                    <a:pt x="1915" y="10840"/>
                    <a:pt x="3253" y="9290"/>
                    <a:pt x="3526" y="5308"/>
                  </a:cubicBezTo>
                  <a:cubicBezTo>
                    <a:pt x="3678" y="3393"/>
                    <a:pt x="3192" y="1052"/>
                    <a:pt x="2949" y="19"/>
                  </a:cubicBezTo>
                  <a:cubicBezTo>
                    <a:pt x="2869" y="6"/>
                    <a:pt x="2785" y="0"/>
                    <a:pt x="2696" y="0"/>
                  </a:cubicBezTo>
                  <a:close/>
                </a:path>
              </a:pathLst>
            </a:custGeom>
            <a:solidFill>
              <a:srgbClr val="B4AAD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26" name="Google Shape;3826;p80"/>
            <p:cNvSpPr/>
            <p:nvPr/>
          </p:nvSpPr>
          <p:spPr>
            <a:xfrm>
              <a:off x="472400" y="7035963"/>
              <a:ext cx="110975" cy="339675"/>
            </a:xfrm>
            <a:custGeom>
              <a:avLst/>
              <a:gdLst/>
              <a:ahLst/>
              <a:cxnLst/>
              <a:rect l="l" t="t" r="r" b="b"/>
              <a:pathLst>
                <a:path w="4439" h="13587" extrusionOk="0">
                  <a:moveTo>
                    <a:pt x="2828" y="0"/>
                  </a:moveTo>
                  <a:lnTo>
                    <a:pt x="2828" y="0"/>
                  </a:lnTo>
                  <a:cubicBezTo>
                    <a:pt x="3071" y="1033"/>
                    <a:pt x="3557" y="3374"/>
                    <a:pt x="3405" y="5289"/>
                  </a:cubicBezTo>
                  <a:cubicBezTo>
                    <a:pt x="3101" y="9271"/>
                    <a:pt x="1794" y="10821"/>
                    <a:pt x="1" y="13009"/>
                  </a:cubicBezTo>
                  <a:cubicBezTo>
                    <a:pt x="31" y="13283"/>
                    <a:pt x="62" y="13496"/>
                    <a:pt x="153" y="13587"/>
                  </a:cubicBezTo>
                  <a:cubicBezTo>
                    <a:pt x="153" y="13587"/>
                    <a:pt x="2980" y="11155"/>
                    <a:pt x="3709" y="7417"/>
                  </a:cubicBezTo>
                  <a:cubicBezTo>
                    <a:pt x="4439" y="3708"/>
                    <a:pt x="3618" y="1064"/>
                    <a:pt x="3405" y="395"/>
                  </a:cubicBezTo>
                  <a:cubicBezTo>
                    <a:pt x="3344" y="182"/>
                    <a:pt x="3132" y="30"/>
                    <a:pt x="2828"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27" name="Google Shape;3827;p80"/>
            <p:cNvSpPr/>
            <p:nvPr/>
          </p:nvSpPr>
          <p:spPr>
            <a:xfrm>
              <a:off x="681375" y="7035488"/>
              <a:ext cx="91225" cy="325725"/>
            </a:xfrm>
            <a:custGeom>
              <a:avLst/>
              <a:gdLst/>
              <a:ahLst/>
              <a:cxnLst/>
              <a:rect l="l" t="t" r="r" b="b"/>
              <a:pathLst>
                <a:path w="3649" h="13029" extrusionOk="0">
                  <a:moveTo>
                    <a:pt x="973" y="0"/>
                  </a:moveTo>
                  <a:cubicBezTo>
                    <a:pt x="887" y="0"/>
                    <a:pt x="805" y="6"/>
                    <a:pt x="730" y="19"/>
                  </a:cubicBezTo>
                  <a:cubicBezTo>
                    <a:pt x="487" y="1052"/>
                    <a:pt x="1" y="3393"/>
                    <a:pt x="122" y="5308"/>
                  </a:cubicBezTo>
                  <a:cubicBezTo>
                    <a:pt x="426" y="9290"/>
                    <a:pt x="1733" y="10840"/>
                    <a:pt x="3557" y="13028"/>
                  </a:cubicBezTo>
                  <a:cubicBezTo>
                    <a:pt x="3648" y="11934"/>
                    <a:pt x="3405" y="9898"/>
                    <a:pt x="3405" y="9898"/>
                  </a:cubicBezTo>
                  <a:cubicBezTo>
                    <a:pt x="3405" y="9898"/>
                    <a:pt x="2645" y="6341"/>
                    <a:pt x="2523" y="4791"/>
                  </a:cubicBezTo>
                  <a:cubicBezTo>
                    <a:pt x="2402" y="3241"/>
                    <a:pt x="3040" y="718"/>
                    <a:pt x="3040" y="718"/>
                  </a:cubicBezTo>
                  <a:cubicBezTo>
                    <a:pt x="2280" y="246"/>
                    <a:pt x="1519" y="0"/>
                    <a:pt x="973" y="0"/>
                  </a:cubicBezTo>
                  <a:close/>
                </a:path>
              </a:pathLst>
            </a:custGeom>
            <a:solidFill>
              <a:srgbClr val="B4AAD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28" name="Google Shape;3828;p80"/>
            <p:cNvSpPr/>
            <p:nvPr/>
          </p:nvSpPr>
          <p:spPr>
            <a:xfrm>
              <a:off x="659350" y="7035963"/>
              <a:ext cx="110950" cy="339675"/>
            </a:xfrm>
            <a:custGeom>
              <a:avLst/>
              <a:gdLst/>
              <a:ahLst/>
              <a:cxnLst/>
              <a:rect l="l" t="t" r="r" b="b"/>
              <a:pathLst>
                <a:path w="4438" h="13587" extrusionOk="0">
                  <a:moveTo>
                    <a:pt x="1611" y="0"/>
                  </a:moveTo>
                  <a:lnTo>
                    <a:pt x="1611" y="0"/>
                  </a:lnTo>
                  <a:cubicBezTo>
                    <a:pt x="1307" y="30"/>
                    <a:pt x="1094" y="182"/>
                    <a:pt x="1034" y="395"/>
                  </a:cubicBezTo>
                  <a:cubicBezTo>
                    <a:pt x="821" y="1064"/>
                    <a:pt x="0" y="3708"/>
                    <a:pt x="730" y="7417"/>
                  </a:cubicBezTo>
                  <a:cubicBezTo>
                    <a:pt x="1459" y="11155"/>
                    <a:pt x="4286" y="13587"/>
                    <a:pt x="4286" y="13587"/>
                  </a:cubicBezTo>
                  <a:cubicBezTo>
                    <a:pt x="4377" y="13496"/>
                    <a:pt x="4407" y="13283"/>
                    <a:pt x="4438" y="13009"/>
                  </a:cubicBezTo>
                  <a:cubicBezTo>
                    <a:pt x="2614" y="10821"/>
                    <a:pt x="1307" y="9271"/>
                    <a:pt x="1034" y="5289"/>
                  </a:cubicBezTo>
                  <a:cubicBezTo>
                    <a:pt x="882" y="3374"/>
                    <a:pt x="1368" y="1033"/>
                    <a:pt x="1611"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829" name="Google Shape;3829;p80"/>
          <p:cNvGrpSpPr/>
          <p:nvPr/>
        </p:nvGrpSpPr>
        <p:grpSpPr>
          <a:xfrm>
            <a:off x="3710935" y="2422804"/>
            <a:ext cx="1044967" cy="2424045"/>
            <a:chOff x="-2564875" y="6298728"/>
            <a:chExt cx="783725" cy="1818034"/>
          </a:xfrm>
        </p:grpSpPr>
        <p:sp>
          <p:nvSpPr>
            <p:cNvPr id="3830" name="Google Shape;3830;p80"/>
            <p:cNvSpPr/>
            <p:nvPr/>
          </p:nvSpPr>
          <p:spPr>
            <a:xfrm>
              <a:off x="-2077275" y="8076163"/>
              <a:ext cx="229000" cy="40600"/>
            </a:xfrm>
            <a:custGeom>
              <a:avLst/>
              <a:gdLst/>
              <a:ahLst/>
              <a:cxnLst/>
              <a:rect l="l" t="t" r="r" b="b"/>
              <a:pathLst>
                <a:path w="9160" h="1624" extrusionOk="0">
                  <a:moveTo>
                    <a:pt x="2345" y="1"/>
                  </a:moveTo>
                  <a:cubicBezTo>
                    <a:pt x="1003" y="1"/>
                    <a:pt x="0" y="55"/>
                    <a:pt x="10" y="217"/>
                  </a:cubicBezTo>
                  <a:cubicBezTo>
                    <a:pt x="41" y="733"/>
                    <a:pt x="132" y="1068"/>
                    <a:pt x="132" y="1068"/>
                  </a:cubicBezTo>
                  <a:cubicBezTo>
                    <a:pt x="132" y="1068"/>
                    <a:pt x="983" y="1281"/>
                    <a:pt x="2807" y="1524"/>
                  </a:cubicBezTo>
                  <a:cubicBezTo>
                    <a:pt x="3334" y="1594"/>
                    <a:pt x="3892" y="1624"/>
                    <a:pt x="4447" y="1624"/>
                  </a:cubicBezTo>
                  <a:cubicBezTo>
                    <a:pt x="5810" y="1624"/>
                    <a:pt x="7153" y="1445"/>
                    <a:pt x="7974" y="1250"/>
                  </a:cubicBezTo>
                  <a:cubicBezTo>
                    <a:pt x="9159" y="977"/>
                    <a:pt x="9068" y="217"/>
                    <a:pt x="9068" y="217"/>
                  </a:cubicBezTo>
                  <a:cubicBezTo>
                    <a:pt x="9068" y="217"/>
                    <a:pt x="5029" y="1"/>
                    <a:pt x="2345" y="1"/>
                  </a:cubicBezTo>
                  <a:close/>
                </a:path>
              </a:pathLst>
            </a:custGeom>
            <a:solidFill>
              <a:srgbClr val="EBE9F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31" name="Google Shape;3831;p80"/>
            <p:cNvSpPr/>
            <p:nvPr/>
          </p:nvSpPr>
          <p:spPr>
            <a:xfrm>
              <a:off x="-1933400" y="8046613"/>
              <a:ext cx="85875" cy="60050"/>
            </a:xfrm>
            <a:custGeom>
              <a:avLst/>
              <a:gdLst/>
              <a:ahLst/>
              <a:cxnLst/>
              <a:rect l="l" t="t" r="r" b="b"/>
              <a:pathLst>
                <a:path w="3435" h="2402" extrusionOk="0">
                  <a:moveTo>
                    <a:pt x="1277" y="0"/>
                  </a:moveTo>
                  <a:cubicBezTo>
                    <a:pt x="669" y="730"/>
                    <a:pt x="243" y="1551"/>
                    <a:pt x="0" y="2402"/>
                  </a:cubicBezTo>
                  <a:cubicBezTo>
                    <a:pt x="1915" y="2311"/>
                    <a:pt x="3435" y="1976"/>
                    <a:pt x="3313" y="1399"/>
                  </a:cubicBezTo>
                  <a:cubicBezTo>
                    <a:pt x="3192" y="821"/>
                    <a:pt x="2189" y="335"/>
                    <a:pt x="1277" y="0"/>
                  </a:cubicBezTo>
                  <a:close/>
                </a:path>
              </a:pathLst>
            </a:custGeom>
            <a:solidFill>
              <a:srgbClr val="EBE9F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32" name="Google Shape;3832;p80"/>
            <p:cNvSpPr/>
            <p:nvPr/>
          </p:nvSpPr>
          <p:spPr>
            <a:xfrm>
              <a:off x="-2082350" y="8027613"/>
              <a:ext cx="180875" cy="79700"/>
            </a:xfrm>
            <a:custGeom>
              <a:avLst/>
              <a:gdLst/>
              <a:ahLst/>
              <a:cxnLst/>
              <a:rect l="l" t="t" r="r" b="b"/>
              <a:pathLst>
                <a:path w="7235" h="3188" extrusionOk="0">
                  <a:moveTo>
                    <a:pt x="274" y="1"/>
                  </a:moveTo>
                  <a:cubicBezTo>
                    <a:pt x="1" y="1095"/>
                    <a:pt x="274" y="2675"/>
                    <a:pt x="274" y="2675"/>
                  </a:cubicBezTo>
                  <a:cubicBezTo>
                    <a:pt x="1413" y="3022"/>
                    <a:pt x="3178" y="3187"/>
                    <a:pt x="4844" y="3187"/>
                  </a:cubicBezTo>
                  <a:cubicBezTo>
                    <a:pt x="5223" y="3187"/>
                    <a:pt x="5598" y="3179"/>
                    <a:pt x="5958" y="3162"/>
                  </a:cubicBezTo>
                  <a:cubicBezTo>
                    <a:pt x="6201" y="2311"/>
                    <a:pt x="6627" y="1490"/>
                    <a:pt x="7235" y="760"/>
                  </a:cubicBezTo>
                  <a:cubicBezTo>
                    <a:pt x="6353" y="457"/>
                    <a:pt x="5563" y="274"/>
                    <a:pt x="5563" y="274"/>
                  </a:cubicBezTo>
                  <a:cubicBezTo>
                    <a:pt x="4765" y="488"/>
                    <a:pt x="4011" y="566"/>
                    <a:pt x="3336" y="566"/>
                  </a:cubicBezTo>
                  <a:cubicBezTo>
                    <a:pt x="1519" y="566"/>
                    <a:pt x="274" y="1"/>
                    <a:pt x="274" y="1"/>
                  </a:cubicBezTo>
                  <a:close/>
                </a:path>
              </a:pathLst>
            </a:custGeom>
            <a:solidFill>
              <a:srgbClr val="F2695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33" name="Google Shape;3833;p80"/>
            <p:cNvSpPr/>
            <p:nvPr/>
          </p:nvSpPr>
          <p:spPr>
            <a:xfrm>
              <a:off x="-1940950" y="7996438"/>
              <a:ext cx="46375" cy="50575"/>
            </a:xfrm>
            <a:custGeom>
              <a:avLst/>
              <a:gdLst/>
              <a:ahLst/>
              <a:cxnLst/>
              <a:rect l="l" t="t" r="r" b="b"/>
              <a:pathLst>
                <a:path w="1855" h="2023" extrusionOk="0">
                  <a:moveTo>
                    <a:pt x="714" y="208"/>
                  </a:moveTo>
                  <a:cubicBezTo>
                    <a:pt x="953" y="208"/>
                    <a:pt x="630" y="1044"/>
                    <a:pt x="576" y="1126"/>
                  </a:cubicBezTo>
                  <a:cubicBezTo>
                    <a:pt x="513" y="1252"/>
                    <a:pt x="442" y="1378"/>
                    <a:pt x="367" y="1504"/>
                  </a:cubicBezTo>
                  <a:lnTo>
                    <a:pt x="367" y="1504"/>
                  </a:lnTo>
                  <a:cubicBezTo>
                    <a:pt x="363" y="1375"/>
                    <a:pt x="363" y="1247"/>
                    <a:pt x="363" y="1126"/>
                  </a:cubicBezTo>
                  <a:cubicBezTo>
                    <a:pt x="393" y="913"/>
                    <a:pt x="363" y="366"/>
                    <a:pt x="606" y="245"/>
                  </a:cubicBezTo>
                  <a:cubicBezTo>
                    <a:pt x="651" y="219"/>
                    <a:pt x="686" y="208"/>
                    <a:pt x="714" y="208"/>
                  </a:cubicBezTo>
                  <a:close/>
                  <a:moveTo>
                    <a:pt x="1223" y="971"/>
                  </a:moveTo>
                  <a:cubicBezTo>
                    <a:pt x="1378" y="971"/>
                    <a:pt x="1448" y="1137"/>
                    <a:pt x="1336" y="1278"/>
                  </a:cubicBezTo>
                  <a:cubicBezTo>
                    <a:pt x="1158" y="1557"/>
                    <a:pt x="789" y="1688"/>
                    <a:pt x="442" y="1777"/>
                  </a:cubicBezTo>
                  <a:lnTo>
                    <a:pt x="442" y="1777"/>
                  </a:lnTo>
                  <a:cubicBezTo>
                    <a:pt x="458" y="1752"/>
                    <a:pt x="475" y="1725"/>
                    <a:pt x="493" y="1696"/>
                  </a:cubicBezTo>
                  <a:lnTo>
                    <a:pt x="493" y="1696"/>
                  </a:lnTo>
                  <a:cubicBezTo>
                    <a:pt x="597" y="1539"/>
                    <a:pt x="710" y="1387"/>
                    <a:pt x="849" y="1248"/>
                  </a:cubicBezTo>
                  <a:cubicBezTo>
                    <a:pt x="940" y="1156"/>
                    <a:pt x="1062" y="1004"/>
                    <a:pt x="1184" y="974"/>
                  </a:cubicBezTo>
                  <a:cubicBezTo>
                    <a:pt x="1197" y="972"/>
                    <a:pt x="1210" y="971"/>
                    <a:pt x="1223" y="971"/>
                  </a:cubicBezTo>
                  <a:close/>
                  <a:moveTo>
                    <a:pt x="676" y="1"/>
                  </a:moveTo>
                  <a:cubicBezTo>
                    <a:pt x="1" y="1"/>
                    <a:pt x="120" y="1465"/>
                    <a:pt x="120" y="1886"/>
                  </a:cubicBezTo>
                  <a:cubicBezTo>
                    <a:pt x="120" y="1977"/>
                    <a:pt x="188" y="2023"/>
                    <a:pt x="257" y="2023"/>
                  </a:cubicBezTo>
                  <a:cubicBezTo>
                    <a:pt x="312" y="2023"/>
                    <a:pt x="368" y="1992"/>
                    <a:pt x="387" y="1932"/>
                  </a:cubicBezTo>
                  <a:lnTo>
                    <a:pt x="387" y="1932"/>
                  </a:lnTo>
                  <a:cubicBezTo>
                    <a:pt x="906" y="1861"/>
                    <a:pt x="1854" y="1574"/>
                    <a:pt x="1579" y="913"/>
                  </a:cubicBezTo>
                  <a:cubicBezTo>
                    <a:pt x="1543" y="806"/>
                    <a:pt x="1414" y="762"/>
                    <a:pt x="1282" y="762"/>
                  </a:cubicBezTo>
                  <a:cubicBezTo>
                    <a:pt x="1189" y="762"/>
                    <a:pt x="1095" y="784"/>
                    <a:pt x="1032" y="822"/>
                  </a:cubicBezTo>
                  <a:cubicBezTo>
                    <a:pt x="986" y="853"/>
                    <a:pt x="942" y="885"/>
                    <a:pt x="899" y="920"/>
                  </a:cubicBezTo>
                  <a:lnTo>
                    <a:pt x="899" y="920"/>
                  </a:lnTo>
                  <a:cubicBezTo>
                    <a:pt x="1090" y="458"/>
                    <a:pt x="1150" y="17"/>
                    <a:pt x="697" y="1"/>
                  </a:cubicBezTo>
                  <a:cubicBezTo>
                    <a:pt x="690" y="1"/>
                    <a:pt x="683" y="1"/>
                    <a:pt x="676" y="1"/>
                  </a:cubicBezTo>
                  <a:close/>
                </a:path>
              </a:pathLst>
            </a:custGeom>
            <a:solidFill>
              <a:srgbClr val="EBE9F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34" name="Google Shape;3834;p80"/>
            <p:cNvSpPr/>
            <p:nvPr/>
          </p:nvSpPr>
          <p:spPr>
            <a:xfrm>
              <a:off x="-2410625" y="8076163"/>
              <a:ext cx="229000" cy="40600"/>
            </a:xfrm>
            <a:custGeom>
              <a:avLst/>
              <a:gdLst/>
              <a:ahLst/>
              <a:cxnLst/>
              <a:rect l="l" t="t" r="r" b="b"/>
              <a:pathLst>
                <a:path w="9160" h="1624" extrusionOk="0">
                  <a:moveTo>
                    <a:pt x="6815" y="1"/>
                  </a:moveTo>
                  <a:cubicBezTo>
                    <a:pt x="4131" y="1"/>
                    <a:pt x="92" y="217"/>
                    <a:pt x="92" y="217"/>
                  </a:cubicBezTo>
                  <a:cubicBezTo>
                    <a:pt x="92" y="217"/>
                    <a:pt x="1" y="977"/>
                    <a:pt x="1186" y="1250"/>
                  </a:cubicBezTo>
                  <a:cubicBezTo>
                    <a:pt x="2007" y="1445"/>
                    <a:pt x="3350" y="1624"/>
                    <a:pt x="4713" y="1624"/>
                  </a:cubicBezTo>
                  <a:cubicBezTo>
                    <a:pt x="5268" y="1624"/>
                    <a:pt x="5826" y="1594"/>
                    <a:pt x="6353" y="1524"/>
                  </a:cubicBezTo>
                  <a:cubicBezTo>
                    <a:pt x="8208" y="1281"/>
                    <a:pt x="9028" y="1068"/>
                    <a:pt x="9028" y="1068"/>
                  </a:cubicBezTo>
                  <a:cubicBezTo>
                    <a:pt x="9028" y="1068"/>
                    <a:pt x="9119" y="733"/>
                    <a:pt x="9150" y="217"/>
                  </a:cubicBezTo>
                  <a:cubicBezTo>
                    <a:pt x="9160" y="55"/>
                    <a:pt x="8157" y="1"/>
                    <a:pt x="6815" y="1"/>
                  </a:cubicBezTo>
                  <a:close/>
                </a:path>
              </a:pathLst>
            </a:custGeom>
            <a:solidFill>
              <a:srgbClr val="EBE9F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35" name="Google Shape;3835;p80"/>
            <p:cNvSpPr/>
            <p:nvPr/>
          </p:nvSpPr>
          <p:spPr>
            <a:xfrm>
              <a:off x="-2411375" y="8046613"/>
              <a:ext cx="85875" cy="60050"/>
            </a:xfrm>
            <a:custGeom>
              <a:avLst/>
              <a:gdLst/>
              <a:ahLst/>
              <a:cxnLst/>
              <a:rect l="l" t="t" r="r" b="b"/>
              <a:pathLst>
                <a:path w="3435" h="2402" extrusionOk="0">
                  <a:moveTo>
                    <a:pt x="2158" y="0"/>
                  </a:moveTo>
                  <a:cubicBezTo>
                    <a:pt x="1247" y="335"/>
                    <a:pt x="243" y="821"/>
                    <a:pt x="122" y="1399"/>
                  </a:cubicBezTo>
                  <a:cubicBezTo>
                    <a:pt x="0" y="1976"/>
                    <a:pt x="1520" y="2311"/>
                    <a:pt x="3435" y="2402"/>
                  </a:cubicBezTo>
                  <a:cubicBezTo>
                    <a:pt x="3192" y="1551"/>
                    <a:pt x="2797" y="730"/>
                    <a:pt x="2158" y="0"/>
                  </a:cubicBezTo>
                  <a:close/>
                </a:path>
              </a:pathLst>
            </a:custGeom>
            <a:solidFill>
              <a:srgbClr val="EBE9F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36" name="Google Shape;3836;p80"/>
            <p:cNvSpPr/>
            <p:nvPr/>
          </p:nvSpPr>
          <p:spPr>
            <a:xfrm>
              <a:off x="-2357425" y="8027613"/>
              <a:ext cx="180875" cy="79700"/>
            </a:xfrm>
            <a:custGeom>
              <a:avLst/>
              <a:gdLst/>
              <a:ahLst/>
              <a:cxnLst/>
              <a:rect l="l" t="t" r="r" b="b"/>
              <a:pathLst>
                <a:path w="7235" h="3188" extrusionOk="0">
                  <a:moveTo>
                    <a:pt x="6961" y="1"/>
                  </a:moveTo>
                  <a:cubicBezTo>
                    <a:pt x="6961" y="1"/>
                    <a:pt x="5717" y="566"/>
                    <a:pt x="3900" y="566"/>
                  </a:cubicBezTo>
                  <a:cubicBezTo>
                    <a:pt x="3225" y="566"/>
                    <a:pt x="2471" y="488"/>
                    <a:pt x="1672" y="274"/>
                  </a:cubicBezTo>
                  <a:cubicBezTo>
                    <a:pt x="1672" y="274"/>
                    <a:pt x="882" y="457"/>
                    <a:pt x="0" y="760"/>
                  </a:cubicBezTo>
                  <a:cubicBezTo>
                    <a:pt x="639" y="1490"/>
                    <a:pt x="1034" y="2311"/>
                    <a:pt x="1277" y="3162"/>
                  </a:cubicBezTo>
                  <a:cubicBezTo>
                    <a:pt x="1638" y="3179"/>
                    <a:pt x="2012" y="3187"/>
                    <a:pt x="2391" y="3187"/>
                  </a:cubicBezTo>
                  <a:cubicBezTo>
                    <a:pt x="4058" y="3187"/>
                    <a:pt x="5822" y="3022"/>
                    <a:pt x="6961" y="2675"/>
                  </a:cubicBezTo>
                  <a:cubicBezTo>
                    <a:pt x="6961" y="2675"/>
                    <a:pt x="7235" y="1095"/>
                    <a:pt x="6961" y="1"/>
                  </a:cubicBezTo>
                  <a:close/>
                </a:path>
              </a:pathLst>
            </a:custGeom>
            <a:solidFill>
              <a:srgbClr val="F2695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37" name="Google Shape;3837;p80"/>
            <p:cNvSpPr/>
            <p:nvPr/>
          </p:nvSpPr>
          <p:spPr>
            <a:xfrm>
              <a:off x="-2364350" y="7996438"/>
              <a:ext cx="46400" cy="50575"/>
            </a:xfrm>
            <a:custGeom>
              <a:avLst/>
              <a:gdLst/>
              <a:ahLst/>
              <a:cxnLst/>
              <a:rect l="l" t="t" r="r" b="b"/>
              <a:pathLst>
                <a:path w="1856" h="2023" extrusionOk="0">
                  <a:moveTo>
                    <a:pt x="1142" y="208"/>
                  </a:moveTo>
                  <a:cubicBezTo>
                    <a:pt x="1170" y="208"/>
                    <a:pt x="1205" y="219"/>
                    <a:pt x="1250" y="245"/>
                  </a:cubicBezTo>
                  <a:cubicBezTo>
                    <a:pt x="1493" y="366"/>
                    <a:pt x="1463" y="913"/>
                    <a:pt x="1493" y="1126"/>
                  </a:cubicBezTo>
                  <a:cubicBezTo>
                    <a:pt x="1493" y="1247"/>
                    <a:pt x="1493" y="1375"/>
                    <a:pt x="1489" y="1504"/>
                  </a:cubicBezTo>
                  <a:lnTo>
                    <a:pt x="1489" y="1504"/>
                  </a:lnTo>
                  <a:cubicBezTo>
                    <a:pt x="1414" y="1378"/>
                    <a:pt x="1343" y="1252"/>
                    <a:pt x="1280" y="1126"/>
                  </a:cubicBezTo>
                  <a:cubicBezTo>
                    <a:pt x="1226" y="1044"/>
                    <a:pt x="904" y="208"/>
                    <a:pt x="1142" y="208"/>
                  </a:cubicBezTo>
                  <a:close/>
                  <a:moveTo>
                    <a:pt x="633" y="971"/>
                  </a:moveTo>
                  <a:cubicBezTo>
                    <a:pt x="646" y="971"/>
                    <a:pt x="659" y="972"/>
                    <a:pt x="673" y="974"/>
                  </a:cubicBezTo>
                  <a:cubicBezTo>
                    <a:pt x="794" y="1004"/>
                    <a:pt x="916" y="1156"/>
                    <a:pt x="1007" y="1248"/>
                  </a:cubicBezTo>
                  <a:cubicBezTo>
                    <a:pt x="1111" y="1351"/>
                    <a:pt x="1200" y="1463"/>
                    <a:pt x="1279" y="1577"/>
                  </a:cubicBezTo>
                  <a:lnTo>
                    <a:pt x="1279" y="1577"/>
                  </a:lnTo>
                  <a:cubicBezTo>
                    <a:pt x="1319" y="1649"/>
                    <a:pt x="1357" y="1714"/>
                    <a:pt x="1390" y="1771"/>
                  </a:cubicBezTo>
                  <a:lnTo>
                    <a:pt x="1390" y="1771"/>
                  </a:lnTo>
                  <a:cubicBezTo>
                    <a:pt x="1050" y="1682"/>
                    <a:pt x="694" y="1551"/>
                    <a:pt x="521" y="1278"/>
                  </a:cubicBezTo>
                  <a:cubicBezTo>
                    <a:pt x="408" y="1137"/>
                    <a:pt x="478" y="971"/>
                    <a:pt x="633" y="971"/>
                  </a:cubicBezTo>
                  <a:close/>
                  <a:moveTo>
                    <a:pt x="1180" y="1"/>
                  </a:moveTo>
                  <a:cubicBezTo>
                    <a:pt x="1173" y="1"/>
                    <a:pt x="1166" y="1"/>
                    <a:pt x="1159" y="1"/>
                  </a:cubicBezTo>
                  <a:cubicBezTo>
                    <a:pt x="707" y="17"/>
                    <a:pt x="766" y="455"/>
                    <a:pt x="951" y="915"/>
                  </a:cubicBezTo>
                  <a:lnTo>
                    <a:pt x="951" y="915"/>
                  </a:lnTo>
                  <a:cubicBezTo>
                    <a:pt x="910" y="882"/>
                    <a:pt x="868" y="851"/>
                    <a:pt x="824" y="822"/>
                  </a:cubicBezTo>
                  <a:cubicBezTo>
                    <a:pt x="762" y="784"/>
                    <a:pt x="667" y="762"/>
                    <a:pt x="574" y="762"/>
                  </a:cubicBezTo>
                  <a:cubicBezTo>
                    <a:pt x="442" y="762"/>
                    <a:pt x="313" y="806"/>
                    <a:pt x="277" y="913"/>
                  </a:cubicBezTo>
                  <a:cubicBezTo>
                    <a:pt x="1" y="1577"/>
                    <a:pt x="933" y="1864"/>
                    <a:pt x="1470" y="1933"/>
                  </a:cubicBezTo>
                  <a:lnTo>
                    <a:pt x="1470" y="1933"/>
                  </a:lnTo>
                  <a:cubicBezTo>
                    <a:pt x="1489" y="1993"/>
                    <a:pt x="1544" y="2023"/>
                    <a:pt x="1600" y="2023"/>
                  </a:cubicBezTo>
                  <a:cubicBezTo>
                    <a:pt x="1668" y="2023"/>
                    <a:pt x="1736" y="1977"/>
                    <a:pt x="1736" y="1886"/>
                  </a:cubicBezTo>
                  <a:cubicBezTo>
                    <a:pt x="1736" y="1465"/>
                    <a:pt x="1856" y="1"/>
                    <a:pt x="1180" y="1"/>
                  </a:cubicBezTo>
                  <a:close/>
                </a:path>
              </a:pathLst>
            </a:custGeom>
            <a:solidFill>
              <a:srgbClr val="EBE9F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38" name="Google Shape;3838;p80"/>
            <p:cNvSpPr/>
            <p:nvPr/>
          </p:nvSpPr>
          <p:spPr>
            <a:xfrm>
              <a:off x="-2358200" y="7501013"/>
              <a:ext cx="445325" cy="551425"/>
            </a:xfrm>
            <a:custGeom>
              <a:avLst/>
              <a:gdLst/>
              <a:ahLst/>
              <a:cxnLst/>
              <a:rect l="l" t="t" r="r" b="b"/>
              <a:pathLst>
                <a:path w="17813" h="22057" extrusionOk="0">
                  <a:moveTo>
                    <a:pt x="17296" y="0"/>
                  </a:moveTo>
                  <a:cubicBezTo>
                    <a:pt x="11795" y="2128"/>
                    <a:pt x="5989" y="3435"/>
                    <a:pt x="31" y="3678"/>
                  </a:cubicBezTo>
                  <a:cubicBezTo>
                    <a:pt x="1" y="7143"/>
                    <a:pt x="943" y="19818"/>
                    <a:pt x="1247" y="21308"/>
                  </a:cubicBezTo>
                  <a:cubicBezTo>
                    <a:pt x="1247" y="21308"/>
                    <a:pt x="2664" y="21729"/>
                    <a:pt x="4233" y="21729"/>
                  </a:cubicBezTo>
                  <a:cubicBezTo>
                    <a:pt x="5192" y="21729"/>
                    <a:pt x="6208" y="21572"/>
                    <a:pt x="6992" y="21065"/>
                  </a:cubicBezTo>
                  <a:cubicBezTo>
                    <a:pt x="6992" y="21065"/>
                    <a:pt x="7813" y="6323"/>
                    <a:pt x="7630" y="5563"/>
                  </a:cubicBezTo>
                  <a:lnTo>
                    <a:pt x="7630" y="5563"/>
                  </a:lnTo>
                  <a:cubicBezTo>
                    <a:pt x="7630" y="5563"/>
                    <a:pt x="8045" y="5602"/>
                    <a:pt x="8613" y="5602"/>
                  </a:cubicBezTo>
                  <a:cubicBezTo>
                    <a:pt x="9277" y="5602"/>
                    <a:pt x="10151" y="5549"/>
                    <a:pt x="10822" y="5320"/>
                  </a:cubicBezTo>
                  <a:cubicBezTo>
                    <a:pt x="10822" y="5320"/>
                    <a:pt x="10943" y="20457"/>
                    <a:pt x="11247" y="21399"/>
                  </a:cubicBezTo>
                  <a:cubicBezTo>
                    <a:pt x="11247" y="21399"/>
                    <a:pt x="12826" y="22057"/>
                    <a:pt x="14391" y="22057"/>
                  </a:cubicBezTo>
                  <a:cubicBezTo>
                    <a:pt x="15205" y="22057"/>
                    <a:pt x="16015" y="21879"/>
                    <a:pt x="16597" y="21338"/>
                  </a:cubicBezTo>
                  <a:cubicBezTo>
                    <a:pt x="16597" y="21338"/>
                    <a:pt x="17813" y="3891"/>
                    <a:pt x="17296"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39" name="Google Shape;3839;p80"/>
            <p:cNvSpPr/>
            <p:nvPr/>
          </p:nvSpPr>
          <p:spPr>
            <a:xfrm>
              <a:off x="-2357425" y="7427578"/>
              <a:ext cx="431650" cy="167400"/>
            </a:xfrm>
            <a:custGeom>
              <a:avLst/>
              <a:gdLst/>
              <a:ahLst/>
              <a:cxnLst/>
              <a:rect l="l" t="t" r="r" b="b"/>
              <a:pathLst>
                <a:path w="17266" h="6696" extrusionOk="0">
                  <a:moveTo>
                    <a:pt x="11113" y="1"/>
                  </a:moveTo>
                  <a:cubicBezTo>
                    <a:pt x="6259" y="1"/>
                    <a:pt x="244" y="343"/>
                    <a:pt x="244" y="343"/>
                  </a:cubicBezTo>
                  <a:cubicBezTo>
                    <a:pt x="244" y="343"/>
                    <a:pt x="61" y="3869"/>
                    <a:pt x="0" y="6695"/>
                  </a:cubicBezTo>
                  <a:cubicBezTo>
                    <a:pt x="5958" y="6452"/>
                    <a:pt x="11764" y="5145"/>
                    <a:pt x="17265" y="3017"/>
                  </a:cubicBezTo>
                  <a:cubicBezTo>
                    <a:pt x="17144" y="1984"/>
                    <a:pt x="17265" y="829"/>
                    <a:pt x="17113" y="586"/>
                  </a:cubicBezTo>
                  <a:cubicBezTo>
                    <a:pt x="16795" y="138"/>
                    <a:pt x="14187" y="1"/>
                    <a:pt x="11113" y="1"/>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40" name="Google Shape;3840;p80"/>
            <p:cNvSpPr/>
            <p:nvPr/>
          </p:nvSpPr>
          <p:spPr>
            <a:xfrm>
              <a:off x="-1973675" y="7481263"/>
              <a:ext cx="50925" cy="80575"/>
            </a:xfrm>
            <a:custGeom>
              <a:avLst/>
              <a:gdLst/>
              <a:ahLst/>
              <a:cxnLst/>
              <a:rect l="l" t="t" r="r" b="b"/>
              <a:pathLst>
                <a:path w="2037" h="3223" extrusionOk="0">
                  <a:moveTo>
                    <a:pt x="0" y="0"/>
                  </a:moveTo>
                  <a:cubicBezTo>
                    <a:pt x="456" y="1064"/>
                    <a:pt x="1186" y="2371"/>
                    <a:pt x="2037" y="3222"/>
                  </a:cubicBezTo>
                  <a:lnTo>
                    <a:pt x="0" y="0"/>
                  </a:lnTo>
                  <a:close/>
                </a:path>
              </a:pathLst>
            </a:custGeom>
            <a:solidFill>
              <a:srgbClr val="B4AAD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41" name="Google Shape;3841;p80"/>
            <p:cNvSpPr/>
            <p:nvPr/>
          </p:nvSpPr>
          <p:spPr>
            <a:xfrm>
              <a:off x="-1975700" y="7479713"/>
              <a:ext cx="58325" cy="85400"/>
            </a:xfrm>
            <a:custGeom>
              <a:avLst/>
              <a:gdLst/>
              <a:ahLst/>
              <a:cxnLst/>
              <a:rect l="l" t="t" r="r" b="b"/>
              <a:pathLst>
                <a:path w="2333" h="3416" extrusionOk="0">
                  <a:moveTo>
                    <a:pt x="86" y="0"/>
                  </a:moveTo>
                  <a:cubicBezTo>
                    <a:pt x="45" y="0"/>
                    <a:pt x="1" y="34"/>
                    <a:pt x="20" y="93"/>
                  </a:cubicBezTo>
                  <a:cubicBezTo>
                    <a:pt x="142" y="670"/>
                    <a:pt x="476" y="1248"/>
                    <a:pt x="780" y="1734"/>
                  </a:cubicBezTo>
                  <a:cubicBezTo>
                    <a:pt x="1115" y="2342"/>
                    <a:pt x="1510" y="2919"/>
                    <a:pt x="2027" y="3375"/>
                  </a:cubicBezTo>
                  <a:cubicBezTo>
                    <a:pt x="2062" y="3404"/>
                    <a:pt x="2099" y="3415"/>
                    <a:pt x="2133" y="3415"/>
                  </a:cubicBezTo>
                  <a:cubicBezTo>
                    <a:pt x="2247" y="3415"/>
                    <a:pt x="2333" y="3286"/>
                    <a:pt x="2239" y="3193"/>
                  </a:cubicBezTo>
                  <a:cubicBezTo>
                    <a:pt x="1783" y="2676"/>
                    <a:pt x="1388" y="2159"/>
                    <a:pt x="1023" y="1582"/>
                  </a:cubicBezTo>
                  <a:cubicBezTo>
                    <a:pt x="720" y="1096"/>
                    <a:pt x="507" y="518"/>
                    <a:pt x="142" y="32"/>
                  </a:cubicBezTo>
                  <a:cubicBezTo>
                    <a:pt x="131" y="10"/>
                    <a:pt x="109" y="0"/>
                    <a:pt x="86" y="0"/>
                  </a:cubicBezTo>
                  <a:close/>
                </a:path>
              </a:pathLst>
            </a:custGeom>
            <a:solidFill>
              <a:srgbClr val="B4AAD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42" name="Google Shape;3842;p80"/>
            <p:cNvSpPr/>
            <p:nvPr/>
          </p:nvSpPr>
          <p:spPr>
            <a:xfrm>
              <a:off x="-2351350" y="7494163"/>
              <a:ext cx="36500" cy="61575"/>
            </a:xfrm>
            <a:custGeom>
              <a:avLst/>
              <a:gdLst/>
              <a:ahLst/>
              <a:cxnLst/>
              <a:rect l="l" t="t" r="r" b="b"/>
              <a:pathLst>
                <a:path w="1460" h="2463" extrusionOk="0">
                  <a:moveTo>
                    <a:pt x="1460" y="1"/>
                  </a:moveTo>
                  <a:lnTo>
                    <a:pt x="1" y="2463"/>
                  </a:lnTo>
                  <a:cubicBezTo>
                    <a:pt x="882" y="1916"/>
                    <a:pt x="1095" y="913"/>
                    <a:pt x="1460" y="1"/>
                  </a:cubicBezTo>
                  <a:close/>
                </a:path>
              </a:pathLst>
            </a:custGeom>
            <a:solidFill>
              <a:srgbClr val="B4AAD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43" name="Google Shape;3843;p80"/>
            <p:cNvSpPr/>
            <p:nvPr/>
          </p:nvSpPr>
          <p:spPr>
            <a:xfrm>
              <a:off x="-2355425" y="7491663"/>
              <a:ext cx="43625" cy="66725"/>
            </a:xfrm>
            <a:custGeom>
              <a:avLst/>
              <a:gdLst/>
              <a:ahLst/>
              <a:cxnLst/>
              <a:rect l="l" t="t" r="r" b="b"/>
              <a:pathLst>
                <a:path w="1745" h="2669" extrusionOk="0">
                  <a:moveTo>
                    <a:pt x="1637" y="0"/>
                  </a:moveTo>
                  <a:cubicBezTo>
                    <a:pt x="1597" y="0"/>
                    <a:pt x="1557" y="15"/>
                    <a:pt x="1531" y="40"/>
                  </a:cubicBezTo>
                  <a:cubicBezTo>
                    <a:pt x="1258" y="405"/>
                    <a:pt x="1136" y="891"/>
                    <a:pt x="954" y="1317"/>
                  </a:cubicBezTo>
                  <a:cubicBezTo>
                    <a:pt x="771" y="1773"/>
                    <a:pt x="467" y="2137"/>
                    <a:pt x="103" y="2472"/>
                  </a:cubicBezTo>
                  <a:cubicBezTo>
                    <a:pt x="1" y="2548"/>
                    <a:pt x="70" y="2668"/>
                    <a:pt x="167" y="2668"/>
                  </a:cubicBezTo>
                  <a:cubicBezTo>
                    <a:pt x="186" y="2668"/>
                    <a:pt x="205" y="2664"/>
                    <a:pt x="224" y="2654"/>
                  </a:cubicBezTo>
                  <a:cubicBezTo>
                    <a:pt x="1106" y="2259"/>
                    <a:pt x="1623" y="982"/>
                    <a:pt x="1744" y="101"/>
                  </a:cubicBezTo>
                  <a:cubicBezTo>
                    <a:pt x="1744" y="30"/>
                    <a:pt x="1692" y="0"/>
                    <a:pt x="1637" y="0"/>
                  </a:cubicBezTo>
                  <a:close/>
                </a:path>
              </a:pathLst>
            </a:custGeom>
            <a:solidFill>
              <a:srgbClr val="B4AAD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44" name="Google Shape;3844;p80"/>
            <p:cNvSpPr/>
            <p:nvPr/>
          </p:nvSpPr>
          <p:spPr>
            <a:xfrm>
              <a:off x="-2231275" y="7632463"/>
              <a:ext cx="189225" cy="8025"/>
            </a:xfrm>
            <a:custGeom>
              <a:avLst/>
              <a:gdLst/>
              <a:ahLst/>
              <a:cxnLst/>
              <a:rect l="l" t="t" r="r" b="b"/>
              <a:pathLst>
                <a:path w="7569" h="321" extrusionOk="0">
                  <a:moveTo>
                    <a:pt x="0" y="1"/>
                  </a:moveTo>
                  <a:lnTo>
                    <a:pt x="1134" y="46"/>
                  </a:lnTo>
                  <a:lnTo>
                    <a:pt x="1134" y="46"/>
                  </a:lnTo>
                  <a:cubicBezTo>
                    <a:pt x="752" y="26"/>
                    <a:pt x="373" y="10"/>
                    <a:pt x="0" y="1"/>
                  </a:cubicBezTo>
                  <a:close/>
                  <a:moveTo>
                    <a:pt x="1134" y="46"/>
                  </a:moveTo>
                  <a:cubicBezTo>
                    <a:pt x="2920" y="140"/>
                    <a:pt x="4796" y="320"/>
                    <a:pt x="6657" y="320"/>
                  </a:cubicBezTo>
                  <a:cubicBezTo>
                    <a:pt x="6961" y="320"/>
                    <a:pt x="7265" y="316"/>
                    <a:pt x="7569" y="305"/>
                  </a:cubicBezTo>
                  <a:lnTo>
                    <a:pt x="1134" y="46"/>
                  </a:lnTo>
                  <a:close/>
                </a:path>
              </a:pathLst>
            </a:custGeom>
            <a:solidFill>
              <a:srgbClr val="B4AAD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45" name="Google Shape;3845;p80"/>
            <p:cNvSpPr/>
            <p:nvPr/>
          </p:nvSpPr>
          <p:spPr>
            <a:xfrm>
              <a:off x="-2236600" y="7628663"/>
              <a:ext cx="200625" cy="18450"/>
            </a:xfrm>
            <a:custGeom>
              <a:avLst/>
              <a:gdLst/>
              <a:ahLst/>
              <a:cxnLst/>
              <a:rect l="l" t="t" r="r" b="b"/>
              <a:pathLst>
                <a:path w="8025" h="738" extrusionOk="0">
                  <a:moveTo>
                    <a:pt x="213" y="1"/>
                  </a:moveTo>
                  <a:cubicBezTo>
                    <a:pt x="0" y="1"/>
                    <a:pt x="0" y="335"/>
                    <a:pt x="213" y="335"/>
                  </a:cubicBezTo>
                  <a:cubicBezTo>
                    <a:pt x="2074" y="426"/>
                    <a:pt x="4003" y="737"/>
                    <a:pt x="5898" y="737"/>
                  </a:cubicBezTo>
                  <a:cubicBezTo>
                    <a:pt x="6541" y="737"/>
                    <a:pt x="7180" y="701"/>
                    <a:pt x="7812" y="609"/>
                  </a:cubicBezTo>
                  <a:cubicBezTo>
                    <a:pt x="8025" y="578"/>
                    <a:pt x="7964" y="305"/>
                    <a:pt x="7782" y="274"/>
                  </a:cubicBezTo>
                  <a:cubicBezTo>
                    <a:pt x="5289" y="31"/>
                    <a:pt x="2706" y="1"/>
                    <a:pt x="213" y="1"/>
                  </a:cubicBezTo>
                  <a:close/>
                </a:path>
              </a:pathLst>
            </a:custGeom>
            <a:solidFill>
              <a:srgbClr val="B4AAD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46" name="Google Shape;3846;p80"/>
            <p:cNvSpPr/>
            <p:nvPr/>
          </p:nvSpPr>
          <p:spPr>
            <a:xfrm>
              <a:off x="-2155300" y="7465288"/>
              <a:ext cx="3825" cy="172525"/>
            </a:xfrm>
            <a:custGeom>
              <a:avLst/>
              <a:gdLst/>
              <a:ahLst/>
              <a:cxnLst/>
              <a:rect l="l" t="t" r="r" b="b"/>
              <a:pathLst>
                <a:path w="153" h="6901" extrusionOk="0">
                  <a:moveTo>
                    <a:pt x="31" y="1"/>
                  </a:moveTo>
                  <a:lnTo>
                    <a:pt x="31" y="1"/>
                  </a:lnTo>
                  <a:cubicBezTo>
                    <a:pt x="1" y="2311"/>
                    <a:pt x="31" y="4621"/>
                    <a:pt x="153" y="6901"/>
                  </a:cubicBezTo>
                  <a:lnTo>
                    <a:pt x="31" y="1"/>
                  </a:lnTo>
                  <a:close/>
                </a:path>
              </a:pathLst>
            </a:custGeom>
            <a:solidFill>
              <a:srgbClr val="B4AAD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47" name="Google Shape;3847;p80"/>
            <p:cNvSpPr/>
            <p:nvPr/>
          </p:nvSpPr>
          <p:spPr>
            <a:xfrm>
              <a:off x="-2162125" y="7461313"/>
              <a:ext cx="14450" cy="179350"/>
            </a:xfrm>
            <a:custGeom>
              <a:avLst/>
              <a:gdLst/>
              <a:ahLst/>
              <a:cxnLst/>
              <a:rect l="l" t="t" r="r" b="b"/>
              <a:pathLst>
                <a:path w="578" h="7174" extrusionOk="0">
                  <a:moveTo>
                    <a:pt x="304" y="0"/>
                  </a:moveTo>
                  <a:cubicBezTo>
                    <a:pt x="228" y="0"/>
                    <a:pt x="152" y="53"/>
                    <a:pt x="152" y="160"/>
                  </a:cubicBezTo>
                  <a:cubicBezTo>
                    <a:pt x="0" y="2409"/>
                    <a:pt x="61" y="4810"/>
                    <a:pt x="304" y="7060"/>
                  </a:cubicBezTo>
                  <a:cubicBezTo>
                    <a:pt x="319" y="7136"/>
                    <a:pt x="380" y="7174"/>
                    <a:pt x="437" y="7174"/>
                  </a:cubicBezTo>
                  <a:cubicBezTo>
                    <a:pt x="494" y="7174"/>
                    <a:pt x="547" y="7136"/>
                    <a:pt x="547" y="7060"/>
                  </a:cubicBezTo>
                  <a:cubicBezTo>
                    <a:pt x="578" y="4750"/>
                    <a:pt x="547" y="2440"/>
                    <a:pt x="456" y="160"/>
                  </a:cubicBezTo>
                  <a:cubicBezTo>
                    <a:pt x="456" y="53"/>
                    <a:pt x="380" y="0"/>
                    <a:pt x="304" y="0"/>
                  </a:cubicBezTo>
                  <a:close/>
                </a:path>
              </a:pathLst>
            </a:custGeom>
            <a:solidFill>
              <a:srgbClr val="B4AAD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48" name="Google Shape;3848;p80"/>
            <p:cNvSpPr/>
            <p:nvPr/>
          </p:nvSpPr>
          <p:spPr>
            <a:xfrm>
              <a:off x="-2144425" y="7471838"/>
              <a:ext cx="65900" cy="169075"/>
            </a:xfrm>
            <a:custGeom>
              <a:avLst/>
              <a:gdLst/>
              <a:ahLst/>
              <a:cxnLst/>
              <a:rect l="l" t="t" r="r" b="b"/>
              <a:pathLst>
                <a:path w="2636" h="6763" extrusionOk="0">
                  <a:moveTo>
                    <a:pt x="1324" y="1"/>
                  </a:moveTo>
                  <a:cubicBezTo>
                    <a:pt x="1232" y="1"/>
                    <a:pt x="1146" y="62"/>
                    <a:pt x="1146" y="195"/>
                  </a:cubicBezTo>
                  <a:cubicBezTo>
                    <a:pt x="1146" y="1806"/>
                    <a:pt x="2271" y="5818"/>
                    <a:pt x="143" y="6487"/>
                  </a:cubicBezTo>
                  <a:cubicBezTo>
                    <a:pt x="0" y="6544"/>
                    <a:pt x="46" y="6763"/>
                    <a:pt x="178" y="6763"/>
                  </a:cubicBezTo>
                  <a:cubicBezTo>
                    <a:pt x="186" y="6763"/>
                    <a:pt x="195" y="6762"/>
                    <a:pt x="204" y="6760"/>
                  </a:cubicBezTo>
                  <a:cubicBezTo>
                    <a:pt x="2636" y="6213"/>
                    <a:pt x="1693" y="1867"/>
                    <a:pt x="1541" y="195"/>
                  </a:cubicBezTo>
                  <a:cubicBezTo>
                    <a:pt x="1526" y="70"/>
                    <a:pt x="1421" y="1"/>
                    <a:pt x="1324" y="1"/>
                  </a:cubicBezTo>
                  <a:close/>
                </a:path>
              </a:pathLst>
            </a:custGeom>
            <a:solidFill>
              <a:srgbClr val="B4AAD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49" name="Google Shape;3849;p80"/>
            <p:cNvSpPr/>
            <p:nvPr/>
          </p:nvSpPr>
          <p:spPr>
            <a:xfrm>
              <a:off x="-2468375" y="7518088"/>
              <a:ext cx="164925" cy="55900"/>
            </a:xfrm>
            <a:custGeom>
              <a:avLst/>
              <a:gdLst/>
              <a:ahLst/>
              <a:cxnLst/>
              <a:rect l="l" t="t" r="r" b="b"/>
              <a:pathLst>
                <a:path w="6597" h="2236" extrusionOk="0">
                  <a:moveTo>
                    <a:pt x="3774" y="1"/>
                  </a:moveTo>
                  <a:cubicBezTo>
                    <a:pt x="3590" y="1"/>
                    <a:pt x="3396" y="15"/>
                    <a:pt x="3192" y="47"/>
                  </a:cubicBezTo>
                  <a:cubicBezTo>
                    <a:pt x="821" y="412"/>
                    <a:pt x="1" y="2235"/>
                    <a:pt x="1" y="2235"/>
                  </a:cubicBezTo>
                  <a:lnTo>
                    <a:pt x="1156" y="1992"/>
                  </a:lnTo>
                  <a:cubicBezTo>
                    <a:pt x="1156" y="1992"/>
                    <a:pt x="1612" y="1080"/>
                    <a:pt x="3496" y="898"/>
                  </a:cubicBezTo>
                  <a:cubicBezTo>
                    <a:pt x="3633" y="886"/>
                    <a:pt x="3764" y="880"/>
                    <a:pt x="3888" y="880"/>
                  </a:cubicBezTo>
                  <a:cubicBezTo>
                    <a:pt x="5283" y="880"/>
                    <a:pt x="5897" y="1597"/>
                    <a:pt x="5897" y="1597"/>
                  </a:cubicBezTo>
                  <a:lnTo>
                    <a:pt x="6596" y="1597"/>
                  </a:lnTo>
                  <a:cubicBezTo>
                    <a:pt x="6596" y="1597"/>
                    <a:pt x="5710" y="1"/>
                    <a:pt x="3774" y="1"/>
                  </a:cubicBezTo>
                  <a:close/>
                </a:path>
              </a:pathLst>
            </a:custGeom>
            <a:solidFill>
              <a:srgbClr val="4FC1B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50" name="Google Shape;3850;p80"/>
            <p:cNvSpPr/>
            <p:nvPr/>
          </p:nvSpPr>
          <p:spPr>
            <a:xfrm>
              <a:off x="-2420500" y="7163613"/>
              <a:ext cx="114775" cy="443100"/>
            </a:xfrm>
            <a:custGeom>
              <a:avLst/>
              <a:gdLst/>
              <a:ahLst/>
              <a:cxnLst/>
              <a:rect l="l" t="t" r="r" b="b"/>
              <a:pathLst>
                <a:path w="4591" h="17724" extrusionOk="0">
                  <a:moveTo>
                    <a:pt x="183" y="1"/>
                  </a:moveTo>
                  <a:cubicBezTo>
                    <a:pt x="92" y="943"/>
                    <a:pt x="1" y="2037"/>
                    <a:pt x="1" y="3284"/>
                  </a:cubicBezTo>
                  <a:cubicBezTo>
                    <a:pt x="1" y="3314"/>
                    <a:pt x="92" y="15351"/>
                    <a:pt x="92" y="15351"/>
                  </a:cubicBezTo>
                  <a:cubicBezTo>
                    <a:pt x="92" y="15351"/>
                    <a:pt x="1" y="17387"/>
                    <a:pt x="487" y="17569"/>
                  </a:cubicBezTo>
                  <a:cubicBezTo>
                    <a:pt x="511" y="17579"/>
                    <a:pt x="534" y="17584"/>
                    <a:pt x="556" y="17584"/>
                  </a:cubicBezTo>
                  <a:cubicBezTo>
                    <a:pt x="958" y="17584"/>
                    <a:pt x="1095" y="16110"/>
                    <a:pt x="1095" y="16110"/>
                  </a:cubicBezTo>
                  <a:cubicBezTo>
                    <a:pt x="1095" y="16110"/>
                    <a:pt x="1271" y="17723"/>
                    <a:pt x="1738" y="17723"/>
                  </a:cubicBezTo>
                  <a:cubicBezTo>
                    <a:pt x="1746" y="17723"/>
                    <a:pt x="1755" y="17723"/>
                    <a:pt x="1763" y="17721"/>
                  </a:cubicBezTo>
                  <a:cubicBezTo>
                    <a:pt x="2250" y="17630"/>
                    <a:pt x="2067" y="16020"/>
                    <a:pt x="2067" y="16019"/>
                  </a:cubicBezTo>
                  <a:lnTo>
                    <a:pt x="2067" y="16019"/>
                  </a:lnTo>
                  <a:cubicBezTo>
                    <a:pt x="2068" y="16020"/>
                    <a:pt x="2298" y="17454"/>
                    <a:pt x="2759" y="17454"/>
                  </a:cubicBezTo>
                  <a:cubicBezTo>
                    <a:pt x="2800" y="17454"/>
                    <a:pt x="2843" y="17442"/>
                    <a:pt x="2888" y="17417"/>
                  </a:cubicBezTo>
                  <a:cubicBezTo>
                    <a:pt x="3435" y="17144"/>
                    <a:pt x="2979" y="15108"/>
                    <a:pt x="2979" y="15107"/>
                  </a:cubicBezTo>
                  <a:lnTo>
                    <a:pt x="2979" y="15107"/>
                  </a:lnTo>
                  <a:cubicBezTo>
                    <a:pt x="2979" y="15107"/>
                    <a:pt x="3297" y="15252"/>
                    <a:pt x="3644" y="15252"/>
                  </a:cubicBezTo>
                  <a:cubicBezTo>
                    <a:pt x="3800" y="15252"/>
                    <a:pt x="3962" y="15223"/>
                    <a:pt x="4104" y="15138"/>
                  </a:cubicBezTo>
                  <a:cubicBezTo>
                    <a:pt x="4590" y="14864"/>
                    <a:pt x="3192" y="13588"/>
                    <a:pt x="3192" y="13588"/>
                  </a:cubicBezTo>
                  <a:lnTo>
                    <a:pt x="3648" y="7174"/>
                  </a:lnTo>
                  <a:cubicBezTo>
                    <a:pt x="3618" y="7174"/>
                    <a:pt x="3496" y="3040"/>
                    <a:pt x="3952" y="943"/>
                  </a:cubicBezTo>
                  <a:cubicBezTo>
                    <a:pt x="3367" y="412"/>
                    <a:pt x="2867" y="332"/>
                    <a:pt x="2352" y="332"/>
                  </a:cubicBezTo>
                  <a:cubicBezTo>
                    <a:pt x="2129" y="332"/>
                    <a:pt x="1904" y="347"/>
                    <a:pt x="1669" y="347"/>
                  </a:cubicBezTo>
                  <a:cubicBezTo>
                    <a:pt x="1229" y="347"/>
                    <a:pt x="751" y="296"/>
                    <a:pt x="183" y="1"/>
                  </a:cubicBezTo>
                  <a:close/>
                </a:path>
              </a:pathLst>
            </a:custGeom>
            <a:solidFill>
              <a:srgbClr val="8E534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51" name="Google Shape;3851;p80"/>
            <p:cNvSpPr/>
            <p:nvPr/>
          </p:nvSpPr>
          <p:spPr>
            <a:xfrm>
              <a:off x="-2339200" y="7239897"/>
              <a:ext cx="409625" cy="231300"/>
            </a:xfrm>
            <a:custGeom>
              <a:avLst/>
              <a:gdLst/>
              <a:ahLst/>
              <a:cxnLst/>
              <a:rect l="l" t="t" r="r" b="b"/>
              <a:pathLst>
                <a:path w="16385" h="9252" extrusionOk="0">
                  <a:moveTo>
                    <a:pt x="183" y="1"/>
                  </a:moveTo>
                  <a:lnTo>
                    <a:pt x="1" y="8420"/>
                  </a:lnTo>
                  <a:cubicBezTo>
                    <a:pt x="1" y="8420"/>
                    <a:pt x="3756" y="9252"/>
                    <a:pt x="8387" y="9252"/>
                  </a:cubicBezTo>
                  <a:cubicBezTo>
                    <a:pt x="10947" y="9252"/>
                    <a:pt x="13776" y="8997"/>
                    <a:pt x="16384" y="8207"/>
                  </a:cubicBezTo>
                  <a:lnTo>
                    <a:pt x="16354" y="7660"/>
                  </a:lnTo>
                  <a:cubicBezTo>
                    <a:pt x="10518" y="6627"/>
                    <a:pt x="4895" y="3770"/>
                    <a:pt x="183" y="1"/>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52" name="Google Shape;3852;p80"/>
            <p:cNvSpPr/>
            <p:nvPr/>
          </p:nvSpPr>
          <p:spPr>
            <a:xfrm>
              <a:off x="-2422025" y="6957213"/>
              <a:ext cx="574500" cy="476200"/>
            </a:xfrm>
            <a:custGeom>
              <a:avLst/>
              <a:gdLst/>
              <a:ahLst/>
              <a:cxnLst/>
              <a:rect l="l" t="t" r="r" b="b"/>
              <a:pathLst>
                <a:path w="22980" h="19048" extrusionOk="0">
                  <a:moveTo>
                    <a:pt x="11889" y="0"/>
                  </a:moveTo>
                  <a:cubicBezTo>
                    <a:pt x="8530" y="0"/>
                    <a:pt x="7022" y="901"/>
                    <a:pt x="7022" y="901"/>
                  </a:cubicBezTo>
                  <a:cubicBezTo>
                    <a:pt x="7022" y="901"/>
                    <a:pt x="3344" y="1327"/>
                    <a:pt x="1673" y="4062"/>
                  </a:cubicBezTo>
                  <a:cubicBezTo>
                    <a:pt x="1" y="6767"/>
                    <a:pt x="62" y="8956"/>
                    <a:pt x="62" y="8956"/>
                  </a:cubicBezTo>
                  <a:cubicBezTo>
                    <a:pt x="62" y="8956"/>
                    <a:pt x="1095" y="9777"/>
                    <a:pt x="3283" y="9929"/>
                  </a:cubicBezTo>
                  <a:lnTo>
                    <a:pt x="3527" y="9929"/>
                  </a:lnTo>
                  <a:lnTo>
                    <a:pt x="3496" y="11388"/>
                  </a:lnTo>
                  <a:cubicBezTo>
                    <a:pt x="8208" y="15157"/>
                    <a:pt x="13831" y="18014"/>
                    <a:pt x="19667" y="19047"/>
                  </a:cubicBezTo>
                  <a:lnTo>
                    <a:pt x="19150" y="9837"/>
                  </a:lnTo>
                  <a:cubicBezTo>
                    <a:pt x="19150" y="9837"/>
                    <a:pt x="21247" y="9381"/>
                    <a:pt x="22980" y="7284"/>
                  </a:cubicBezTo>
                  <a:cubicBezTo>
                    <a:pt x="22980" y="7284"/>
                    <a:pt x="20913" y="1083"/>
                    <a:pt x="15229" y="263"/>
                  </a:cubicBezTo>
                  <a:cubicBezTo>
                    <a:pt x="13959" y="74"/>
                    <a:pt x="12848" y="0"/>
                    <a:pt x="11889" y="0"/>
                  </a:cubicBezTo>
                  <a:close/>
                </a:path>
              </a:pathLst>
            </a:custGeom>
            <a:solidFill>
              <a:srgbClr val="F2695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53" name="Google Shape;3853;p80"/>
            <p:cNvSpPr/>
            <p:nvPr/>
          </p:nvSpPr>
          <p:spPr>
            <a:xfrm>
              <a:off x="-2257850" y="6860425"/>
              <a:ext cx="209714" cy="108501"/>
            </a:xfrm>
            <a:custGeom>
              <a:avLst/>
              <a:gdLst/>
              <a:ahLst/>
              <a:cxnLst/>
              <a:rect l="l" t="t" r="r" b="b"/>
              <a:pathLst>
                <a:path w="8512" h="4074" extrusionOk="0">
                  <a:moveTo>
                    <a:pt x="8511" y="1"/>
                  </a:moveTo>
                  <a:lnTo>
                    <a:pt x="1" y="305"/>
                  </a:lnTo>
                  <a:cubicBezTo>
                    <a:pt x="1" y="305"/>
                    <a:pt x="761" y="2889"/>
                    <a:pt x="1034" y="4074"/>
                  </a:cubicBezTo>
                  <a:cubicBezTo>
                    <a:pt x="3253" y="3101"/>
                    <a:pt x="5654" y="2402"/>
                    <a:pt x="8055" y="2129"/>
                  </a:cubicBezTo>
                  <a:cubicBezTo>
                    <a:pt x="8177" y="1308"/>
                    <a:pt x="8299" y="609"/>
                    <a:pt x="8511" y="1"/>
                  </a:cubicBezTo>
                  <a:close/>
                </a:path>
              </a:pathLst>
            </a:custGeom>
            <a:solidFill>
              <a:srgbClr val="723A3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54" name="Google Shape;3854;p80"/>
            <p:cNvSpPr/>
            <p:nvPr/>
          </p:nvSpPr>
          <p:spPr>
            <a:xfrm>
              <a:off x="-2248000" y="6913613"/>
              <a:ext cx="216000" cy="132275"/>
            </a:xfrm>
            <a:custGeom>
              <a:avLst/>
              <a:gdLst/>
              <a:ahLst/>
              <a:cxnLst/>
              <a:rect l="l" t="t" r="r" b="b"/>
              <a:pathLst>
                <a:path w="8640" h="5291" extrusionOk="0">
                  <a:moveTo>
                    <a:pt x="7569" y="1"/>
                  </a:moveTo>
                  <a:cubicBezTo>
                    <a:pt x="5137" y="274"/>
                    <a:pt x="2736" y="973"/>
                    <a:pt x="517" y="1946"/>
                  </a:cubicBezTo>
                  <a:cubicBezTo>
                    <a:pt x="608" y="2250"/>
                    <a:pt x="639" y="2463"/>
                    <a:pt x="639" y="2493"/>
                  </a:cubicBezTo>
                  <a:lnTo>
                    <a:pt x="608" y="2493"/>
                  </a:lnTo>
                  <a:cubicBezTo>
                    <a:pt x="608" y="2493"/>
                    <a:pt x="548" y="2484"/>
                    <a:pt x="465" y="2484"/>
                  </a:cubicBezTo>
                  <a:cubicBezTo>
                    <a:pt x="285" y="2484"/>
                    <a:pt x="0" y="2527"/>
                    <a:pt x="0" y="2797"/>
                  </a:cubicBezTo>
                  <a:cubicBezTo>
                    <a:pt x="0" y="3223"/>
                    <a:pt x="2250" y="4621"/>
                    <a:pt x="3769" y="5198"/>
                  </a:cubicBezTo>
                  <a:cubicBezTo>
                    <a:pt x="3929" y="5262"/>
                    <a:pt x="4099" y="5291"/>
                    <a:pt x="4278" y="5291"/>
                  </a:cubicBezTo>
                  <a:cubicBezTo>
                    <a:pt x="5807" y="5291"/>
                    <a:pt x="7924" y="3173"/>
                    <a:pt x="8359" y="2493"/>
                  </a:cubicBezTo>
                  <a:cubicBezTo>
                    <a:pt x="8639" y="2033"/>
                    <a:pt x="8208" y="1941"/>
                    <a:pt x="7828" y="1941"/>
                  </a:cubicBezTo>
                  <a:cubicBezTo>
                    <a:pt x="7632" y="1941"/>
                    <a:pt x="7449" y="1966"/>
                    <a:pt x="7387" y="1976"/>
                  </a:cubicBezTo>
                  <a:cubicBezTo>
                    <a:pt x="7447" y="1247"/>
                    <a:pt x="7478" y="578"/>
                    <a:pt x="7569" y="1"/>
                  </a:cubicBezTo>
                  <a:close/>
                </a:path>
              </a:pathLst>
            </a:custGeom>
            <a:solidFill>
              <a:srgbClr val="8E534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55" name="Google Shape;3855;p80"/>
            <p:cNvSpPr/>
            <p:nvPr/>
          </p:nvSpPr>
          <p:spPr>
            <a:xfrm>
              <a:off x="-2536000" y="6666788"/>
              <a:ext cx="111725" cy="70600"/>
            </a:xfrm>
            <a:custGeom>
              <a:avLst/>
              <a:gdLst/>
              <a:ahLst/>
              <a:cxnLst/>
              <a:rect l="l" t="t" r="r" b="b"/>
              <a:pathLst>
                <a:path w="4469" h="2824" extrusionOk="0">
                  <a:moveTo>
                    <a:pt x="2434" y="0"/>
                  </a:moveTo>
                  <a:cubicBezTo>
                    <a:pt x="1576" y="0"/>
                    <a:pt x="719" y="254"/>
                    <a:pt x="0" y="755"/>
                  </a:cubicBezTo>
                  <a:cubicBezTo>
                    <a:pt x="160" y="1807"/>
                    <a:pt x="1008" y="2824"/>
                    <a:pt x="2621" y="2824"/>
                  </a:cubicBezTo>
                  <a:cubicBezTo>
                    <a:pt x="3153" y="2824"/>
                    <a:pt x="3768" y="2713"/>
                    <a:pt x="4469" y="2457"/>
                  </a:cubicBezTo>
                  <a:lnTo>
                    <a:pt x="4469" y="512"/>
                  </a:lnTo>
                  <a:cubicBezTo>
                    <a:pt x="3839" y="170"/>
                    <a:pt x="3136" y="0"/>
                    <a:pt x="2434" y="0"/>
                  </a:cubicBezTo>
                  <a:close/>
                </a:path>
              </a:pathLst>
            </a:custGeom>
            <a:solidFill>
              <a:srgbClr val="8E534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56" name="Google Shape;3856;p80"/>
            <p:cNvSpPr/>
            <p:nvPr/>
          </p:nvSpPr>
          <p:spPr>
            <a:xfrm>
              <a:off x="-2539050" y="6627733"/>
              <a:ext cx="114775" cy="58925"/>
            </a:xfrm>
            <a:custGeom>
              <a:avLst/>
              <a:gdLst/>
              <a:ahLst/>
              <a:cxnLst/>
              <a:rect l="l" t="t" r="r" b="b"/>
              <a:pathLst>
                <a:path w="4591" h="2357" extrusionOk="0">
                  <a:moveTo>
                    <a:pt x="2384" y="1"/>
                  </a:moveTo>
                  <a:cubicBezTo>
                    <a:pt x="1927" y="1"/>
                    <a:pt x="1435" y="102"/>
                    <a:pt x="943" y="381"/>
                  </a:cubicBezTo>
                  <a:cubicBezTo>
                    <a:pt x="274" y="776"/>
                    <a:pt x="1" y="1567"/>
                    <a:pt x="122" y="2357"/>
                  </a:cubicBezTo>
                  <a:cubicBezTo>
                    <a:pt x="841" y="1856"/>
                    <a:pt x="1698" y="1602"/>
                    <a:pt x="2556" y="1602"/>
                  </a:cubicBezTo>
                  <a:cubicBezTo>
                    <a:pt x="3258" y="1602"/>
                    <a:pt x="3961" y="1772"/>
                    <a:pt x="4591" y="2114"/>
                  </a:cubicBezTo>
                  <a:lnTo>
                    <a:pt x="4591" y="746"/>
                  </a:lnTo>
                  <a:cubicBezTo>
                    <a:pt x="4591" y="746"/>
                    <a:pt x="3618" y="1"/>
                    <a:pt x="2384" y="1"/>
                  </a:cubicBezTo>
                  <a:close/>
                </a:path>
              </a:pathLst>
            </a:custGeom>
            <a:solidFill>
              <a:srgbClr val="723A3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57" name="Google Shape;3857;p80"/>
            <p:cNvSpPr/>
            <p:nvPr/>
          </p:nvSpPr>
          <p:spPr>
            <a:xfrm>
              <a:off x="-2502575" y="6669788"/>
              <a:ext cx="69175" cy="58625"/>
            </a:xfrm>
            <a:custGeom>
              <a:avLst/>
              <a:gdLst/>
              <a:ahLst/>
              <a:cxnLst/>
              <a:rect l="l" t="t" r="r" b="b"/>
              <a:pathLst>
                <a:path w="2767" h="2345" extrusionOk="0">
                  <a:moveTo>
                    <a:pt x="1177" y="0"/>
                  </a:moveTo>
                  <a:cubicBezTo>
                    <a:pt x="782" y="0"/>
                    <a:pt x="374" y="90"/>
                    <a:pt x="31" y="179"/>
                  </a:cubicBezTo>
                  <a:cubicBezTo>
                    <a:pt x="1" y="179"/>
                    <a:pt x="1" y="209"/>
                    <a:pt x="31" y="209"/>
                  </a:cubicBezTo>
                  <a:cubicBezTo>
                    <a:pt x="62" y="211"/>
                    <a:pt x="93" y="211"/>
                    <a:pt x="124" y="211"/>
                  </a:cubicBezTo>
                  <a:cubicBezTo>
                    <a:pt x="460" y="211"/>
                    <a:pt x="844" y="145"/>
                    <a:pt x="1208" y="145"/>
                  </a:cubicBezTo>
                  <a:cubicBezTo>
                    <a:pt x="1625" y="145"/>
                    <a:pt x="2016" y="232"/>
                    <a:pt x="2280" y="605"/>
                  </a:cubicBezTo>
                  <a:cubicBezTo>
                    <a:pt x="2615" y="1091"/>
                    <a:pt x="2554" y="1729"/>
                    <a:pt x="2584" y="2276"/>
                  </a:cubicBezTo>
                  <a:cubicBezTo>
                    <a:pt x="2584" y="2322"/>
                    <a:pt x="2622" y="2345"/>
                    <a:pt x="2660" y="2345"/>
                  </a:cubicBezTo>
                  <a:cubicBezTo>
                    <a:pt x="2698" y="2345"/>
                    <a:pt x="2736" y="2322"/>
                    <a:pt x="2736" y="2276"/>
                  </a:cubicBezTo>
                  <a:cubicBezTo>
                    <a:pt x="2767" y="1638"/>
                    <a:pt x="2767" y="848"/>
                    <a:pt x="2280" y="392"/>
                  </a:cubicBezTo>
                  <a:cubicBezTo>
                    <a:pt x="1986" y="97"/>
                    <a:pt x="1588" y="0"/>
                    <a:pt x="1177"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58" name="Google Shape;3858;p80"/>
            <p:cNvSpPr/>
            <p:nvPr/>
          </p:nvSpPr>
          <p:spPr>
            <a:xfrm>
              <a:off x="-2473700" y="6686163"/>
              <a:ext cx="40725" cy="24325"/>
            </a:xfrm>
            <a:custGeom>
              <a:avLst/>
              <a:gdLst/>
              <a:ahLst/>
              <a:cxnLst/>
              <a:rect l="l" t="t" r="r" b="b"/>
              <a:pathLst>
                <a:path w="1629" h="973" extrusionOk="0">
                  <a:moveTo>
                    <a:pt x="566" y="0"/>
                  </a:moveTo>
                  <a:cubicBezTo>
                    <a:pt x="401" y="0"/>
                    <a:pt x="230" y="58"/>
                    <a:pt x="62" y="193"/>
                  </a:cubicBezTo>
                  <a:cubicBezTo>
                    <a:pt x="1" y="254"/>
                    <a:pt x="62" y="314"/>
                    <a:pt x="122" y="314"/>
                  </a:cubicBezTo>
                  <a:cubicBezTo>
                    <a:pt x="283" y="241"/>
                    <a:pt x="430" y="196"/>
                    <a:pt x="569" y="196"/>
                  </a:cubicBezTo>
                  <a:cubicBezTo>
                    <a:pt x="720" y="196"/>
                    <a:pt x="862" y="249"/>
                    <a:pt x="1004" y="375"/>
                  </a:cubicBezTo>
                  <a:cubicBezTo>
                    <a:pt x="1186" y="527"/>
                    <a:pt x="1308" y="770"/>
                    <a:pt x="1460" y="953"/>
                  </a:cubicBezTo>
                  <a:cubicBezTo>
                    <a:pt x="1474" y="966"/>
                    <a:pt x="1490" y="972"/>
                    <a:pt x="1507" y="972"/>
                  </a:cubicBezTo>
                  <a:cubicBezTo>
                    <a:pt x="1566" y="972"/>
                    <a:pt x="1628" y="902"/>
                    <a:pt x="1581" y="831"/>
                  </a:cubicBezTo>
                  <a:cubicBezTo>
                    <a:pt x="1384" y="392"/>
                    <a:pt x="996" y="0"/>
                    <a:pt x="566"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59" name="Google Shape;3859;p80"/>
            <p:cNvSpPr/>
            <p:nvPr/>
          </p:nvSpPr>
          <p:spPr>
            <a:xfrm>
              <a:off x="-1918200" y="6666788"/>
              <a:ext cx="111725" cy="70600"/>
            </a:xfrm>
            <a:custGeom>
              <a:avLst/>
              <a:gdLst/>
              <a:ahLst/>
              <a:cxnLst/>
              <a:rect l="l" t="t" r="r" b="b"/>
              <a:pathLst>
                <a:path w="4469" h="2824" extrusionOk="0">
                  <a:moveTo>
                    <a:pt x="2035" y="0"/>
                  </a:moveTo>
                  <a:cubicBezTo>
                    <a:pt x="1332" y="0"/>
                    <a:pt x="629" y="170"/>
                    <a:pt x="0" y="512"/>
                  </a:cubicBezTo>
                  <a:lnTo>
                    <a:pt x="0" y="2457"/>
                  </a:lnTo>
                  <a:cubicBezTo>
                    <a:pt x="701" y="2713"/>
                    <a:pt x="1316" y="2824"/>
                    <a:pt x="1847" y="2824"/>
                  </a:cubicBezTo>
                  <a:cubicBezTo>
                    <a:pt x="3460" y="2824"/>
                    <a:pt x="4308" y="1807"/>
                    <a:pt x="4468" y="755"/>
                  </a:cubicBezTo>
                  <a:cubicBezTo>
                    <a:pt x="3749" y="254"/>
                    <a:pt x="2893" y="0"/>
                    <a:pt x="2035" y="0"/>
                  </a:cubicBezTo>
                  <a:close/>
                </a:path>
              </a:pathLst>
            </a:custGeom>
            <a:solidFill>
              <a:srgbClr val="8E534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60" name="Google Shape;3860;p80"/>
            <p:cNvSpPr/>
            <p:nvPr/>
          </p:nvSpPr>
          <p:spPr>
            <a:xfrm>
              <a:off x="-1918200" y="6627733"/>
              <a:ext cx="114750" cy="58925"/>
            </a:xfrm>
            <a:custGeom>
              <a:avLst/>
              <a:gdLst/>
              <a:ahLst/>
              <a:cxnLst/>
              <a:rect l="l" t="t" r="r" b="b"/>
              <a:pathLst>
                <a:path w="4590" h="2357" extrusionOk="0">
                  <a:moveTo>
                    <a:pt x="2207" y="1"/>
                  </a:moveTo>
                  <a:cubicBezTo>
                    <a:pt x="972" y="1"/>
                    <a:pt x="0" y="746"/>
                    <a:pt x="0" y="746"/>
                  </a:cubicBezTo>
                  <a:lnTo>
                    <a:pt x="0" y="2114"/>
                  </a:lnTo>
                  <a:cubicBezTo>
                    <a:pt x="629" y="1772"/>
                    <a:pt x="1332" y="1602"/>
                    <a:pt x="2035" y="1602"/>
                  </a:cubicBezTo>
                  <a:cubicBezTo>
                    <a:pt x="2893" y="1602"/>
                    <a:pt x="3749" y="1856"/>
                    <a:pt x="4468" y="2357"/>
                  </a:cubicBezTo>
                  <a:cubicBezTo>
                    <a:pt x="4590" y="1567"/>
                    <a:pt x="4316" y="776"/>
                    <a:pt x="3648" y="381"/>
                  </a:cubicBezTo>
                  <a:cubicBezTo>
                    <a:pt x="3155" y="102"/>
                    <a:pt x="2663" y="1"/>
                    <a:pt x="2207" y="1"/>
                  </a:cubicBezTo>
                  <a:close/>
                </a:path>
              </a:pathLst>
            </a:custGeom>
            <a:solidFill>
              <a:srgbClr val="723A3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61" name="Google Shape;3861;p80"/>
            <p:cNvSpPr/>
            <p:nvPr/>
          </p:nvSpPr>
          <p:spPr>
            <a:xfrm>
              <a:off x="-1909100" y="6669788"/>
              <a:ext cx="69175" cy="58625"/>
            </a:xfrm>
            <a:custGeom>
              <a:avLst/>
              <a:gdLst/>
              <a:ahLst/>
              <a:cxnLst/>
              <a:rect l="l" t="t" r="r" b="b"/>
              <a:pathLst>
                <a:path w="2767" h="2345" extrusionOk="0">
                  <a:moveTo>
                    <a:pt x="1591" y="0"/>
                  </a:moveTo>
                  <a:cubicBezTo>
                    <a:pt x="1179" y="0"/>
                    <a:pt x="782" y="97"/>
                    <a:pt x="487" y="392"/>
                  </a:cubicBezTo>
                  <a:cubicBezTo>
                    <a:pt x="1" y="878"/>
                    <a:pt x="1" y="1638"/>
                    <a:pt x="31" y="2276"/>
                  </a:cubicBezTo>
                  <a:cubicBezTo>
                    <a:pt x="31" y="2322"/>
                    <a:pt x="69" y="2345"/>
                    <a:pt x="107" y="2345"/>
                  </a:cubicBezTo>
                  <a:cubicBezTo>
                    <a:pt x="145" y="2345"/>
                    <a:pt x="183" y="2322"/>
                    <a:pt x="183" y="2276"/>
                  </a:cubicBezTo>
                  <a:cubicBezTo>
                    <a:pt x="214" y="1729"/>
                    <a:pt x="153" y="1091"/>
                    <a:pt x="487" y="605"/>
                  </a:cubicBezTo>
                  <a:cubicBezTo>
                    <a:pt x="746" y="225"/>
                    <a:pt x="1125" y="133"/>
                    <a:pt x="1532" y="133"/>
                  </a:cubicBezTo>
                  <a:cubicBezTo>
                    <a:pt x="1907" y="133"/>
                    <a:pt x="2305" y="211"/>
                    <a:pt x="2651" y="211"/>
                  </a:cubicBezTo>
                  <a:cubicBezTo>
                    <a:pt x="2680" y="211"/>
                    <a:pt x="2708" y="211"/>
                    <a:pt x="2736" y="209"/>
                  </a:cubicBezTo>
                  <a:cubicBezTo>
                    <a:pt x="2767" y="209"/>
                    <a:pt x="2767" y="179"/>
                    <a:pt x="2736" y="179"/>
                  </a:cubicBezTo>
                  <a:cubicBezTo>
                    <a:pt x="2394" y="90"/>
                    <a:pt x="1986" y="0"/>
                    <a:pt x="1591"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62" name="Google Shape;3862;p80"/>
            <p:cNvSpPr/>
            <p:nvPr/>
          </p:nvSpPr>
          <p:spPr>
            <a:xfrm>
              <a:off x="-1909500" y="6686163"/>
              <a:ext cx="40700" cy="24325"/>
            </a:xfrm>
            <a:custGeom>
              <a:avLst/>
              <a:gdLst/>
              <a:ahLst/>
              <a:cxnLst/>
              <a:rect l="l" t="t" r="r" b="b"/>
              <a:pathLst>
                <a:path w="1628" h="973" extrusionOk="0">
                  <a:moveTo>
                    <a:pt x="1063" y="0"/>
                  </a:moveTo>
                  <a:cubicBezTo>
                    <a:pt x="633" y="0"/>
                    <a:pt x="245" y="392"/>
                    <a:pt x="47" y="831"/>
                  </a:cubicBezTo>
                  <a:cubicBezTo>
                    <a:pt x="0" y="902"/>
                    <a:pt x="62" y="972"/>
                    <a:pt x="121" y="972"/>
                  </a:cubicBezTo>
                  <a:cubicBezTo>
                    <a:pt x="138" y="972"/>
                    <a:pt x="155" y="966"/>
                    <a:pt x="169" y="953"/>
                  </a:cubicBezTo>
                  <a:cubicBezTo>
                    <a:pt x="321" y="770"/>
                    <a:pt x="442" y="558"/>
                    <a:pt x="625" y="375"/>
                  </a:cubicBezTo>
                  <a:cubicBezTo>
                    <a:pt x="767" y="249"/>
                    <a:pt x="909" y="196"/>
                    <a:pt x="1060" y="196"/>
                  </a:cubicBezTo>
                  <a:cubicBezTo>
                    <a:pt x="1199" y="196"/>
                    <a:pt x="1346" y="241"/>
                    <a:pt x="1506" y="314"/>
                  </a:cubicBezTo>
                  <a:cubicBezTo>
                    <a:pt x="1567" y="314"/>
                    <a:pt x="1628" y="254"/>
                    <a:pt x="1567" y="193"/>
                  </a:cubicBezTo>
                  <a:cubicBezTo>
                    <a:pt x="1398" y="58"/>
                    <a:pt x="1227" y="0"/>
                    <a:pt x="1063"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63" name="Google Shape;3863;p80"/>
            <p:cNvSpPr/>
            <p:nvPr/>
          </p:nvSpPr>
          <p:spPr>
            <a:xfrm>
              <a:off x="-2436575" y="6371738"/>
              <a:ext cx="540425" cy="509925"/>
            </a:xfrm>
            <a:custGeom>
              <a:avLst/>
              <a:gdLst/>
              <a:ahLst/>
              <a:cxnLst/>
              <a:rect l="l" t="t" r="r" b="b"/>
              <a:pathLst>
                <a:path w="21617" h="20397" extrusionOk="0">
                  <a:moveTo>
                    <a:pt x="8142" y="0"/>
                  </a:moveTo>
                  <a:cubicBezTo>
                    <a:pt x="3906" y="0"/>
                    <a:pt x="1" y="2158"/>
                    <a:pt x="188" y="10247"/>
                  </a:cubicBezTo>
                  <a:cubicBezTo>
                    <a:pt x="188" y="10247"/>
                    <a:pt x="96" y="14046"/>
                    <a:pt x="1008" y="15961"/>
                  </a:cubicBezTo>
                  <a:cubicBezTo>
                    <a:pt x="1920" y="17846"/>
                    <a:pt x="4990" y="19943"/>
                    <a:pt x="9094" y="20338"/>
                  </a:cubicBezTo>
                  <a:cubicBezTo>
                    <a:pt x="9534" y="20377"/>
                    <a:pt x="9990" y="20397"/>
                    <a:pt x="10454" y="20397"/>
                  </a:cubicBezTo>
                  <a:cubicBezTo>
                    <a:pt x="14317" y="20397"/>
                    <a:pt x="18772" y="19046"/>
                    <a:pt x="19884" y="16387"/>
                  </a:cubicBezTo>
                  <a:cubicBezTo>
                    <a:pt x="21130" y="13408"/>
                    <a:pt x="21617" y="11372"/>
                    <a:pt x="21252" y="8362"/>
                  </a:cubicBezTo>
                  <a:cubicBezTo>
                    <a:pt x="20857" y="5323"/>
                    <a:pt x="20705" y="3985"/>
                    <a:pt x="17908" y="2618"/>
                  </a:cubicBezTo>
                  <a:cubicBezTo>
                    <a:pt x="16528" y="1965"/>
                    <a:pt x="12184" y="0"/>
                    <a:pt x="8142" y="0"/>
                  </a:cubicBezTo>
                  <a:close/>
                </a:path>
              </a:pathLst>
            </a:custGeom>
            <a:solidFill>
              <a:srgbClr val="8E534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64" name="Google Shape;3864;p80"/>
            <p:cNvSpPr/>
            <p:nvPr/>
          </p:nvSpPr>
          <p:spPr>
            <a:xfrm>
              <a:off x="-2189500" y="6627588"/>
              <a:ext cx="38025" cy="65200"/>
            </a:xfrm>
            <a:custGeom>
              <a:avLst/>
              <a:gdLst/>
              <a:ahLst/>
              <a:cxnLst/>
              <a:rect l="l" t="t" r="r" b="b"/>
              <a:pathLst>
                <a:path w="1521" h="2608" extrusionOk="0">
                  <a:moveTo>
                    <a:pt x="369" y="0"/>
                  </a:moveTo>
                  <a:cubicBezTo>
                    <a:pt x="348" y="0"/>
                    <a:pt x="326" y="22"/>
                    <a:pt x="305" y="43"/>
                  </a:cubicBezTo>
                  <a:cubicBezTo>
                    <a:pt x="214" y="347"/>
                    <a:pt x="183" y="712"/>
                    <a:pt x="122" y="1046"/>
                  </a:cubicBezTo>
                  <a:cubicBezTo>
                    <a:pt x="62" y="1290"/>
                    <a:pt x="1" y="1533"/>
                    <a:pt x="122" y="1745"/>
                  </a:cubicBezTo>
                  <a:cubicBezTo>
                    <a:pt x="183" y="1928"/>
                    <a:pt x="335" y="2019"/>
                    <a:pt x="518" y="2019"/>
                  </a:cubicBezTo>
                  <a:cubicBezTo>
                    <a:pt x="609" y="2019"/>
                    <a:pt x="670" y="1958"/>
                    <a:pt x="761" y="1897"/>
                  </a:cubicBezTo>
                  <a:cubicBezTo>
                    <a:pt x="791" y="1867"/>
                    <a:pt x="852" y="1806"/>
                    <a:pt x="913" y="1806"/>
                  </a:cubicBezTo>
                  <a:cubicBezTo>
                    <a:pt x="962" y="1767"/>
                    <a:pt x="1002" y="1747"/>
                    <a:pt x="1032" y="1747"/>
                  </a:cubicBezTo>
                  <a:cubicBezTo>
                    <a:pt x="1095" y="1747"/>
                    <a:pt x="1116" y="1834"/>
                    <a:pt x="1095" y="2019"/>
                  </a:cubicBezTo>
                  <a:cubicBezTo>
                    <a:pt x="1277" y="2232"/>
                    <a:pt x="1217" y="2353"/>
                    <a:pt x="973" y="2414"/>
                  </a:cubicBezTo>
                  <a:cubicBezTo>
                    <a:pt x="867" y="2441"/>
                    <a:pt x="900" y="2607"/>
                    <a:pt x="992" y="2607"/>
                  </a:cubicBezTo>
                  <a:cubicBezTo>
                    <a:pt x="1005" y="2607"/>
                    <a:pt x="1019" y="2604"/>
                    <a:pt x="1034" y="2597"/>
                  </a:cubicBezTo>
                  <a:cubicBezTo>
                    <a:pt x="1277" y="2505"/>
                    <a:pt x="1521" y="2262"/>
                    <a:pt x="1521" y="1958"/>
                  </a:cubicBezTo>
                  <a:cubicBezTo>
                    <a:pt x="1492" y="1759"/>
                    <a:pt x="1304" y="1560"/>
                    <a:pt x="1106" y="1560"/>
                  </a:cubicBezTo>
                  <a:cubicBezTo>
                    <a:pt x="1092" y="1560"/>
                    <a:pt x="1078" y="1561"/>
                    <a:pt x="1065" y="1563"/>
                  </a:cubicBezTo>
                  <a:cubicBezTo>
                    <a:pt x="882" y="1563"/>
                    <a:pt x="822" y="1685"/>
                    <a:pt x="670" y="1745"/>
                  </a:cubicBezTo>
                  <a:cubicBezTo>
                    <a:pt x="591" y="1781"/>
                    <a:pt x="525" y="1796"/>
                    <a:pt x="471" y="1796"/>
                  </a:cubicBezTo>
                  <a:cubicBezTo>
                    <a:pt x="148" y="1796"/>
                    <a:pt x="222" y="1250"/>
                    <a:pt x="274" y="1016"/>
                  </a:cubicBezTo>
                  <a:cubicBezTo>
                    <a:pt x="335" y="742"/>
                    <a:pt x="548" y="286"/>
                    <a:pt x="396" y="13"/>
                  </a:cubicBezTo>
                  <a:cubicBezTo>
                    <a:pt x="387" y="4"/>
                    <a:pt x="378" y="0"/>
                    <a:pt x="369"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65" name="Google Shape;3865;p80"/>
            <p:cNvSpPr/>
            <p:nvPr/>
          </p:nvSpPr>
          <p:spPr>
            <a:xfrm>
              <a:off x="-2212300" y="6699663"/>
              <a:ext cx="85900" cy="32400"/>
            </a:xfrm>
            <a:custGeom>
              <a:avLst/>
              <a:gdLst/>
              <a:ahLst/>
              <a:cxnLst/>
              <a:rect l="l" t="t" r="r" b="b"/>
              <a:pathLst>
                <a:path w="3436" h="1296" extrusionOk="0">
                  <a:moveTo>
                    <a:pt x="3304" y="1"/>
                  </a:moveTo>
                  <a:cubicBezTo>
                    <a:pt x="3254" y="1"/>
                    <a:pt x="3206" y="25"/>
                    <a:pt x="3193" y="78"/>
                  </a:cubicBezTo>
                  <a:cubicBezTo>
                    <a:pt x="3071" y="808"/>
                    <a:pt x="2372" y="1081"/>
                    <a:pt x="1673" y="1081"/>
                  </a:cubicBezTo>
                  <a:cubicBezTo>
                    <a:pt x="1034" y="1051"/>
                    <a:pt x="578" y="838"/>
                    <a:pt x="214" y="321"/>
                  </a:cubicBezTo>
                  <a:cubicBezTo>
                    <a:pt x="214" y="306"/>
                    <a:pt x="206" y="299"/>
                    <a:pt x="195" y="299"/>
                  </a:cubicBezTo>
                  <a:cubicBezTo>
                    <a:pt x="183" y="299"/>
                    <a:pt x="168" y="306"/>
                    <a:pt x="153" y="321"/>
                  </a:cubicBezTo>
                  <a:cubicBezTo>
                    <a:pt x="1" y="1021"/>
                    <a:pt x="1247" y="1264"/>
                    <a:pt x="1673" y="1294"/>
                  </a:cubicBezTo>
                  <a:cubicBezTo>
                    <a:pt x="1705" y="1295"/>
                    <a:pt x="1738" y="1296"/>
                    <a:pt x="1771" y="1296"/>
                  </a:cubicBezTo>
                  <a:cubicBezTo>
                    <a:pt x="2534" y="1296"/>
                    <a:pt x="3348" y="954"/>
                    <a:pt x="3436" y="109"/>
                  </a:cubicBezTo>
                  <a:cubicBezTo>
                    <a:pt x="3436" y="40"/>
                    <a:pt x="3369" y="1"/>
                    <a:pt x="3304"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66" name="Google Shape;3866;p80"/>
            <p:cNvSpPr/>
            <p:nvPr/>
          </p:nvSpPr>
          <p:spPr>
            <a:xfrm>
              <a:off x="-2350600" y="6548788"/>
              <a:ext cx="50950" cy="35900"/>
            </a:xfrm>
            <a:custGeom>
              <a:avLst/>
              <a:gdLst/>
              <a:ahLst/>
              <a:cxnLst/>
              <a:rect l="l" t="t" r="r" b="b"/>
              <a:pathLst>
                <a:path w="2038" h="1436" extrusionOk="0">
                  <a:moveTo>
                    <a:pt x="1832" y="0"/>
                  </a:moveTo>
                  <a:cubicBezTo>
                    <a:pt x="1135" y="0"/>
                    <a:pt x="147" y="700"/>
                    <a:pt x="1" y="1372"/>
                  </a:cubicBezTo>
                  <a:cubicBezTo>
                    <a:pt x="1" y="1409"/>
                    <a:pt x="24" y="1435"/>
                    <a:pt x="49" y="1435"/>
                  </a:cubicBezTo>
                  <a:cubicBezTo>
                    <a:pt x="64" y="1435"/>
                    <a:pt x="81" y="1425"/>
                    <a:pt x="92" y="1402"/>
                  </a:cubicBezTo>
                  <a:cubicBezTo>
                    <a:pt x="578" y="733"/>
                    <a:pt x="1126" y="338"/>
                    <a:pt x="1946" y="186"/>
                  </a:cubicBezTo>
                  <a:cubicBezTo>
                    <a:pt x="2037" y="156"/>
                    <a:pt x="2007" y="4"/>
                    <a:pt x="1916" y="4"/>
                  </a:cubicBezTo>
                  <a:cubicBezTo>
                    <a:pt x="1888" y="1"/>
                    <a:pt x="1860" y="0"/>
                    <a:pt x="1832"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67" name="Google Shape;3867;p80"/>
            <p:cNvSpPr/>
            <p:nvPr/>
          </p:nvSpPr>
          <p:spPr>
            <a:xfrm>
              <a:off x="-2048900" y="6542963"/>
              <a:ext cx="55000" cy="24875"/>
            </a:xfrm>
            <a:custGeom>
              <a:avLst/>
              <a:gdLst/>
              <a:ahLst/>
              <a:cxnLst/>
              <a:rect l="l" t="t" r="r" b="b"/>
              <a:pathLst>
                <a:path w="2200" h="995" extrusionOk="0">
                  <a:moveTo>
                    <a:pt x="337" y="1"/>
                  </a:moveTo>
                  <a:cubicBezTo>
                    <a:pt x="241" y="1"/>
                    <a:pt x="148" y="8"/>
                    <a:pt x="61" y="24"/>
                  </a:cubicBezTo>
                  <a:cubicBezTo>
                    <a:pt x="0" y="54"/>
                    <a:pt x="0" y="115"/>
                    <a:pt x="61" y="146"/>
                  </a:cubicBezTo>
                  <a:cubicBezTo>
                    <a:pt x="760" y="298"/>
                    <a:pt x="1429" y="419"/>
                    <a:pt x="1976" y="966"/>
                  </a:cubicBezTo>
                  <a:cubicBezTo>
                    <a:pt x="1995" y="986"/>
                    <a:pt x="2017" y="994"/>
                    <a:pt x="2039" y="994"/>
                  </a:cubicBezTo>
                  <a:cubicBezTo>
                    <a:pt x="2121" y="994"/>
                    <a:pt x="2199" y="880"/>
                    <a:pt x="2128" y="784"/>
                  </a:cubicBezTo>
                  <a:cubicBezTo>
                    <a:pt x="1758" y="335"/>
                    <a:pt x="975" y="1"/>
                    <a:pt x="337"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68" name="Google Shape;3868;p80"/>
            <p:cNvSpPr/>
            <p:nvPr/>
          </p:nvSpPr>
          <p:spPr>
            <a:xfrm>
              <a:off x="-2358200" y="6708438"/>
              <a:ext cx="100350" cy="94250"/>
            </a:xfrm>
            <a:custGeom>
              <a:avLst/>
              <a:gdLst/>
              <a:ahLst/>
              <a:cxnLst/>
              <a:rect l="l" t="t" r="r" b="b"/>
              <a:pathLst>
                <a:path w="4014" h="3770" extrusionOk="0">
                  <a:moveTo>
                    <a:pt x="2007" y="1"/>
                  </a:moveTo>
                  <a:cubicBezTo>
                    <a:pt x="913" y="1"/>
                    <a:pt x="1" y="822"/>
                    <a:pt x="1" y="1885"/>
                  </a:cubicBezTo>
                  <a:cubicBezTo>
                    <a:pt x="1" y="2919"/>
                    <a:pt x="913" y="3770"/>
                    <a:pt x="2007" y="3770"/>
                  </a:cubicBezTo>
                  <a:cubicBezTo>
                    <a:pt x="3132" y="3770"/>
                    <a:pt x="4013" y="2919"/>
                    <a:pt x="4013" y="1885"/>
                  </a:cubicBezTo>
                  <a:cubicBezTo>
                    <a:pt x="4013" y="852"/>
                    <a:pt x="3132" y="1"/>
                    <a:pt x="2007" y="1"/>
                  </a:cubicBezTo>
                  <a:close/>
                </a:path>
              </a:pathLst>
            </a:custGeom>
            <a:solidFill>
              <a:srgbClr val="723A3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69" name="Google Shape;3869;p80"/>
            <p:cNvSpPr/>
            <p:nvPr/>
          </p:nvSpPr>
          <p:spPr>
            <a:xfrm>
              <a:off x="-2083100" y="6708438"/>
              <a:ext cx="100325" cy="94250"/>
            </a:xfrm>
            <a:custGeom>
              <a:avLst/>
              <a:gdLst/>
              <a:ahLst/>
              <a:cxnLst/>
              <a:rect l="l" t="t" r="r" b="b"/>
              <a:pathLst>
                <a:path w="4013" h="3770" extrusionOk="0">
                  <a:moveTo>
                    <a:pt x="2006" y="1"/>
                  </a:moveTo>
                  <a:cubicBezTo>
                    <a:pt x="882" y="1"/>
                    <a:pt x="0" y="822"/>
                    <a:pt x="0" y="1885"/>
                  </a:cubicBezTo>
                  <a:cubicBezTo>
                    <a:pt x="0" y="2919"/>
                    <a:pt x="882" y="3770"/>
                    <a:pt x="2006" y="3770"/>
                  </a:cubicBezTo>
                  <a:cubicBezTo>
                    <a:pt x="3101" y="3770"/>
                    <a:pt x="4012" y="2919"/>
                    <a:pt x="4012" y="1885"/>
                  </a:cubicBezTo>
                  <a:cubicBezTo>
                    <a:pt x="4012" y="852"/>
                    <a:pt x="3101" y="1"/>
                    <a:pt x="2006" y="1"/>
                  </a:cubicBezTo>
                  <a:close/>
                </a:path>
              </a:pathLst>
            </a:custGeom>
            <a:solidFill>
              <a:srgbClr val="723A3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70" name="Google Shape;3870;p80"/>
            <p:cNvSpPr/>
            <p:nvPr/>
          </p:nvSpPr>
          <p:spPr>
            <a:xfrm>
              <a:off x="-2179400" y="6739938"/>
              <a:ext cx="29150" cy="6925"/>
            </a:xfrm>
            <a:custGeom>
              <a:avLst/>
              <a:gdLst/>
              <a:ahLst/>
              <a:cxnLst/>
              <a:rect l="l" t="t" r="r" b="b"/>
              <a:pathLst>
                <a:path w="1166" h="277" extrusionOk="0">
                  <a:moveTo>
                    <a:pt x="1075" y="1"/>
                  </a:moveTo>
                  <a:cubicBezTo>
                    <a:pt x="1060" y="1"/>
                    <a:pt x="1043" y="6"/>
                    <a:pt x="1025" y="17"/>
                  </a:cubicBezTo>
                  <a:cubicBezTo>
                    <a:pt x="830" y="89"/>
                    <a:pt x="665" y="118"/>
                    <a:pt x="489" y="118"/>
                  </a:cubicBezTo>
                  <a:cubicBezTo>
                    <a:pt x="364" y="118"/>
                    <a:pt x="234" y="103"/>
                    <a:pt x="83" y="78"/>
                  </a:cubicBezTo>
                  <a:cubicBezTo>
                    <a:pt x="75" y="74"/>
                    <a:pt x="67" y="72"/>
                    <a:pt x="60" y="72"/>
                  </a:cubicBezTo>
                  <a:cubicBezTo>
                    <a:pt x="16" y="72"/>
                    <a:pt x="0" y="143"/>
                    <a:pt x="53" y="169"/>
                  </a:cubicBezTo>
                  <a:cubicBezTo>
                    <a:pt x="192" y="239"/>
                    <a:pt x="363" y="277"/>
                    <a:pt x="537" y="277"/>
                  </a:cubicBezTo>
                  <a:cubicBezTo>
                    <a:pt x="743" y="277"/>
                    <a:pt x="952" y="224"/>
                    <a:pt x="1117" y="109"/>
                  </a:cubicBezTo>
                  <a:cubicBezTo>
                    <a:pt x="1166" y="84"/>
                    <a:pt x="1136" y="1"/>
                    <a:pt x="1075"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71" name="Google Shape;3871;p80"/>
            <p:cNvSpPr/>
            <p:nvPr/>
          </p:nvSpPr>
          <p:spPr>
            <a:xfrm>
              <a:off x="-2096775" y="6612513"/>
              <a:ext cx="74900" cy="59100"/>
            </a:xfrm>
            <a:custGeom>
              <a:avLst/>
              <a:gdLst/>
              <a:ahLst/>
              <a:cxnLst/>
              <a:rect l="l" t="t" r="r" b="b"/>
              <a:pathLst>
                <a:path w="2996" h="2364" extrusionOk="0">
                  <a:moveTo>
                    <a:pt x="1604" y="1"/>
                  </a:moveTo>
                  <a:cubicBezTo>
                    <a:pt x="1557" y="1"/>
                    <a:pt x="1509" y="3"/>
                    <a:pt x="1459" y="8"/>
                  </a:cubicBezTo>
                  <a:cubicBezTo>
                    <a:pt x="426" y="130"/>
                    <a:pt x="0" y="1437"/>
                    <a:pt x="0" y="2318"/>
                  </a:cubicBezTo>
                  <a:cubicBezTo>
                    <a:pt x="0" y="2348"/>
                    <a:pt x="30" y="2364"/>
                    <a:pt x="65" y="2364"/>
                  </a:cubicBezTo>
                  <a:cubicBezTo>
                    <a:pt x="99" y="2364"/>
                    <a:pt x="137" y="2348"/>
                    <a:pt x="152" y="2318"/>
                  </a:cubicBezTo>
                  <a:cubicBezTo>
                    <a:pt x="213" y="1558"/>
                    <a:pt x="547" y="282"/>
                    <a:pt x="1459" y="221"/>
                  </a:cubicBezTo>
                  <a:cubicBezTo>
                    <a:pt x="1499" y="218"/>
                    <a:pt x="1537" y="216"/>
                    <a:pt x="1574" y="216"/>
                  </a:cubicBezTo>
                  <a:cubicBezTo>
                    <a:pt x="2641" y="216"/>
                    <a:pt x="2591" y="1463"/>
                    <a:pt x="2797" y="2227"/>
                  </a:cubicBezTo>
                  <a:cubicBezTo>
                    <a:pt x="2811" y="2269"/>
                    <a:pt x="2857" y="2292"/>
                    <a:pt x="2901" y="2292"/>
                  </a:cubicBezTo>
                  <a:cubicBezTo>
                    <a:pt x="2950" y="2292"/>
                    <a:pt x="2995" y="2262"/>
                    <a:pt x="2979" y="2197"/>
                  </a:cubicBezTo>
                  <a:cubicBezTo>
                    <a:pt x="2921" y="1322"/>
                    <a:pt x="2695" y="1"/>
                    <a:pt x="1604"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72" name="Google Shape;3872;p80"/>
            <p:cNvSpPr/>
            <p:nvPr/>
          </p:nvSpPr>
          <p:spPr>
            <a:xfrm>
              <a:off x="-2311825" y="6612513"/>
              <a:ext cx="75250" cy="59100"/>
            </a:xfrm>
            <a:custGeom>
              <a:avLst/>
              <a:gdLst/>
              <a:ahLst/>
              <a:cxnLst/>
              <a:rect l="l" t="t" r="r" b="b"/>
              <a:pathLst>
                <a:path w="3010" h="2364" extrusionOk="0">
                  <a:moveTo>
                    <a:pt x="1405" y="1"/>
                  </a:moveTo>
                  <a:cubicBezTo>
                    <a:pt x="315" y="1"/>
                    <a:pt x="88" y="1322"/>
                    <a:pt x="0" y="2197"/>
                  </a:cubicBezTo>
                  <a:cubicBezTo>
                    <a:pt x="0" y="2249"/>
                    <a:pt x="62" y="2282"/>
                    <a:pt x="113" y="2282"/>
                  </a:cubicBezTo>
                  <a:cubicBezTo>
                    <a:pt x="150" y="2282"/>
                    <a:pt x="182" y="2265"/>
                    <a:pt x="182" y="2227"/>
                  </a:cubicBezTo>
                  <a:cubicBezTo>
                    <a:pt x="415" y="1471"/>
                    <a:pt x="370" y="213"/>
                    <a:pt x="1378" y="213"/>
                  </a:cubicBezTo>
                  <a:cubicBezTo>
                    <a:pt x="1423" y="213"/>
                    <a:pt x="1470" y="216"/>
                    <a:pt x="1520" y="221"/>
                  </a:cubicBezTo>
                  <a:cubicBezTo>
                    <a:pt x="2462" y="282"/>
                    <a:pt x="2766" y="1558"/>
                    <a:pt x="2857" y="2318"/>
                  </a:cubicBezTo>
                  <a:cubicBezTo>
                    <a:pt x="2857" y="2348"/>
                    <a:pt x="2888" y="2364"/>
                    <a:pt x="2918" y="2364"/>
                  </a:cubicBezTo>
                  <a:cubicBezTo>
                    <a:pt x="2948" y="2364"/>
                    <a:pt x="2979" y="2348"/>
                    <a:pt x="2979" y="2318"/>
                  </a:cubicBezTo>
                  <a:cubicBezTo>
                    <a:pt x="3009" y="1437"/>
                    <a:pt x="2553" y="130"/>
                    <a:pt x="1550" y="8"/>
                  </a:cubicBezTo>
                  <a:cubicBezTo>
                    <a:pt x="1500" y="3"/>
                    <a:pt x="1452" y="1"/>
                    <a:pt x="1405"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73" name="Google Shape;3873;p80"/>
            <p:cNvSpPr/>
            <p:nvPr/>
          </p:nvSpPr>
          <p:spPr>
            <a:xfrm>
              <a:off x="-2382500" y="6557238"/>
              <a:ext cx="423275" cy="177825"/>
            </a:xfrm>
            <a:custGeom>
              <a:avLst/>
              <a:gdLst/>
              <a:ahLst/>
              <a:cxnLst/>
              <a:rect l="l" t="t" r="r" b="b"/>
              <a:pathLst>
                <a:path w="16931" h="7113" extrusionOk="0">
                  <a:moveTo>
                    <a:pt x="3557" y="365"/>
                  </a:moveTo>
                  <a:cubicBezTo>
                    <a:pt x="5320" y="365"/>
                    <a:pt x="6748" y="1793"/>
                    <a:pt x="6748" y="3556"/>
                  </a:cubicBezTo>
                  <a:cubicBezTo>
                    <a:pt x="6779" y="5319"/>
                    <a:pt x="5320" y="6748"/>
                    <a:pt x="3557" y="6748"/>
                  </a:cubicBezTo>
                  <a:cubicBezTo>
                    <a:pt x="1794" y="6748"/>
                    <a:pt x="365" y="5319"/>
                    <a:pt x="365" y="3556"/>
                  </a:cubicBezTo>
                  <a:cubicBezTo>
                    <a:pt x="365" y="1793"/>
                    <a:pt x="1794" y="365"/>
                    <a:pt x="3557" y="365"/>
                  </a:cubicBezTo>
                  <a:close/>
                  <a:moveTo>
                    <a:pt x="13374" y="365"/>
                  </a:moveTo>
                  <a:cubicBezTo>
                    <a:pt x="15137" y="365"/>
                    <a:pt x="16566" y="1793"/>
                    <a:pt x="16566" y="3556"/>
                  </a:cubicBezTo>
                  <a:cubicBezTo>
                    <a:pt x="16566" y="5319"/>
                    <a:pt x="15137" y="6748"/>
                    <a:pt x="13374" y="6748"/>
                  </a:cubicBezTo>
                  <a:cubicBezTo>
                    <a:pt x="11611" y="6748"/>
                    <a:pt x="10183" y="5319"/>
                    <a:pt x="10183" y="3556"/>
                  </a:cubicBezTo>
                  <a:cubicBezTo>
                    <a:pt x="10183" y="1793"/>
                    <a:pt x="11611" y="365"/>
                    <a:pt x="13374" y="365"/>
                  </a:cubicBezTo>
                  <a:close/>
                  <a:moveTo>
                    <a:pt x="3557" y="0"/>
                  </a:moveTo>
                  <a:cubicBezTo>
                    <a:pt x="1611" y="0"/>
                    <a:pt x="0" y="1581"/>
                    <a:pt x="0" y="3556"/>
                  </a:cubicBezTo>
                  <a:cubicBezTo>
                    <a:pt x="0" y="5532"/>
                    <a:pt x="1611" y="7113"/>
                    <a:pt x="3557" y="7113"/>
                  </a:cubicBezTo>
                  <a:cubicBezTo>
                    <a:pt x="5411" y="7113"/>
                    <a:pt x="6931" y="5715"/>
                    <a:pt x="7113" y="3891"/>
                  </a:cubicBezTo>
                  <a:cubicBezTo>
                    <a:pt x="7222" y="3781"/>
                    <a:pt x="7572" y="3497"/>
                    <a:pt x="8203" y="3497"/>
                  </a:cubicBezTo>
                  <a:cubicBezTo>
                    <a:pt x="8623" y="3497"/>
                    <a:pt x="9168" y="3623"/>
                    <a:pt x="9849" y="4012"/>
                  </a:cubicBezTo>
                  <a:cubicBezTo>
                    <a:pt x="10061" y="5775"/>
                    <a:pt x="11551" y="7113"/>
                    <a:pt x="13374" y="7113"/>
                  </a:cubicBezTo>
                  <a:cubicBezTo>
                    <a:pt x="15320" y="7113"/>
                    <a:pt x="16931" y="5532"/>
                    <a:pt x="16931" y="3556"/>
                  </a:cubicBezTo>
                  <a:cubicBezTo>
                    <a:pt x="16931" y="1581"/>
                    <a:pt x="15350" y="0"/>
                    <a:pt x="13374" y="0"/>
                  </a:cubicBezTo>
                  <a:cubicBezTo>
                    <a:pt x="11399" y="0"/>
                    <a:pt x="9818" y="1581"/>
                    <a:pt x="9818" y="3556"/>
                  </a:cubicBezTo>
                  <a:cubicBezTo>
                    <a:pt x="9818" y="3556"/>
                    <a:pt x="9818" y="3587"/>
                    <a:pt x="9818" y="3587"/>
                  </a:cubicBezTo>
                  <a:cubicBezTo>
                    <a:pt x="9176" y="3258"/>
                    <a:pt x="8641" y="3145"/>
                    <a:pt x="8206" y="3145"/>
                  </a:cubicBezTo>
                  <a:cubicBezTo>
                    <a:pt x="7716" y="3145"/>
                    <a:pt x="7355" y="3290"/>
                    <a:pt x="7113" y="3435"/>
                  </a:cubicBezTo>
                  <a:cubicBezTo>
                    <a:pt x="7052" y="1520"/>
                    <a:pt x="5502" y="0"/>
                    <a:pt x="3557" y="0"/>
                  </a:cubicBezTo>
                  <a:close/>
                </a:path>
              </a:pathLst>
            </a:custGeom>
            <a:solidFill>
              <a:srgbClr val="B4AAD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74" name="Google Shape;3874;p80"/>
            <p:cNvSpPr/>
            <p:nvPr/>
          </p:nvSpPr>
          <p:spPr>
            <a:xfrm>
              <a:off x="-2033725" y="6344463"/>
              <a:ext cx="2325" cy="5350"/>
            </a:xfrm>
            <a:custGeom>
              <a:avLst/>
              <a:gdLst/>
              <a:ahLst/>
              <a:cxnLst/>
              <a:rect l="l" t="t" r="r" b="b"/>
              <a:pathLst>
                <a:path w="93" h="214" extrusionOk="0">
                  <a:moveTo>
                    <a:pt x="31" y="0"/>
                  </a:moveTo>
                  <a:cubicBezTo>
                    <a:pt x="31" y="61"/>
                    <a:pt x="1" y="152"/>
                    <a:pt x="1" y="213"/>
                  </a:cubicBezTo>
                  <a:cubicBezTo>
                    <a:pt x="31" y="152"/>
                    <a:pt x="62" y="92"/>
                    <a:pt x="62" y="31"/>
                  </a:cubicBezTo>
                  <a:cubicBezTo>
                    <a:pt x="92" y="31"/>
                    <a:pt x="62" y="0"/>
                    <a:pt x="31" y="0"/>
                  </a:cubicBezTo>
                  <a:close/>
                </a:path>
              </a:pathLst>
            </a:custGeom>
            <a:solidFill>
              <a:srgbClr val="58293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75" name="Google Shape;3875;p80"/>
            <p:cNvSpPr/>
            <p:nvPr/>
          </p:nvSpPr>
          <p:spPr>
            <a:xfrm>
              <a:off x="-1912900" y="6450088"/>
              <a:ext cx="6125" cy="5350"/>
            </a:xfrm>
            <a:custGeom>
              <a:avLst/>
              <a:gdLst/>
              <a:ahLst/>
              <a:cxnLst/>
              <a:rect l="l" t="t" r="r" b="b"/>
              <a:pathLst>
                <a:path w="245" h="214" extrusionOk="0">
                  <a:moveTo>
                    <a:pt x="244" y="0"/>
                  </a:moveTo>
                  <a:cubicBezTo>
                    <a:pt x="153" y="61"/>
                    <a:pt x="92" y="122"/>
                    <a:pt x="1" y="213"/>
                  </a:cubicBezTo>
                  <a:cubicBezTo>
                    <a:pt x="92" y="152"/>
                    <a:pt x="153" y="92"/>
                    <a:pt x="244" y="0"/>
                  </a:cubicBezTo>
                  <a:close/>
                </a:path>
              </a:pathLst>
            </a:custGeom>
            <a:solidFill>
              <a:srgbClr val="58293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76" name="Google Shape;3876;p80"/>
            <p:cNvSpPr/>
            <p:nvPr/>
          </p:nvSpPr>
          <p:spPr>
            <a:xfrm>
              <a:off x="-2033725" y="6344463"/>
              <a:ext cx="800" cy="25"/>
            </a:xfrm>
            <a:custGeom>
              <a:avLst/>
              <a:gdLst/>
              <a:ahLst/>
              <a:cxnLst/>
              <a:rect l="l" t="t" r="r" b="b"/>
              <a:pathLst>
                <a:path w="32" h="1" extrusionOk="0">
                  <a:moveTo>
                    <a:pt x="31" y="0"/>
                  </a:moveTo>
                  <a:lnTo>
                    <a:pt x="31" y="0"/>
                  </a:lnTo>
                  <a:cubicBezTo>
                    <a:pt x="1" y="0"/>
                    <a:pt x="31" y="0"/>
                    <a:pt x="31" y="0"/>
                  </a:cubicBezTo>
                  <a:close/>
                </a:path>
              </a:pathLst>
            </a:custGeom>
            <a:solidFill>
              <a:srgbClr val="58293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77" name="Google Shape;3877;p80"/>
            <p:cNvSpPr/>
            <p:nvPr/>
          </p:nvSpPr>
          <p:spPr>
            <a:xfrm>
              <a:off x="-2472925" y="6349788"/>
              <a:ext cx="619325" cy="292675"/>
            </a:xfrm>
            <a:custGeom>
              <a:avLst/>
              <a:gdLst/>
              <a:ahLst/>
              <a:cxnLst/>
              <a:rect l="l" t="t" r="r" b="b"/>
              <a:pathLst>
                <a:path w="24773" h="11707" extrusionOk="0">
                  <a:moveTo>
                    <a:pt x="20609" y="1003"/>
                  </a:moveTo>
                  <a:cubicBezTo>
                    <a:pt x="20602" y="1010"/>
                    <a:pt x="20596" y="1017"/>
                    <a:pt x="20589" y="1024"/>
                  </a:cubicBezTo>
                  <a:lnTo>
                    <a:pt x="20589" y="1024"/>
                  </a:lnTo>
                  <a:cubicBezTo>
                    <a:pt x="20596" y="1017"/>
                    <a:pt x="20602" y="1010"/>
                    <a:pt x="20609" y="1003"/>
                  </a:cubicBezTo>
                  <a:close/>
                  <a:moveTo>
                    <a:pt x="17569" y="0"/>
                  </a:moveTo>
                  <a:cubicBezTo>
                    <a:pt x="17044" y="1366"/>
                    <a:pt x="15634" y="2754"/>
                    <a:pt x="14123" y="2754"/>
                  </a:cubicBezTo>
                  <a:cubicBezTo>
                    <a:pt x="13885" y="2754"/>
                    <a:pt x="13645" y="2719"/>
                    <a:pt x="13405" y="2645"/>
                  </a:cubicBezTo>
                  <a:cubicBezTo>
                    <a:pt x="12462" y="2401"/>
                    <a:pt x="11733" y="1186"/>
                    <a:pt x="11976" y="122"/>
                  </a:cubicBezTo>
                  <a:lnTo>
                    <a:pt x="11976" y="122"/>
                  </a:lnTo>
                  <a:cubicBezTo>
                    <a:pt x="11663" y="1313"/>
                    <a:pt x="10070" y="2749"/>
                    <a:pt x="8789" y="2749"/>
                  </a:cubicBezTo>
                  <a:cubicBezTo>
                    <a:pt x="8208" y="2749"/>
                    <a:pt x="7690" y="2452"/>
                    <a:pt x="7386" y="1702"/>
                  </a:cubicBezTo>
                  <a:cubicBezTo>
                    <a:pt x="7202" y="2900"/>
                    <a:pt x="5169" y="4951"/>
                    <a:pt x="3666" y="4951"/>
                  </a:cubicBezTo>
                  <a:cubicBezTo>
                    <a:pt x="3184" y="4951"/>
                    <a:pt x="2757" y="4741"/>
                    <a:pt x="2462" y="4225"/>
                  </a:cubicBezTo>
                  <a:lnTo>
                    <a:pt x="2462" y="4225"/>
                  </a:lnTo>
                  <a:cubicBezTo>
                    <a:pt x="2280" y="5137"/>
                    <a:pt x="2523" y="7204"/>
                    <a:pt x="2158" y="8055"/>
                  </a:cubicBezTo>
                  <a:cubicBezTo>
                    <a:pt x="2006" y="8389"/>
                    <a:pt x="1459" y="9149"/>
                    <a:pt x="426" y="9392"/>
                  </a:cubicBezTo>
                  <a:cubicBezTo>
                    <a:pt x="0" y="10426"/>
                    <a:pt x="760" y="11155"/>
                    <a:pt x="760" y="11155"/>
                  </a:cubicBezTo>
                  <a:cubicBezTo>
                    <a:pt x="1067" y="11652"/>
                    <a:pt x="1522" y="11707"/>
                    <a:pt x="1709" y="11707"/>
                  </a:cubicBezTo>
                  <a:cubicBezTo>
                    <a:pt x="1762" y="11707"/>
                    <a:pt x="1794" y="11702"/>
                    <a:pt x="1794" y="11702"/>
                  </a:cubicBezTo>
                  <a:cubicBezTo>
                    <a:pt x="2493" y="10608"/>
                    <a:pt x="1946" y="9575"/>
                    <a:pt x="1946" y="9575"/>
                  </a:cubicBezTo>
                  <a:lnTo>
                    <a:pt x="1946" y="9575"/>
                  </a:lnTo>
                  <a:cubicBezTo>
                    <a:pt x="1946" y="9575"/>
                    <a:pt x="1960" y="9579"/>
                    <a:pt x="1989" y="9579"/>
                  </a:cubicBezTo>
                  <a:cubicBezTo>
                    <a:pt x="2101" y="9579"/>
                    <a:pt x="2431" y="9521"/>
                    <a:pt x="3009" y="8967"/>
                  </a:cubicBezTo>
                  <a:cubicBezTo>
                    <a:pt x="3739" y="8237"/>
                    <a:pt x="3617" y="6809"/>
                    <a:pt x="3617" y="6809"/>
                  </a:cubicBezTo>
                  <a:lnTo>
                    <a:pt x="3617" y="6809"/>
                  </a:lnTo>
                  <a:cubicBezTo>
                    <a:pt x="3617" y="6809"/>
                    <a:pt x="4714" y="6989"/>
                    <a:pt x="5830" y="6989"/>
                  </a:cubicBezTo>
                  <a:cubicBezTo>
                    <a:pt x="6164" y="6989"/>
                    <a:pt x="6500" y="6972"/>
                    <a:pt x="6809" y="6930"/>
                  </a:cubicBezTo>
                  <a:cubicBezTo>
                    <a:pt x="8146" y="6748"/>
                    <a:pt x="9362" y="4316"/>
                    <a:pt x="9362" y="4316"/>
                  </a:cubicBezTo>
                  <a:cubicBezTo>
                    <a:pt x="9792" y="5028"/>
                    <a:pt x="10484" y="5190"/>
                    <a:pt x="11024" y="5190"/>
                  </a:cubicBezTo>
                  <a:cubicBezTo>
                    <a:pt x="11477" y="5190"/>
                    <a:pt x="11824" y="5076"/>
                    <a:pt x="11824" y="5076"/>
                  </a:cubicBezTo>
                  <a:cubicBezTo>
                    <a:pt x="12395" y="5605"/>
                    <a:pt x="12746" y="5854"/>
                    <a:pt x="13419" y="5854"/>
                  </a:cubicBezTo>
                  <a:cubicBezTo>
                    <a:pt x="13712" y="5854"/>
                    <a:pt x="14068" y="5807"/>
                    <a:pt x="14529" y="5715"/>
                  </a:cubicBezTo>
                  <a:cubicBezTo>
                    <a:pt x="14552" y="5715"/>
                    <a:pt x="14575" y="5716"/>
                    <a:pt x="14597" y="5716"/>
                  </a:cubicBezTo>
                  <a:cubicBezTo>
                    <a:pt x="16217" y="5716"/>
                    <a:pt x="16779" y="3587"/>
                    <a:pt x="16779" y="3587"/>
                  </a:cubicBezTo>
                  <a:cubicBezTo>
                    <a:pt x="17017" y="3812"/>
                    <a:pt x="17331" y="3876"/>
                    <a:pt x="17609" y="3876"/>
                  </a:cubicBezTo>
                  <a:cubicBezTo>
                    <a:pt x="17968" y="3876"/>
                    <a:pt x="18268" y="3769"/>
                    <a:pt x="18268" y="3769"/>
                  </a:cubicBezTo>
                  <a:cubicBezTo>
                    <a:pt x="18352" y="4337"/>
                    <a:pt x="18815" y="4425"/>
                    <a:pt x="19092" y="4425"/>
                  </a:cubicBezTo>
                  <a:cubicBezTo>
                    <a:pt x="19215" y="4425"/>
                    <a:pt x="19301" y="4408"/>
                    <a:pt x="19301" y="4408"/>
                  </a:cubicBezTo>
                  <a:lnTo>
                    <a:pt x="19301" y="4408"/>
                  </a:lnTo>
                  <a:cubicBezTo>
                    <a:pt x="18754" y="5836"/>
                    <a:pt x="20244" y="6079"/>
                    <a:pt x="20244" y="6079"/>
                  </a:cubicBezTo>
                  <a:cubicBezTo>
                    <a:pt x="20213" y="6900"/>
                    <a:pt x="21247" y="7143"/>
                    <a:pt x="21247" y="7143"/>
                  </a:cubicBezTo>
                  <a:cubicBezTo>
                    <a:pt x="20760" y="8724"/>
                    <a:pt x="22189" y="9362"/>
                    <a:pt x="22189" y="9362"/>
                  </a:cubicBezTo>
                  <a:cubicBezTo>
                    <a:pt x="21764" y="9879"/>
                    <a:pt x="21976" y="11490"/>
                    <a:pt x="22402" y="11520"/>
                  </a:cubicBezTo>
                  <a:cubicBezTo>
                    <a:pt x="22427" y="11523"/>
                    <a:pt x="22455" y="11525"/>
                    <a:pt x="22485" y="11525"/>
                  </a:cubicBezTo>
                  <a:cubicBezTo>
                    <a:pt x="22989" y="11525"/>
                    <a:pt x="24074" y="11064"/>
                    <a:pt x="24074" y="11064"/>
                  </a:cubicBezTo>
                  <a:cubicBezTo>
                    <a:pt x="24773" y="10000"/>
                    <a:pt x="23982" y="8693"/>
                    <a:pt x="23982" y="8693"/>
                  </a:cubicBezTo>
                  <a:cubicBezTo>
                    <a:pt x="23982" y="8663"/>
                    <a:pt x="23982" y="8663"/>
                    <a:pt x="24013" y="8632"/>
                  </a:cubicBezTo>
                  <a:cubicBezTo>
                    <a:pt x="23557" y="8450"/>
                    <a:pt x="23131" y="8116"/>
                    <a:pt x="22736" y="7569"/>
                  </a:cubicBezTo>
                  <a:cubicBezTo>
                    <a:pt x="22250" y="6870"/>
                    <a:pt x="21764" y="5046"/>
                    <a:pt x="22402" y="4225"/>
                  </a:cubicBezTo>
                  <a:lnTo>
                    <a:pt x="22402" y="4225"/>
                  </a:lnTo>
                  <a:cubicBezTo>
                    <a:pt x="22254" y="4336"/>
                    <a:pt x="22102" y="4386"/>
                    <a:pt x="21952" y="4386"/>
                  </a:cubicBezTo>
                  <a:cubicBezTo>
                    <a:pt x="20881" y="4386"/>
                    <a:pt x="19879" y="1849"/>
                    <a:pt x="20589" y="1024"/>
                  </a:cubicBezTo>
                  <a:lnTo>
                    <a:pt x="20589" y="1024"/>
                  </a:lnTo>
                  <a:cubicBezTo>
                    <a:pt x="20190" y="1462"/>
                    <a:pt x="19549" y="1720"/>
                    <a:pt x="18935" y="1720"/>
                  </a:cubicBezTo>
                  <a:cubicBezTo>
                    <a:pt x="18843" y="1720"/>
                    <a:pt x="18752" y="1714"/>
                    <a:pt x="18663" y="1702"/>
                  </a:cubicBezTo>
                  <a:cubicBezTo>
                    <a:pt x="17691" y="1581"/>
                    <a:pt x="17478" y="851"/>
                    <a:pt x="17569" y="0"/>
                  </a:cubicBezTo>
                  <a:close/>
                </a:path>
              </a:pathLst>
            </a:custGeom>
            <a:solidFill>
              <a:srgbClr val="3D192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78" name="Google Shape;3878;p80"/>
            <p:cNvSpPr/>
            <p:nvPr/>
          </p:nvSpPr>
          <p:spPr>
            <a:xfrm>
              <a:off x="-2507125" y="6298728"/>
              <a:ext cx="647450" cy="287875"/>
            </a:xfrm>
            <a:custGeom>
              <a:avLst/>
              <a:gdLst/>
              <a:ahLst/>
              <a:cxnLst/>
              <a:rect l="l" t="t" r="r" b="b"/>
              <a:pathLst>
                <a:path w="25898" h="11515" extrusionOk="0">
                  <a:moveTo>
                    <a:pt x="18967" y="1909"/>
                  </a:moveTo>
                  <a:cubicBezTo>
                    <a:pt x="18967" y="1909"/>
                    <a:pt x="19028" y="1940"/>
                    <a:pt x="18998" y="1940"/>
                  </a:cubicBezTo>
                  <a:cubicBezTo>
                    <a:pt x="18998" y="2001"/>
                    <a:pt x="18967" y="2061"/>
                    <a:pt x="18937" y="2122"/>
                  </a:cubicBezTo>
                  <a:cubicBezTo>
                    <a:pt x="18937" y="2061"/>
                    <a:pt x="18937" y="1970"/>
                    <a:pt x="18967" y="1909"/>
                  </a:cubicBezTo>
                  <a:close/>
                  <a:moveTo>
                    <a:pt x="24013" y="6134"/>
                  </a:moveTo>
                  <a:lnTo>
                    <a:pt x="24013" y="6134"/>
                  </a:lnTo>
                  <a:cubicBezTo>
                    <a:pt x="23922" y="6226"/>
                    <a:pt x="23861" y="6286"/>
                    <a:pt x="23770" y="6347"/>
                  </a:cubicBezTo>
                  <a:cubicBezTo>
                    <a:pt x="23831" y="6256"/>
                    <a:pt x="23922" y="6195"/>
                    <a:pt x="24013" y="6134"/>
                  </a:cubicBezTo>
                  <a:close/>
                  <a:moveTo>
                    <a:pt x="17643" y="0"/>
                  </a:moveTo>
                  <a:cubicBezTo>
                    <a:pt x="17511" y="0"/>
                    <a:pt x="17365" y="7"/>
                    <a:pt x="17204" y="25"/>
                  </a:cubicBezTo>
                  <a:cubicBezTo>
                    <a:pt x="16080" y="116"/>
                    <a:pt x="15441" y="937"/>
                    <a:pt x="15441" y="937"/>
                  </a:cubicBezTo>
                  <a:cubicBezTo>
                    <a:pt x="15073" y="492"/>
                    <a:pt x="14558" y="349"/>
                    <a:pt x="14047" y="349"/>
                  </a:cubicBezTo>
                  <a:cubicBezTo>
                    <a:pt x="13126" y="349"/>
                    <a:pt x="12219" y="815"/>
                    <a:pt x="12219" y="815"/>
                  </a:cubicBezTo>
                  <a:cubicBezTo>
                    <a:pt x="12219" y="815"/>
                    <a:pt x="11422" y="17"/>
                    <a:pt x="10106" y="17"/>
                  </a:cubicBezTo>
                  <a:cubicBezTo>
                    <a:pt x="9947" y="17"/>
                    <a:pt x="9780" y="29"/>
                    <a:pt x="9605" y="55"/>
                  </a:cubicBezTo>
                  <a:cubicBezTo>
                    <a:pt x="7964" y="268"/>
                    <a:pt x="7265" y="1849"/>
                    <a:pt x="7265" y="1849"/>
                  </a:cubicBezTo>
                  <a:cubicBezTo>
                    <a:pt x="7265" y="1849"/>
                    <a:pt x="6738" y="1450"/>
                    <a:pt x="5801" y="1450"/>
                  </a:cubicBezTo>
                  <a:cubicBezTo>
                    <a:pt x="5444" y="1450"/>
                    <a:pt x="5028" y="1507"/>
                    <a:pt x="4560" y="1666"/>
                  </a:cubicBezTo>
                  <a:cubicBezTo>
                    <a:pt x="2858" y="2244"/>
                    <a:pt x="2675" y="4402"/>
                    <a:pt x="2675" y="4402"/>
                  </a:cubicBezTo>
                  <a:cubicBezTo>
                    <a:pt x="851" y="5192"/>
                    <a:pt x="1064" y="7563"/>
                    <a:pt x="1064" y="7563"/>
                  </a:cubicBezTo>
                  <a:cubicBezTo>
                    <a:pt x="0" y="9599"/>
                    <a:pt x="1824" y="11454"/>
                    <a:pt x="1824" y="11454"/>
                  </a:cubicBezTo>
                  <a:lnTo>
                    <a:pt x="1794" y="11514"/>
                  </a:lnTo>
                  <a:cubicBezTo>
                    <a:pt x="2827" y="11271"/>
                    <a:pt x="3374" y="10511"/>
                    <a:pt x="3526" y="10177"/>
                  </a:cubicBezTo>
                  <a:cubicBezTo>
                    <a:pt x="3891" y="9326"/>
                    <a:pt x="3648" y="7259"/>
                    <a:pt x="3830" y="6347"/>
                  </a:cubicBezTo>
                  <a:lnTo>
                    <a:pt x="3830" y="6347"/>
                  </a:lnTo>
                  <a:cubicBezTo>
                    <a:pt x="4125" y="6863"/>
                    <a:pt x="4552" y="7073"/>
                    <a:pt x="5034" y="7073"/>
                  </a:cubicBezTo>
                  <a:cubicBezTo>
                    <a:pt x="6537" y="7073"/>
                    <a:pt x="8570" y="5022"/>
                    <a:pt x="8754" y="3824"/>
                  </a:cubicBezTo>
                  <a:cubicBezTo>
                    <a:pt x="9058" y="4574"/>
                    <a:pt x="9576" y="4871"/>
                    <a:pt x="10157" y="4871"/>
                  </a:cubicBezTo>
                  <a:cubicBezTo>
                    <a:pt x="11438" y="4871"/>
                    <a:pt x="13031" y="3435"/>
                    <a:pt x="13344" y="2244"/>
                  </a:cubicBezTo>
                  <a:lnTo>
                    <a:pt x="13344" y="2244"/>
                  </a:lnTo>
                  <a:cubicBezTo>
                    <a:pt x="13101" y="3277"/>
                    <a:pt x="13830" y="4493"/>
                    <a:pt x="14773" y="4767"/>
                  </a:cubicBezTo>
                  <a:cubicBezTo>
                    <a:pt x="15005" y="4835"/>
                    <a:pt x="15238" y="4866"/>
                    <a:pt x="15469" y="4866"/>
                  </a:cubicBezTo>
                  <a:cubicBezTo>
                    <a:pt x="16988" y="4866"/>
                    <a:pt x="18409" y="3494"/>
                    <a:pt x="18937" y="2122"/>
                  </a:cubicBezTo>
                  <a:lnTo>
                    <a:pt x="18937" y="2122"/>
                  </a:lnTo>
                  <a:cubicBezTo>
                    <a:pt x="18846" y="2973"/>
                    <a:pt x="19059" y="3703"/>
                    <a:pt x="20031" y="3824"/>
                  </a:cubicBezTo>
                  <a:cubicBezTo>
                    <a:pt x="20120" y="3836"/>
                    <a:pt x="20210" y="3842"/>
                    <a:pt x="20301" y="3842"/>
                  </a:cubicBezTo>
                  <a:cubicBezTo>
                    <a:pt x="20911" y="3842"/>
                    <a:pt x="21549" y="3585"/>
                    <a:pt x="21949" y="3127"/>
                  </a:cubicBezTo>
                  <a:lnTo>
                    <a:pt x="21949" y="3127"/>
                  </a:lnTo>
                  <a:cubicBezTo>
                    <a:pt x="21255" y="3987"/>
                    <a:pt x="22253" y="6508"/>
                    <a:pt x="23321" y="6508"/>
                  </a:cubicBezTo>
                  <a:cubicBezTo>
                    <a:pt x="23471" y="6508"/>
                    <a:pt x="23622" y="6458"/>
                    <a:pt x="23770" y="6347"/>
                  </a:cubicBezTo>
                  <a:lnTo>
                    <a:pt x="23770" y="6347"/>
                  </a:lnTo>
                  <a:cubicBezTo>
                    <a:pt x="23101" y="7168"/>
                    <a:pt x="23587" y="8992"/>
                    <a:pt x="24104" y="9691"/>
                  </a:cubicBezTo>
                  <a:cubicBezTo>
                    <a:pt x="24499" y="10238"/>
                    <a:pt x="24894" y="10572"/>
                    <a:pt x="25350" y="10754"/>
                  </a:cubicBezTo>
                  <a:cubicBezTo>
                    <a:pt x="25898" y="9447"/>
                    <a:pt x="24712" y="8110"/>
                    <a:pt x="24712" y="8110"/>
                  </a:cubicBezTo>
                  <a:cubicBezTo>
                    <a:pt x="24591" y="7289"/>
                    <a:pt x="24013" y="6621"/>
                    <a:pt x="24013" y="6621"/>
                  </a:cubicBezTo>
                  <a:cubicBezTo>
                    <a:pt x="24378" y="4371"/>
                    <a:pt x="22341" y="3551"/>
                    <a:pt x="22341" y="3551"/>
                  </a:cubicBezTo>
                  <a:cubicBezTo>
                    <a:pt x="22341" y="3551"/>
                    <a:pt x="22797" y="2213"/>
                    <a:pt x="21612" y="1028"/>
                  </a:cubicBezTo>
                  <a:cubicBezTo>
                    <a:pt x="20926" y="342"/>
                    <a:pt x="20037" y="203"/>
                    <a:pt x="19427" y="203"/>
                  </a:cubicBezTo>
                  <a:cubicBezTo>
                    <a:pt x="19010" y="203"/>
                    <a:pt x="18724" y="268"/>
                    <a:pt x="18724" y="268"/>
                  </a:cubicBezTo>
                  <a:cubicBezTo>
                    <a:pt x="18724" y="268"/>
                    <a:pt x="18434" y="0"/>
                    <a:pt x="17643" y="0"/>
                  </a:cubicBezTo>
                  <a:close/>
                </a:path>
              </a:pathLst>
            </a:custGeom>
            <a:solidFill>
              <a:srgbClr val="582938"/>
            </a:solidFill>
            <a:ln w="9525" cap="flat" cmpd="sng">
              <a:solidFill>
                <a:srgbClr val="582938"/>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79" name="Google Shape;3879;p80"/>
            <p:cNvSpPr/>
            <p:nvPr/>
          </p:nvSpPr>
          <p:spPr>
            <a:xfrm>
              <a:off x="-2466100" y="6389813"/>
              <a:ext cx="120100" cy="131325"/>
            </a:xfrm>
            <a:custGeom>
              <a:avLst/>
              <a:gdLst/>
              <a:ahLst/>
              <a:cxnLst/>
              <a:rect l="l" t="t" r="r" b="b"/>
              <a:pathLst>
                <a:path w="4804" h="5253" extrusionOk="0">
                  <a:moveTo>
                    <a:pt x="1995" y="3473"/>
                  </a:moveTo>
                  <a:cubicBezTo>
                    <a:pt x="2032" y="3473"/>
                    <a:pt x="2076" y="3483"/>
                    <a:pt x="2128" y="3506"/>
                  </a:cubicBezTo>
                  <a:cubicBezTo>
                    <a:pt x="2250" y="3566"/>
                    <a:pt x="2372" y="3840"/>
                    <a:pt x="2402" y="3962"/>
                  </a:cubicBezTo>
                  <a:cubicBezTo>
                    <a:pt x="2426" y="4088"/>
                    <a:pt x="2406" y="4211"/>
                    <a:pt x="2357" y="4324"/>
                  </a:cubicBezTo>
                  <a:lnTo>
                    <a:pt x="2357" y="4324"/>
                  </a:lnTo>
                  <a:cubicBezTo>
                    <a:pt x="2217" y="4288"/>
                    <a:pt x="2086" y="4223"/>
                    <a:pt x="1977" y="4114"/>
                  </a:cubicBezTo>
                  <a:cubicBezTo>
                    <a:pt x="1843" y="3980"/>
                    <a:pt x="1733" y="3473"/>
                    <a:pt x="1995" y="3473"/>
                  </a:cubicBezTo>
                  <a:close/>
                  <a:moveTo>
                    <a:pt x="3389" y="0"/>
                  </a:moveTo>
                  <a:cubicBezTo>
                    <a:pt x="3272" y="0"/>
                    <a:pt x="3236" y="199"/>
                    <a:pt x="3344" y="253"/>
                  </a:cubicBezTo>
                  <a:cubicBezTo>
                    <a:pt x="4256" y="922"/>
                    <a:pt x="4530" y="3293"/>
                    <a:pt x="3587" y="4022"/>
                  </a:cubicBezTo>
                  <a:cubicBezTo>
                    <a:pt x="3336" y="4218"/>
                    <a:pt x="3034" y="4336"/>
                    <a:pt x="2727" y="4354"/>
                  </a:cubicBezTo>
                  <a:lnTo>
                    <a:pt x="2727" y="4354"/>
                  </a:lnTo>
                  <a:cubicBezTo>
                    <a:pt x="2731" y="4335"/>
                    <a:pt x="2734" y="4316"/>
                    <a:pt x="2736" y="4296"/>
                  </a:cubicBezTo>
                  <a:cubicBezTo>
                    <a:pt x="2794" y="3686"/>
                    <a:pt x="2217" y="3159"/>
                    <a:pt x="1839" y="3159"/>
                  </a:cubicBezTo>
                  <a:cubicBezTo>
                    <a:pt x="1615" y="3159"/>
                    <a:pt x="1460" y="3345"/>
                    <a:pt x="1551" y="3810"/>
                  </a:cubicBezTo>
                  <a:cubicBezTo>
                    <a:pt x="1620" y="4221"/>
                    <a:pt x="1862" y="4468"/>
                    <a:pt x="2177" y="4586"/>
                  </a:cubicBezTo>
                  <a:lnTo>
                    <a:pt x="2177" y="4586"/>
                  </a:lnTo>
                  <a:cubicBezTo>
                    <a:pt x="1996" y="4772"/>
                    <a:pt x="1742" y="4903"/>
                    <a:pt x="1521" y="4934"/>
                  </a:cubicBezTo>
                  <a:cubicBezTo>
                    <a:pt x="1481" y="4941"/>
                    <a:pt x="1442" y="4944"/>
                    <a:pt x="1404" y="4944"/>
                  </a:cubicBezTo>
                  <a:cubicBezTo>
                    <a:pt x="711" y="4944"/>
                    <a:pt x="273" y="3932"/>
                    <a:pt x="244" y="3384"/>
                  </a:cubicBezTo>
                  <a:cubicBezTo>
                    <a:pt x="228" y="3320"/>
                    <a:pt x="161" y="3281"/>
                    <a:pt x="102" y="3281"/>
                  </a:cubicBezTo>
                  <a:cubicBezTo>
                    <a:pt x="48" y="3281"/>
                    <a:pt x="1" y="3312"/>
                    <a:pt x="1" y="3384"/>
                  </a:cubicBezTo>
                  <a:cubicBezTo>
                    <a:pt x="62" y="4114"/>
                    <a:pt x="426" y="4965"/>
                    <a:pt x="1156" y="5208"/>
                  </a:cubicBezTo>
                  <a:cubicBezTo>
                    <a:pt x="1266" y="5238"/>
                    <a:pt x="1380" y="5252"/>
                    <a:pt x="1494" y="5252"/>
                  </a:cubicBezTo>
                  <a:cubicBezTo>
                    <a:pt x="1939" y="5252"/>
                    <a:pt x="2387" y="5034"/>
                    <a:pt x="2606" y="4668"/>
                  </a:cubicBezTo>
                  <a:lnTo>
                    <a:pt x="2606" y="4668"/>
                  </a:lnTo>
                  <a:cubicBezTo>
                    <a:pt x="2629" y="4669"/>
                    <a:pt x="2653" y="4670"/>
                    <a:pt x="2676" y="4670"/>
                  </a:cubicBezTo>
                  <a:cubicBezTo>
                    <a:pt x="3262" y="4670"/>
                    <a:pt x="3910" y="4375"/>
                    <a:pt x="4195" y="3931"/>
                  </a:cubicBezTo>
                  <a:cubicBezTo>
                    <a:pt x="4803" y="3019"/>
                    <a:pt x="4591" y="466"/>
                    <a:pt x="3436" y="10"/>
                  </a:cubicBezTo>
                  <a:cubicBezTo>
                    <a:pt x="3419" y="3"/>
                    <a:pt x="3403" y="0"/>
                    <a:pt x="3389" y="0"/>
                  </a:cubicBezTo>
                  <a:close/>
                </a:path>
              </a:pathLst>
            </a:custGeom>
            <a:solidFill>
              <a:srgbClr val="6634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80" name="Google Shape;3880;p80"/>
            <p:cNvSpPr/>
            <p:nvPr/>
          </p:nvSpPr>
          <p:spPr>
            <a:xfrm>
              <a:off x="-2306525" y="6346963"/>
              <a:ext cx="119050" cy="76550"/>
            </a:xfrm>
            <a:custGeom>
              <a:avLst/>
              <a:gdLst/>
              <a:ahLst/>
              <a:cxnLst/>
              <a:rect l="l" t="t" r="r" b="b"/>
              <a:pathLst>
                <a:path w="4762" h="3062" extrusionOk="0">
                  <a:moveTo>
                    <a:pt x="2199" y="1485"/>
                  </a:moveTo>
                  <a:lnTo>
                    <a:pt x="2199" y="1485"/>
                  </a:lnTo>
                  <a:cubicBezTo>
                    <a:pt x="2202" y="1625"/>
                    <a:pt x="2169" y="1760"/>
                    <a:pt x="2109" y="1878"/>
                  </a:cubicBezTo>
                  <a:lnTo>
                    <a:pt x="2109" y="1878"/>
                  </a:lnTo>
                  <a:cubicBezTo>
                    <a:pt x="2067" y="1725"/>
                    <a:pt x="2086" y="1582"/>
                    <a:pt x="2199" y="1485"/>
                  </a:cubicBezTo>
                  <a:close/>
                  <a:moveTo>
                    <a:pt x="666" y="0"/>
                  </a:moveTo>
                  <a:cubicBezTo>
                    <a:pt x="622" y="0"/>
                    <a:pt x="577" y="25"/>
                    <a:pt x="548" y="83"/>
                  </a:cubicBezTo>
                  <a:cubicBezTo>
                    <a:pt x="62" y="934"/>
                    <a:pt x="1" y="2484"/>
                    <a:pt x="1278" y="2666"/>
                  </a:cubicBezTo>
                  <a:cubicBezTo>
                    <a:pt x="1352" y="2679"/>
                    <a:pt x="1424" y="2685"/>
                    <a:pt x="1495" y="2685"/>
                  </a:cubicBezTo>
                  <a:cubicBezTo>
                    <a:pt x="1690" y="2685"/>
                    <a:pt x="1870" y="2639"/>
                    <a:pt x="2027" y="2559"/>
                  </a:cubicBezTo>
                  <a:lnTo>
                    <a:pt x="2027" y="2559"/>
                  </a:lnTo>
                  <a:cubicBezTo>
                    <a:pt x="2271" y="2849"/>
                    <a:pt x="2618" y="3062"/>
                    <a:pt x="2980" y="3062"/>
                  </a:cubicBezTo>
                  <a:cubicBezTo>
                    <a:pt x="4104" y="3031"/>
                    <a:pt x="4712" y="1207"/>
                    <a:pt x="4743" y="296"/>
                  </a:cubicBezTo>
                  <a:cubicBezTo>
                    <a:pt x="4762" y="199"/>
                    <a:pt x="4671" y="140"/>
                    <a:pt x="4587" y="140"/>
                  </a:cubicBezTo>
                  <a:cubicBezTo>
                    <a:pt x="4538" y="140"/>
                    <a:pt x="4491" y="160"/>
                    <a:pt x="4469" y="204"/>
                  </a:cubicBezTo>
                  <a:cubicBezTo>
                    <a:pt x="4195" y="751"/>
                    <a:pt x="4074" y="1329"/>
                    <a:pt x="3770" y="1846"/>
                  </a:cubicBezTo>
                  <a:cubicBezTo>
                    <a:pt x="3618" y="2150"/>
                    <a:pt x="3344" y="2575"/>
                    <a:pt x="2980" y="2606"/>
                  </a:cubicBezTo>
                  <a:cubicBezTo>
                    <a:pt x="2965" y="2607"/>
                    <a:pt x="2950" y="2608"/>
                    <a:pt x="2935" y="2608"/>
                  </a:cubicBezTo>
                  <a:cubicBezTo>
                    <a:pt x="2741" y="2608"/>
                    <a:pt x="2524" y="2476"/>
                    <a:pt x="2359" y="2298"/>
                  </a:cubicBezTo>
                  <a:lnTo>
                    <a:pt x="2359" y="2298"/>
                  </a:lnTo>
                  <a:cubicBezTo>
                    <a:pt x="2612" y="2005"/>
                    <a:pt x="2709" y="1580"/>
                    <a:pt x="2554" y="1147"/>
                  </a:cubicBezTo>
                  <a:cubicBezTo>
                    <a:pt x="2504" y="1046"/>
                    <a:pt x="2433" y="987"/>
                    <a:pt x="2340" y="987"/>
                  </a:cubicBezTo>
                  <a:cubicBezTo>
                    <a:pt x="2321" y="987"/>
                    <a:pt x="2301" y="989"/>
                    <a:pt x="2281" y="995"/>
                  </a:cubicBezTo>
                  <a:cubicBezTo>
                    <a:pt x="1638" y="1167"/>
                    <a:pt x="1569" y="1711"/>
                    <a:pt x="1795" y="2197"/>
                  </a:cubicBezTo>
                  <a:lnTo>
                    <a:pt x="1795" y="2197"/>
                  </a:lnTo>
                  <a:cubicBezTo>
                    <a:pt x="1700" y="2246"/>
                    <a:pt x="1592" y="2274"/>
                    <a:pt x="1474" y="2274"/>
                  </a:cubicBezTo>
                  <a:cubicBezTo>
                    <a:pt x="1402" y="2274"/>
                    <a:pt x="1326" y="2263"/>
                    <a:pt x="1247" y="2241"/>
                  </a:cubicBezTo>
                  <a:cubicBezTo>
                    <a:pt x="366" y="1998"/>
                    <a:pt x="518" y="873"/>
                    <a:pt x="791" y="235"/>
                  </a:cubicBezTo>
                  <a:cubicBezTo>
                    <a:pt x="853" y="111"/>
                    <a:pt x="760" y="0"/>
                    <a:pt x="666" y="0"/>
                  </a:cubicBezTo>
                  <a:close/>
                </a:path>
              </a:pathLst>
            </a:custGeom>
            <a:solidFill>
              <a:srgbClr val="6634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81" name="Google Shape;3881;p80"/>
            <p:cNvSpPr/>
            <p:nvPr/>
          </p:nvSpPr>
          <p:spPr>
            <a:xfrm>
              <a:off x="-2142875" y="6324013"/>
              <a:ext cx="128950" cy="136550"/>
            </a:xfrm>
            <a:custGeom>
              <a:avLst/>
              <a:gdLst/>
              <a:ahLst/>
              <a:cxnLst/>
              <a:rect l="l" t="t" r="r" b="b"/>
              <a:pathLst>
                <a:path w="5158" h="5462" extrusionOk="0">
                  <a:moveTo>
                    <a:pt x="2101" y="3436"/>
                  </a:moveTo>
                  <a:cubicBezTo>
                    <a:pt x="2177" y="3436"/>
                    <a:pt x="2383" y="3757"/>
                    <a:pt x="2361" y="3980"/>
                  </a:cubicBezTo>
                  <a:cubicBezTo>
                    <a:pt x="2361" y="3992"/>
                    <a:pt x="2360" y="4005"/>
                    <a:pt x="2360" y="4017"/>
                  </a:cubicBezTo>
                  <a:lnTo>
                    <a:pt x="2360" y="4017"/>
                  </a:lnTo>
                  <a:cubicBezTo>
                    <a:pt x="2227" y="3929"/>
                    <a:pt x="2128" y="3789"/>
                    <a:pt x="2087" y="3584"/>
                  </a:cubicBezTo>
                  <a:cubicBezTo>
                    <a:pt x="2063" y="3479"/>
                    <a:pt x="2073" y="3436"/>
                    <a:pt x="2101" y="3436"/>
                  </a:cubicBezTo>
                  <a:close/>
                  <a:moveTo>
                    <a:pt x="3224" y="0"/>
                  </a:moveTo>
                  <a:cubicBezTo>
                    <a:pt x="3128" y="0"/>
                    <a:pt x="3049" y="115"/>
                    <a:pt x="3121" y="210"/>
                  </a:cubicBezTo>
                  <a:cubicBezTo>
                    <a:pt x="3729" y="1092"/>
                    <a:pt x="4641" y="2490"/>
                    <a:pt x="3972" y="3584"/>
                  </a:cubicBezTo>
                  <a:cubicBezTo>
                    <a:pt x="3768" y="3891"/>
                    <a:pt x="3259" y="4140"/>
                    <a:pt x="2818" y="4140"/>
                  </a:cubicBezTo>
                  <a:cubicBezTo>
                    <a:pt x="2816" y="4140"/>
                    <a:pt x="2815" y="4140"/>
                    <a:pt x="2813" y="4140"/>
                  </a:cubicBezTo>
                  <a:lnTo>
                    <a:pt x="2813" y="4140"/>
                  </a:lnTo>
                  <a:cubicBezTo>
                    <a:pt x="2898" y="3807"/>
                    <a:pt x="2885" y="3460"/>
                    <a:pt x="2665" y="3189"/>
                  </a:cubicBezTo>
                  <a:cubicBezTo>
                    <a:pt x="2522" y="3029"/>
                    <a:pt x="2244" y="2900"/>
                    <a:pt x="1990" y="2900"/>
                  </a:cubicBezTo>
                  <a:cubicBezTo>
                    <a:pt x="1810" y="2900"/>
                    <a:pt x="1641" y="2965"/>
                    <a:pt x="1540" y="3128"/>
                  </a:cubicBezTo>
                  <a:cubicBezTo>
                    <a:pt x="1297" y="3554"/>
                    <a:pt x="1935" y="4192"/>
                    <a:pt x="2239" y="4375"/>
                  </a:cubicBezTo>
                  <a:cubicBezTo>
                    <a:pt x="2244" y="4377"/>
                    <a:pt x="2248" y="4380"/>
                    <a:pt x="2252" y="4383"/>
                  </a:cubicBezTo>
                  <a:lnTo>
                    <a:pt x="2252" y="4383"/>
                  </a:lnTo>
                  <a:cubicBezTo>
                    <a:pt x="2183" y="4520"/>
                    <a:pt x="2090" y="4646"/>
                    <a:pt x="1996" y="4739"/>
                  </a:cubicBezTo>
                  <a:cubicBezTo>
                    <a:pt x="1821" y="4936"/>
                    <a:pt x="1585" y="5027"/>
                    <a:pt x="1355" y="5027"/>
                  </a:cubicBezTo>
                  <a:cubicBezTo>
                    <a:pt x="907" y="5027"/>
                    <a:pt x="477" y="4683"/>
                    <a:pt x="537" y="4101"/>
                  </a:cubicBezTo>
                  <a:cubicBezTo>
                    <a:pt x="537" y="4001"/>
                    <a:pt x="463" y="3956"/>
                    <a:pt x="392" y="3956"/>
                  </a:cubicBezTo>
                  <a:cubicBezTo>
                    <a:pt x="334" y="3956"/>
                    <a:pt x="277" y="3986"/>
                    <a:pt x="264" y="4040"/>
                  </a:cubicBezTo>
                  <a:cubicBezTo>
                    <a:pt x="1" y="4959"/>
                    <a:pt x="618" y="5462"/>
                    <a:pt x="1308" y="5462"/>
                  </a:cubicBezTo>
                  <a:cubicBezTo>
                    <a:pt x="1736" y="5462"/>
                    <a:pt x="2191" y="5268"/>
                    <a:pt x="2482" y="4861"/>
                  </a:cubicBezTo>
                  <a:cubicBezTo>
                    <a:pt x="2545" y="4767"/>
                    <a:pt x="2607" y="4661"/>
                    <a:pt x="2661" y="4548"/>
                  </a:cubicBezTo>
                  <a:lnTo>
                    <a:pt x="2661" y="4548"/>
                  </a:lnTo>
                  <a:cubicBezTo>
                    <a:pt x="2775" y="4574"/>
                    <a:pt x="2891" y="4587"/>
                    <a:pt x="3007" y="4587"/>
                  </a:cubicBezTo>
                  <a:cubicBezTo>
                    <a:pt x="3467" y="4587"/>
                    <a:pt x="3926" y="4387"/>
                    <a:pt x="4215" y="4040"/>
                  </a:cubicBezTo>
                  <a:cubicBezTo>
                    <a:pt x="5157" y="2916"/>
                    <a:pt x="4337" y="788"/>
                    <a:pt x="3303" y="28"/>
                  </a:cubicBezTo>
                  <a:cubicBezTo>
                    <a:pt x="3277" y="9"/>
                    <a:pt x="3250" y="0"/>
                    <a:pt x="3224" y="0"/>
                  </a:cubicBezTo>
                  <a:close/>
                </a:path>
              </a:pathLst>
            </a:custGeom>
            <a:solidFill>
              <a:srgbClr val="6634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82" name="Google Shape;3882;p80"/>
            <p:cNvSpPr/>
            <p:nvPr/>
          </p:nvSpPr>
          <p:spPr>
            <a:xfrm>
              <a:off x="-1970650" y="6415138"/>
              <a:ext cx="56700" cy="96100"/>
            </a:xfrm>
            <a:custGeom>
              <a:avLst/>
              <a:gdLst/>
              <a:ahLst/>
              <a:cxnLst/>
              <a:rect l="l" t="t" r="r" b="b"/>
              <a:pathLst>
                <a:path w="2268" h="3844" extrusionOk="0">
                  <a:moveTo>
                    <a:pt x="697" y="1"/>
                  </a:moveTo>
                  <a:cubicBezTo>
                    <a:pt x="635" y="1"/>
                    <a:pt x="572" y="37"/>
                    <a:pt x="548" y="122"/>
                  </a:cubicBezTo>
                  <a:cubicBezTo>
                    <a:pt x="305" y="942"/>
                    <a:pt x="1" y="2280"/>
                    <a:pt x="761" y="2888"/>
                  </a:cubicBezTo>
                  <a:cubicBezTo>
                    <a:pt x="932" y="3016"/>
                    <a:pt x="1099" y="3075"/>
                    <a:pt x="1250" y="3080"/>
                  </a:cubicBezTo>
                  <a:lnTo>
                    <a:pt x="1250" y="3080"/>
                  </a:lnTo>
                  <a:cubicBezTo>
                    <a:pt x="1369" y="3355"/>
                    <a:pt x="1570" y="3606"/>
                    <a:pt x="1825" y="3800"/>
                  </a:cubicBezTo>
                  <a:cubicBezTo>
                    <a:pt x="1862" y="3831"/>
                    <a:pt x="1904" y="3844"/>
                    <a:pt x="1946" y="3844"/>
                  </a:cubicBezTo>
                  <a:cubicBezTo>
                    <a:pt x="2109" y="3844"/>
                    <a:pt x="2267" y="3641"/>
                    <a:pt x="2098" y="3496"/>
                  </a:cubicBezTo>
                  <a:cubicBezTo>
                    <a:pt x="1925" y="3335"/>
                    <a:pt x="1762" y="3150"/>
                    <a:pt x="1659" y="2947"/>
                  </a:cubicBezTo>
                  <a:lnTo>
                    <a:pt x="1659" y="2947"/>
                  </a:lnTo>
                  <a:cubicBezTo>
                    <a:pt x="1980" y="2697"/>
                    <a:pt x="2080" y="2146"/>
                    <a:pt x="1703" y="1733"/>
                  </a:cubicBezTo>
                  <a:cubicBezTo>
                    <a:pt x="1667" y="1697"/>
                    <a:pt x="1622" y="1680"/>
                    <a:pt x="1574" y="1680"/>
                  </a:cubicBezTo>
                  <a:cubicBezTo>
                    <a:pt x="1501" y="1680"/>
                    <a:pt x="1424" y="1720"/>
                    <a:pt x="1369" y="1794"/>
                  </a:cubicBezTo>
                  <a:cubicBezTo>
                    <a:pt x="1212" y="2008"/>
                    <a:pt x="1138" y="2242"/>
                    <a:pt x="1129" y="2476"/>
                  </a:cubicBezTo>
                  <a:lnTo>
                    <a:pt x="1129" y="2476"/>
                  </a:lnTo>
                  <a:cubicBezTo>
                    <a:pt x="1101" y="2497"/>
                    <a:pt x="1072" y="2507"/>
                    <a:pt x="1045" y="2507"/>
                  </a:cubicBezTo>
                  <a:cubicBezTo>
                    <a:pt x="976" y="2507"/>
                    <a:pt x="912" y="2442"/>
                    <a:pt x="852" y="2310"/>
                  </a:cubicBezTo>
                  <a:cubicBezTo>
                    <a:pt x="791" y="2219"/>
                    <a:pt x="761" y="2097"/>
                    <a:pt x="730" y="1976"/>
                  </a:cubicBezTo>
                  <a:cubicBezTo>
                    <a:pt x="669" y="1763"/>
                    <a:pt x="669" y="1550"/>
                    <a:pt x="700" y="1338"/>
                  </a:cubicBezTo>
                  <a:cubicBezTo>
                    <a:pt x="700" y="942"/>
                    <a:pt x="761" y="578"/>
                    <a:pt x="852" y="213"/>
                  </a:cubicBezTo>
                  <a:cubicBezTo>
                    <a:pt x="888" y="85"/>
                    <a:pt x="793" y="1"/>
                    <a:pt x="697" y="1"/>
                  </a:cubicBezTo>
                  <a:close/>
                </a:path>
              </a:pathLst>
            </a:custGeom>
            <a:solidFill>
              <a:srgbClr val="66344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83" name="Google Shape;3883;p80"/>
            <p:cNvSpPr/>
            <p:nvPr/>
          </p:nvSpPr>
          <p:spPr>
            <a:xfrm>
              <a:off x="-1944270" y="7148935"/>
              <a:ext cx="124625" cy="151895"/>
            </a:xfrm>
            <a:custGeom>
              <a:avLst/>
              <a:gdLst/>
              <a:ahLst/>
              <a:cxnLst/>
              <a:rect l="l" t="t" r="r" b="b"/>
              <a:pathLst>
                <a:path w="4985" h="5533" extrusionOk="0">
                  <a:moveTo>
                    <a:pt x="3131" y="1"/>
                  </a:moveTo>
                  <a:cubicBezTo>
                    <a:pt x="2340" y="882"/>
                    <a:pt x="0" y="1824"/>
                    <a:pt x="0" y="1824"/>
                  </a:cubicBezTo>
                  <a:lnTo>
                    <a:pt x="61" y="3040"/>
                  </a:lnTo>
                  <a:cubicBezTo>
                    <a:pt x="61" y="3040"/>
                    <a:pt x="1905" y="4914"/>
                    <a:pt x="3180" y="5513"/>
                  </a:cubicBezTo>
                  <a:lnTo>
                    <a:pt x="3180" y="5513"/>
                  </a:lnTo>
                  <a:cubicBezTo>
                    <a:pt x="3119" y="5448"/>
                    <a:pt x="3168" y="5158"/>
                    <a:pt x="4985" y="3891"/>
                  </a:cubicBezTo>
                  <a:cubicBezTo>
                    <a:pt x="4134" y="1946"/>
                    <a:pt x="3131" y="1"/>
                    <a:pt x="3131" y="1"/>
                  </a:cubicBezTo>
                  <a:close/>
                  <a:moveTo>
                    <a:pt x="3180" y="5513"/>
                  </a:moveTo>
                  <a:cubicBezTo>
                    <a:pt x="3197" y="5531"/>
                    <a:pt x="3222" y="5533"/>
                    <a:pt x="3222" y="5533"/>
                  </a:cubicBezTo>
                  <a:cubicBezTo>
                    <a:pt x="3208" y="5526"/>
                    <a:pt x="3194" y="5520"/>
                    <a:pt x="3180" y="5513"/>
                  </a:cubicBezTo>
                  <a:close/>
                </a:path>
              </a:pathLst>
            </a:custGeom>
            <a:solidFill>
              <a:srgbClr val="723A3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84" name="Google Shape;3884;p80"/>
            <p:cNvSpPr/>
            <p:nvPr/>
          </p:nvSpPr>
          <p:spPr>
            <a:xfrm>
              <a:off x="-2146175" y="7054963"/>
              <a:ext cx="249275" cy="309450"/>
            </a:xfrm>
            <a:custGeom>
              <a:avLst/>
              <a:gdLst/>
              <a:ahLst/>
              <a:cxnLst/>
              <a:rect l="l" t="t" r="r" b="b"/>
              <a:pathLst>
                <a:path w="9971" h="12378" extrusionOk="0">
                  <a:moveTo>
                    <a:pt x="1490" y="0"/>
                  </a:moveTo>
                  <a:lnTo>
                    <a:pt x="0" y="10031"/>
                  </a:lnTo>
                  <a:cubicBezTo>
                    <a:pt x="0" y="10031"/>
                    <a:pt x="5928" y="12037"/>
                    <a:pt x="7417" y="12371"/>
                  </a:cubicBezTo>
                  <a:cubicBezTo>
                    <a:pt x="7437" y="12375"/>
                    <a:pt x="7457" y="12377"/>
                    <a:pt x="7477" y="12377"/>
                  </a:cubicBezTo>
                  <a:cubicBezTo>
                    <a:pt x="8935" y="12377"/>
                    <a:pt x="9970" y="1490"/>
                    <a:pt x="9970" y="1490"/>
                  </a:cubicBezTo>
                  <a:lnTo>
                    <a:pt x="1490" y="0"/>
                  </a:lnTo>
                  <a:close/>
                </a:path>
              </a:pathLst>
            </a:custGeom>
            <a:solidFill>
              <a:srgbClr val="FCB31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85" name="Google Shape;3885;p80"/>
            <p:cNvSpPr/>
            <p:nvPr/>
          </p:nvSpPr>
          <p:spPr>
            <a:xfrm>
              <a:off x="-2160625" y="7060288"/>
              <a:ext cx="239400" cy="297300"/>
            </a:xfrm>
            <a:custGeom>
              <a:avLst/>
              <a:gdLst/>
              <a:ahLst/>
              <a:cxnLst/>
              <a:rect l="l" t="t" r="r" b="b"/>
              <a:pathLst>
                <a:path w="9576" h="11892" extrusionOk="0">
                  <a:moveTo>
                    <a:pt x="1521" y="0"/>
                  </a:moveTo>
                  <a:lnTo>
                    <a:pt x="1" y="10031"/>
                  </a:lnTo>
                  <a:cubicBezTo>
                    <a:pt x="1" y="10031"/>
                    <a:pt x="6232" y="11581"/>
                    <a:pt x="7721" y="11885"/>
                  </a:cubicBezTo>
                  <a:cubicBezTo>
                    <a:pt x="7743" y="11889"/>
                    <a:pt x="7763" y="11891"/>
                    <a:pt x="7784" y="11891"/>
                  </a:cubicBezTo>
                  <a:cubicBezTo>
                    <a:pt x="9221" y="11891"/>
                    <a:pt x="9576" y="1641"/>
                    <a:pt x="9576" y="1641"/>
                  </a:cubicBezTo>
                  <a:lnTo>
                    <a:pt x="1521" y="0"/>
                  </a:lnTo>
                  <a:close/>
                </a:path>
              </a:pathLst>
            </a:custGeom>
            <a:solidFill>
              <a:srgbClr val="EBE9F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86" name="Google Shape;3886;p80"/>
            <p:cNvSpPr/>
            <p:nvPr/>
          </p:nvSpPr>
          <p:spPr>
            <a:xfrm>
              <a:off x="-2169725" y="7069388"/>
              <a:ext cx="250025" cy="294275"/>
            </a:xfrm>
            <a:custGeom>
              <a:avLst/>
              <a:gdLst/>
              <a:ahLst/>
              <a:cxnLst/>
              <a:rect l="l" t="t" r="r" b="b"/>
              <a:pathLst>
                <a:path w="10001" h="11771" extrusionOk="0">
                  <a:moveTo>
                    <a:pt x="1520" y="1"/>
                  </a:moveTo>
                  <a:lnTo>
                    <a:pt x="0" y="10062"/>
                  </a:lnTo>
                  <a:cubicBezTo>
                    <a:pt x="0" y="10062"/>
                    <a:pt x="6657" y="11429"/>
                    <a:pt x="8146" y="11764"/>
                  </a:cubicBezTo>
                  <a:cubicBezTo>
                    <a:pt x="8167" y="11768"/>
                    <a:pt x="8188" y="11770"/>
                    <a:pt x="8209" y="11770"/>
                  </a:cubicBezTo>
                  <a:cubicBezTo>
                    <a:pt x="9646" y="11770"/>
                    <a:pt x="10000" y="1490"/>
                    <a:pt x="10000" y="1490"/>
                  </a:cubicBezTo>
                  <a:lnTo>
                    <a:pt x="1520" y="1"/>
                  </a:lnTo>
                  <a:close/>
                </a:path>
              </a:pathLst>
            </a:custGeom>
            <a:solidFill>
              <a:srgbClr val="FFCC7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87" name="Google Shape;3887;p80"/>
            <p:cNvSpPr/>
            <p:nvPr/>
          </p:nvSpPr>
          <p:spPr>
            <a:xfrm>
              <a:off x="-2115025" y="7128338"/>
              <a:ext cx="333875" cy="298400"/>
            </a:xfrm>
            <a:custGeom>
              <a:avLst/>
              <a:gdLst/>
              <a:ahLst/>
              <a:cxnLst/>
              <a:rect l="l" t="t" r="r" b="b"/>
              <a:pathLst>
                <a:path w="13355" h="11936" extrusionOk="0">
                  <a:moveTo>
                    <a:pt x="2201" y="1"/>
                  </a:moveTo>
                  <a:cubicBezTo>
                    <a:pt x="2116" y="1"/>
                    <a:pt x="2040" y="23"/>
                    <a:pt x="1976" y="74"/>
                  </a:cubicBezTo>
                  <a:cubicBezTo>
                    <a:pt x="1551" y="378"/>
                    <a:pt x="2250" y="1351"/>
                    <a:pt x="2250" y="1351"/>
                  </a:cubicBezTo>
                  <a:cubicBezTo>
                    <a:pt x="2250" y="1351"/>
                    <a:pt x="1616" y="670"/>
                    <a:pt x="1236" y="670"/>
                  </a:cubicBezTo>
                  <a:cubicBezTo>
                    <a:pt x="1183" y="670"/>
                    <a:pt x="1135" y="683"/>
                    <a:pt x="1095" y="713"/>
                  </a:cubicBezTo>
                  <a:cubicBezTo>
                    <a:pt x="791" y="986"/>
                    <a:pt x="1399" y="1929"/>
                    <a:pt x="1399" y="1929"/>
                  </a:cubicBezTo>
                  <a:cubicBezTo>
                    <a:pt x="1399" y="1929"/>
                    <a:pt x="842" y="1297"/>
                    <a:pt x="482" y="1297"/>
                  </a:cubicBezTo>
                  <a:cubicBezTo>
                    <a:pt x="382" y="1297"/>
                    <a:pt x="297" y="1346"/>
                    <a:pt x="244" y="1473"/>
                  </a:cubicBezTo>
                  <a:cubicBezTo>
                    <a:pt x="1" y="2050"/>
                    <a:pt x="1672" y="4178"/>
                    <a:pt x="1672" y="4178"/>
                  </a:cubicBezTo>
                  <a:cubicBezTo>
                    <a:pt x="2159" y="5090"/>
                    <a:pt x="2949" y="5850"/>
                    <a:pt x="2949" y="5850"/>
                  </a:cubicBezTo>
                  <a:cubicBezTo>
                    <a:pt x="5776" y="9406"/>
                    <a:pt x="8663" y="11564"/>
                    <a:pt x="10396" y="11898"/>
                  </a:cubicBezTo>
                  <a:cubicBezTo>
                    <a:pt x="10525" y="11923"/>
                    <a:pt x="10651" y="11935"/>
                    <a:pt x="10774" y="11935"/>
                  </a:cubicBezTo>
                  <a:cubicBezTo>
                    <a:pt x="12306" y="11935"/>
                    <a:pt x="13354" y="10093"/>
                    <a:pt x="13101" y="8433"/>
                  </a:cubicBezTo>
                  <a:cubicBezTo>
                    <a:pt x="12980" y="7734"/>
                    <a:pt x="12463" y="6397"/>
                    <a:pt x="11855" y="5059"/>
                  </a:cubicBezTo>
                  <a:cubicBezTo>
                    <a:pt x="10031" y="6336"/>
                    <a:pt x="9970" y="6609"/>
                    <a:pt x="10031" y="6701"/>
                  </a:cubicBezTo>
                  <a:cubicBezTo>
                    <a:pt x="8724" y="6032"/>
                    <a:pt x="4682" y="2020"/>
                    <a:pt x="4682" y="2020"/>
                  </a:cubicBezTo>
                  <a:cubicBezTo>
                    <a:pt x="4682" y="2020"/>
                    <a:pt x="4773" y="1625"/>
                    <a:pt x="4682" y="956"/>
                  </a:cubicBezTo>
                  <a:cubicBezTo>
                    <a:pt x="4640" y="738"/>
                    <a:pt x="4567" y="659"/>
                    <a:pt x="4476" y="659"/>
                  </a:cubicBezTo>
                  <a:cubicBezTo>
                    <a:pt x="4301" y="659"/>
                    <a:pt x="4061" y="958"/>
                    <a:pt x="3861" y="1138"/>
                  </a:cubicBezTo>
                  <a:cubicBezTo>
                    <a:pt x="3573" y="851"/>
                    <a:pt x="2724" y="1"/>
                    <a:pt x="2201" y="1"/>
                  </a:cubicBezTo>
                  <a:close/>
                </a:path>
              </a:pathLst>
            </a:custGeom>
            <a:solidFill>
              <a:srgbClr val="8E534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88" name="Google Shape;3888;p80"/>
            <p:cNvSpPr/>
            <p:nvPr/>
          </p:nvSpPr>
          <p:spPr>
            <a:xfrm>
              <a:off x="-2564875" y="7555138"/>
              <a:ext cx="367800" cy="500525"/>
            </a:xfrm>
            <a:custGeom>
              <a:avLst/>
              <a:gdLst/>
              <a:ahLst/>
              <a:cxnLst/>
              <a:rect l="l" t="t" r="r" b="b"/>
              <a:pathLst>
                <a:path w="14712" h="20021" extrusionOk="0">
                  <a:moveTo>
                    <a:pt x="8070" y="1"/>
                  </a:moveTo>
                  <a:cubicBezTo>
                    <a:pt x="7589" y="1"/>
                    <a:pt x="7059" y="18"/>
                    <a:pt x="6475" y="54"/>
                  </a:cubicBezTo>
                  <a:cubicBezTo>
                    <a:pt x="6475" y="54"/>
                    <a:pt x="395" y="358"/>
                    <a:pt x="578" y="4036"/>
                  </a:cubicBezTo>
                  <a:cubicBezTo>
                    <a:pt x="730" y="7714"/>
                    <a:pt x="0" y="16012"/>
                    <a:pt x="1824" y="19143"/>
                  </a:cubicBezTo>
                  <a:cubicBezTo>
                    <a:pt x="2180" y="19781"/>
                    <a:pt x="3959" y="20021"/>
                    <a:pt x="5993" y="20021"/>
                  </a:cubicBezTo>
                  <a:cubicBezTo>
                    <a:pt x="8123" y="20021"/>
                    <a:pt x="10533" y="19758"/>
                    <a:pt x="11885" y="19416"/>
                  </a:cubicBezTo>
                  <a:cubicBezTo>
                    <a:pt x="14529" y="18778"/>
                    <a:pt x="14712" y="16346"/>
                    <a:pt x="14560" y="13854"/>
                  </a:cubicBezTo>
                  <a:cubicBezTo>
                    <a:pt x="14378" y="11361"/>
                    <a:pt x="13861" y="5434"/>
                    <a:pt x="13131" y="2729"/>
                  </a:cubicBezTo>
                  <a:cubicBezTo>
                    <a:pt x="12697" y="1184"/>
                    <a:pt x="12046" y="1"/>
                    <a:pt x="8070" y="1"/>
                  </a:cubicBezTo>
                  <a:close/>
                </a:path>
              </a:pathLst>
            </a:custGeom>
            <a:solidFill>
              <a:srgbClr val="00959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89" name="Google Shape;3889;p80"/>
            <p:cNvSpPr/>
            <p:nvPr/>
          </p:nvSpPr>
          <p:spPr>
            <a:xfrm>
              <a:off x="-2548150" y="7555138"/>
              <a:ext cx="367800" cy="500525"/>
            </a:xfrm>
            <a:custGeom>
              <a:avLst/>
              <a:gdLst/>
              <a:ahLst/>
              <a:cxnLst/>
              <a:rect l="l" t="t" r="r" b="b"/>
              <a:pathLst>
                <a:path w="14712" h="20021" extrusionOk="0">
                  <a:moveTo>
                    <a:pt x="8069" y="1"/>
                  </a:moveTo>
                  <a:cubicBezTo>
                    <a:pt x="7588" y="1"/>
                    <a:pt x="7058" y="18"/>
                    <a:pt x="6474" y="54"/>
                  </a:cubicBezTo>
                  <a:cubicBezTo>
                    <a:pt x="6474" y="54"/>
                    <a:pt x="395" y="358"/>
                    <a:pt x="547" y="4036"/>
                  </a:cubicBezTo>
                  <a:cubicBezTo>
                    <a:pt x="730" y="7714"/>
                    <a:pt x="0" y="16012"/>
                    <a:pt x="1824" y="19143"/>
                  </a:cubicBezTo>
                  <a:cubicBezTo>
                    <a:pt x="2180" y="19781"/>
                    <a:pt x="3959" y="20021"/>
                    <a:pt x="5993" y="20021"/>
                  </a:cubicBezTo>
                  <a:cubicBezTo>
                    <a:pt x="8122" y="20021"/>
                    <a:pt x="10532" y="19758"/>
                    <a:pt x="11885" y="19416"/>
                  </a:cubicBezTo>
                  <a:cubicBezTo>
                    <a:pt x="14529" y="18778"/>
                    <a:pt x="14712" y="16346"/>
                    <a:pt x="14529" y="13854"/>
                  </a:cubicBezTo>
                  <a:cubicBezTo>
                    <a:pt x="14377" y="11361"/>
                    <a:pt x="13860" y="5434"/>
                    <a:pt x="13131" y="2729"/>
                  </a:cubicBezTo>
                  <a:cubicBezTo>
                    <a:pt x="12697" y="1184"/>
                    <a:pt x="12046" y="1"/>
                    <a:pt x="8069" y="1"/>
                  </a:cubicBezTo>
                  <a:close/>
                </a:path>
              </a:pathLst>
            </a:custGeom>
            <a:solidFill>
              <a:srgbClr val="09B1C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90" name="Google Shape;3890;p80"/>
            <p:cNvSpPr/>
            <p:nvPr/>
          </p:nvSpPr>
          <p:spPr>
            <a:xfrm>
              <a:off x="-2514725" y="7802488"/>
              <a:ext cx="320700" cy="81475"/>
            </a:xfrm>
            <a:custGeom>
              <a:avLst/>
              <a:gdLst/>
              <a:ahLst/>
              <a:cxnLst/>
              <a:rect l="l" t="t" r="r" b="b"/>
              <a:pathLst>
                <a:path w="12828" h="3259" extrusionOk="0">
                  <a:moveTo>
                    <a:pt x="7380" y="1"/>
                  </a:moveTo>
                  <a:cubicBezTo>
                    <a:pt x="6780" y="1"/>
                    <a:pt x="6107" y="13"/>
                    <a:pt x="5350" y="39"/>
                  </a:cubicBezTo>
                  <a:cubicBezTo>
                    <a:pt x="5350" y="39"/>
                    <a:pt x="700" y="464"/>
                    <a:pt x="0" y="2197"/>
                  </a:cubicBezTo>
                  <a:cubicBezTo>
                    <a:pt x="2270" y="2937"/>
                    <a:pt x="4601" y="3259"/>
                    <a:pt x="6932" y="3259"/>
                  </a:cubicBezTo>
                  <a:cubicBezTo>
                    <a:pt x="8910" y="3259"/>
                    <a:pt x="10888" y="3027"/>
                    <a:pt x="12827" y="2623"/>
                  </a:cubicBezTo>
                  <a:cubicBezTo>
                    <a:pt x="12706" y="2075"/>
                    <a:pt x="12554" y="1589"/>
                    <a:pt x="12372" y="1255"/>
                  </a:cubicBezTo>
                  <a:cubicBezTo>
                    <a:pt x="11953" y="470"/>
                    <a:pt x="11063" y="1"/>
                    <a:pt x="7380" y="1"/>
                  </a:cubicBezTo>
                  <a:close/>
                </a:path>
              </a:pathLst>
            </a:custGeom>
            <a:solidFill>
              <a:srgbClr val="FFCC7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91" name="Google Shape;3891;p80"/>
            <p:cNvSpPr/>
            <p:nvPr/>
          </p:nvSpPr>
          <p:spPr>
            <a:xfrm>
              <a:off x="-2521575" y="7857388"/>
              <a:ext cx="331350" cy="53175"/>
            </a:xfrm>
            <a:custGeom>
              <a:avLst/>
              <a:gdLst/>
              <a:ahLst/>
              <a:cxnLst/>
              <a:rect l="l" t="t" r="r" b="b"/>
              <a:pathLst>
                <a:path w="13254" h="2127" extrusionOk="0">
                  <a:moveTo>
                    <a:pt x="274" y="1"/>
                  </a:moveTo>
                  <a:cubicBezTo>
                    <a:pt x="244" y="92"/>
                    <a:pt x="214" y="153"/>
                    <a:pt x="214" y="244"/>
                  </a:cubicBezTo>
                  <a:cubicBezTo>
                    <a:pt x="153" y="609"/>
                    <a:pt x="62" y="1034"/>
                    <a:pt x="1" y="1521"/>
                  </a:cubicBezTo>
                  <a:cubicBezTo>
                    <a:pt x="1888" y="1915"/>
                    <a:pt x="3867" y="2126"/>
                    <a:pt x="5866" y="2126"/>
                  </a:cubicBezTo>
                  <a:cubicBezTo>
                    <a:pt x="8342" y="2126"/>
                    <a:pt x="10849" y="1802"/>
                    <a:pt x="13253" y="1095"/>
                  </a:cubicBezTo>
                  <a:cubicBezTo>
                    <a:pt x="13193" y="882"/>
                    <a:pt x="13162" y="639"/>
                    <a:pt x="13101" y="427"/>
                  </a:cubicBezTo>
                  <a:cubicBezTo>
                    <a:pt x="11162" y="831"/>
                    <a:pt x="9184" y="1063"/>
                    <a:pt x="7206" y="1063"/>
                  </a:cubicBezTo>
                  <a:cubicBezTo>
                    <a:pt x="4875" y="1063"/>
                    <a:pt x="2544" y="741"/>
                    <a:pt x="274" y="1"/>
                  </a:cubicBezTo>
                  <a:close/>
                </a:path>
              </a:pathLst>
            </a:custGeom>
            <a:solidFill>
              <a:srgbClr val="FCB31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92" name="Google Shape;3892;p80"/>
            <p:cNvSpPr/>
            <p:nvPr/>
          </p:nvSpPr>
          <p:spPr>
            <a:xfrm>
              <a:off x="-2523850" y="7884763"/>
              <a:ext cx="346550" cy="146675"/>
            </a:xfrm>
            <a:custGeom>
              <a:avLst/>
              <a:gdLst/>
              <a:ahLst/>
              <a:cxnLst/>
              <a:rect l="l" t="t" r="r" b="b"/>
              <a:pathLst>
                <a:path w="13862" h="5867" extrusionOk="0">
                  <a:moveTo>
                    <a:pt x="13344" y="0"/>
                  </a:moveTo>
                  <a:cubicBezTo>
                    <a:pt x="10940" y="707"/>
                    <a:pt x="8433" y="1031"/>
                    <a:pt x="5957" y="1031"/>
                  </a:cubicBezTo>
                  <a:cubicBezTo>
                    <a:pt x="3958" y="1031"/>
                    <a:pt x="1979" y="820"/>
                    <a:pt x="92" y="426"/>
                  </a:cubicBezTo>
                  <a:cubicBezTo>
                    <a:pt x="62" y="608"/>
                    <a:pt x="31" y="821"/>
                    <a:pt x="1" y="1003"/>
                  </a:cubicBezTo>
                  <a:cubicBezTo>
                    <a:pt x="3466" y="4529"/>
                    <a:pt x="8512" y="5806"/>
                    <a:pt x="13344" y="5867"/>
                  </a:cubicBezTo>
                  <a:cubicBezTo>
                    <a:pt x="13861" y="5350"/>
                    <a:pt x="13861" y="4620"/>
                    <a:pt x="13770" y="3891"/>
                  </a:cubicBezTo>
                  <a:cubicBezTo>
                    <a:pt x="13679" y="3070"/>
                    <a:pt x="13588" y="1429"/>
                    <a:pt x="13344" y="0"/>
                  </a:cubicBezTo>
                  <a:close/>
                </a:path>
              </a:pathLst>
            </a:custGeom>
            <a:solidFill>
              <a:srgbClr val="4FC1B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93" name="Google Shape;3893;p80"/>
            <p:cNvSpPr/>
            <p:nvPr/>
          </p:nvSpPr>
          <p:spPr>
            <a:xfrm>
              <a:off x="-2530675" y="7909838"/>
              <a:ext cx="340450" cy="151900"/>
            </a:xfrm>
            <a:custGeom>
              <a:avLst/>
              <a:gdLst/>
              <a:ahLst/>
              <a:cxnLst/>
              <a:rect l="l" t="t" r="r" b="b"/>
              <a:pathLst>
                <a:path w="13618" h="6076" extrusionOk="0">
                  <a:moveTo>
                    <a:pt x="274" y="0"/>
                  </a:moveTo>
                  <a:cubicBezTo>
                    <a:pt x="31" y="1976"/>
                    <a:pt x="0" y="4438"/>
                    <a:pt x="1307" y="5623"/>
                  </a:cubicBezTo>
                  <a:cubicBezTo>
                    <a:pt x="1681" y="5953"/>
                    <a:pt x="3493" y="6076"/>
                    <a:pt x="5551" y="6076"/>
                  </a:cubicBezTo>
                  <a:cubicBezTo>
                    <a:pt x="7673" y="6076"/>
                    <a:pt x="10056" y="5945"/>
                    <a:pt x="11399" y="5775"/>
                  </a:cubicBezTo>
                  <a:cubicBezTo>
                    <a:pt x="12554" y="5623"/>
                    <a:pt x="13222" y="5289"/>
                    <a:pt x="13617" y="4864"/>
                  </a:cubicBezTo>
                  <a:cubicBezTo>
                    <a:pt x="8785" y="4803"/>
                    <a:pt x="3739" y="3526"/>
                    <a:pt x="274" y="0"/>
                  </a:cubicBezTo>
                  <a:close/>
                </a:path>
              </a:pathLst>
            </a:custGeom>
            <a:solidFill>
              <a:srgbClr val="43AF9C"/>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94" name="Google Shape;3894;p80"/>
            <p:cNvSpPr/>
            <p:nvPr/>
          </p:nvSpPr>
          <p:spPr>
            <a:xfrm>
              <a:off x="-2417450" y="7640963"/>
              <a:ext cx="94250" cy="93225"/>
            </a:xfrm>
            <a:custGeom>
              <a:avLst/>
              <a:gdLst/>
              <a:ahLst/>
              <a:cxnLst/>
              <a:rect l="l" t="t" r="r" b="b"/>
              <a:pathLst>
                <a:path w="3770" h="3729" extrusionOk="0">
                  <a:moveTo>
                    <a:pt x="2310" y="1089"/>
                  </a:moveTo>
                  <a:cubicBezTo>
                    <a:pt x="2401" y="1089"/>
                    <a:pt x="2493" y="1424"/>
                    <a:pt x="2493" y="1849"/>
                  </a:cubicBezTo>
                  <a:cubicBezTo>
                    <a:pt x="2493" y="2305"/>
                    <a:pt x="2401" y="2640"/>
                    <a:pt x="2310" y="2640"/>
                  </a:cubicBezTo>
                  <a:cubicBezTo>
                    <a:pt x="2189" y="2640"/>
                    <a:pt x="2097" y="2305"/>
                    <a:pt x="2097" y="1849"/>
                  </a:cubicBezTo>
                  <a:cubicBezTo>
                    <a:pt x="2097" y="1424"/>
                    <a:pt x="2189" y="1089"/>
                    <a:pt x="2310" y="1089"/>
                  </a:cubicBezTo>
                  <a:close/>
                  <a:moveTo>
                    <a:pt x="1368" y="1241"/>
                  </a:moveTo>
                  <a:cubicBezTo>
                    <a:pt x="1459" y="1241"/>
                    <a:pt x="1550" y="1576"/>
                    <a:pt x="1550" y="2001"/>
                  </a:cubicBezTo>
                  <a:cubicBezTo>
                    <a:pt x="1550" y="2427"/>
                    <a:pt x="1459" y="2792"/>
                    <a:pt x="1368" y="2792"/>
                  </a:cubicBezTo>
                  <a:cubicBezTo>
                    <a:pt x="1246" y="2792"/>
                    <a:pt x="1155" y="2427"/>
                    <a:pt x="1155" y="2001"/>
                  </a:cubicBezTo>
                  <a:cubicBezTo>
                    <a:pt x="1155" y="1576"/>
                    <a:pt x="1246" y="1241"/>
                    <a:pt x="1368" y="1241"/>
                  </a:cubicBezTo>
                  <a:close/>
                  <a:moveTo>
                    <a:pt x="1808" y="1"/>
                  </a:moveTo>
                  <a:cubicBezTo>
                    <a:pt x="1738" y="1"/>
                    <a:pt x="1664" y="33"/>
                    <a:pt x="1611" y="86"/>
                  </a:cubicBezTo>
                  <a:lnTo>
                    <a:pt x="61" y="1819"/>
                  </a:lnTo>
                  <a:cubicBezTo>
                    <a:pt x="0" y="1910"/>
                    <a:pt x="0" y="2062"/>
                    <a:pt x="91" y="2153"/>
                  </a:cubicBezTo>
                  <a:lnTo>
                    <a:pt x="1793" y="3673"/>
                  </a:lnTo>
                  <a:cubicBezTo>
                    <a:pt x="1832" y="3711"/>
                    <a:pt x="1881" y="3728"/>
                    <a:pt x="1931" y="3728"/>
                  </a:cubicBezTo>
                  <a:cubicBezTo>
                    <a:pt x="2001" y="3728"/>
                    <a:pt x="2075" y="3696"/>
                    <a:pt x="2128" y="3643"/>
                  </a:cubicBezTo>
                  <a:lnTo>
                    <a:pt x="3678" y="1910"/>
                  </a:lnTo>
                  <a:cubicBezTo>
                    <a:pt x="3769" y="1819"/>
                    <a:pt x="3739" y="1667"/>
                    <a:pt x="3648" y="1576"/>
                  </a:cubicBezTo>
                  <a:lnTo>
                    <a:pt x="1945" y="56"/>
                  </a:lnTo>
                  <a:cubicBezTo>
                    <a:pt x="1907" y="18"/>
                    <a:pt x="1858" y="1"/>
                    <a:pt x="1808" y="1"/>
                  </a:cubicBezTo>
                  <a:close/>
                </a:path>
              </a:pathLst>
            </a:custGeom>
            <a:solidFill>
              <a:srgbClr val="00959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95" name="Google Shape;3895;p80"/>
            <p:cNvSpPr/>
            <p:nvPr/>
          </p:nvSpPr>
          <p:spPr>
            <a:xfrm>
              <a:off x="-2415175" y="7637613"/>
              <a:ext cx="94250" cy="93100"/>
            </a:xfrm>
            <a:custGeom>
              <a:avLst/>
              <a:gdLst/>
              <a:ahLst/>
              <a:cxnLst/>
              <a:rect l="l" t="t" r="r" b="b"/>
              <a:pathLst>
                <a:path w="3770" h="3724" extrusionOk="0">
                  <a:moveTo>
                    <a:pt x="2310" y="1071"/>
                  </a:moveTo>
                  <a:cubicBezTo>
                    <a:pt x="2432" y="1071"/>
                    <a:pt x="2523" y="1436"/>
                    <a:pt x="2523" y="1862"/>
                  </a:cubicBezTo>
                  <a:cubicBezTo>
                    <a:pt x="2523" y="2287"/>
                    <a:pt x="2432" y="2652"/>
                    <a:pt x="2310" y="2652"/>
                  </a:cubicBezTo>
                  <a:cubicBezTo>
                    <a:pt x="2189" y="2652"/>
                    <a:pt x="2128" y="2287"/>
                    <a:pt x="2128" y="1862"/>
                  </a:cubicBezTo>
                  <a:cubicBezTo>
                    <a:pt x="2128" y="1436"/>
                    <a:pt x="2219" y="1071"/>
                    <a:pt x="2310" y="1071"/>
                  </a:cubicBezTo>
                  <a:close/>
                  <a:moveTo>
                    <a:pt x="1368" y="1223"/>
                  </a:moveTo>
                  <a:cubicBezTo>
                    <a:pt x="1490" y="1223"/>
                    <a:pt x="1581" y="1588"/>
                    <a:pt x="1581" y="2014"/>
                  </a:cubicBezTo>
                  <a:cubicBezTo>
                    <a:pt x="1581" y="2439"/>
                    <a:pt x="1490" y="2774"/>
                    <a:pt x="1368" y="2774"/>
                  </a:cubicBezTo>
                  <a:cubicBezTo>
                    <a:pt x="1277" y="2774"/>
                    <a:pt x="1186" y="2439"/>
                    <a:pt x="1186" y="2014"/>
                  </a:cubicBezTo>
                  <a:cubicBezTo>
                    <a:pt x="1186" y="1588"/>
                    <a:pt x="1277" y="1223"/>
                    <a:pt x="1368" y="1223"/>
                  </a:cubicBezTo>
                  <a:close/>
                  <a:moveTo>
                    <a:pt x="1809" y="0"/>
                  </a:moveTo>
                  <a:cubicBezTo>
                    <a:pt x="1748" y="0"/>
                    <a:pt x="1687" y="23"/>
                    <a:pt x="1642" y="68"/>
                  </a:cubicBezTo>
                  <a:lnTo>
                    <a:pt x="91" y="1801"/>
                  </a:lnTo>
                  <a:cubicBezTo>
                    <a:pt x="0" y="1892"/>
                    <a:pt x="31" y="2044"/>
                    <a:pt x="122" y="2135"/>
                  </a:cubicBezTo>
                  <a:lnTo>
                    <a:pt x="1824" y="3655"/>
                  </a:lnTo>
                  <a:cubicBezTo>
                    <a:pt x="1870" y="3701"/>
                    <a:pt x="1930" y="3724"/>
                    <a:pt x="1991" y="3724"/>
                  </a:cubicBezTo>
                  <a:cubicBezTo>
                    <a:pt x="2052" y="3724"/>
                    <a:pt x="2113" y="3701"/>
                    <a:pt x="2158" y="3655"/>
                  </a:cubicBezTo>
                  <a:lnTo>
                    <a:pt x="3709" y="1892"/>
                  </a:lnTo>
                  <a:cubicBezTo>
                    <a:pt x="3769" y="1801"/>
                    <a:pt x="3769" y="1649"/>
                    <a:pt x="3678" y="1588"/>
                  </a:cubicBezTo>
                  <a:lnTo>
                    <a:pt x="1976" y="68"/>
                  </a:lnTo>
                  <a:cubicBezTo>
                    <a:pt x="1930" y="23"/>
                    <a:pt x="1870" y="0"/>
                    <a:pt x="1809" y="0"/>
                  </a:cubicBezTo>
                  <a:close/>
                </a:path>
              </a:pathLst>
            </a:custGeom>
            <a:solidFill>
              <a:srgbClr val="FFCC7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896" name="Google Shape;3896;p80"/>
          <p:cNvGrpSpPr/>
          <p:nvPr/>
        </p:nvGrpSpPr>
        <p:grpSpPr>
          <a:xfrm>
            <a:off x="5458669" y="2507684"/>
            <a:ext cx="1310033" cy="2339200"/>
            <a:chOff x="-1254075" y="6362388"/>
            <a:chExt cx="982525" cy="1754400"/>
          </a:xfrm>
        </p:grpSpPr>
        <p:sp>
          <p:nvSpPr>
            <p:cNvPr id="3897" name="Google Shape;3897;p80"/>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98" name="Google Shape;3898;p80"/>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99" name="Google Shape;3899;p80"/>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00" name="Google Shape;3900;p80"/>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01" name="Google Shape;3901;p80"/>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02" name="Google Shape;3902;p80"/>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03" name="Google Shape;3903;p80"/>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04" name="Google Shape;3904;p80"/>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05" name="Google Shape;3905;p80"/>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06" name="Google Shape;3906;p80"/>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07" name="Google Shape;3907;p80"/>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08" name="Google Shape;3908;p80"/>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09" name="Google Shape;3909;p80"/>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10" name="Google Shape;3910;p80"/>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11" name="Google Shape;3911;p80"/>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12" name="Google Shape;3912;p80"/>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13" name="Google Shape;3913;p80"/>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14" name="Google Shape;3914;p80"/>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15" name="Google Shape;3915;p80"/>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16" name="Google Shape;3916;p80"/>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17" name="Google Shape;3917;p80"/>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18" name="Google Shape;3918;p80"/>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19" name="Google Shape;3919;p80"/>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20" name="Google Shape;3920;p80"/>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21" name="Google Shape;3921;p80"/>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22" name="Google Shape;3922;p80"/>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23" name="Google Shape;3923;p80"/>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24" name="Google Shape;3924;p80"/>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25" name="Google Shape;3925;p80"/>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26" name="Google Shape;3926;p80"/>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27" name="Google Shape;3927;p80"/>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28" name="Google Shape;3928;p80"/>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29" name="Google Shape;3929;p80"/>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30" name="Google Shape;3930;p80"/>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31" name="Google Shape;3931;p80"/>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32" name="Google Shape;3932;p80"/>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33" name="Google Shape;3933;p80"/>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34" name="Google Shape;3934;p80"/>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35" name="Google Shape;3935;p80"/>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36" name="Google Shape;3936;p80"/>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37" name="Google Shape;3937;p80"/>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38" name="Google Shape;3938;p80"/>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39" name="Google Shape;3939;p80"/>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40" name="Google Shape;3940;p80"/>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41" name="Google Shape;3941;p80"/>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42" name="Google Shape;3942;p80"/>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43" name="Google Shape;3943;p80"/>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44" name="Google Shape;3944;p80"/>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45" name="Google Shape;3945;p80"/>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46" name="Google Shape;3946;p80"/>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47" name="Google Shape;3947;p80"/>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48" name="Google Shape;3948;p80"/>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49" name="Google Shape;3949;p80"/>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50" name="Google Shape;3950;p80"/>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51" name="Google Shape;3951;p80"/>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52" name="Google Shape;3952;p80"/>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53" name="Google Shape;3953;p80"/>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54" name="Google Shape;3954;p80"/>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55" name="Google Shape;3955;p80"/>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56" name="Google Shape;3956;p80"/>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57" name="Google Shape;3957;p80"/>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58" name="Google Shape;3958;p80"/>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59" name="Google Shape;3959;p80"/>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60" name="Google Shape;3960;p80"/>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61" name="Google Shape;3961;p80"/>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62" name="Google Shape;3962;p80"/>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63" name="Google Shape;3963;p80"/>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64" name="Google Shape;3964;p80"/>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65" name="Google Shape;3965;p80"/>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966" name="Google Shape;3966;p80"/>
          <p:cNvGrpSpPr/>
          <p:nvPr/>
        </p:nvGrpSpPr>
        <p:grpSpPr>
          <a:xfrm>
            <a:off x="9275368" y="2403151"/>
            <a:ext cx="1143933" cy="2476100"/>
            <a:chOff x="1608450" y="6283988"/>
            <a:chExt cx="857950" cy="1857075"/>
          </a:xfrm>
        </p:grpSpPr>
        <p:sp>
          <p:nvSpPr>
            <p:cNvPr id="3967" name="Google Shape;3967;p80"/>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68" name="Google Shape;3968;p80"/>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69" name="Google Shape;3969;p80"/>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70" name="Google Shape;3970;p80"/>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71" name="Google Shape;3971;p80"/>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72" name="Google Shape;3972;p80"/>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73" name="Google Shape;3973;p80"/>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74" name="Google Shape;3974;p80"/>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75" name="Google Shape;3975;p80"/>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76" name="Google Shape;3976;p80"/>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77" name="Google Shape;3977;p80"/>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78" name="Google Shape;3978;p80"/>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79" name="Google Shape;3979;p80"/>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80" name="Google Shape;3980;p80"/>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81" name="Google Shape;3981;p80"/>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82" name="Google Shape;3982;p80"/>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83" name="Google Shape;3983;p80"/>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84" name="Google Shape;3984;p80"/>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85" name="Google Shape;3985;p80"/>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86" name="Google Shape;3986;p80"/>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87" name="Google Shape;3987;p80"/>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88" name="Google Shape;3988;p80"/>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89" name="Google Shape;3989;p80"/>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90" name="Google Shape;3990;p80"/>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91" name="Google Shape;3991;p80"/>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92" name="Google Shape;3992;p80"/>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93" name="Google Shape;3993;p80"/>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94" name="Google Shape;3994;p80"/>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95" name="Google Shape;3995;p80"/>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96" name="Google Shape;3996;p80"/>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97" name="Google Shape;3997;p80"/>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98" name="Google Shape;3998;p80"/>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99" name="Google Shape;3999;p80"/>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00" name="Google Shape;4000;p80"/>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01" name="Google Shape;4001;p80"/>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02" name="Google Shape;4002;p80"/>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03" name="Google Shape;4003;p80"/>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04" name="Google Shape;4004;p80"/>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05" name="Google Shape;4005;p80"/>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06" name="Google Shape;4006;p80"/>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07" name="Google Shape;4007;p80"/>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08" name="Google Shape;4008;p80"/>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09" name="Google Shape;4009;p80"/>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10" name="Google Shape;4010;p80"/>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11" name="Google Shape;4011;p80"/>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12" name="Google Shape;4012;p80"/>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13" name="Google Shape;4013;p80"/>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14" name="Google Shape;4014;p80"/>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15" name="Google Shape;4015;p80"/>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16" name="Google Shape;4016;p80"/>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17" name="Google Shape;4017;p80"/>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18" name="Google Shape;4018;p80"/>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19" name="Google Shape;4019;p80"/>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20" name="Google Shape;4020;p80"/>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21" name="Google Shape;4021;p80"/>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22" name="Google Shape;4022;p80"/>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23" name="Google Shape;4023;p80"/>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24" name="Google Shape;4024;p80"/>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25" name="Google Shape;4025;p80"/>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26" name="Google Shape;4026;p80"/>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27" name="Google Shape;4027;p80"/>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28" name="Google Shape;4028;p80"/>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29" name="Google Shape;4029;p80"/>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30" name="Google Shape;4030;p80"/>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31" name="Google Shape;4031;p80"/>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32" name="Google Shape;4032;p80"/>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33" name="Google Shape;4033;p80"/>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34" name="Google Shape;4034;p80"/>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35" name="Google Shape;4035;p80"/>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36" name="Google Shape;4036;p80"/>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37" name="Google Shape;4037;p80"/>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38" name="Google Shape;4038;p80"/>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39" name="Google Shape;4039;p80"/>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40" name="Google Shape;4040;p80"/>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41" name="Google Shape;4041;p80"/>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42" name="Google Shape;4042;p80"/>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43" name="Google Shape;4043;p80"/>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44" name="Google Shape;4044;p80"/>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45" name="Google Shape;4045;p80"/>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46" name="Google Shape;4046;p80"/>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47" name="Google Shape;4047;p80"/>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4049" name="Google Shape;4049;p80"/>
          <p:cNvGrpSpPr/>
          <p:nvPr/>
        </p:nvGrpSpPr>
        <p:grpSpPr>
          <a:xfrm>
            <a:off x="4796495" y="5301023"/>
            <a:ext cx="1194541" cy="870772"/>
            <a:chOff x="-437750" y="1965325"/>
            <a:chExt cx="1231825" cy="897950"/>
          </a:xfrm>
        </p:grpSpPr>
        <p:sp>
          <p:nvSpPr>
            <p:cNvPr id="4050" name="Google Shape;4050;p80"/>
            <p:cNvSpPr/>
            <p:nvPr/>
          </p:nvSpPr>
          <p:spPr>
            <a:xfrm>
              <a:off x="-267372" y="2214675"/>
              <a:ext cx="461275" cy="525125"/>
            </a:xfrm>
            <a:custGeom>
              <a:avLst/>
              <a:gdLst/>
              <a:ahLst/>
              <a:cxnLst/>
              <a:rect l="l" t="t" r="r" b="b"/>
              <a:pathLst>
                <a:path w="18451" h="21005" extrusionOk="0">
                  <a:moveTo>
                    <a:pt x="15381" y="1"/>
                  </a:moveTo>
                  <a:lnTo>
                    <a:pt x="1" y="3527"/>
                  </a:lnTo>
                  <a:lnTo>
                    <a:pt x="1672" y="17752"/>
                  </a:lnTo>
                  <a:cubicBezTo>
                    <a:pt x="1672" y="17752"/>
                    <a:pt x="15320" y="19545"/>
                    <a:pt x="18238" y="21004"/>
                  </a:cubicBezTo>
                  <a:cubicBezTo>
                    <a:pt x="18238" y="21004"/>
                    <a:pt x="18329" y="20943"/>
                    <a:pt x="18451" y="20852"/>
                  </a:cubicBezTo>
                  <a:cubicBezTo>
                    <a:pt x="17660" y="13800"/>
                    <a:pt x="16597" y="6901"/>
                    <a:pt x="15381"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51" name="Google Shape;4051;p80"/>
            <p:cNvSpPr/>
            <p:nvPr/>
          </p:nvSpPr>
          <p:spPr>
            <a:xfrm>
              <a:off x="111650" y="2134125"/>
              <a:ext cx="421000" cy="601100"/>
            </a:xfrm>
            <a:custGeom>
              <a:avLst/>
              <a:gdLst/>
              <a:ahLst/>
              <a:cxnLst/>
              <a:rect l="l" t="t" r="r" b="b"/>
              <a:pathLst>
                <a:path w="16840" h="24044" extrusionOk="0">
                  <a:moveTo>
                    <a:pt x="13983" y="1"/>
                  </a:moveTo>
                  <a:lnTo>
                    <a:pt x="1" y="3223"/>
                  </a:lnTo>
                  <a:cubicBezTo>
                    <a:pt x="1217" y="10123"/>
                    <a:pt x="2280" y="17022"/>
                    <a:pt x="3071" y="24044"/>
                  </a:cubicBezTo>
                  <a:cubicBezTo>
                    <a:pt x="4651" y="22828"/>
                    <a:pt x="14378" y="15320"/>
                    <a:pt x="16840" y="15290"/>
                  </a:cubicBezTo>
                  <a:lnTo>
                    <a:pt x="13983" y="1"/>
                  </a:lnTo>
                  <a:close/>
                </a:path>
              </a:pathLst>
            </a:custGeom>
            <a:solidFill>
              <a:srgbClr val="62CFE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52" name="Google Shape;4052;p80"/>
            <p:cNvSpPr/>
            <p:nvPr/>
          </p:nvSpPr>
          <p:spPr>
            <a:xfrm>
              <a:off x="-437750" y="1965325"/>
              <a:ext cx="1090475" cy="440900"/>
            </a:xfrm>
            <a:custGeom>
              <a:avLst/>
              <a:gdLst/>
              <a:ahLst/>
              <a:cxnLst/>
              <a:rect l="l" t="t" r="r" b="b"/>
              <a:pathLst>
                <a:path w="43619" h="17636" extrusionOk="0">
                  <a:moveTo>
                    <a:pt x="22928" y="1"/>
                  </a:moveTo>
                  <a:cubicBezTo>
                    <a:pt x="22100" y="1"/>
                    <a:pt x="21013" y="134"/>
                    <a:pt x="20092" y="689"/>
                  </a:cubicBezTo>
                  <a:cubicBezTo>
                    <a:pt x="18329" y="1783"/>
                    <a:pt x="3314" y="10355"/>
                    <a:pt x="3314" y="10355"/>
                  </a:cubicBezTo>
                  <a:cubicBezTo>
                    <a:pt x="3314" y="10355"/>
                    <a:pt x="1" y="11784"/>
                    <a:pt x="1551" y="12939"/>
                  </a:cubicBezTo>
                  <a:lnTo>
                    <a:pt x="21399" y="17255"/>
                  </a:lnTo>
                  <a:cubicBezTo>
                    <a:pt x="21399" y="17255"/>
                    <a:pt x="22130" y="17636"/>
                    <a:pt x="23141" y="17636"/>
                  </a:cubicBezTo>
                  <a:cubicBezTo>
                    <a:pt x="23843" y="17636"/>
                    <a:pt x="24680" y="17452"/>
                    <a:pt x="25503" y="16829"/>
                  </a:cubicBezTo>
                  <a:cubicBezTo>
                    <a:pt x="27478" y="15279"/>
                    <a:pt x="41552" y="6495"/>
                    <a:pt x="41552" y="6495"/>
                  </a:cubicBezTo>
                  <a:cubicBezTo>
                    <a:pt x="41552" y="6495"/>
                    <a:pt x="43618" y="4914"/>
                    <a:pt x="42129" y="4094"/>
                  </a:cubicBezTo>
                  <a:cubicBezTo>
                    <a:pt x="40609" y="3242"/>
                    <a:pt x="24226" y="112"/>
                    <a:pt x="24226" y="112"/>
                  </a:cubicBezTo>
                  <a:cubicBezTo>
                    <a:pt x="24226" y="112"/>
                    <a:pt x="23685" y="1"/>
                    <a:pt x="22928"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53" name="Google Shape;4053;p80"/>
            <p:cNvSpPr/>
            <p:nvPr/>
          </p:nvSpPr>
          <p:spPr>
            <a:xfrm>
              <a:off x="96700" y="2134125"/>
              <a:ext cx="549175" cy="624400"/>
            </a:xfrm>
            <a:custGeom>
              <a:avLst/>
              <a:gdLst/>
              <a:ahLst/>
              <a:cxnLst/>
              <a:rect l="l" t="t" r="r" b="b"/>
              <a:pathLst>
                <a:path w="21967" h="24976" extrusionOk="0">
                  <a:moveTo>
                    <a:pt x="2086" y="0"/>
                  </a:moveTo>
                  <a:cubicBezTo>
                    <a:pt x="1458" y="0"/>
                    <a:pt x="815" y="224"/>
                    <a:pt x="173" y="746"/>
                  </a:cubicBezTo>
                  <a:cubicBezTo>
                    <a:pt x="0" y="890"/>
                    <a:pt x="155" y="1143"/>
                    <a:pt x="353" y="1143"/>
                  </a:cubicBezTo>
                  <a:cubicBezTo>
                    <a:pt x="364" y="1143"/>
                    <a:pt x="375" y="1143"/>
                    <a:pt x="386" y="1141"/>
                  </a:cubicBezTo>
                  <a:cubicBezTo>
                    <a:pt x="854" y="1025"/>
                    <a:pt x="1294" y="971"/>
                    <a:pt x="1708" y="971"/>
                  </a:cubicBezTo>
                  <a:cubicBezTo>
                    <a:pt x="6621" y="971"/>
                    <a:pt x="7873" y="8638"/>
                    <a:pt x="8350" y="12479"/>
                  </a:cubicBezTo>
                  <a:cubicBezTo>
                    <a:pt x="9098" y="18948"/>
                    <a:pt x="14186" y="24975"/>
                    <a:pt x="21053" y="24975"/>
                  </a:cubicBezTo>
                  <a:cubicBezTo>
                    <a:pt x="21154" y="24975"/>
                    <a:pt x="21257" y="24974"/>
                    <a:pt x="21359" y="24971"/>
                  </a:cubicBezTo>
                  <a:cubicBezTo>
                    <a:pt x="21937" y="24971"/>
                    <a:pt x="21967" y="24120"/>
                    <a:pt x="21389" y="24090"/>
                  </a:cubicBezTo>
                  <a:cubicBezTo>
                    <a:pt x="16800" y="23847"/>
                    <a:pt x="12848" y="21324"/>
                    <a:pt x="10629" y="17311"/>
                  </a:cubicBezTo>
                  <a:cubicBezTo>
                    <a:pt x="8836" y="14059"/>
                    <a:pt x="9444" y="10229"/>
                    <a:pt x="8258" y="6825"/>
                  </a:cubicBezTo>
                  <a:cubicBezTo>
                    <a:pt x="7535" y="4704"/>
                    <a:pt x="4967" y="0"/>
                    <a:pt x="2086" y="0"/>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54" name="Google Shape;4054;p80"/>
            <p:cNvSpPr/>
            <p:nvPr/>
          </p:nvSpPr>
          <p:spPr>
            <a:xfrm>
              <a:off x="620175" y="2702925"/>
              <a:ext cx="173900" cy="160350"/>
            </a:xfrm>
            <a:custGeom>
              <a:avLst/>
              <a:gdLst/>
              <a:ahLst/>
              <a:cxnLst/>
              <a:rect l="l" t="t" r="r" b="b"/>
              <a:pathLst>
                <a:path w="6956" h="6414" extrusionOk="0">
                  <a:moveTo>
                    <a:pt x="6621" y="0"/>
                  </a:moveTo>
                  <a:cubicBezTo>
                    <a:pt x="6621" y="0"/>
                    <a:pt x="5739" y="395"/>
                    <a:pt x="4523" y="395"/>
                  </a:cubicBezTo>
                  <a:cubicBezTo>
                    <a:pt x="4413" y="395"/>
                    <a:pt x="4284" y="394"/>
                    <a:pt x="4141" y="394"/>
                  </a:cubicBezTo>
                  <a:cubicBezTo>
                    <a:pt x="2743" y="394"/>
                    <a:pt x="1" y="494"/>
                    <a:pt x="359" y="2645"/>
                  </a:cubicBezTo>
                  <a:cubicBezTo>
                    <a:pt x="359" y="2645"/>
                    <a:pt x="754" y="4104"/>
                    <a:pt x="3216" y="5046"/>
                  </a:cubicBezTo>
                  <a:cubicBezTo>
                    <a:pt x="4311" y="5532"/>
                    <a:pt x="4827" y="6414"/>
                    <a:pt x="4827" y="6414"/>
                  </a:cubicBezTo>
                  <a:cubicBezTo>
                    <a:pt x="4827" y="6414"/>
                    <a:pt x="5770" y="5654"/>
                    <a:pt x="6104" y="4286"/>
                  </a:cubicBezTo>
                  <a:lnTo>
                    <a:pt x="4463" y="3526"/>
                  </a:lnTo>
                  <a:lnTo>
                    <a:pt x="4463" y="3526"/>
                  </a:lnTo>
                  <a:lnTo>
                    <a:pt x="6347" y="3769"/>
                  </a:lnTo>
                  <a:cubicBezTo>
                    <a:pt x="6347" y="3769"/>
                    <a:pt x="6773" y="2705"/>
                    <a:pt x="6682" y="1824"/>
                  </a:cubicBezTo>
                  <a:lnTo>
                    <a:pt x="6682" y="1824"/>
                  </a:lnTo>
                  <a:cubicBezTo>
                    <a:pt x="6627" y="1836"/>
                    <a:pt x="6547" y="1841"/>
                    <a:pt x="6453" y="1841"/>
                  </a:cubicBezTo>
                  <a:cubicBezTo>
                    <a:pt x="6080" y="1841"/>
                    <a:pt x="5496" y="1763"/>
                    <a:pt x="5496" y="1763"/>
                  </a:cubicBezTo>
                  <a:lnTo>
                    <a:pt x="6955" y="1307"/>
                  </a:lnTo>
                  <a:cubicBezTo>
                    <a:pt x="6955" y="1307"/>
                    <a:pt x="6894" y="730"/>
                    <a:pt x="6621" y="0"/>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Title 1"/>
          <p:cNvSpPr>
            <a:spLocks noGrp="1"/>
          </p:cNvSpPr>
          <p:nvPr>
            <p:ph type="title"/>
          </p:nvPr>
        </p:nvSpPr>
        <p:spPr/>
        <p:txBody>
          <a:bodyPr/>
          <a:lstStyle/>
          <a:p>
            <a:pPr algn="ctr">
              <a:buNone/>
            </a:pPr>
            <a:r>
              <a:rPr lang="en-US" dirty="0"/>
              <a:t>SEE YOU NEXT TIME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37" name="Rectangle 33"/>
          <p:cNvSpPr>
            <a:spLocks noChangeArrowheads="1"/>
          </p:cNvSpPr>
          <p:nvPr/>
        </p:nvSpPr>
        <p:spPr bwMode="auto">
          <a:xfrm>
            <a:off x="2851150" y="867570"/>
            <a:ext cx="4772026" cy="5040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r>
              <a:rPr lang="en-US" sz="2800" b="1" dirty="0">
                <a:solidFill>
                  <a:srgbClr val="C00000"/>
                </a:solidFill>
              </a:rPr>
              <a:t>1. We can </a:t>
            </a:r>
            <a:r>
              <a:rPr lang="en-US" sz="2800" b="1" u="sng" dirty="0">
                <a:solidFill>
                  <a:srgbClr val="C00000"/>
                </a:solidFill>
              </a:rPr>
              <a:t>use it to make</a:t>
            </a:r>
            <a:r>
              <a:rPr lang="en-US" sz="2800" b="1" dirty="0">
                <a:solidFill>
                  <a:srgbClr val="C00000"/>
                </a:solidFill>
              </a:rPr>
              <a:t> calls. </a:t>
            </a:r>
          </a:p>
        </p:txBody>
      </p:sp>
      <p:sp>
        <p:nvSpPr>
          <p:cNvPr id="47143" name="Rectangle 39"/>
          <p:cNvSpPr>
            <a:spLocks noChangeArrowheads="1"/>
          </p:cNvSpPr>
          <p:nvPr/>
        </p:nvSpPr>
        <p:spPr bwMode="auto">
          <a:xfrm>
            <a:off x="1540701" y="2028032"/>
            <a:ext cx="2897982" cy="5040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r>
              <a:rPr lang="en-US" sz="2800" b="1" dirty="0">
                <a:solidFill>
                  <a:srgbClr val="C00000"/>
                </a:solidFill>
              </a:rPr>
              <a:t>2. It is portable. </a:t>
            </a:r>
          </a:p>
        </p:txBody>
      </p:sp>
      <p:sp>
        <p:nvSpPr>
          <p:cNvPr id="10" name="Text Box 11"/>
          <p:cNvSpPr txBox="1">
            <a:spLocks noChangeArrowheads="1"/>
          </p:cNvSpPr>
          <p:nvPr/>
        </p:nvSpPr>
        <p:spPr bwMode="auto">
          <a:xfrm>
            <a:off x="0" y="0"/>
            <a:ext cx="3429000" cy="730250"/>
          </a:xfrm>
          <a:prstGeom prst="rect">
            <a:avLst/>
          </a:prstGeom>
          <a:solidFill>
            <a:schemeClr val="bg1"/>
          </a:solidFill>
          <a:ln w="285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rgbClr val="3333FF"/>
                </a:solidFill>
                <a:latin typeface="Comic Sans MS" pitchFamily="66" charset="0"/>
              </a:defRPr>
            </a:lvl1pPr>
            <a:lvl2pPr marL="742950" indent="-285750">
              <a:defRPr sz="2400">
                <a:solidFill>
                  <a:srgbClr val="3333FF"/>
                </a:solidFill>
                <a:latin typeface="Comic Sans MS" pitchFamily="66" charset="0"/>
              </a:defRPr>
            </a:lvl2pPr>
            <a:lvl3pPr marL="1143000" indent="-228600">
              <a:defRPr sz="2400">
                <a:solidFill>
                  <a:srgbClr val="3333FF"/>
                </a:solidFill>
                <a:latin typeface="Comic Sans MS" pitchFamily="66" charset="0"/>
              </a:defRPr>
            </a:lvl3pPr>
            <a:lvl4pPr marL="1600200" indent="-228600">
              <a:defRPr sz="2400">
                <a:solidFill>
                  <a:srgbClr val="3333FF"/>
                </a:solidFill>
                <a:latin typeface="Comic Sans MS" pitchFamily="66" charset="0"/>
              </a:defRPr>
            </a:lvl4pPr>
            <a:lvl5pPr marL="2057400" indent="-228600">
              <a:defRPr sz="2400">
                <a:solidFill>
                  <a:srgbClr val="3333FF"/>
                </a:solidFill>
                <a:latin typeface="Comic Sans MS" pitchFamily="66" charset="0"/>
              </a:defRPr>
            </a:lvl5pPr>
            <a:lvl6pPr marL="2514600" indent="-228600" eaLnBrk="0" fontAlgn="base" hangingPunct="0">
              <a:spcBef>
                <a:spcPct val="0"/>
              </a:spcBef>
              <a:spcAft>
                <a:spcPct val="0"/>
              </a:spcAft>
              <a:defRPr sz="2400">
                <a:solidFill>
                  <a:srgbClr val="3333FF"/>
                </a:solidFill>
                <a:latin typeface="Comic Sans MS" pitchFamily="66" charset="0"/>
              </a:defRPr>
            </a:lvl6pPr>
            <a:lvl7pPr marL="2971800" indent="-228600" eaLnBrk="0" fontAlgn="base" hangingPunct="0">
              <a:spcBef>
                <a:spcPct val="0"/>
              </a:spcBef>
              <a:spcAft>
                <a:spcPct val="0"/>
              </a:spcAft>
              <a:defRPr sz="2400">
                <a:solidFill>
                  <a:srgbClr val="3333FF"/>
                </a:solidFill>
                <a:latin typeface="Comic Sans MS" pitchFamily="66" charset="0"/>
              </a:defRPr>
            </a:lvl7pPr>
            <a:lvl8pPr marL="3429000" indent="-228600" eaLnBrk="0" fontAlgn="base" hangingPunct="0">
              <a:spcBef>
                <a:spcPct val="0"/>
              </a:spcBef>
              <a:spcAft>
                <a:spcPct val="0"/>
              </a:spcAft>
              <a:defRPr sz="2400">
                <a:solidFill>
                  <a:srgbClr val="3333FF"/>
                </a:solidFill>
                <a:latin typeface="Comic Sans MS" pitchFamily="66" charset="0"/>
              </a:defRPr>
            </a:lvl8pPr>
            <a:lvl9pPr marL="3886200" indent="-228600" eaLnBrk="0" fontAlgn="base" hangingPunct="0">
              <a:spcBef>
                <a:spcPct val="0"/>
              </a:spcBef>
              <a:spcAft>
                <a:spcPct val="0"/>
              </a:spcAft>
              <a:defRPr sz="2400">
                <a:solidFill>
                  <a:srgbClr val="3333FF"/>
                </a:solidFill>
                <a:latin typeface="Comic Sans MS" pitchFamily="66" charset="0"/>
              </a:defRPr>
            </a:lvl9pPr>
          </a:lstStyle>
          <a:p>
            <a:pPr eaLnBrk="1" hangingPunct="1">
              <a:spcBef>
                <a:spcPct val="50000"/>
              </a:spcBef>
            </a:pPr>
            <a:r>
              <a:rPr lang="en-US" sz="4000" b="1" dirty="0">
                <a:solidFill>
                  <a:srgbClr val="FF0000"/>
                </a:solidFill>
              </a:rPr>
              <a:t>What is it?</a:t>
            </a:r>
          </a:p>
        </p:txBody>
      </p:sp>
      <p:pic>
        <p:nvPicPr>
          <p:cNvPr id="1027" name="Picture 3" descr="C:\Users\hoa\Downloads\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7746"/>
            <a:ext cx="3124200" cy="6840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702" y="2590800"/>
            <a:ext cx="242169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36"/>
          <p:cNvSpPr>
            <a:spLocks noChangeArrowheads="1"/>
          </p:cNvSpPr>
          <p:nvPr/>
        </p:nvSpPr>
        <p:spPr bwMode="auto">
          <a:xfrm>
            <a:off x="3733800" y="5981940"/>
            <a:ext cx="6172200" cy="87606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r>
              <a:rPr lang="en-US" sz="2800" b="1" dirty="0">
                <a:solidFill>
                  <a:srgbClr val="C00000"/>
                </a:solidFill>
              </a:rPr>
              <a:t>3. It can </a:t>
            </a:r>
            <a:r>
              <a:rPr lang="en-US" sz="2800" b="1" u="sng" dirty="0">
                <a:solidFill>
                  <a:srgbClr val="C00000"/>
                </a:solidFill>
              </a:rPr>
              <a:t>be used for surfing</a:t>
            </a:r>
            <a:r>
              <a:rPr lang="en-US" sz="2800" b="1" dirty="0">
                <a:solidFill>
                  <a:srgbClr val="C00000"/>
                </a:solidFill>
              </a:rPr>
              <a:t> the Internet. </a:t>
            </a:r>
          </a:p>
        </p:txBody>
      </p:sp>
      <p:pic>
        <p:nvPicPr>
          <p:cNvPr id="1029" name="Picture 5" descr="C:\Users\hoa\Downloads\tải xuố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8232" y="2590801"/>
            <a:ext cx="3095569" cy="339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92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1000"/>
                                        <p:tgtEl>
                                          <p:spTgt spid="1027"/>
                                        </p:tgtEl>
                                      </p:cBhvr>
                                    </p:animEffect>
                                  </p:childTnLst>
                                </p:cTn>
                              </p:par>
                              <p:par>
                                <p:cTn id="8" presetID="2" presetClass="entr" presetSubtype="8" fill="hold" grpId="0" nodeType="withEffect">
                                  <p:stCondLst>
                                    <p:cond delay="0"/>
                                  </p:stCondLst>
                                  <p:childTnLst>
                                    <p:set>
                                      <p:cBhvr>
                                        <p:cTn id="9" dur="1" fill="hold">
                                          <p:stCondLst>
                                            <p:cond delay="0"/>
                                          </p:stCondLst>
                                        </p:cTn>
                                        <p:tgtEl>
                                          <p:spTgt spid="47137"/>
                                        </p:tgtEl>
                                        <p:attrNameLst>
                                          <p:attrName>style.visibility</p:attrName>
                                        </p:attrNameLst>
                                      </p:cBhvr>
                                      <p:to>
                                        <p:strVal val="visible"/>
                                      </p:to>
                                    </p:set>
                                    <p:anim calcmode="lin" valueType="num">
                                      <p:cBhvr additive="base">
                                        <p:cTn id="10" dur="500" fill="hold"/>
                                        <p:tgtEl>
                                          <p:spTgt spid="47137"/>
                                        </p:tgtEl>
                                        <p:attrNameLst>
                                          <p:attrName>ppt_x</p:attrName>
                                        </p:attrNameLst>
                                      </p:cBhvr>
                                      <p:tavLst>
                                        <p:tav tm="0">
                                          <p:val>
                                            <p:strVal val="0-#ppt_w/2"/>
                                          </p:val>
                                        </p:tav>
                                        <p:tav tm="100000">
                                          <p:val>
                                            <p:strVal val="#ppt_x"/>
                                          </p:val>
                                        </p:tav>
                                      </p:tavLst>
                                    </p:anim>
                                    <p:anim calcmode="lin" valueType="num">
                                      <p:cBhvr additive="base">
                                        <p:cTn id="11" dur="500" fill="hold"/>
                                        <p:tgtEl>
                                          <p:spTgt spid="47137"/>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47143"/>
                                        </p:tgtEl>
                                        <p:attrNameLst>
                                          <p:attrName>style.visibility</p:attrName>
                                        </p:attrNameLst>
                                      </p:cBhvr>
                                      <p:to>
                                        <p:strVal val="visible"/>
                                      </p:to>
                                    </p:set>
                                    <p:anim calcmode="lin" valueType="num">
                                      <p:cBhvr additive="base">
                                        <p:cTn id="16" dur="500" fill="hold"/>
                                        <p:tgtEl>
                                          <p:spTgt spid="47143"/>
                                        </p:tgtEl>
                                        <p:attrNameLst>
                                          <p:attrName>ppt_x</p:attrName>
                                        </p:attrNameLst>
                                      </p:cBhvr>
                                      <p:tavLst>
                                        <p:tav tm="0">
                                          <p:val>
                                            <p:strVal val="0-#ppt_w/2"/>
                                          </p:val>
                                        </p:tav>
                                        <p:tav tm="100000">
                                          <p:val>
                                            <p:strVal val="#ppt_x"/>
                                          </p:val>
                                        </p:tav>
                                      </p:tavLst>
                                    </p:anim>
                                    <p:anim calcmode="lin" valueType="num">
                                      <p:cBhvr additive="base">
                                        <p:cTn id="17" dur="500" fill="hold"/>
                                        <p:tgtEl>
                                          <p:spTgt spid="47143"/>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1029"/>
                                        </p:tgtEl>
                                        <p:attrNameLst>
                                          <p:attrName>style.visibility</p:attrName>
                                        </p:attrNameLst>
                                      </p:cBhvr>
                                      <p:to>
                                        <p:strVal val="visible"/>
                                      </p:to>
                                    </p:set>
                                    <p:animEffect transition="in" filter="barn(inVertical)">
                                      <p:cBhvr>
                                        <p:cTn id="31"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7" grpId="0" animBg="1"/>
      <p:bldP spid="47143"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oa\Downloads\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263" y="-1"/>
            <a:ext cx="9137737" cy="56388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4384630" y="6185574"/>
            <a:ext cx="3429000" cy="646331"/>
          </a:xfrm>
          <a:prstGeom prst="rect">
            <a:avLst/>
          </a:prstGeom>
          <a:solidFill>
            <a:schemeClr val="bg1"/>
          </a:solidFill>
          <a:ln w="285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rgbClr val="3333FF"/>
                </a:solidFill>
                <a:latin typeface="Comic Sans MS" pitchFamily="66" charset="0"/>
              </a:defRPr>
            </a:lvl1pPr>
            <a:lvl2pPr marL="742950" indent="-285750">
              <a:defRPr sz="2400">
                <a:solidFill>
                  <a:srgbClr val="3333FF"/>
                </a:solidFill>
                <a:latin typeface="Comic Sans MS" pitchFamily="66" charset="0"/>
              </a:defRPr>
            </a:lvl2pPr>
            <a:lvl3pPr marL="1143000" indent="-228600">
              <a:defRPr sz="2400">
                <a:solidFill>
                  <a:srgbClr val="3333FF"/>
                </a:solidFill>
                <a:latin typeface="Comic Sans MS" pitchFamily="66" charset="0"/>
              </a:defRPr>
            </a:lvl3pPr>
            <a:lvl4pPr marL="1600200" indent="-228600">
              <a:defRPr sz="2400">
                <a:solidFill>
                  <a:srgbClr val="3333FF"/>
                </a:solidFill>
                <a:latin typeface="Comic Sans MS" pitchFamily="66" charset="0"/>
              </a:defRPr>
            </a:lvl4pPr>
            <a:lvl5pPr marL="2057400" indent="-228600">
              <a:defRPr sz="2400">
                <a:solidFill>
                  <a:srgbClr val="3333FF"/>
                </a:solidFill>
                <a:latin typeface="Comic Sans MS" pitchFamily="66" charset="0"/>
              </a:defRPr>
            </a:lvl5pPr>
            <a:lvl6pPr marL="2514600" indent="-228600" eaLnBrk="0" fontAlgn="base" hangingPunct="0">
              <a:spcBef>
                <a:spcPct val="0"/>
              </a:spcBef>
              <a:spcAft>
                <a:spcPct val="0"/>
              </a:spcAft>
              <a:defRPr sz="2400">
                <a:solidFill>
                  <a:srgbClr val="3333FF"/>
                </a:solidFill>
                <a:latin typeface="Comic Sans MS" pitchFamily="66" charset="0"/>
              </a:defRPr>
            </a:lvl6pPr>
            <a:lvl7pPr marL="2971800" indent="-228600" eaLnBrk="0" fontAlgn="base" hangingPunct="0">
              <a:spcBef>
                <a:spcPct val="0"/>
              </a:spcBef>
              <a:spcAft>
                <a:spcPct val="0"/>
              </a:spcAft>
              <a:defRPr sz="2400">
                <a:solidFill>
                  <a:srgbClr val="3333FF"/>
                </a:solidFill>
                <a:latin typeface="Comic Sans MS" pitchFamily="66" charset="0"/>
              </a:defRPr>
            </a:lvl7pPr>
            <a:lvl8pPr marL="3429000" indent="-228600" eaLnBrk="0" fontAlgn="base" hangingPunct="0">
              <a:spcBef>
                <a:spcPct val="0"/>
              </a:spcBef>
              <a:spcAft>
                <a:spcPct val="0"/>
              </a:spcAft>
              <a:defRPr sz="2400">
                <a:solidFill>
                  <a:srgbClr val="3333FF"/>
                </a:solidFill>
                <a:latin typeface="Comic Sans MS" pitchFamily="66" charset="0"/>
              </a:defRPr>
            </a:lvl8pPr>
            <a:lvl9pPr marL="3886200" indent="-228600" eaLnBrk="0" fontAlgn="base" hangingPunct="0">
              <a:spcBef>
                <a:spcPct val="0"/>
              </a:spcBef>
              <a:spcAft>
                <a:spcPct val="0"/>
              </a:spcAft>
              <a:defRPr sz="2400">
                <a:solidFill>
                  <a:srgbClr val="3333FF"/>
                </a:solidFill>
                <a:latin typeface="Comic Sans MS" pitchFamily="66" charset="0"/>
              </a:defRPr>
            </a:lvl9pPr>
          </a:lstStyle>
          <a:p>
            <a:pPr algn="ctr" eaLnBrk="1" hangingPunct="1">
              <a:spcBef>
                <a:spcPct val="50000"/>
              </a:spcBef>
            </a:pPr>
            <a:r>
              <a:rPr lang="en-US" sz="3600" b="1" dirty="0">
                <a:solidFill>
                  <a:srgbClr val="002060"/>
                </a:solidFill>
              </a:rPr>
              <a:t>a smartphone</a:t>
            </a:r>
          </a:p>
        </p:txBody>
      </p:sp>
    </p:spTree>
    <p:extLst>
      <p:ext uri="{BB962C8B-B14F-4D97-AF65-F5344CB8AC3E}">
        <p14:creationId xmlns:p14="http://schemas.microsoft.com/office/powerpoint/2010/main" val="18885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37" name="Rectangle 33"/>
          <p:cNvSpPr>
            <a:spLocks noChangeArrowheads="1"/>
          </p:cNvSpPr>
          <p:nvPr/>
        </p:nvSpPr>
        <p:spPr bwMode="auto">
          <a:xfrm>
            <a:off x="0" y="1093787"/>
            <a:ext cx="4248150" cy="10080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r>
              <a:rPr lang="en-US" sz="2800" b="1" dirty="0">
                <a:solidFill>
                  <a:srgbClr val="000099"/>
                </a:solidFill>
              </a:rPr>
              <a:t>1. It has a keyboard. </a:t>
            </a:r>
          </a:p>
        </p:txBody>
      </p:sp>
      <p:pic>
        <p:nvPicPr>
          <p:cNvPr id="47139" name="Picture 35" descr="waldor-blofeld-key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076" y="67237"/>
            <a:ext cx="5309524"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40" name="Rectangle 36"/>
          <p:cNvSpPr>
            <a:spLocks noChangeArrowheads="1"/>
          </p:cNvSpPr>
          <p:nvPr/>
        </p:nvSpPr>
        <p:spPr bwMode="auto">
          <a:xfrm>
            <a:off x="0" y="4949814"/>
            <a:ext cx="4248150" cy="10080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r>
              <a:rPr lang="en-US" sz="2800" b="1" dirty="0">
                <a:solidFill>
                  <a:srgbClr val="000099"/>
                </a:solidFill>
              </a:rPr>
              <a:t>3. It has a screen. </a:t>
            </a:r>
          </a:p>
        </p:txBody>
      </p:sp>
      <p:pic>
        <p:nvPicPr>
          <p:cNvPr id="47142" name="Picture 38" descr="86-inch-tripod-projector-screen-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441" y="4429414"/>
            <a:ext cx="2631988" cy="309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43" name="Rectangle 39"/>
          <p:cNvSpPr>
            <a:spLocks noChangeArrowheads="1"/>
          </p:cNvSpPr>
          <p:nvPr/>
        </p:nvSpPr>
        <p:spPr bwMode="auto">
          <a:xfrm>
            <a:off x="0" y="2696369"/>
            <a:ext cx="4248150" cy="10080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r>
              <a:rPr lang="en-US" sz="2800" b="1" dirty="0">
                <a:solidFill>
                  <a:srgbClr val="000099"/>
                </a:solidFill>
              </a:rPr>
              <a:t>2. It has a mouse. </a:t>
            </a:r>
          </a:p>
        </p:txBody>
      </p:sp>
      <p:pic>
        <p:nvPicPr>
          <p:cNvPr id="47145" name="Picture 41" descr="Mo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514" y="2101850"/>
            <a:ext cx="3600391"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p:cNvSpPr txBox="1">
            <a:spLocks noChangeArrowheads="1"/>
          </p:cNvSpPr>
          <p:nvPr/>
        </p:nvSpPr>
        <p:spPr bwMode="auto">
          <a:xfrm>
            <a:off x="0" y="35329"/>
            <a:ext cx="3429000" cy="730250"/>
          </a:xfrm>
          <a:prstGeom prst="rect">
            <a:avLst/>
          </a:prstGeom>
          <a:solidFill>
            <a:schemeClr val="bg1"/>
          </a:solidFill>
          <a:ln w="285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rgbClr val="3333FF"/>
                </a:solidFill>
                <a:latin typeface="Comic Sans MS" pitchFamily="66" charset="0"/>
              </a:defRPr>
            </a:lvl1pPr>
            <a:lvl2pPr marL="742950" indent="-285750">
              <a:defRPr sz="2400">
                <a:solidFill>
                  <a:srgbClr val="3333FF"/>
                </a:solidFill>
                <a:latin typeface="Comic Sans MS" pitchFamily="66" charset="0"/>
              </a:defRPr>
            </a:lvl2pPr>
            <a:lvl3pPr marL="1143000" indent="-228600">
              <a:defRPr sz="2400">
                <a:solidFill>
                  <a:srgbClr val="3333FF"/>
                </a:solidFill>
                <a:latin typeface="Comic Sans MS" pitchFamily="66" charset="0"/>
              </a:defRPr>
            </a:lvl3pPr>
            <a:lvl4pPr marL="1600200" indent="-228600">
              <a:defRPr sz="2400">
                <a:solidFill>
                  <a:srgbClr val="3333FF"/>
                </a:solidFill>
                <a:latin typeface="Comic Sans MS" pitchFamily="66" charset="0"/>
              </a:defRPr>
            </a:lvl4pPr>
            <a:lvl5pPr marL="2057400" indent="-228600">
              <a:defRPr sz="2400">
                <a:solidFill>
                  <a:srgbClr val="3333FF"/>
                </a:solidFill>
                <a:latin typeface="Comic Sans MS" pitchFamily="66" charset="0"/>
              </a:defRPr>
            </a:lvl5pPr>
            <a:lvl6pPr marL="2514600" indent="-228600" eaLnBrk="0" fontAlgn="base" hangingPunct="0">
              <a:spcBef>
                <a:spcPct val="0"/>
              </a:spcBef>
              <a:spcAft>
                <a:spcPct val="0"/>
              </a:spcAft>
              <a:defRPr sz="2400">
                <a:solidFill>
                  <a:srgbClr val="3333FF"/>
                </a:solidFill>
                <a:latin typeface="Comic Sans MS" pitchFamily="66" charset="0"/>
              </a:defRPr>
            </a:lvl6pPr>
            <a:lvl7pPr marL="2971800" indent="-228600" eaLnBrk="0" fontAlgn="base" hangingPunct="0">
              <a:spcBef>
                <a:spcPct val="0"/>
              </a:spcBef>
              <a:spcAft>
                <a:spcPct val="0"/>
              </a:spcAft>
              <a:defRPr sz="2400">
                <a:solidFill>
                  <a:srgbClr val="3333FF"/>
                </a:solidFill>
                <a:latin typeface="Comic Sans MS" pitchFamily="66" charset="0"/>
              </a:defRPr>
            </a:lvl7pPr>
            <a:lvl8pPr marL="3429000" indent="-228600" eaLnBrk="0" fontAlgn="base" hangingPunct="0">
              <a:spcBef>
                <a:spcPct val="0"/>
              </a:spcBef>
              <a:spcAft>
                <a:spcPct val="0"/>
              </a:spcAft>
              <a:defRPr sz="2400">
                <a:solidFill>
                  <a:srgbClr val="3333FF"/>
                </a:solidFill>
                <a:latin typeface="Comic Sans MS" pitchFamily="66" charset="0"/>
              </a:defRPr>
            </a:lvl8pPr>
            <a:lvl9pPr marL="3886200" indent="-228600" eaLnBrk="0" fontAlgn="base" hangingPunct="0">
              <a:spcBef>
                <a:spcPct val="0"/>
              </a:spcBef>
              <a:spcAft>
                <a:spcPct val="0"/>
              </a:spcAft>
              <a:defRPr sz="2400">
                <a:solidFill>
                  <a:srgbClr val="3333FF"/>
                </a:solidFill>
                <a:latin typeface="Comic Sans MS" pitchFamily="66" charset="0"/>
              </a:defRPr>
            </a:lvl9pPr>
          </a:lstStyle>
          <a:p>
            <a:pPr eaLnBrk="1" hangingPunct="1">
              <a:spcBef>
                <a:spcPct val="50000"/>
              </a:spcBef>
            </a:pPr>
            <a:r>
              <a:rPr lang="en-US" sz="4000" b="1" dirty="0">
                <a:solidFill>
                  <a:srgbClr val="FF0000"/>
                </a:solidFill>
              </a:rPr>
              <a:t>What is it?</a:t>
            </a:r>
          </a:p>
        </p:txBody>
      </p:sp>
    </p:spTree>
    <p:extLst>
      <p:ext uri="{BB962C8B-B14F-4D97-AF65-F5344CB8AC3E}">
        <p14:creationId xmlns:p14="http://schemas.microsoft.com/office/powerpoint/2010/main" val="1232776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37"/>
                                        </p:tgtEl>
                                        <p:attrNameLst>
                                          <p:attrName>style.visibility</p:attrName>
                                        </p:attrNameLst>
                                      </p:cBhvr>
                                      <p:to>
                                        <p:strVal val="visible"/>
                                      </p:to>
                                    </p:set>
                                    <p:anim calcmode="lin" valueType="num">
                                      <p:cBhvr additive="base">
                                        <p:cTn id="7" dur="500" fill="hold"/>
                                        <p:tgtEl>
                                          <p:spTgt spid="47137"/>
                                        </p:tgtEl>
                                        <p:attrNameLst>
                                          <p:attrName>ppt_x</p:attrName>
                                        </p:attrNameLst>
                                      </p:cBhvr>
                                      <p:tavLst>
                                        <p:tav tm="0">
                                          <p:val>
                                            <p:strVal val="0-#ppt_w/2"/>
                                          </p:val>
                                        </p:tav>
                                        <p:tav tm="100000">
                                          <p:val>
                                            <p:strVal val="#ppt_x"/>
                                          </p:val>
                                        </p:tav>
                                      </p:tavLst>
                                    </p:anim>
                                    <p:anim calcmode="lin" valueType="num">
                                      <p:cBhvr additive="base">
                                        <p:cTn id="8" dur="500" fill="hold"/>
                                        <p:tgtEl>
                                          <p:spTgt spid="47137"/>
                                        </p:tgtEl>
                                        <p:attrNameLst>
                                          <p:attrName>ppt_y</p:attrName>
                                        </p:attrNameLst>
                                      </p:cBhvr>
                                      <p:tavLst>
                                        <p:tav tm="0">
                                          <p:val>
                                            <p:strVal val="#ppt_y"/>
                                          </p:val>
                                        </p:tav>
                                        <p:tav tm="100000">
                                          <p:val>
                                            <p:strVal val="#ppt_y"/>
                                          </p:val>
                                        </p:tav>
                                      </p:tavLst>
                                    </p:anim>
                                  </p:childTnLst>
                                </p:cTn>
                              </p:par>
                              <p:par>
                                <p:cTn id="9" presetID="5" presetClass="entr" presetSubtype="5" fill="hold" nodeType="withEffect">
                                  <p:stCondLst>
                                    <p:cond delay="0"/>
                                  </p:stCondLst>
                                  <p:childTnLst>
                                    <p:set>
                                      <p:cBhvr>
                                        <p:cTn id="10" dur="1" fill="hold">
                                          <p:stCondLst>
                                            <p:cond delay="0"/>
                                          </p:stCondLst>
                                        </p:cTn>
                                        <p:tgtEl>
                                          <p:spTgt spid="47139"/>
                                        </p:tgtEl>
                                        <p:attrNameLst>
                                          <p:attrName>style.visibility</p:attrName>
                                        </p:attrNameLst>
                                      </p:cBhvr>
                                      <p:to>
                                        <p:strVal val="visible"/>
                                      </p:to>
                                    </p:set>
                                    <p:animEffect transition="in" filter="checkerboard(down)">
                                      <p:cBhvr>
                                        <p:cTn id="11" dur="500"/>
                                        <p:tgtEl>
                                          <p:spTgt spid="4713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47143"/>
                                        </p:tgtEl>
                                        <p:attrNameLst>
                                          <p:attrName>style.visibility</p:attrName>
                                        </p:attrNameLst>
                                      </p:cBhvr>
                                      <p:to>
                                        <p:strVal val="visible"/>
                                      </p:to>
                                    </p:set>
                                    <p:anim calcmode="lin" valueType="num">
                                      <p:cBhvr additive="base">
                                        <p:cTn id="16" dur="500" fill="hold"/>
                                        <p:tgtEl>
                                          <p:spTgt spid="47143"/>
                                        </p:tgtEl>
                                        <p:attrNameLst>
                                          <p:attrName>ppt_x</p:attrName>
                                        </p:attrNameLst>
                                      </p:cBhvr>
                                      <p:tavLst>
                                        <p:tav tm="0">
                                          <p:val>
                                            <p:strVal val="0-#ppt_w/2"/>
                                          </p:val>
                                        </p:tav>
                                        <p:tav tm="100000">
                                          <p:val>
                                            <p:strVal val="#ppt_x"/>
                                          </p:val>
                                        </p:tav>
                                      </p:tavLst>
                                    </p:anim>
                                    <p:anim calcmode="lin" valueType="num">
                                      <p:cBhvr additive="base">
                                        <p:cTn id="17" dur="500" fill="hold"/>
                                        <p:tgtEl>
                                          <p:spTgt spid="47143"/>
                                        </p:tgtEl>
                                        <p:attrNameLst>
                                          <p:attrName>ppt_y</p:attrName>
                                        </p:attrNameLst>
                                      </p:cBhvr>
                                      <p:tavLst>
                                        <p:tav tm="0">
                                          <p:val>
                                            <p:strVal val="#ppt_y"/>
                                          </p:val>
                                        </p:tav>
                                        <p:tav tm="100000">
                                          <p:val>
                                            <p:strVal val="#ppt_y"/>
                                          </p:val>
                                        </p:tav>
                                      </p:tavLst>
                                    </p:anim>
                                  </p:childTnLst>
                                </p:cTn>
                              </p:par>
                              <p:par>
                                <p:cTn id="18" presetID="5" presetClass="entr" presetSubtype="5" fill="hold" nodeType="withEffect">
                                  <p:stCondLst>
                                    <p:cond delay="0"/>
                                  </p:stCondLst>
                                  <p:childTnLst>
                                    <p:set>
                                      <p:cBhvr>
                                        <p:cTn id="19" dur="1" fill="hold">
                                          <p:stCondLst>
                                            <p:cond delay="0"/>
                                          </p:stCondLst>
                                        </p:cTn>
                                        <p:tgtEl>
                                          <p:spTgt spid="47145"/>
                                        </p:tgtEl>
                                        <p:attrNameLst>
                                          <p:attrName>style.visibility</p:attrName>
                                        </p:attrNameLst>
                                      </p:cBhvr>
                                      <p:to>
                                        <p:strVal val="visible"/>
                                      </p:to>
                                    </p:set>
                                    <p:animEffect transition="in" filter="checkerboard(down)">
                                      <p:cBhvr>
                                        <p:cTn id="20" dur="500"/>
                                        <p:tgtEl>
                                          <p:spTgt spid="4714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7140"/>
                                        </p:tgtEl>
                                        <p:attrNameLst>
                                          <p:attrName>style.visibility</p:attrName>
                                        </p:attrNameLst>
                                      </p:cBhvr>
                                      <p:to>
                                        <p:strVal val="visible"/>
                                      </p:to>
                                    </p:set>
                                    <p:anim calcmode="lin" valueType="num">
                                      <p:cBhvr additive="base">
                                        <p:cTn id="25" dur="500" fill="hold"/>
                                        <p:tgtEl>
                                          <p:spTgt spid="47140"/>
                                        </p:tgtEl>
                                        <p:attrNameLst>
                                          <p:attrName>ppt_x</p:attrName>
                                        </p:attrNameLst>
                                      </p:cBhvr>
                                      <p:tavLst>
                                        <p:tav tm="0">
                                          <p:val>
                                            <p:strVal val="0-#ppt_w/2"/>
                                          </p:val>
                                        </p:tav>
                                        <p:tav tm="100000">
                                          <p:val>
                                            <p:strVal val="#ppt_x"/>
                                          </p:val>
                                        </p:tav>
                                      </p:tavLst>
                                    </p:anim>
                                    <p:anim calcmode="lin" valueType="num">
                                      <p:cBhvr additive="base">
                                        <p:cTn id="26" dur="500" fill="hold"/>
                                        <p:tgtEl>
                                          <p:spTgt spid="47140"/>
                                        </p:tgtEl>
                                        <p:attrNameLst>
                                          <p:attrName>ppt_y</p:attrName>
                                        </p:attrNameLst>
                                      </p:cBhvr>
                                      <p:tavLst>
                                        <p:tav tm="0">
                                          <p:val>
                                            <p:strVal val="#ppt_y"/>
                                          </p:val>
                                        </p:tav>
                                        <p:tav tm="100000">
                                          <p:val>
                                            <p:strVal val="#ppt_y"/>
                                          </p:val>
                                        </p:tav>
                                      </p:tavLst>
                                    </p:anim>
                                  </p:childTnLst>
                                </p:cTn>
                              </p:par>
                              <p:par>
                                <p:cTn id="27" presetID="5" presetClass="entr" presetSubtype="5" fill="hold" nodeType="withEffect">
                                  <p:stCondLst>
                                    <p:cond delay="0"/>
                                  </p:stCondLst>
                                  <p:childTnLst>
                                    <p:set>
                                      <p:cBhvr>
                                        <p:cTn id="28" dur="1" fill="hold">
                                          <p:stCondLst>
                                            <p:cond delay="0"/>
                                          </p:stCondLst>
                                        </p:cTn>
                                        <p:tgtEl>
                                          <p:spTgt spid="47142"/>
                                        </p:tgtEl>
                                        <p:attrNameLst>
                                          <p:attrName>style.visibility</p:attrName>
                                        </p:attrNameLst>
                                      </p:cBhvr>
                                      <p:to>
                                        <p:strVal val="visible"/>
                                      </p:to>
                                    </p:set>
                                    <p:animEffect transition="in" filter="checkerboard(down)">
                                      <p:cBhvr>
                                        <p:cTn id="29" dur="500"/>
                                        <p:tgtEl>
                                          <p:spTgt spid="47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7" grpId="0" animBg="1"/>
      <p:bldP spid="47140" grpId="0" animBg="1"/>
      <p:bldP spid="471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oa\Downloads\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648200" cy="4648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oa\Downloads\tải xuống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821" y="3200400"/>
            <a:ext cx="5329084"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1"/>
          <p:cNvSpPr txBox="1">
            <a:spLocks noChangeArrowheads="1"/>
          </p:cNvSpPr>
          <p:nvPr/>
        </p:nvSpPr>
        <p:spPr bwMode="auto">
          <a:xfrm>
            <a:off x="6705600" y="86380"/>
            <a:ext cx="3962400" cy="523220"/>
          </a:xfrm>
          <a:prstGeom prst="rect">
            <a:avLst/>
          </a:prstGeom>
          <a:solidFill>
            <a:schemeClr val="bg1"/>
          </a:solidFill>
          <a:ln w="285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rgbClr val="3333FF"/>
                </a:solidFill>
                <a:latin typeface="Comic Sans MS" pitchFamily="66" charset="0"/>
              </a:defRPr>
            </a:lvl1pPr>
            <a:lvl2pPr marL="742950" indent="-285750">
              <a:defRPr sz="2400">
                <a:solidFill>
                  <a:srgbClr val="3333FF"/>
                </a:solidFill>
                <a:latin typeface="Comic Sans MS" pitchFamily="66" charset="0"/>
              </a:defRPr>
            </a:lvl2pPr>
            <a:lvl3pPr marL="1143000" indent="-228600">
              <a:defRPr sz="2400">
                <a:solidFill>
                  <a:srgbClr val="3333FF"/>
                </a:solidFill>
                <a:latin typeface="Comic Sans MS" pitchFamily="66" charset="0"/>
              </a:defRPr>
            </a:lvl3pPr>
            <a:lvl4pPr marL="1600200" indent="-228600">
              <a:defRPr sz="2400">
                <a:solidFill>
                  <a:srgbClr val="3333FF"/>
                </a:solidFill>
                <a:latin typeface="Comic Sans MS" pitchFamily="66" charset="0"/>
              </a:defRPr>
            </a:lvl4pPr>
            <a:lvl5pPr marL="2057400" indent="-228600">
              <a:defRPr sz="2400">
                <a:solidFill>
                  <a:srgbClr val="3333FF"/>
                </a:solidFill>
                <a:latin typeface="Comic Sans MS" pitchFamily="66" charset="0"/>
              </a:defRPr>
            </a:lvl5pPr>
            <a:lvl6pPr marL="2514600" indent="-228600" eaLnBrk="0" fontAlgn="base" hangingPunct="0">
              <a:spcBef>
                <a:spcPct val="0"/>
              </a:spcBef>
              <a:spcAft>
                <a:spcPct val="0"/>
              </a:spcAft>
              <a:defRPr sz="2400">
                <a:solidFill>
                  <a:srgbClr val="3333FF"/>
                </a:solidFill>
                <a:latin typeface="Comic Sans MS" pitchFamily="66" charset="0"/>
              </a:defRPr>
            </a:lvl6pPr>
            <a:lvl7pPr marL="2971800" indent="-228600" eaLnBrk="0" fontAlgn="base" hangingPunct="0">
              <a:spcBef>
                <a:spcPct val="0"/>
              </a:spcBef>
              <a:spcAft>
                <a:spcPct val="0"/>
              </a:spcAft>
              <a:defRPr sz="2400">
                <a:solidFill>
                  <a:srgbClr val="3333FF"/>
                </a:solidFill>
                <a:latin typeface="Comic Sans MS" pitchFamily="66" charset="0"/>
              </a:defRPr>
            </a:lvl7pPr>
            <a:lvl8pPr marL="3429000" indent="-228600" eaLnBrk="0" fontAlgn="base" hangingPunct="0">
              <a:spcBef>
                <a:spcPct val="0"/>
              </a:spcBef>
              <a:spcAft>
                <a:spcPct val="0"/>
              </a:spcAft>
              <a:defRPr sz="2400">
                <a:solidFill>
                  <a:srgbClr val="3333FF"/>
                </a:solidFill>
                <a:latin typeface="Comic Sans MS" pitchFamily="66" charset="0"/>
              </a:defRPr>
            </a:lvl8pPr>
            <a:lvl9pPr marL="3886200" indent="-228600" eaLnBrk="0" fontAlgn="base" hangingPunct="0">
              <a:spcBef>
                <a:spcPct val="0"/>
              </a:spcBef>
              <a:spcAft>
                <a:spcPct val="0"/>
              </a:spcAft>
              <a:defRPr sz="2400">
                <a:solidFill>
                  <a:srgbClr val="3333FF"/>
                </a:solidFill>
                <a:latin typeface="Comic Sans MS" pitchFamily="66" charset="0"/>
              </a:defRPr>
            </a:lvl9pPr>
          </a:lstStyle>
          <a:p>
            <a:pPr algn="ctr" eaLnBrk="1" hangingPunct="1">
              <a:spcBef>
                <a:spcPct val="50000"/>
              </a:spcBef>
            </a:pPr>
            <a:r>
              <a:rPr lang="en-US" sz="2800" b="1" dirty="0">
                <a:solidFill>
                  <a:srgbClr val="FF0000"/>
                </a:solidFill>
              </a:rPr>
              <a:t>a computer system</a:t>
            </a:r>
          </a:p>
        </p:txBody>
      </p:sp>
      <p:sp>
        <p:nvSpPr>
          <p:cNvPr id="7" name="Text Box 11"/>
          <p:cNvSpPr txBox="1">
            <a:spLocks noChangeArrowheads="1"/>
          </p:cNvSpPr>
          <p:nvPr/>
        </p:nvSpPr>
        <p:spPr bwMode="auto">
          <a:xfrm>
            <a:off x="2172963" y="5638800"/>
            <a:ext cx="3124200" cy="523220"/>
          </a:xfrm>
          <a:prstGeom prst="rect">
            <a:avLst/>
          </a:prstGeom>
          <a:solidFill>
            <a:schemeClr val="bg1"/>
          </a:solidFill>
          <a:ln w="285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rgbClr val="3333FF"/>
                </a:solidFill>
                <a:latin typeface="Comic Sans MS" pitchFamily="66" charset="0"/>
              </a:defRPr>
            </a:lvl1pPr>
            <a:lvl2pPr marL="742950" indent="-285750">
              <a:defRPr sz="2400">
                <a:solidFill>
                  <a:srgbClr val="3333FF"/>
                </a:solidFill>
                <a:latin typeface="Comic Sans MS" pitchFamily="66" charset="0"/>
              </a:defRPr>
            </a:lvl2pPr>
            <a:lvl3pPr marL="1143000" indent="-228600">
              <a:defRPr sz="2400">
                <a:solidFill>
                  <a:srgbClr val="3333FF"/>
                </a:solidFill>
                <a:latin typeface="Comic Sans MS" pitchFamily="66" charset="0"/>
              </a:defRPr>
            </a:lvl3pPr>
            <a:lvl4pPr marL="1600200" indent="-228600">
              <a:defRPr sz="2400">
                <a:solidFill>
                  <a:srgbClr val="3333FF"/>
                </a:solidFill>
                <a:latin typeface="Comic Sans MS" pitchFamily="66" charset="0"/>
              </a:defRPr>
            </a:lvl4pPr>
            <a:lvl5pPr marL="2057400" indent="-228600">
              <a:defRPr sz="2400">
                <a:solidFill>
                  <a:srgbClr val="3333FF"/>
                </a:solidFill>
                <a:latin typeface="Comic Sans MS" pitchFamily="66" charset="0"/>
              </a:defRPr>
            </a:lvl5pPr>
            <a:lvl6pPr marL="2514600" indent="-228600" eaLnBrk="0" fontAlgn="base" hangingPunct="0">
              <a:spcBef>
                <a:spcPct val="0"/>
              </a:spcBef>
              <a:spcAft>
                <a:spcPct val="0"/>
              </a:spcAft>
              <a:defRPr sz="2400">
                <a:solidFill>
                  <a:srgbClr val="3333FF"/>
                </a:solidFill>
                <a:latin typeface="Comic Sans MS" pitchFamily="66" charset="0"/>
              </a:defRPr>
            </a:lvl6pPr>
            <a:lvl7pPr marL="2971800" indent="-228600" eaLnBrk="0" fontAlgn="base" hangingPunct="0">
              <a:spcBef>
                <a:spcPct val="0"/>
              </a:spcBef>
              <a:spcAft>
                <a:spcPct val="0"/>
              </a:spcAft>
              <a:defRPr sz="2400">
                <a:solidFill>
                  <a:srgbClr val="3333FF"/>
                </a:solidFill>
                <a:latin typeface="Comic Sans MS" pitchFamily="66" charset="0"/>
              </a:defRPr>
            </a:lvl7pPr>
            <a:lvl8pPr marL="3429000" indent="-228600" eaLnBrk="0" fontAlgn="base" hangingPunct="0">
              <a:spcBef>
                <a:spcPct val="0"/>
              </a:spcBef>
              <a:spcAft>
                <a:spcPct val="0"/>
              </a:spcAft>
              <a:defRPr sz="2400">
                <a:solidFill>
                  <a:srgbClr val="3333FF"/>
                </a:solidFill>
                <a:latin typeface="Comic Sans MS" pitchFamily="66" charset="0"/>
              </a:defRPr>
            </a:lvl8pPr>
            <a:lvl9pPr marL="3886200" indent="-228600" eaLnBrk="0" fontAlgn="base" hangingPunct="0">
              <a:spcBef>
                <a:spcPct val="0"/>
              </a:spcBef>
              <a:spcAft>
                <a:spcPct val="0"/>
              </a:spcAft>
              <a:defRPr sz="2400">
                <a:solidFill>
                  <a:srgbClr val="3333FF"/>
                </a:solidFill>
                <a:latin typeface="Comic Sans MS" pitchFamily="66" charset="0"/>
              </a:defRPr>
            </a:lvl9pPr>
          </a:lstStyle>
          <a:p>
            <a:pPr algn="ctr" eaLnBrk="1" hangingPunct="1">
              <a:spcBef>
                <a:spcPct val="50000"/>
              </a:spcBef>
            </a:pPr>
            <a:r>
              <a:rPr lang="en-US" sz="2800" b="1" dirty="0">
                <a:solidFill>
                  <a:srgbClr val="FF0000"/>
                </a:solidFill>
              </a:rPr>
              <a:t>a laptop</a:t>
            </a:r>
          </a:p>
        </p:txBody>
      </p:sp>
    </p:spTree>
    <p:extLst>
      <p:ext uri="{BB962C8B-B14F-4D97-AF65-F5344CB8AC3E}">
        <p14:creationId xmlns:p14="http://schemas.microsoft.com/office/powerpoint/2010/main" val="285223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fade">
                                      <p:cBhvr>
                                        <p:cTn id="18" dur="1000"/>
                                        <p:tgtEl>
                                          <p:spTgt spid="2051"/>
                                        </p:tgtEl>
                                      </p:cBhvr>
                                    </p:animEffect>
                                    <p:anim calcmode="lin" valueType="num">
                                      <p:cBhvr>
                                        <p:cTn id="19" dur="1000" fill="hold"/>
                                        <p:tgtEl>
                                          <p:spTgt spid="2051"/>
                                        </p:tgtEl>
                                        <p:attrNameLst>
                                          <p:attrName>ppt_x</p:attrName>
                                        </p:attrNameLst>
                                      </p:cBhvr>
                                      <p:tavLst>
                                        <p:tav tm="0">
                                          <p:val>
                                            <p:strVal val="#ppt_x"/>
                                          </p:val>
                                        </p:tav>
                                        <p:tav tm="100000">
                                          <p:val>
                                            <p:strVal val="#ppt_x"/>
                                          </p:val>
                                        </p:tav>
                                      </p:tavLst>
                                    </p:anim>
                                    <p:anim calcmode="lin" valueType="num">
                                      <p:cBhvr>
                                        <p:cTn id="20" dur="1000" fill="hold"/>
                                        <p:tgtEl>
                                          <p:spTgt spid="2051"/>
                                        </p:tgtEl>
                                        <p:attrNameLst>
                                          <p:attrName>ppt_y</p:attrName>
                                        </p:attrNameLst>
                                      </p:cBhvr>
                                      <p:tavLst>
                                        <p:tav tm="0">
                                          <p:val>
                                            <p:strVal val="#ppt_y+.1"/>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3866</TotalTime>
  <Words>1800</Words>
  <Application>Microsoft Office PowerPoint</Application>
  <PresentationFormat>Widescreen</PresentationFormat>
  <Paragraphs>377</Paragraphs>
  <Slides>52</Slides>
  <Notes>20</Notes>
  <HiddenSlides>0</HiddenSlides>
  <MMClips>7</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52</vt:i4>
      </vt:variant>
    </vt:vector>
  </HeadingPairs>
  <TitlesOfParts>
    <vt:vector size="72" baseType="lpstr">
      <vt:lpstr>.VnBlack</vt:lpstr>
      <vt:lpstr>Adobe Gothic Std B</vt:lpstr>
      <vt:lpstr>Arial</vt:lpstr>
      <vt:lpstr>Bookman Old Style</vt:lpstr>
      <vt:lpstr>Bradley Hand ITC</vt:lpstr>
      <vt:lpstr>Calibri</vt:lpstr>
      <vt:lpstr>Calibri Light</vt:lpstr>
      <vt:lpstr>Comic Sans MS</vt:lpstr>
      <vt:lpstr>Courier New</vt:lpstr>
      <vt:lpstr>Myriad Pro</vt:lpstr>
      <vt:lpstr>Open Sans</vt:lpstr>
      <vt:lpstr>Public Sans</vt:lpstr>
      <vt:lpstr>Segoe UI Black</vt:lpstr>
      <vt:lpstr>SVN-ToySans</vt:lpstr>
      <vt:lpstr>Times New Roman</vt:lpstr>
      <vt:lpstr>Trebuchet MS</vt:lpstr>
      <vt:lpstr>UTM Facebook K&amp;T</vt:lpstr>
      <vt:lpstr>VNI-Helve-Condense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it?</vt:lpstr>
      <vt:lpstr>A television</vt:lpstr>
      <vt:lpstr>Among three devices, which one is useful for your learning? Why (not)?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Which one would you like to choose? Why?</vt:lpstr>
      <vt:lpstr>PowerPoint Presentation</vt:lpstr>
      <vt:lpstr>SEE YOU NEXT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Kieu</cp:lastModifiedBy>
  <cp:revision>202</cp:revision>
  <dcterms:created xsi:type="dcterms:W3CDTF">2020-12-09T02:04:09Z</dcterms:created>
  <dcterms:modified xsi:type="dcterms:W3CDTF">2024-12-03T19:12:55Z</dcterms:modified>
</cp:coreProperties>
</file>