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60" r:id="rId4"/>
    <p:sldId id="277" r:id="rId5"/>
    <p:sldId id="272" r:id="rId6"/>
    <p:sldId id="274" r:id="rId7"/>
    <p:sldId id="275" r:id="rId8"/>
    <p:sldId id="276" r:id="rId9"/>
    <p:sldId id="256" r:id="rId10"/>
    <p:sldId id="278" r:id="rId11"/>
    <p:sldId id="279" r:id="rId12"/>
    <p:sldId id="280" r:id="rId13"/>
    <p:sldId id="281" r:id="rId14"/>
    <p:sldId id="282" r:id="rId15"/>
    <p:sldId id="283" r:id="rId16"/>
    <p:sldId id="264" r:id="rId17"/>
    <p:sldId id="266" r:id="rId18"/>
    <p:sldId id="267" r:id="rId19"/>
    <p:sldId id="268" r:id="rId20"/>
    <p:sldId id="269" r:id="rId21"/>
    <p:sldId id="284" r:id="rId22"/>
    <p:sldId id="285" r:id="rId23"/>
    <p:sldId id="270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EF0E0-F540-48CD-AD61-60B7EB08F39F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8DEE3-8080-459D-AC4D-07CC38FE7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3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0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1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1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21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A839-B098-4518-AA2C-F0D92D502B41}" type="datetimeFigureOut">
              <a:rPr lang="en-US" smtClean="0"/>
              <a:pPr/>
              <a:t>22/10/2025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6BE1-2D16-417F-A8DA-01910A3B4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GOC%20THACH\THAM%20KHAO\music\english%20mp3\THE_CUP_OF_LIFE___RICKY_MAR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jp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7" descr="flowergraph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1016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828801" y="4889501"/>
            <a:ext cx="52292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en-US" sz="2000" b="1" i="1">
              <a:solidFill>
                <a:srgbClr val="FFFF00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US" sz="2000">
              <a:solidFill>
                <a:srgbClr val="66FFFF"/>
              </a:solidFill>
            </a:endParaRPr>
          </a:p>
        </p:txBody>
      </p:sp>
      <p:pic>
        <p:nvPicPr>
          <p:cNvPr id="2097" name="Picture 49" descr="3d butterfly"/>
          <p:cNvPicPr>
            <a:picLocks noChangeAspect="1" noChangeArrowheads="1" noCrop="1"/>
          </p:cNvPicPr>
          <p:nvPr/>
        </p:nvPicPr>
        <p:blipFill>
          <a:blip r:embed="rId4">
            <a:lum bright="42000"/>
          </a:blip>
          <a:srcRect/>
          <a:stretch>
            <a:fillRect/>
          </a:stretch>
        </p:blipFill>
        <p:spPr bwMode="auto">
          <a:xfrm>
            <a:off x="1066800" y="3238501"/>
            <a:ext cx="685800" cy="41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50" descr="3d butterfly"/>
          <p:cNvPicPr>
            <a:picLocks noChangeAspect="1" noChangeArrowheads="1" noCrop="1"/>
          </p:cNvPicPr>
          <p:nvPr/>
        </p:nvPicPr>
        <p:blipFill>
          <a:blip r:embed="rId4">
            <a:lum bright="42000"/>
          </a:blip>
          <a:srcRect/>
          <a:stretch>
            <a:fillRect/>
          </a:stretch>
        </p:blipFill>
        <p:spPr bwMode="auto">
          <a:xfrm>
            <a:off x="6858001" y="1397000"/>
            <a:ext cx="12604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51" descr="3d butterfly"/>
          <p:cNvPicPr>
            <a:picLocks noChangeAspect="1" noChangeArrowheads="1" noCrop="1"/>
          </p:cNvPicPr>
          <p:nvPr/>
        </p:nvPicPr>
        <p:blipFill>
          <a:blip r:embed="rId4">
            <a:lum bright="34000" contrast="-70000"/>
          </a:blip>
          <a:srcRect/>
          <a:stretch>
            <a:fillRect/>
          </a:stretch>
        </p:blipFill>
        <p:spPr bwMode="auto">
          <a:xfrm rot="2103878">
            <a:off x="2819401" y="2032000"/>
            <a:ext cx="588963" cy="60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3" descr="nature%20(66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1" y="4635500"/>
            <a:ext cx="1222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4" descr="nature%20(67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1" y="4762500"/>
            <a:ext cx="10779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5" descr="nature%20(65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4381500"/>
            <a:ext cx="15097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THE_CUP_OF_LIFE___RICKY_M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54610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3"/>
          <p:cNvSpPr>
            <a:spLocks noChangeArrowheads="1" noChangeShapeType="1"/>
          </p:cNvSpPr>
          <p:nvPr/>
        </p:nvSpPr>
        <p:spPr bwMode="auto">
          <a:xfrm>
            <a:off x="990600" y="2667000"/>
            <a:ext cx="762000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Welcome to our class</a:t>
            </a:r>
          </a:p>
        </p:txBody>
      </p:sp>
      <p:sp>
        <p:nvSpPr>
          <p:cNvPr id="15" name="WordArt 2"/>
          <p:cNvSpPr>
            <a:spLocks noChangeArrowheads="1" noChangeShapeType="1"/>
          </p:cNvSpPr>
          <p:nvPr/>
        </p:nvSpPr>
        <p:spPr bwMode="auto">
          <a:xfrm>
            <a:off x="1066800" y="698500"/>
            <a:ext cx="6019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Good afternoom!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5825 C 0.00503 0.04855 0.00625 0.03791 0.00295 0.02913 C -0.00052 0.01988 -0.02083 0.0289 -0.02205 0.02913 C -0.0276 0.05132 -0.02656 0.06311 -0.04392 0.07074 C -0.05799 0.05825 -0.05833 0.05687 -0.07517 0.06241 C -0.07726 0.06658 -0.07969 0.07051 -0.08142 0.0749 C -0.08281 0.07883 -0.08247 0.08391 -0.08455 0.08738 C -0.08698 0.09131 -0.0908 0.09293 -0.09392 0.0957 C -0.11615 0.09154 -0.11944 0.08438 -0.13142 0.10818 C -0.13247 0.11789 -0.13125 0.12853 -0.13455 0.13731 C -0.13802 0.14679 -0.15833 0.13754 -0.15955 0.13731 C -0.16476 0.1387 -0.17222 0.13569 -0.17517 0.14147 C -0.20677 0.20481 -0.15885 0.15765 -0.18767 0.18331 C -0.1908 0.18054 -0.19444 0.17846 -0.19705 0.17499 C -0.19965 0.17152 -0.19983 0.16436 -0.2033 0.16251 C -0.20642 0.16089 -0.20955 0.16528 -0.21267 0.16667 C -0.21493 0.17915 -0.21858 0.21429 -0.2283 0.22492 C -0.23194 0.22885 -0.23663 0.23047 -0.2408 0.23324 C -0.25017 0.23186 -0.25955 0.23116 -0.26892 0.22885 C -0.27222 0.22839 -0.275 0.22492 -0.2783 0.22492 C -0.2816 0.22492 -0.28455 0.22769 -0.28767 0.22885 C -0.29132 0.24388 -0.28924 0.26075 -0.29392 0.27485 C -0.29531 0.27878 -0.30017 0.27763 -0.3033 0.27901 C -0.30972 0.30444 -0.31163 0.31762 -0.29392 0.33333 C -0.30816 0.36177 -0.29219 0.33819 -0.30642 0.33333 C -0.3125 0.33125 -0.31892 0.33611 -0.32517 0.3375 C -0.3283 0.35021 -0.3316 0.35599 -0.32517 0.37078 C -0.32326 0.37517 -0.31198 0.3791 -0.3158 0.3791 C -0.3224 0.3791 -0.33455 0.37078 -0.33455 0.37101 C -0.33559 0.36246 -0.3342 0.35275 -0.33767 0.34582 C -0.33958 0.34212 -0.3408 0.35391 -0.3408 0.3583 C -0.3408 0.36408 -0.34028 0.37055 -0.33767 0.37494 C -0.33663 0.37679 -0.31823 0.38234 -0.3158 0.38327 C -0.30573 0.41031 -0.30556 0.40476 -0.28455 0.41239 C -0.27813 0.4147 -0.27205 0.41794 -0.2658 0.42071 C -0.26267 0.4221 -0.25642 0.42487 -0.25642 0.42511 C -0.24913 0.42349 -0.24132 0.42464 -0.23455 0.42071 C -0.22882 0.41725 -0.2224 0.38442 -0.22205 0.38327 C -0.22101 0.3791 -0.2158 0.38049 -0.21267 0.3791 C -0.19444 0.38396 -0.18733 0.38789 -0.1658 0.3791 C -0.16163 0.37749 -0.16042 0.36916 -0.15642 0.36662 C -0.14097 0.35738 -0.11736 0.35391 -0.10017 0.34998 C -0.08351 0.35368 -0.07431 0.35668 -0.05955 0.36662 C -0.05642 0.36385 -0.05347 0.36061 -0.05017 0.3583 C -0.04722 0.35645 -0.04358 0.35668 -0.0408 0.35414 C -0.01736 0.33333 -0.04427 0.34744 -0.02205 0.3375 C -0.02083 0.33773 0.00868 0.34235 0.01233 0.34582 C 0.01962 0.35252 0.03108 0.37078 0.03108 0.37101 C 0.04722 0.36708 0.05538 0.36593 0.06858 0.35414 C 0.07691 0.35553 0.08576 0.35414 0.09358 0.3583 C 0.09705 0.36015 0.09687 0.36755 0.09983 0.37078 C 0.10243 0.37356 0.10608 0.37356 0.1092 0.37494 C 0.12396 0.37309 0.14149 0.37887 0.15295 0.36662 C 0.17257 0.34582 0.14306 0.35946 0.1717 0.34998 C 0.18229 0.32894 0.17222 0.34327 0.18733 0.33333 C 0.19062 0.33102 0.19323 0.32709 0.1967 0.32501 C 0.20278 0.32155 0.21545 0.31669 0.21545 0.31692 C 0.21753 0.3123 0.22135 0.30906 0.2217 0.30398 C 0.22448 0.26953 0.21389 0.23139 0.22483 0.19996 C 0.22969 0.18609 0.24774 0.19718 0.2592 0.19579 C 0.26128 0.14794 0.24792 0.10425 0.28733 0.09986 C 0.30816 0.09755 0.32899 0.09709 0.34983 0.0957 C 0.35174 0.04831 0.34462 -0.0074 0.3842 -0.02519 C 0.41892 -0.01918 0.41233 -0.01572 0.44983 -0.0208 C 0.46389 -0.02728 0.46406 -0.03213 0.46858 -0.05016 C 0.46962 -0.06403 0.46927 -0.07813 0.4717 -0.09177 C 0.47257 -0.09662 0.47865 -0.0994 0.47795 -0.10425 C 0.47656 -0.11327 0.45469 -0.11627 0.45295 -0.11673 C 0.4467 -0.12922 0.44514 -0.13107 0.44045 -0.14586 C 0.43924 -0.14979 0.43941 -0.15488 0.43733 -0.15834 C 0.4349 -0.16227 0.43108 -0.16389 0.42795 -0.16667 C 0.39705 -0.16089 0.37674 -0.15118 0.34983 -0.17499 C 0.31615 -0.17059 0.31111 -0.16597 0.27795 -0.17083 C 0.25365 -0.19279 0.2467 -0.18215 0.2092 -0.17915 C 0.1908 -0.16274 0.18264 -0.16736 0.1592 -0.17083 C 0.15503 -0.17221 0.15087 -0.17337 0.1467 -0.17499 C 0.14045 -0.17753 0.12795 -0.18331 0.12795 -0.18308 C 0.0967 -0.18192 0.0651 -0.18493 0.0342 -0.17915 C 0.02674 -0.17776 0.01545 -0.1625 0.01545 -0.16227 C 0.01337 -0.15834 0.01285 -0.1491 0.0092 -0.15002 C 0.00417 -0.15141 0.00382 -0.16227 -0.00017 -0.16667 C -0.00208 -0.16875 -0.02153 -0.17476 -0.02205 -0.17499 C -0.03767 -0.17845 -0.0533 -0.1803 -0.06892 -0.18331 C -0.07622 -0.18192 -0.08385 -0.18262 -0.0908 -0.17915 C -0.10139 -0.17383 -0.10816 -0.15904 -0.11892 -0.15418 C -0.12517 -0.15141 -0.13767 -0.14586 -0.13767 -0.14563 C -0.16181 -0.14887 -0.17917 -0.1484 -0.20017 -0.1625 C -0.20851 -0.16112 -0.21736 -0.16227 -0.22517 -0.15834 C -0.22934 -0.15626 -0.23125 -0.14979 -0.23455 -0.14586 C -0.26267 -0.11373 -0.23316 -0.15187 -0.25642 -0.1209 C -0.25556 -0.11419 -0.25382 -0.09223 -0.25017 -0.08345 C -0.23229 -0.04045 -0.24167 -0.0742 -0.23455 -0.046 C -0.23559 -0.04045 -0.23472 -0.03329 -0.23767 -0.02936 C -0.24063 -0.02543 -0.24601 -0.02681 -0.25017 -0.02519 C -0.2533 -0.02404 -0.25642 -0.02242 -0.25955 -0.0208 C -0.26233 -0.01526 -0.27153 0.00208 -0.27205 0.00832 C -0.27344 0.02635 -0.26667 0.04415 -0.25955 0.05825 C -0.26059 0.06658 -0.25955 0.07582 -0.26267 0.08322 C -0.27049 0.10194 -0.30625 0.10125 -0.32205 0.10818 C -0.32778 0.11951 -0.33576 0.12945 -0.32517 0.14586 C -0.32083 0.15257 -0.30642 0.15419 -0.30642 0.15442 C -0.30226 0.1528 -0.29826 0.15002 -0.29392 0.15002 C -0.29063 0.15002 -0.3 0.15326 -0.3033 0.15419 C -0.33629 0.16389 -0.31024 0.15303 -0.33142 0.16251 C -0.34167 0.18308 -0.34497 0.20597 -0.35017 0.22885 C -0.35208 0.2374 -0.35642 0.25405 -0.35642 0.25428 C -0.35538 0.26237 -0.35538 0.27092 -0.3533 0.27901 C -0.34983 0.29311 -0.33507 0.30421 -0.32517 0.30837 C -0.30347 0.31715 -0.28194 0.31623 -0.26267 0.33333 C -0.24028 0.37795 -0.27517 0.31022 -0.24705 0.3583 C -0.24236 0.36616 -0.23455 0.38327 -0.23455 0.3835 C -0.23281 0.45192 -0.25313 0.5 -0.2158 0.53329 C -0.20747 0.5319 -0.19809 0.53444 -0.1908 0.52913 C -0.18698 0.52635 -0.18889 0.51803 -0.18767 0.51248 C -0.18681 0.50832 -0.18559 0.50416 -0.18455 0.5 C -0.18837 0.44984 -0.20833 0.34119 -0.1783 0.3123 C -0.16927 0.30375 -0.14375 0.30398 -0.13142 0.29982 C -0.11892 0.3012 -0.10642 0.3019 -0.09392 0.30398 C -0.08958 0.30467 -0.08507 0.3049 -0.08142 0.30837 C -0.075 0.31392 -0.07014 0.34096 -0.06892 0.34582 C -0.06788 0.34998 -0.05955 0.34998 -0.05955 0.35021 " pathEditMode="relative" rAng="0" ptsTypes="ffffffffffffffffffffffffffffffffffffffffffffffffffffffffffffffffffffffffffffffffffffffffffffffffffffffffffffffffffffffffA">
                                      <p:cBhvr>
                                        <p:cTn id="6" dur="15000" spd="-100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-0.06898 C -0.38385 -0.07153 -0.3691 -0.08033 -0.36562 -0.08565 C -0.36076 -0.09329 -0.35556 -0.10116 -0.35312 -0.11065 C -0.35208 -0.11482 -0.35243 -0.12014 -0.35 -0.12315 C -0.34462 -0.13033 -0.33125 -0.13982 -0.33125 -0.13982 C -0.31181 -0.13611 -0.30521 -0.12986 -0.2875 -0.13565 C -0.28437 -0.13982 -0.28073 -0.14329 -0.2783 -0.14815 C -0.2684 -0.16621 -0.27361 -0.17384 -0.25625 -0.18148 C -0.25312 -0.17871 -0.24948 -0.17662 -0.24705 -0.17315 C -0.24427 -0.16968 -0.2441 -0.1625 -0.24062 -0.16065 C -0.2375 -0.15903 -0.23437 -0.16343 -0.23125 -0.16482 C -0.22812 -0.16898 -0.22535 -0.17361 -0.22187 -0.17732 C -0.21597 -0.18357 -0.2033 -0.19398 -0.2033 -0.19398 C -0.2 -0.19259 -0.19635 -0.19259 -0.19375 -0.18982 C -0.1908 -0.18658 -0.19132 -0.17732 -0.1875 -0.17732 C -0.1717 -0.17732 -0.16163 -0.18796 -0.15017 -0.19815 C -0.14479 -0.19676 -0.13906 -0.19746 -0.13437 -0.19398 C -0.13108 -0.19144 -0.13177 -0.18079 -0.12812 -0.18148 C -0.12066 -0.18264 -0.10937 -0.19815 -0.10937 -0.19815 C -0.10625 -0.19537 -0.10365 -0.19051 -0.1 -0.18982 C -0.08715 -0.18773 -0.07691 -0.20139 -0.06562 -0.20648 C -0.06372 -0.20232 -0.06302 -0.19468 -0.05937 -0.19398 C -0.05295 -0.19283 -0.04687 -0.19954 -0.04062 -0.20232 C -0.0375 -0.20371 -0.03125 -0.20648 -0.03125 -0.20648 C -0.02708 -0.20232 -0.02396 -0.19468 -0.01875 -0.19398 C -0.01215 -0.19306 0.0 -0.20232 0.0 -0.20232 C 0.00313 -0.20648 0.00503 -0.21482 0.00938 -0.21482 C 0.01267 -0.21482 0.01111 -0.20625 0.0125 -0.20232 C 0.01424 -0.19792 0.01649 -0.19398 0.01875 -0.18982 C 0.02188 -0.19121 0.02517 -0.19236 0.02813 -0.19398 C 0.03247 -0.19653 0.03628 -0.20023 0.04045 -0.20232 C 0.05122 -0.20764 0.06389 -0.21111 0.075 -0.21482 C 0.08264 -0.18403 0.06997 -0.2213 0.10313 -0.20648 C 0.10712 -0.20463 0.10521 -0.19537 0.10608 -0.18982 C 0.12847 -0.19722 0.14635 -0.20972 0.1592 -0.23565 C 0.16146 -0.23148 0.16215 -0.2213 0.16545 -0.22315 C 0.17396 -0.22732 0.17691 -0.24167 0.1842 -0.24815 C 0.1875 -0.25093 0.19045 -0.25371 0.19375 -0.25648 C 0.19566 -0.25232 0.19618 -0.24398 0.2 -0.24398 C 0.20521 -0.24398 0.20816 -0.25255 0.2125 -0.25648 C 0.21858 -0.26227 0.23125 -0.27315 0.23125 -0.27315 C 0.23872 -0.26991 0.24531 -0.26204 0.25313 -0.26065 C 0.25642 -0.25996 0.25938 -0.26343 0.2625 -0.26482 C 0.26146 -0.24954 0.26094 -0.23426 0.25938 -0.21898 C 0.25868 -0.21459 0.2592 -0.20834 0.25625 -0.20648 C 0.24653 -0.2007 0.23542 -0.20093 0.225 -0.19815 C 0.21979 -0.19676 0.20938 -0.19398 0.20938 -0.19398 C 0.20816 -0.19815 0.20833 -0.20949 0.20608 -0.20648 C 0.20156 -0.20023 0.2 -0.18148 0.2 -0.18148 C 0.19792 -0.18704 0.19809 -0.1963 0.19375 -0.19815 C 0.18924 -0.2 0.18524 -0.19283 0.18125 -0.18982 C 0.16406 -0.17685 0.17951 -0.18496 0.1625 -0.17732 C 0.16163 -0.17408 0.15764 -0.14954 0.15625 -0.14815 C 0.15278 -0.14468 0.14774 -0.14537 0.14375 -0.14398 C 0.13247 -0.12153 0.14132 -0.13218 0.13438 -0.14398 C 0.13194 -0.14792 0.12813 -0.14954 0.12483 -0.15232 C 0.11042 -0.14746 0.09774 -0.14051 0.08438 -0.13148 C 0.08125 -0.13287 0.07708 -0.13264 0.075 -0.13565 C 0.06545 -0.14838 0.08056 -0.15579 0.0625 -0.13982 C 0.05365 -0.12199 0.04462 -0.10972 0.0592 -0.08148 C 0.06302 -0.07454 0.07188 -0.08357 0.07813 -0.08565 C 0.08438 -0.08773 0.09688 -0.09398 0.09688 -0.09398 C 0.09792 -0.09815 0.09913 -0.10232 0.09983 -0.10648 C 0.10104 -0.11204 0.09913 -0.1213 0.10313 -0.12315 C 0.10677 -0.12477 0.10747 -0.11505 0.10938 -0.11065 C 0.11719 -0.08935 0.11354 -0.08102 0.13108 -0.07315 C 0.14375 -0.07986 0.15538 -0.08542 0.16875 -0.08982 C 0.17604 -0.1044 0.18142 -0.10926 0.19375 -0.11482 C 0.20712 -0.1088 0.21076 -0.10857 0.21563 -0.08982 C 0.21736 -0.09028 0.2408 -0.09421 0.24375 -0.09815 C 0.26875 -0.13148 0.24444 -0.11783 0.26563 -0.12732 C 0.27309 -0.09746 0.26632 -0.10718 0.28125 -0.09398 C 0.29531 -0.10347 0.30122 -0.10394 0.3125 -0.11898 C 0.31337 -0.12199 0.31858 -0.1507 0.32813 -0.14815 C 0.33177 -0.14722 0.33229 -0.13982 0.33438 -0.13565 C 0.3375 -0.11898 0.33958 -0.10209 0.34375 -0.08565 C 0.3651 -0.09283 0.3566 -0.08611 0.375 -0.12315 C 0.37917 -0.13148 0.3875 -0.14815 0.3875 -0.14815 C 0.38628 -0.13796 0.37934 -0.09722 0.3875 -0.08982 C 0.39306 -0.08496 0.39375 -0.11482 0.39375 -0.11482 C 0.39479 -0.10371 0.39201 -0.09051 0.39688 -0.08148 C 0.39896 -0.07732 0.42153 -0.09375 0.4217 -0.09398 C 0.42396 -0.08982 0.42413 -0.08148 0.42795 -0.08148 C 0.43142 -0.08148 0.42986 -0.09005 0.43125 -0.09398 C 0.43646 -0.10787 0.4375 -0.10648 0.44688 -0.11482 C 0.44792 -0.11065 0.44722 -0.10486 0.45 -0.10232 C 0.45694 -0.09607 0.46753 -0.09954 0.47483 -0.09398 C 0.4816 -0.08912 0.48663 -0.08056 0.49358 -0.07732 C 0.50122 -0.07384 0.50625 -0.07292 0.5125 -0.06482 C 0.51615 -0.05996 0.51875 -0.05371 0.52188 -0.04815 C 0.53403 0.00023 0.53073 -0.02246 0.525 0.06018 C 0.52188 0.10393 0.51979 0.11435 0.50313 0.14768 C 0.50122 0.15139 0.49688 0.15023 0.49358 0.15185 C 0.46701 0.16528 0.48733 0.15879 0.45 0.16435 C 0.42674 0.18518 0.38872 0.18657 0.36233 0.18935 C 0.35226 0.19398 0.34462 0.20139 0.33438 0.20602 C 0.31979 0.17685 0.32813 0.17546 0.3125 0.18935 C 0.30955 0.17731 0.31007 0.16366 0.30625 0.15185 C 0.30451 0.14653 0.3 0.14352 0.29688 0.13935 C 0.28142 0.16991 0.29844 0.13958 0.29375 0.13102 C 0.29115 0.12639 0.28524 0.13379 0.28125 0.13518 C 0.27813 0.13796 0.27361 0.13912 0.27188 0.14352 C 0.2691 0.15116 0.27361 0.16319 0.26875 0.16852 C 0.2651 0.17245 0.26059 0.16273 0.25625 0.16018 C 0.2533 0.15856 0.24983 0.15741 0.24688 0.15602 C 0.23542 0.15741 0.21979 0.14838 0.2125 0.16018 C 0.20573 0.17106 0.21684 0.18796 0.21875 0.20185 C 0.21997 0.21157 0.22083 0.22129 0.22188 0.23102 C 0.22083 0.23657 0.22135 0.24329 0.21875 0.24768 C 0.21771 0.24954 0.19931 0.25509 0.19688 0.25602 C 0.19271 0.25463 0.18802 0.25463 0.1842 0.25185 C 0.18038 0.24884 0.1783 0.24305 0.175 0.23935 C 0.17188 0.23611 0.16875 0.23379 0.16545 0.23102 C 0.16024 0.23241 0.15208 0.2287 0.15 0.23518 C 0.13993 0.26666 0.1526 0.31319 0.14375 0.27685 C 0.13958 0.27824 0.13455 0.27754 0.13108 0.28102 C 0.12865 0.28379 0.13108 0.29166 0.12813 0.29352 C 0.125 0.29537 0.12205 0.29028 0.11858 0.28935 C 0.11233 0.2875 0.10608 0.28657 0.09983 0.28518 C 0.09288 0.31342 0.10087 0.2787 0.09358 0.32268 C 0.09306 0.32708 0.09288 0.33217 0.09063 0.33518 C 0.08819 0.33819 0.0842 0.3375 0.08125 0.33935 C 0.07795 0.34166 0.075 0.34491 0.07188 0.34768 C 0.06771 0.34629 0.06302 0.34676 0.0592 0.34352 C 0.05625 0.34074 0.0566 0.33194 0.05295 0.33102 C 0.04931 0.33009 0.04653 0.33611 0.04375 0.33935 C 0.03264 0.35208 0.0276 0.3662 0.01563 0.37685 C 0.00069 0.34699 0.01042 0.35416 -0.00937 0.34768 C -0.0217 0.35579 -0.03108 0.36412 -0.0375 0.38102 C -0.03906 0.38495 -0.03837 0.39051 -0.04062 0.39352 C -0.04219 0.3956 -0.06233 0.40185 -0.0625 0.40185 C -0.07604 0.39907 -0.08958 0.39583 -0.10312 0.39352 C -0.11458 0.39166 -0.12639 0.39305 -0.1375 0.38935 C -0.14583 0.38657 -0.15851 0.37014 -0.16562 0.36435 C -0.18108 0.35139 -0.19392 0.33657 -0.20955 0.32268 C -0.21997 0.29444 -0.22396 0.26319 -0.23437 0.23518 C -0.23333 0.20185 -0.23576 0.16805 -0.23125 0.13518 C -0.23056 0.13032 -0.22431 0.13958 -0.22187 0.14352 C -0.21979 0.14699 -0.21979 0.15185 -0.21892 0.15602 C -0.21979 0.16157 -0.2191 0.16875 -0.22187 0.17268 C -0.22483 0.17662 -0.23003 0.17685 -0.23437 0.17685 C -0.24583 0.17685 -0.25747 0.17407 -0.26875 0.17268 C -0.28021 0.16898 -0.29271 0.17129 -0.30312 0.16435 C -0.31806 0.1544 -0.32552 0.12916 -0.33125 0.11018 C -0.33819 0.05416 -0.33194 0.07523 -0.34392 0.04352 C -0.34271 0.01991 -0.34427 -0.00417 -0.3408 -0.02732 C -0.33628 -0.05671 -0.32726 -0.03334 -0.325 -0.02732 C -0.32378 -0.02338 -0.32309 -0.01898 -0.32187 -0.01482 C -0.32552 0.01944 -0.32465 0.03217 -0.35 0.04352 C -0.36354 0.04074 -0.37726 0.03912 -0.39062 0.03518 C -0.42361 0.02546 -0.44826 -0.01019 -0.45625 -0.05232 C -0.45521 -0.06482 -0.45503 -0.07755 -0.45312 -0.08982 C -0.45191 -0.09838 -0.44687 -0.11482 -0.44687 -0.11482 C -0.43594 -0.09306 -0.43524 -0.05023 -0.43125 -0.02315 C -0.43437 0.01713 -0.43403 0.0581 -0.44062 0.09768 C -0.44149 0.10254 -0.44844 0.09398 -0.45 0.08935 C -0.45295 0.08032 -0.45139 0.06967 -0.45312 0.06018 C -0.45608 0.04444 -0.46181 0.02986 -0.46562 0.01435 C -0.47101 -0.03519 -0.47187 -0.09398 -0.44687 -0.13565 C -0.43958 -0.14792 -0.43021 -0.15787 -0.42187 -0.16898 C -0.41406 -0.1794 -0.39288 -0.2088 -0.38437 -0.21482 C -0.37882 -0.21875 -0.37187 -0.21759 -0.36562 -0.21898 C -0.36042 -0.22176 -0.35538 -0.22523 -0.35 -0.22732 C -0.3408 -0.23079 -0.3309 -0.23125 -0.32187 -0.23565 C -0.31406 -0.23959 -0.30799 -0.24861 -0.3 -0.25232 C -0.26632 -0.26783 -0.24062 -0.27084 -0.20642 -0.27732 C -0.18958 -0.27593 -0.17292 -0.27685 -0.15642 -0.27315 C -0.13976 -0.26921 -0.12517 -0.25602 -0.10937 -0.24815 C -0.08177 -0.21134 -0.0941 -0.22361 -0.075 -0.20648 C -0.07083 -0.19676 -0.06597 -0.1875 -0.0625 -0.17732 C -0.05677 -0.16019 -0.05799 -0.15046 -0.05 -0.13565 C -0.02622 -0.09121 -0.05764 -0.16875 -0.03125 -0.09815 C -0.03021 -0.08843 -0.03333 -0.07593 -0.02812 -0.06898 C -0.02431 -0.06389 -0.02656 -0.0831 -0.02517 -0.08982 C -0.02135 -0.10671 -0.01667 -0.12315 -0.0125 -0.13982 C -0.00816 -0.15695 0.00035 -0.15996 0.00938 -0.16898 C 0.0434 -0.20301 0.02517 -0.19491 0.05295 -0.20232 C 0.17483 -0.19074 0.10972 -0.21042 0.16545 -0.17315 C 0.17361 -0.15185 0.17743 -0.13472 0.18125 -0.11065 C 0.18542 -0.08357 0.17899 -0.06574 0.2 -0.05648 C 0.22292 -0.07685 0.19566 -0.04977 0.21563 -0.08148 C 0.22135 -0.09051 0.23698 -0.09375 0.2125 -0.08565 C 0.21198 -0.08496 0.19184 -0.05394 0.19045 -0.05232 C 0.17917 -0.03727 0.16476 -0.02523 0.15295 -0.01065 C 0.1434 0.00139 0.12483 0.02685 0.12483 0.02685 C 0.12118 0.0412 0.11597 0.05416 0.11233 0.06852 C 0.11094 0.08287 0.1099 0.11921 0.09983 0.13102 C 0.08941 0.14329 0.08056 0.14282 0.06875 0.14768 C 0.01372 0.16967 0.05781 0.15926 -0.04062 0.16435 C -0.04375 0.16713 -0.04861 0.16805 -0.05 0.17268 C -0.05122 0.17685 -0.04878 0.18889 -0.04687 0.18518 C -0.0434 0.17824 -0.04479 0.16852 -0.04375 0.16018 C -0.04479 0.15324 -0.04219 0.14282 -0.04687 0.13935 C -0.05087 0.13634 -0.06892 0.14491 -0.075 0.14768 C -0.08611 0.16991 -0.09653 0.16852 -0.11562 0.17268 C -0.12934 0.18495 -0.12726 0.18912 -0.13125 0.21018 C -0.14167 0.20879 -0.15208 0.2081 -0.16267 0.20602 C -0.16597 0.20532 -0.16858 0.20185 -0.17187 0.20185 C -0.17535 0.20185 -0.17812 0.20463 -0.18125 0.20602 C -0.18437 0.20324 -0.18872 0.20185 -0.19062 0.19768 C -0.19826 0.18125 -0.19948 0.16065 -0.20642 0.14352 C -0.21007 0.13472 -0.21892 0.11852 -0.21892 0.11852 C -0.22465 0.1419 -0.22274 0.13518 -0.2158 0.09768 C -0.21476 0.09352 -0.21337 0.08935 -0.21267 0.08518 C -0.21146 0.07824 -0.21076 0.07129 -0.20955 0.06435 C -0.20764 0.05579 -0.2033 0.03935 -0.2033 0.03935 " pathEditMode="relative" rAng="0" ptsTypes="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8" dur="15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5825 C 0.00503 0.04855 0.00625 0.03791 0.00295 0.02913 C -0.00052 0.01988 -0.02083 0.0289 -0.02205 0.02913 C -0.0276 0.05132 -0.02656 0.06311 -0.04392 0.07074 C -0.05799 0.05825 -0.05833 0.05687 -0.07517 0.06241 C -0.07726 0.06658 -0.07969 0.07051 -0.08142 0.0749 C -0.08281 0.07883 -0.08247 0.08391 -0.08455 0.08738 C -0.08698 0.09131 -0.0908 0.09293 -0.09392 0.0957 C -0.11615 0.09154 -0.11944 0.08438 -0.13142 0.10818 C -0.13247 0.11789 -0.13125 0.12853 -0.13455 0.13731 C -0.13802 0.14679 -0.15833 0.13754 -0.15955 0.13731 C -0.16476 0.1387 -0.17222 0.13569 -0.17517 0.14147 C -0.20677 0.20481 -0.15885 0.15765 -0.18767 0.18331 C -0.1908 0.18054 -0.19444 0.17846 -0.19705 0.17499 C -0.19965 0.17152 -0.19983 0.16436 -0.2033 0.16251 C -0.20642 0.16089 -0.20955 0.16528 -0.21267 0.16667 C -0.21493 0.17915 -0.21858 0.21429 -0.2283 0.22492 C -0.23194 0.22885 -0.23663 0.23047 -0.2408 0.23324 C -0.25017 0.23186 -0.25955 0.23116 -0.26892 0.22885 C -0.27222 0.22839 -0.275 0.22492 -0.2783 0.22492 C -0.2816 0.22492 -0.28455 0.22769 -0.28767 0.22885 C -0.29132 0.24388 -0.28924 0.26075 -0.29392 0.27485 C -0.29531 0.27878 -0.30017 0.27763 -0.3033 0.27901 C -0.30972 0.30444 -0.31163 0.31762 -0.29392 0.33333 C -0.30816 0.36177 -0.29219 0.33819 -0.30642 0.33333 C -0.3125 0.33125 -0.31892 0.33611 -0.32517 0.3375 C -0.3283 0.35021 -0.3316 0.35599 -0.32517 0.37078 C -0.32326 0.37517 -0.31198 0.3791 -0.3158 0.3791 C -0.3224 0.3791 -0.33455 0.37078 -0.33455 0.37101 C -0.33559 0.36246 -0.3342 0.35275 -0.33767 0.34582 C -0.33958 0.34212 -0.3408 0.35391 -0.3408 0.3583 C -0.3408 0.36408 -0.34028 0.37055 -0.33767 0.37494 C -0.33663 0.37679 -0.31823 0.38234 -0.3158 0.38327 C -0.30573 0.41031 -0.30556 0.40476 -0.28455 0.41239 C -0.27813 0.4147 -0.27205 0.41794 -0.2658 0.42071 C -0.26267 0.4221 -0.25642 0.42487 -0.25642 0.42511 C -0.24913 0.42349 -0.24132 0.42464 -0.23455 0.42071 C -0.22882 0.41725 -0.2224 0.38442 -0.22205 0.38327 C -0.22101 0.3791 -0.2158 0.38049 -0.21267 0.3791 C -0.19444 0.38396 -0.18733 0.38789 -0.1658 0.3791 C -0.16163 0.37749 -0.16042 0.36916 -0.15642 0.36662 C -0.14097 0.35738 -0.11736 0.35391 -0.10017 0.34998 C -0.08351 0.35368 -0.07431 0.35668 -0.05955 0.36662 C -0.05642 0.36385 -0.05347 0.36061 -0.05017 0.3583 C -0.04722 0.35645 -0.04358 0.35668 -0.0408 0.35414 C -0.01736 0.33333 -0.04427 0.34744 -0.02205 0.3375 C -0.02083 0.33773 0.00868 0.34235 0.01233 0.34582 C 0.01962 0.35252 0.03108 0.37078 0.03108 0.37101 C 0.04722 0.36708 0.05538 0.36593 0.06858 0.35414 C 0.07691 0.35553 0.08576 0.35414 0.09358 0.3583 C 0.09705 0.36015 0.09687 0.36755 0.09983 0.37078 C 0.10243 0.37356 0.10608 0.37356 0.1092 0.37494 C 0.12396 0.37309 0.14149 0.37887 0.15295 0.36662 C 0.17257 0.34582 0.14306 0.35946 0.1717 0.34998 C 0.18229 0.32894 0.17222 0.34327 0.18733 0.33333 C 0.19062 0.33102 0.19323 0.32709 0.1967 0.32501 C 0.20278 0.32155 0.21545 0.31669 0.21545 0.31692 C 0.21753 0.3123 0.22135 0.30906 0.2217 0.30398 C 0.22448 0.26953 0.21389 0.23139 0.22483 0.19996 C 0.22969 0.18609 0.24774 0.19718 0.2592 0.19579 C 0.26128 0.14794 0.24792 0.10425 0.28733 0.09986 C 0.30816 0.09755 0.32899 0.09709 0.34983 0.0957 C 0.35174 0.04831 0.34462 -0.0074 0.3842 -0.02519 C 0.41892 -0.01918 0.41233 -0.01572 0.44983 -0.0208 C 0.46389 -0.02728 0.46406 -0.03213 0.46858 -0.05016 C 0.46962 -0.06403 0.46927 -0.07813 0.4717 -0.09177 C 0.47257 -0.09662 0.47865 -0.0994 0.47795 -0.10425 C 0.47656 -0.11327 0.45469 -0.11627 0.45295 -0.11673 C 0.4467 -0.12922 0.44514 -0.13107 0.44045 -0.14586 C 0.43924 -0.14979 0.43941 -0.15488 0.43733 -0.15834 C 0.4349 -0.16227 0.43108 -0.16389 0.42795 -0.16667 C 0.39705 -0.16089 0.37674 -0.15118 0.34983 -0.17499 C 0.31615 -0.17059 0.31111 -0.16597 0.27795 -0.17083 C 0.25365 -0.19279 0.2467 -0.18215 0.2092 -0.17915 C 0.1908 -0.16274 0.18264 -0.16736 0.1592 -0.17083 C 0.15503 -0.17221 0.15087 -0.17337 0.1467 -0.17499 C 0.14045 -0.17753 0.12795 -0.18331 0.12795 -0.18308 C 0.0967 -0.18192 0.0651 -0.18493 0.0342 -0.17915 C 0.02674 -0.17776 0.01545 -0.1625 0.01545 -0.16227 C 0.01337 -0.15834 0.01285 -0.1491 0.0092 -0.15002 C 0.00417 -0.15141 0.00382 -0.16227 -0.00017 -0.16667 C -0.00208 -0.16875 -0.02153 -0.17476 -0.02205 -0.17499 C -0.03767 -0.17845 -0.0533 -0.1803 -0.06892 -0.18331 C -0.07622 -0.18192 -0.08385 -0.18262 -0.0908 -0.17915 C -0.10139 -0.17383 -0.10816 -0.15904 -0.11892 -0.15418 C -0.12517 -0.15141 -0.13767 -0.14586 -0.13767 -0.14563 C -0.16181 -0.14887 -0.17917 -0.1484 -0.20017 -0.1625 C -0.20851 -0.16112 -0.21736 -0.16227 -0.22517 -0.15834 C -0.22934 -0.15626 -0.23125 -0.14979 -0.23455 -0.14586 C -0.26267 -0.11373 -0.23316 -0.15187 -0.25642 -0.1209 C -0.25556 -0.11419 -0.25382 -0.09223 -0.25017 -0.08345 C -0.23229 -0.04045 -0.24167 -0.0742 -0.23455 -0.046 C -0.23559 -0.04045 -0.23472 -0.03329 -0.23767 -0.02936 C -0.24063 -0.02543 -0.24601 -0.02681 -0.25017 -0.02519 C -0.2533 -0.02404 -0.25642 -0.02242 -0.25955 -0.0208 C -0.26233 -0.01526 -0.27153 0.00208 -0.27205 0.00832 C -0.27344 0.02635 -0.26667 0.04415 -0.25955 0.05825 C -0.26059 0.06658 -0.25955 0.07582 -0.26267 0.08322 C -0.27049 0.10194 -0.30625 0.10125 -0.32205 0.10818 C -0.32778 0.11951 -0.33576 0.12945 -0.32517 0.14586 C -0.32083 0.15257 -0.30642 0.15419 -0.30642 0.15442 C -0.30226 0.1528 -0.29826 0.15002 -0.29392 0.15002 C -0.29063 0.15002 -0.3 0.15326 -0.3033 0.15419 C -0.33629 0.16389 -0.31024 0.15303 -0.33142 0.16251 C -0.34167 0.18308 -0.34497 0.20597 -0.35017 0.22885 C -0.35208 0.2374 -0.35642 0.25405 -0.35642 0.25428 C -0.35538 0.26237 -0.35538 0.27092 -0.3533 0.27901 C -0.34983 0.29311 -0.33507 0.30421 -0.32517 0.30837 C -0.30347 0.31715 -0.28194 0.31623 -0.26267 0.33333 C -0.24028 0.37795 -0.27517 0.31022 -0.24705 0.3583 C -0.24236 0.36616 -0.23455 0.38327 -0.23455 0.3835 C -0.23281 0.45192 -0.25313 0.5 -0.2158 0.53329 C -0.20747 0.5319 -0.19809 0.53444 -0.1908 0.52913 C -0.18698 0.52635 -0.18889 0.51803 -0.18767 0.51248 C -0.18681 0.50832 -0.18559 0.50416 -0.18455 0.5 C -0.18837 0.44984 -0.20833 0.34119 -0.1783 0.3123 C -0.16927 0.30375 -0.14375 0.30398 -0.13142 0.29982 C -0.11892 0.3012 -0.10642 0.3019 -0.09392 0.30398 C -0.08958 0.30467 -0.08507 0.3049 -0.08142 0.30837 C -0.075 0.31392 -0.07014 0.34096 -0.06892 0.34582 C -0.06788 0.34998 -0.05955 0.34998 -0.05955 0.35021 " pathEditMode="relative" rAng="0" ptsTypes="ffffffffffffffffffffffffffffffffffffffffffffffffffffffffffffffffffffffffffffffffffffffffffffffffffffffffffffffffffffffffA">
                                      <p:cBhvr>
                                        <p:cTn id="10" dur="15000" spd="-100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-0.06898 C -0.38385 -0.07153 -0.3691 -0.08033 -0.36562 -0.08565 C -0.36076 -0.09329 -0.35556 -0.10116 -0.35312 -0.11065 C -0.35208 -0.11482 -0.35243 -0.12014 -0.35 -0.12315 C -0.34462 -0.13033 -0.33125 -0.13982 -0.33125 -0.13982 C -0.31181 -0.13611 -0.30521 -0.12986 -0.2875 -0.13565 C -0.28437 -0.13982 -0.28073 -0.14329 -0.2783 -0.14815 C -0.2684 -0.16621 -0.27361 -0.17384 -0.25625 -0.18148 C -0.25312 -0.17871 -0.24948 -0.17662 -0.24705 -0.17315 C -0.24427 -0.16968 -0.2441 -0.1625 -0.24062 -0.16065 C -0.2375 -0.15903 -0.23437 -0.16343 -0.23125 -0.16482 C -0.22812 -0.16898 -0.22535 -0.17361 -0.22187 -0.17732 C -0.21597 -0.18357 -0.2033 -0.19398 -0.2033 -0.19398 C -0.2 -0.19259 -0.19635 -0.19259 -0.19375 -0.18982 C -0.1908 -0.18658 -0.19132 -0.17732 -0.1875 -0.17732 C -0.1717 -0.17732 -0.16163 -0.18796 -0.15017 -0.19815 C -0.14479 -0.19676 -0.13906 -0.19746 -0.13437 -0.19398 C -0.13108 -0.19144 -0.13177 -0.18079 -0.12812 -0.18148 C -0.12066 -0.18264 -0.10937 -0.19815 -0.10937 -0.19815 C -0.10625 -0.19537 -0.10365 -0.19051 -0.1 -0.18982 C -0.08715 -0.18773 -0.07691 -0.20139 -0.06562 -0.20648 C -0.06372 -0.20232 -0.06302 -0.19468 -0.05937 -0.19398 C -0.05295 -0.19283 -0.04687 -0.19954 -0.04062 -0.20232 C -0.0375 -0.20371 -0.03125 -0.20648 -0.03125 -0.20648 C -0.02708 -0.20232 -0.02396 -0.19468 -0.01875 -0.19398 C -0.01215 -0.19306 0.0 -0.20232 0.0 -0.20232 C 0.00313 -0.20648 0.00503 -0.21482 0.00938 -0.21482 C 0.01267 -0.21482 0.01111 -0.20625 0.0125 -0.20232 C 0.01424 -0.19792 0.01649 -0.19398 0.01875 -0.18982 C 0.02188 -0.19121 0.02517 -0.19236 0.02813 -0.19398 C 0.03247 -0.19653 0.03628 -0.20023 0.04045 -0.20232 C 0.05122 -0.20764 0.06389 -0.21111 0.075 -0.21482 C 0.08264 -0.18403 0.06997 -0.2213 0.10313 -0.20648 C 0.10712 -0.20463 0.10521 -0.19537 0.10608 -0.18982 C 0.12847 -0.19722 0.14635 -0.20972 0.1592 -0.23565 C 0.16146 -0.23148 0.16215 -0.2213 0.16545 -0.22315 C 0.17396 -0.22732 0.17691 -0.24167 0.1842 -0.24815 C 0.1875 -0.25093 0.19045 -0.25371 0.19375 -0.25648 C 0.19566 -0.25232 0.19618 -0.24398 0.2 -0.24398 C 0.20521 -0.24398 0.20816 -0.25255 0.2125 -0.25648 C 0.21858 -0.26227 0.23125 -0.27315 0.23125 -0.27315 C 0.23872 -0.26991 0.24531 -0.26204 0.25313 -0.26065 C 0.25642 -0.25996 0.25938 -0.26343 0.2625 -0.26482 C 0.26146 -0.24954 0.26094 -0.23426 0.25938 -0.21898 C 0.25868 -0.21459 0.2592 -0.20834 0.25625 -0.20648 C 0.24653 -0.2007 0.23542 -0.20093 0.225 -0.19815 C 0.21979 -0.19676 0.20938 -0.19398 0.20938 -0.19398 C 0.20816 -0.19815 0.20833 -0.20949 0.20608 -0.20648 C 0.20156 -0.20023 0.2 -0.18148 0.2 -0.18148 C 0.19792 -0.18704 0.19809 -0.1963 0.19375 -0.19815 C 0.18924 -0.2 0.18524 -0.19283 0.18125 -0.18982 C 0.16406 -0.17685 0.17951 -0.18496 0.1625 -0.17732 C 0.16163 -0.17408 0.15764 -0.14954 0.15625 -0.14815 C 0.15278 -0.14468 0.14774 -0.14537 0.14375 -0.14398 C 0.13247 -0.12153 0.14132 -0.13218 0.13438 -0.14398 C 0.13194 -0.14792 0.12813 -0.14954 0.12483 -0.15232 C 0.11042 -0.14746 0.09774 -0.14051 0.08438 -0.13148 C 0.08125 -0.13287 0.07708 -0.13264 0.075 -0.13565 C 0.06545 -0.14838 0.08056 -0.15579 0.0625 -0.13982 C 0.05365 -0.12199 0.04462 -0.10972 0.0592 -0.08148 C 0.06302 -0.07454 0.07188 -0.08357 0.07813 -0.08565 C 0.08438 -0.08773 0.09688 -0.09398 0.09688 -0.09398 C 0.09792 -0.09815 0.09913 -0.10232 0.09983 -0.10648 C 0.10104 -0.11204 0.09913 -0.1213 0.10313 -0.12315 C 0.10677 -0.12477 0.10747 -0.11505 0.10938 -0.11065 C 0.11719 -0.08935 0.11354 -0.08102 0.13108 -0.07315 C 0.14375 -0.07986 0.15538 -0.08542 0.16875 -0.08982 C 0.17604 -0.1044 0.18142 -0.10926 0.19375 -0.11482 C 0.20712 -0.1088 0.21076 -0.10857 0.21563 -0.08982 C 0.21736 -0.09028 0.2408 -0.09421 0.24375 -0.09815 C 0.26875 -0.13148 0.24444 -0.11783 0.26563 -0.12732 C 0.27309 -0.09746 0.26632 -0.10718 0.28125 -0.09398 C 0.29531 -0.10347 0.30122 -0.10394 0.3125 -0.11898 C 0.31337 -0.12199 0.31858 -0.1507 0.32813 -0.14815 C 0.33177 -0.14722 0.33229 -0.13982 0.33438 -0.13565 C 0.3375 -0.11898 0.33958 -0.10209 0.34375 -0.08565 C 0.3651 -0.09283 0.3566 -0.08611 0.375 -0.12315 C 0.37917 -0.13148 0.3875 -0.14815 0.3875 -0.14815 C 0.38628 -0.13796 0.37934 -0.09722 0.3875 -0.08982 C 0.39306 -0.08496 0.39375 -0.11482 0.39375 -0.11482 C 0.39479 -0.10371 0.39201 -0.09051 0.39688 -0.08148 C 0.39896 -0.07732 0.42153 -0.09375 0.4217 -0.09398 C 0.42396 -0.08982 0.42413 -0.08148 0.42795 -0.08148 C 0.43142 -0.08148 0.42986 -0.09005 0.43125 -0.09398 C 0.43646 -0.10787 0.4375 -0.10648 0.44688 -0.11482 C 0.44792 -0.11065 0.44722 -0.10486 0.45 -0.10232 C 0.45694 -0.09607 0.46753 -0.09954 0.47483 -0.09398 C 0.4816 -0.08912 0.48663 -0.08056 0.49358 -0.07732 C 0.50122 -0.07384 0.50625 -0.07292 0.5125 -0.06482 C 0.51615 -0.05996 0.51875 -0.05371 0.52188 -0.04815 C 0.53403 0.00023 0.53073 -0.02246 0.525 0.06018 C 0.52188 0.10393 0.51979 0.11435 0.50313 0.14768 C 0.50122 0.15139 0.49688 0.15023 0.49358 0.15185 C 0.46701 0.16528 0.48733 0.15879 0.45 0.16435 C 0.42674 0.18518 0.38872 0.18657 0.36233 0.18935 C 0.35226 0.19398 0.34462 0.20139 0.33438 0.20602 C 0.31979 0.17685 0.32813 0.17546 0.3125 0.18935 C 0.30955 0.17731 0.31007 0.16366 0.30625 0.15185 C 0.30451 0.14653 0.3 0.14352 0.29688 0.13935 C 0.28142 0.16991 0.29844 0.13958 0.29375 0.13102 C 0.29115 0.12639 0.28524 0.13379 0.28125 0.13518 C 0.27813 0.13796 0.27361 0.13912 0.27188 0.14352 C 0.2691 0.15116 0.27361 0.16319 0.26875 0.16852 C 0.2651 0.17245 0.26059 0.16273 0.25625 0.16018 C 0.2533 0.15856 0.24983 0.15741 0.24688 0.15602 C 0.23542 0.15741 0.21979 0.14838 0.2125 0.16018 C 0.20573 0.17106 0.21684 0.18796 0.21875 0.20185 C 0.21997 0.21157 0.22083 0.22129 0.22188 0.23102 C 0.22083 0.23657 0.22135 0.24329 0.21875 0.24768 C 0.21771 0.24954 0.19931 0.25509 0.19688 0.25602 C 0.19271 0.25463 0.18802 0.25463 0.1842 0.25185 C 0.18038 0.24884 0.1783 0.24305 0.175 0.23935 C 0.17188 0.23611 0.16875 0.23379 0.16545 0.23102 C 0.16024 0.23241 0.15208 0.2287 0.15 0.23518 C 0.13993 0.26666 0.1526 0.31319 0.14375 0.27685 C 0.13958 0.27824 0.13455 0.27754 0.13108 0.28102 C 0.12865 0.28379 0.13108 0.29166 0.12813 0.29352 C 0.125 0.29537 0.12205 0.29028 0.11858 0.28935 C 0.11233 0.2875 0.10608 0.28657 0.09983 0.28518 C 0.09288 0.31342 0.10087 0.2787 0.09358 0.32268 C 0.09306 0.32708 0.09288 0.33217 0.09063 0.33518 C 0.08819 0.33819 0.0842 0.3375 0.08125 0.33935 C 0.07795 0.34166 0.075 0.34491 0.07188 0.34768 C 0.06771 0.34629 0.06302 0.34676 0.0592 0.34352 C 0.05625 0.34074 0.0566 0.33194 0.05295 0.33102 C 0.04931 0.33009 0.04653 0.33611 0.04375 0.33935 C 0.03264 0.35208 0.0276 0.3662 0.01563 0.37685 C 0.00069 0.34699 0.01042 0.35416 -0.00937 0.34768 C -0.0217 0.35579 -0.03108 0.36412 -0.0375 0.38102 C -0.03906 0.38495 -0.03837 0.39051 -0.04062 0.39352 C -0.04219 0.3956 -0.06233 0.40185 -0.0625 0.40185 C -0.07604 0.39907 -0.08958 0.39583 -0.10312 0.39352 C -0.11458 0.39166 -0.12639 0.39305 -0.1375 0.38935 C -0.14583 0.38657 -0.15851 0.37014 -0.16562 0.36435 C -0.18108 0.35139 -0.19392 0.33657 -0.20955 0.32268 C -0.21997 0.29444 -0.22396 0.26319 -0.23437 0.23518 C -0.23333 0.20185 -0.23576 0.16805 -0.23125 0.13518 C -0.23056 0.13032 -0.22431 0.13958 -0.22187 0.14352 C -0.21979 0.14699 -0.21979 0.15185 -0.21892 0.15602 C -0.21979 0.16157 -0.2191 0.16875 -0.22187 0.17268 C -0.22483 0.17662 -0.23003 0.17685 -0.23437 0.17685 C -0.24583 0.17685 -0.25747 0.17407 -0.26875 0.17268 C -0.28021 0.16898 -0.29271 0.17129 -0.30312 0.16435 C -0.31806 0.1544 -0.32552 0.12916 -0.33125 0.11018 C -0.33819 0.05416 -0.33194 0.07523 -0.34392 0.04352 C -0.34271 0.01991 -0.34427 -0.00417 -0.3408 -0.02732 C -0.33628 -0.05671 -0.32726 -0.03334 -0.325 -0.02732 C -0.32378 -0.02338 -0.32309 -0.01898 -0.32187 -0.01482 C -0.32552 0.01944 -0.32465 0.03217 -0.35 0.04352 C -0.36354 0.04074 -0.37726 0.03912 -0.39062 0.03518 C -0.42361 0.02546 -0.44826 -0.01019 -0.45625 -0.05232 C -0.45521 -0.06482 -0.45503 -0.07755 -0.45312 -0.08982 C -0.45191 -0.09838 -0.44687 -0.11482 -0.44687 -0.11482 C -0.43594 -0.09306 -0.43524 -0.05023 -0.43125 -0.02315 C -0.43437 0.01713 -0.43403 0.0581 -0.44062 0.09768 C -0.44149 0.10254 -0.44844 0.09398 -0.45 0.08935 C -0.45295 0.08032 -0.45139 0.06967 -0.45312 0.06018 C -0.45608 0.04444 -0.46181 0.02986 -0.46562 0.01435 C -0.47101 -0.03519 -0.47187 -0.09398 -0.44687 -0.13565 C -0.43958 -0.14792 -0.43021 -0.15787 -0.42187 -0.16898 C -0.41406 -0.1794 -0.39288 -0.2088 -0.38437 -0.21482 C -0.37882 -0.21875 -0.37187 -0.21759 -0.36562 -0.21898 C -0.36042 -0.22176 -0.35538 -0.22523 -0.35 -0.22732 C -0.3408 -0.23079 -0.3309 -0.23125 -0.32187 -0.23565 C -0.31406 -0.23959 -0.30799 -0.24861 -0.3 -0.25232 C -0.26632 -0.26783 -0.24062 -0.27084 -0.20642 -0.27732 C -0.18958 -0.27593 -0.17292 -0.27685 -0.15642 -0.27315 C -0.13976 -0.26921 -0.12517 -0.25602 -0.10937 -0.24815 C -0.08177 -0.21134 -0.0941 -0.22361 -0.075 -0.20648 C -0.07083 -0.19676 -0.06597 -0.1875 -0.0625 -0.17732 C -0.05677 -0.16019 -0.05799 -0.15046 -0.05 -0.13565 C -0.02622 -0.09121 -0.05764 -0.16875 -0.03125 -0.09815 C -0.03021 -0.08843 -0.03333 -0.07593 -0.02812 -0.06898 C -0.02431 -0.06389 -0.02656 -0.0831 -0.02517 -0.08982 C -0.02135 -0.10671 -0.01667 -0.12315 -0.0125 -0.13982 C -0.00816 -0.15695 0.00035 -0.15996 0.00938 -0.16898 C 0.0434 -0.20301 0.02517 -0.19491 0.05295 -0.20232 C 0.17483 -0.19074 0.10972 -0.21042 0.16545 -0.17315 C 0.17361 -0.15185 0.17743 -0.13472 0.18125 -0.11065 C 0.18542 -0.08357 0.17899 -0.06574 0.2 -0.05648 C 0.22292 -0.07685 0.19566 -0.04977 0.21563 -0.08148 C 0.22135 -0.09051 0.23698 -0.09375 0.2125 -0.08565 C 0.21198 -0.08496 0.19184 -0.05394 0.19045 -0.05232 C 0.17917 -0.03727 0.16476 -0.02523 0.15295 -0.01065 C 0.1434 0.00139 0.12483 0.02685 0.12483 0.02685 C 0.12118 0.0412 0.11597 0.05416 0.11233 0.06852 C 0.11094 0.08287 0.1099 0.11921 0.09983 0.13102 C 0.08941 0.14329 0.08056 0.14282 0.06875 0.14768 C 0.01372 0.16967 0.05781 0.15926 -0.04062 0.16435 C -0.04375 0.16713 -0.04861 0.16805 -0.05 0.17268 C -0.05122 0.17685 -0.04878 0.18889 -0.04687 0.18518 C -0.0434 0.17824 -0.04479 0.16852 -0.04375 0.16018 C -0.04479 0.15324 -0.04219 0.14282 -0.04687 0.13935 C -0.05087 0.13634 -0.06892 0.14491 -0.075 0.14768 C -0.08611 0.16991 -0.09653 0.16852 -0.11562 0.17268 C -0.12934 0.18495 -0.12726 0.18912 -0.13125 0.21018 C -0.14167 0.20879 -0.15208 0.2081 -0.16267 0.20602 C -0.16597 0.20532 -0.16858 0.20185 -0.17187 0.20185 C -0.17535 0.20185 -0.17812 0.20463 -0.18125 0.20602 C -0.18437 0.20324 -0.18872 0.20185 -0.19062 0.19768 C -0.19826 0.18125 -0.19948 0.16065 -0.20642 0.14352 C -0.21007 0.13472 -0.21892 0.11852 -0.21892 0.11852 C -0.22465 0.1419 -0.22274 0.13518 -0.2158 0.09768 C -0.21476 0.09352 -0.21337 0.08935 -0.21267 0.08518 C -0.21146 0.07824 -0.21076 0.07129 -0.20955 0.06435 C -0.20764 0.05579 -0.2033 0.03935 -0.2033 0.03935 " pathEditMode="relative" ptsTypes="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2" dur="15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97 0.13847 C -0.06667 0.13939 -0.05156 0.14402 -0.04775 0.14679 C -0.03663 0.15511 -0.02795 0.16829 -0.0165 0.17592 C -0.01337 0.178 0.00972 0.18354 0.01163 0.18424 C 0.01892 0.18678 0.02621 0.19002 0.0335 0.19256 C 0.04809 0.19117 0.06302 0.19302 0.07725 0.1884 C 0.0809 0.18724 0.08107 0.17985 0.0835 0.17592 C 0.08611 0.17129 0.08889 0.16621 0.09288 0.16343 C 0.09288 0.16366 0.11632 0.15303 0.12083 0.15095 C 0.12413 0.14956 0.13038 0.14679 0.13038 0.14702 C 0.14184 0.14818 0.15382 0.1461 0.16475 0.15095 C 0.17031 0.15349 0.17239 0.1632 0.17725 0.16759 C 0.18194 0.17176 0.18767 0.17314 0.19288 0.17592 C 0.20989 0.2099 0.2184 0.1958 0.25538 0.19256 C 0.26163 0.18979 0.26857 0.18909 0.27413 0.18424 C 0.28628 0.17337 0.27986 0.17753 0.29288 0.17176 C 0.2934 0.17106 0.31163 0.15234 0.31475 0.15095 C 0.32274 0.14702 0.33975 0.14263 0.33975 0.14286 C 0.36076 0.12414 0.38802 0.13824 0.41163 0.14263 C 0.42413 0.14933 0.43594 0.15488 0.44913 0.15927 C 0.46267 0.15326 0.47396 0.1461 0.48663 0.13847 C 0.49514 0.13338 0.51163 0.12182 0.51163 0.12206 C 0.51996 0.08877 0.52014 0.05571 0.51163 0.02173 C 0.51337 0.01688 0.52639 -0.0134 0.52725 -0.01572 C 0.52864 -0.01965 0.5283 -0.02473 0.53038 -0.0282 C 0.53281 -0.03213 0.53663 -0.03375 0.53975 -0.03652 C 0.5592 -0.07536 0.56857 -0.06981 0.60538 -0.07397 C 0.62239 -0.07073 0.63489 -0.06565 0.65225 -0.07397 C 0.65937 -0.07744 0.66475 -0.08506 0.671 -0.09061 C 0.67413 -0.09339 0.68038 -0.09893 0.68038 -0.0987 C 0.68246 -0.10448 0.68594 -0.10934 0.68663 -0.11558 C 0.68732 -0.12182 0.67969 -0.13754 0.67725 -0.14077 C 0.66979 -0.15071 0.66736 -0.14817 0.6585 -0.15326 C 0.64305 -0.16204 0.63142 -0.16782 0.61475 -0.17406 C 0.61059 -0.17822 0.60642 -0.18261 0.60225 -0.18654 C 0.59913 -0.18955 0.59496 -0.1907 0.59288 -0.19487 C 0.5875 -0.20504 0.58455 -0.21706 0.58038 -0.22815 C 0.5783 -0.2337 0.57413 -0.2448 0.57413 -0.24456 C 0.57621 -0.26837 0.57621 -0.29265 0.58038 -0.31576 C 0.58038 -0.31553 0.5934 -0.3539 0.59913 -0.36153 C 0.61232 -0.3791 0.61406 -0.35991 0.62725 -0.39482 C 0.63507 -0.41539 0.64201 -0.43065 0.65225 -0.44914 C 0.6533 -0.4533 0.65382 -0.45793 0.65538 -0.46162 C 0.65798 -0.46763 0.66267 -0.47203 0.66475 -0.47827 C 0.66684 -0.48474 0.66684 -0.49214 0.66788 -0.49907 C 0.66684 -0.50739 0.66719 -0.51618 0.66475 -0.52404 C 0.66284 -0.53051 0.65833 -0.53513 0.65538 -0.54068 C 0.65312 -0.54484 0.65208 -0.54993 0.64913 -0.55316 C 0.63975 -0.56357 0.61927 -0.57327 0.6085 -0.57813 C 0.60104 -0.58137 0.59409 -0.58738 0.58663 -0.59061 C 0.54184 -0.58714 0.5033 -0.58252 0.4585 -0.58645 C 0.42639 -0.595 0.39896 -0.61257 0.36788 -0.62829 C 0.36094 -0.63153 0.35573 -0.63754 0.34878 -0.64077 C 0.34045 -0.64493 0.31007 -0.6484 0.30521 -0.6491 C 0.29687 -0.6662 0.29687 -0.67475 0.28333 -0.68654 C 0.27153 -0.71035 0.25989 -0.70388 0.23663 -0.70735 C 0.20521 -0.71174 0.21666 -0.70943 0.19288 -0.71567 C 0.15191 -0.71082 0.16944 -0.71636 0.13975 -0.70319 C 0.1335 -0.70041 0.12725 -0.69764 0.12083 -0.69487 C 0.11788 -0.69348 0.11163 -0.6907 0.11163 -0.69047 C 0.09653 -0.66065 0.09583 -0.66574 0.11475 -0.60309 C 0.13264 -0.54369 0.17361 -0.50924 0.21163 -0.47411 C 0.21927 -0.46694 0.22882 -0.4644 0.23663 -0.45746 C 0.24166 -0.43712 0.2401 -0.41447 0.246 -0.39482 C 0.25 -0.38141 0.26649 -0.35437 0.271 -0.34489 C 0.27448 -0.33703 0.27656 -0.32778 0.28038 -0.31992 C 0.30989 -0.25797 0.27656 -0.34235 0.30225 -0.27392 C 0.3092 -0.22723 0.30989 -0.18585 0.31163 -0.13661 C 0.296 -0.10517 0.26909 -0.12274 0.24288 -0.12829 C 0.23333 -0.13037 0.22413 -0.1343 0.21475 -0.13661 C 0.20642 -0.13846 0.19809 -0.13939 0.18975 -0.14077 C 0.18142 -0.14493 0.17239 -0.14725 0.16475 -0.15326 C 0.14462 -0.16898 0.14791 -0.20665 0.146 -0.23231 C 0.14844 -0.24202 0.14861 -0.25081 0.1585 -0.25312 C 0.1618 -0.25381 0.16475 -0.25034 0.16788 -0.24896 C 0.16996 -0.2448 0.17482 -0.24133 0.17413 -0.23647 C 0.17187 -0.22145 0.15625 -0.23093 0.15225 -0.23231 C 0.13646 -0.26375 0.11597 -0.26953 0.09288 -0.2908 C 0.08246 -0.30027 0.07482 -0.31414 0.06475 -0.32408 C 0.04045 -0.31322 0.02465 -0.31414 -0.004 -0.3116 C -0.02309 -0.30744 -0.03108 -0.30467 -0.04462 -0.28664 C -0.04653 -0.2767 -0.05087 -0.26745 -0.05087 -0.25728 C -0.05087 -0.23809 -0.04549 -0.23162 -0.03837 -0.21567 C -0.03004 -0.21706 -0.02084 -0.21475 -0.01337 -0.21983 C -0.0092 -0.2226 -0.00712 -0.23023 -0.00712 -0.23647 C -0.00712 -0.25196 -0.0092 -0.26768 -0.01337 -0.28248 C -0.01476 -0.2871 -0.01945 -0.28825 -0.02275 -0.2908 C -0.05052 -0.31183 -0.0217 -0.2871 -0.04462 -0.30744 C -0.05816 -0.30605 -0.0724 -0.3079 -0.08525 -0.30328 C -0.10521 -0.29634 -0.10903 -0.27277 -0.11962 -0.25312 C -0.12743 -0.23855 -0.13663 -0.22561 -0.14462 -0.21151 C -0.14948 -0.1729 -0.15816 -0.13315 -0.12587 -0.11142 C -0.11858 -0.11303 -0.11059 -0.11142 -0.104 -0.11558 C -0.10104 -0.11766 -0.10226 -0.12436 -0.10087 -0.12829 C -0.09913 -0.13268 -0.0967 -0.13661 -0.09462 -0.14077 C -0.09497 -0.14771 -0.08906 -0.19926 -0.10712 -0.20735 C -0.11025 -0.20873 -0.11337 -0.20457 -0.1165 -0.20319 C -0.12865 -0.18169 -0.129 -0.16574 -0.13837 -0.14077 C -0.13733 -0.12136 -0.14045 -0.10055 -0.13525 -0.08229 C -0.1316 -0.06935 -0.12118 -0.06195 -0.11337 -0.05316 C -0.08733 -0.02381 -0.0724 -0.01941 -0.03837 -0.01572 C -0.01233 -0.01294 0.03958 -0.00739 0.03958 -0.00716 C 0.09861 -0.01086 0.15052 -0.01664 0.2085 -0.0282 C 0.21371 -0.03097 0.21979 -0.03167 0.22413 -0.03652 C 0.22673 -0.03929 0.22396 -0.049 0.22725 -0.049 C 0.23055 -0.049 0.22899 -0.04045 0.23038 -0.03652 C 0.23212 -0.03213 0.23455 -0.0282 0.23663 -0.02404 C 0.23923 -0.00693 0.24184 0.00948 0.246 0.02589 C 0.24496 0.03283 0.24635 0.04138 0.24288 0.0467 C 0.22899 0.0682 0.20625 0.05733 0.18975 0.05525 C 0.16805 0.0044 0.18455 0.04832 0.171 -0.00323 C 0.16614 -0.02149 0.15538 -0.05732 0.15538 -0.05709 C 0.15642 -0.08645 0.15538 -0.11581 0.1585 -0.14493 C 0.15955 -0.15418 0.16423 -0.16204 0.16788 -0.1699 C 0.17569 -0.18701 0.18455 -0.20319 0.19288 -0.21983 C 0.20052 -0.23532 0.22986 -0.24456 0.23975 -0.24896 C 0.24288 -0.25034 0.24913 -0.25312 0.24913 -0.25289 C 0.25712 -0.25127 0.27118 -0.25173 0.27725 -0.24063 C 0.29739 -0.20365 0.30416 -0.15811 0.31475 -0.11558 C 0.31562 -0.10795 0.32864 -0.00023 0.31788 -0.05732 C 0.31944 -0.10679 0.31198 -0.19348 0.35208 -0.22815 C 0.36788 -0.24156 0.38732 -0.24665 0.40225 -0.26144 C 0.4184 -0.27762 0.41927 -0.28525 0.43941 -0.2908 C 0.44722 -0.26606 0.45139 -0.24272 0.46128 -0.21983 C 0.46753 -0.18886 0.47587 -0.15857 0.4835 -0.12829 C 0.49462 -0.2018 0.47743 -0.09431 0.49288 -0.1699 C 0.49462 -0.17799 0.49409 -0.18677 0.496 -0.19487 C 0.50121 -0.21729 0.50364 -0.22052 0.51163 -0.23647 C 0.51267 -0.25034 0.51475 -0.26421 0.51475 -0.27808 C 0.51475 -0.28802 0.5184 -0.30351 0.51163 -0.30744 C 0.50469 -0.31137 0.49913 -0.29634 0.49288 -0.2908 C 0.48142 -0.2693 0.47378 -0.24456 0.46128 -0.22399 C 0.45642 -0.21544 0.44913 -0.21012 0.44271 -0.20319 C 0.42569 -0.14216 0.42448 -0.14054 0.4335 -0.06565 C 0.43455 -0.05409 0.44114 -0.02496 0.44913 -0.01572 C 0.45243 -0.01202 0.45764 -0.01364 0.46128 -0.01156 C 0.46597 -0.00947 0.46996 -0.00601 0.47413 -0.00323 C 0.48073 -0.00439 0.50451 -0.00462 0.51163 -0.01572 C 0.51371 -0.01895 0.51927 -0.04207 0.521 -0.049 C 0.51892 -0.05594 0.51996 -0.06703 0.51475 -0.06981 C 0.50416 -0.07536 0.48403 -0.06264 0.47413 -0.05732 C 0.46614 -0.0312 0.45781 -0.00578 0.44583 0.01757 C 0.44896 0.0675 0.44826 0.11027 0.4835 0.13847 C 0.48837 0.1424 0.49392 0.14402 0.49913 0.14679 C 0.51146 0.13038 0.51423 0.12414 0.5085 0.10102 C 0.50538 0.10657 0.49982 0.11073 0.49913 0.11766 C 0.49288 0.17522 0.51406 0.16713 0.546 0.17176 C 0.57309 0.16898 0.59166 0.17384 0.61163 0.15095 C 0.61493 0.14702 0.61823 0.14309 0.621 0.13847 C 0.62569 0.13061 0.6335 0.1135 0.6335 0.11373 C 0.63298 0.10611 0.63732 0.04439 0.61475 0.04254 C 0.6026 0.04161 0.59184 0.05386 0.58038 0.05941 C 0.57361 0.0816 0.56962 0.10449 0.56163 0.12599 C 0.56371 0.14263 0.5625 0.16066 0.56788 0.17592 C 0.57465 0.19464 0.59375 0.21105 0.6085 0.21752 C 0.60469 0.17222 0.59357 0.11397 0.5585 0.0927 C 0.53298 0.07721 0.50139 0.07582 0.47413 0.07189 C 0.43837 0.0786 0.42621 0.09686 0.39583 0.11766 C 0.37448 0.13246 0.34878 0.1387 0.33021 0.15927 C 0.32413 0.16621 0.31857 0.1743 0.31163 0.18008 C 0.30677 0.18401 0.30104 0.18516 0.296 0.1884 C 0.29271 0.19071 0.28975 0.19395 0.28646 0.19672 C 0.25017 0.19441 0.21371 0.1884 0.17725 0.1884 C 0.17396 0.1884 0.1835 0.1914 0.18663 0.19256 C 0.19184 0.19418 0.19705 0.19533 0.20225 0.19672 C 0.25087 0.19441 0.30833 0.20204 0.35208 0.16343 C 0.37552 0.14263 0.34809 0.16043 0.36788 0.13431 C 0.36979 0.1313 0.36666 0.14332 0.36475 0.14679 C 0.3559 0.1632 0.35191 0.16366 0.33975 0.17176 C 0.31944 0.16783 0.3033 0.16297 0.28646 0.14679 C 0.27882 0.13916 0.27274 0.12899 0.26475 0.12182 C 0.2559 0.11373 0.24548 0.10911 0.23663 0.10102 C 0.22448 0.08969 0.21423 0.07513 0.20225 0.06357 C 0.19236 0.05386 0.18125 0.04716 0.171 0.03838 C 0.16666 0.03468 0.16267 0.03005 0.1585 0.02589 C 0.16493 -0.01641 0.15833 0.02243 0.16475 -0.00739 C 0.16597 -0.01294 0.16458 -0.02034 0.16788 -0.02404 C 0.17205 -0.02866 0.17847 -0.02612 0.1835 -0.0282 C 0.22118 -0.04322 0.17534 -0.0312 0.21788 -0.04068 C 0.28819 -0.03652 0.28403 -0.04276 0.33663 -0.01156 C 0.37708 0.05225 0.35937 0.02451 0.38975 0.07189 C 0.40295 0.0927 0.41354 0.14771 0.41753 0.17592 C 0.41892 0.10795 0.41823 0.03976 0.42083 -0.0282 C 0.42135 -0.0356 0.43541 -0.06981 0.43663 -0.07397 C 0.45278 -0.12783 0.4368 -0.10032 0.46771 -0.15326 C 0.47153 -0.1595 0.47673 -0.16366 0.48038 -0.1699 C 0.48663 -0.1803 0.51284 -0.23948 0.5335 -0.25312 C 0.54236 -0.2589 0.5526 -0.26028 0.56163 -0.2656 C 0.56927 -0.26999 0.57639 -0.27646 0.5835 -0.28248 C 0.5868 -0.28502 0.58941 -0.28872 0.59288 -0.2908 C 0.59896 -0.29426 0.61163 -0.29912 0.61163 -0.29889 C 0.64132 -0.27901 0.62743 -0.28502 0.65225 -0.27808 C 0.66788 -0.27947 0.6842 -0.27554 0.69913 -0.28248 C 0.70486 -0.28502 0.70607 -0.29588 0.7085 -0.30328 C 0.71128 -0.31137 0.71232 -0.32015 0.71475 -0.32824 C 0.71649 -0.33402 0.71892 -0.33934 0.721 -0.34489 C 0.72361 -0.40869 0.72656 -0.45492 0.70225 -0.51156 C 0.69618 -0.52566 0.6934 -0.52982 0.68038 -0.53652 C 0.67239 -0.54068 0.65538 -0.54484 0.65538 -0.54461 C 0.61823 -0.54137 0.60208 -0.54877 0.57725 -0.51572 C 0.5783 -0.51156 0.58333 -0.50508 0.58038 -0.50323 C 0.57708 -0.50092 0.57465 -0.51063 0.571 -0.51156 C 0.56771 -0.51225 0.56458 -0.50947 0.56163 -0.50739 C 0.52795 -0.48335 0.53524 -0.4889 0.51163 -0.45746 C 0.51528 -0.33911 0.52326 -0.22191 0.52725 -0.10309 C 0.52621 -0.08922 0.52882 -0.07397 0.52413 -0.06149 C 0.51892 -0.04738 0.50625 -0.04068 0.49913 -0.0282 C 0.4717 0.02058 0.48142 0.01688 0.44913 0.03838 C 0.44184 0.043 0.4342 0.04577 0.42725 0.05086 C 0.39583 0.07374 0.43541 0.05386 0.39896 0.07605 C 0.37465 0.09085 0.34878 0.09409 0.32413 0.10518 C 0.27274 0.12807 0.33958 0.1001 0.296 0.12182 C 0.27656 0.13153 0.25555 0.13523 0.23663 0.14679 C 0.22569 0.15349 0.20434 0.17453 0.18975 0.17592 C 0.16371 0.17846 0.13767 0.17869 0.11163 0.18008 C 0.06753 0.16043 0.10382 0.181 0.09913 0.03005 C 0.09705 -0.0349 0.10955 -0.0245 0.08038 -0.03236 C 0.07153 -0.03051 0.03802 -0.02334 0.0335 -0.01988 C 0.0283 -0.01572 0.0276 -0.00554 0.02413 0.00093 C 0.01719 0.01387 0.00885 0.0252 0.00225 0.03838 C -0.00747 0.05802 -0.01007 0.07328 -0.02587 0.08022 C -0.0342 0.07883 -0.04306 0.07998 -0.05087 0.07605 C -0.05712 0.07282 -0.06129 0.0645 -0.0665 0.05941 C -0.07483 0.05178 -0.08264 0.04392 -0.0915 0.03838 C -0.09584 0.0356 -0.11823 0.02844 -0.12587 0.02589 C -0.14236 0.01272 -0.14306 0.01549 -0.154 -0.00739 C -0.16667 -0.03375 -0.16337 -0.04276 -0.18525 -0.05732 C -0.18177 -0.10702 -0.19028 -0.11396 -0.17587 -0.09477 " pathEditMode="relative" rAng="0" ptsTypes="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3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8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22"/>
            <a:ext cx="9144000" cy="6602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4502" y="348453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explosion"/>
          <p:cNvSpPr txBox="1">
            <a:spLocks/>
          </p:cNvSpPr>
          <p:nvPr/>
        </p:nvSpPr>
        <p:spPr>
          <a:xfrm>
            <a:off x="815345" y="1573499"/>
            <a:ext cx="3923346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>
                <a:solidFill>
                  <a:srgbClr val="05A0B8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explosion (n)</a:t>
            </a:r>
            <a:endParaRPr lang="en-US" sz="3600" b="1" dirty="0">
              <a:solidFill>
                <a:srgbClr val="05A0B8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345" y="3699822"/>
            <a:ext cx="45214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1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A violent burst, often with a loud noise</a:t>
            </a:r>
            <a:endParaRPr lang="en-US" sz="2100" dirty="0"/>
          </a:p>
        </p:txBody>
      </p:sp>
      <p:sp>
        <p:nvSpPr>
          <p:cNvPr id="2" name="Rectangle 1"/>
          <p:cNvSpPr/>
          <p:nvPr/>
        </p:nvSpPr>
        <p:spPr>
          <a:xfrm>
            <a:off x="2009581" y="2389328"/>
            <a:ext cx="15953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dirty="0">
                <a:solidFill>
                  <a:srgbClr val="05A0B8"/>
                </a:solidFill>
                <a:highlight>
                  <a:srgbClr val="FFFFFF"/>
                </a:highlight>
                <a:ea typeface="Cambria" panose="02040503050406030204" pitchFamily="18" charset="0"/>
                <a:cs typeface="Cambria" panose="02040503050406030204" pitchFamily="18" charset="0"/>
              </a:rPr>
              <a:t> /</a:t>
            </a:r>
            <a:r>
              <a:rPr lang="en-US" sz="2100" dirty="0" err="1">
                <a:solidFill>
                  <a:srgbClr val="05A0B8"/>
                </a:solidFill>
                <a:highlight>
                  <a:srgbClr val="FFFFFF"/>
                </a:highlight>
                <a:ea typeface="Cambria" panose="02040503050406030204" pitchFamily="18" charset="0"/>
                <a:cs typeface="Cambria" panose="02040503050406030204" pitchFamily="18" charset="0"/>
              </a:rPr>
              <a:t>ɪkˈspləʊʒn</a:t>
            </a:r>
            <a:r>
              <a:rPr lang="en-US" sz="2100" dirty="0">
                <a:solidFill>
                  <a:srgbClr val="05A0B8"/>
                </a:solidFill>
                <a:highlight>
                  <a:srgbClr val="FFFFFF"/>
                </a:highlight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endParaRPr lang="en-US" sz="2100" b="1" dirty="0">
              <a:solidFill>
                <a:srgbClr val="05A0B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5895" y="271900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50" dirty="0"/>
          </a:p>
        </p:txBody>
      </p:sp>
      <p:pic>
        <p:nvPicPr>
          <p:cNvPr id="4" name="ukexplo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88029" y="2983226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90" y="1647438"/>
            <a:ext cx="2857500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6578" y="4351633"/>
            <a:ext cx="2435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6"/>
                </a:solidFill>
              </a:rPr>
              <a:t>Vụ</a:t>
            </a:r>
            <a:r>
              <a:rPr lang="en-US" sz="2100" b="1" dirty="0">
                <a:solidFill>
                  <a:schemeClr val="accent6"/>
                </a:solidFill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</a:rPr>
              <a:t>nổ</a:t>
            </a:r>
            <a:endParaRPr lang="en-US" sz="21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60209"/>
          </a:xfrm>
          <a:prstGeom prst="rect">
            <a:avLst/>
          </a:prstGeom>
        </p:spPr>
      </p:pic>
      <p:sp>
        <p:nvSpPr>
          <p:cNvPr id="7" name="method"/>
          <p:cNvSpPr txBox="1">
            <a:spLocks/>
          </p:cNvSpPr>
          <p:nvPr/>
        </p:nvSpPr>
        <p:spPr>
          <a:xfrm>
            <a:off x="775012" y="1537434"/>
            <a:ext cx="3923346" cy="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5A0B8"/>
                </a:solidFill>
              </a:rPr>
              <a:t>method (n)</a:t>
            </a:r>
            <a:endParaRPr lang="en-US" sz="3600" dirty="0">
              <a:solidFill>
                <a:srgbClr val="05A0B8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6325" y="3534706"/>
            <a:ext cx="38739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a way of doing </a:t>
            </a:r>
            <a:r>
              <a:rPr lang="en-US" sz="2100" dirty="0" err="1"/>
              <a:t>st</a:t>
            </a:r>
            <a:endParaRPr lang="en-US" sz="2100" dirty="0"/>
          </a:p>
        </p:txBody>
      </p:sp>
      <p:sp>
        <p:nvSpPr>
          <p:cNvPr id="2" name="Rectangle 1"/>
          <p:cNvSpPr/>
          <p:nvPr/>
        </p:nvSpPr>
        <p:spPr>
          <a:xfrm>
            <a:off x="1970409" y="2365355"/>
            <a:ext cx="127791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0FB7BD"/>
                </a:solidFill>
              </a:rPr>
              <a:t>/ˈme</a:t>
            </a:r>
            <a:r>
              <a:rPr lang="el-GR" sz="2100" b="1" dirty="0">
                <a:solidFill>
                  <a:srgbClr val="0FB7BD"/>
                </a:solidFill>
              </a:rPr>
              <a:t>θ</a:t>
            </a:r>
            <a:r>
              <a:rPr lang="en-US" sz="2100" b="1" dirty="0" err="1">
                <a:solidFill>
                  <a:srgbClr val="0FB7BD"/>
                </a:solidFill>
              </a:rPr>
              <a:t>əd</a:t>
            </a:r>
            <a:r>
              <a:rPr lang="en-US" sz="21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661" y="1443741"/>
            <a:ext cx="2586448" cy="3376751"/>
          </a:xfrm>
          <a:prstGeom prst="rect">
            <a:avLst/>
          </a:prstGeom>
        </p:spPr>
      </p:pic>
      <p:pic>
        <p:nvPicPr>
          <p:cNvPr id="4" name="ukmetap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0766" y="2903516"/>
            <a:ext cx="45720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4153" y="4311641"/>
            <a:ext cx="2435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ph</a:t>
            </a:r>
            <a:r>
              <a:rPr lang="vi-VN" sz="21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ươ</a:t>
            </a:r>
            <a:r>
              <a:rPr lang="en-US" sz="21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ng </a:t>
            </a:r>
            <a:r>
              <a:rPr lang="en-US" sz="21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pháp</a:t>
            </a:r>
            <a:endParaRPr lang="en-US" sz="21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4502" y="348453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48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2209" y="1578171"/>
            <a:ext cx="3923346" cy="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5A0B8"/>
                </a:solidFill>
              </a:rPr>
              <a:t>refillable (</a:t>
            </a:r>
            <a:r>
              <a:rPr lang="en-US" sz="3600" b="1" dirty="0" err="1">
                <a:solidFill>
                  <a:srgbClr val="05A0B8"/>
                </a:solidFill>
              </a:rPr>
              <a:t>adj</a:t>
            </a:r>
            <a:r>
              <a:rPr lang="en-US" sz="3600" b="1" dirty="0">
                <a:solidFill>
                  <a:srgbClr val="05A0B8"/>
                </a:solidFill>
              </a:rPr>
              <a:t>)</a:t>
            </a:r>
            <a:endParaRPr lang="en-US" sz="3600" dirty="0">
              <a:solidFill>
                <a:srgbClr val="05A0B8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8620" y="3693784"/>
            <a:ext cx="46132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that can be filled again after being empty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6415" y="2364571"/>
            <a:ext cx="139493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0FB7BD"/>
                </a:solidFill>
              </a:rPr>
              <a:t>/ˌ</a:t>
            </a:r>
            <a:r>
              <a:rPr lang="en-US" sz="2100" b="1" dirty="0" err="1">
                <a:solidFill>
                  <a:srgbClr val="0FB7BD"/>
                </a:solidFill>
              </a:rPr>
              <a:t>ri</a:t>
            </a:r>
            <a:r>
              <a:rPr lang="en-US" sz="2100" b="1" dirty="0">
                <a:solidFill>
                  <a:srgbClr val="0FB7BD"/>
                </a:solidFill>
              </a:rPr>
              <a:t>ːˈ</a:t>
            </a:r>
            <a:r>
              <a:rPr lang="en-US" sz="2100" b="1" dirty="0" err="1">
                <a:solidFill>
                  <a:srgbClr val="0FB7BD"/>
                </a:solidFill>
              </a:rPr>
              <a:t>fɪləbl</a:t>
            </a:r>
            <a:r>
              <a:rPr lang="en-US" sz="21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60209"/>
          </a:xfrm>
          <a:prstGeom prst="rect">
            <a:avLst/>
          </a:prstGeom>
        </p:spPr>
      </p:pic>
      <p:pic>
        <p:nvPicPr>
          <p:cNvPr id="13" name="image6.gif" descr="Kết quả hình ảnh cho refillable gif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744980" y="1421256"/>
            <a:ext cx="2585803" cy="2923081"/>
          </a:xfrm>
          <a:prstGeom prst="rect">
            <a:avLst/>
          </a:prstGeom>
          <a:ln/>
        </p:spPr>
      </p:pic>
      <p:pic>
        <p:nvPicPr>
          <p:cNvPr id="3" name="cdo0317refiuk33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95282" y="2996785"/>
            <a:ext cx="457200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6096" y="4367755"/>
            <a:ext cx="2435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thể</a:t>
            </a:r>
            <a:r>
              <a:rPr lang="en-US" sz="21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đầy</a:t>
            </a:r>
            <a:r>
              <a:rPr lang="en-US" sz="21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lại</a:t>
            </a:r>
            <a:endParaRPr lang="en-US" sz="21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4502" y="348453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0332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57124" y="1618762"/>
            <a:ext cx="4121139" cy="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5A0B8"/>
                </a:solidFill>
              </a:rPr>
              <a:t>raw material (</a:t>
            </a:r>
            <a:r>
              <a:rPr lang="en-US" sz="3600" b="1" dirty="0" err="1">
                <a:solidFill>
                  <a:srgbClr val="05A0B8"/>
                </a:solidFill>
              </a:rPr>
              <a:t>n.phr</a:t>
            </a:r>
            <a:r>
              <a:rPr lang="en-US" sz="3600" b="1" dirty="0">
                <a:solidFill>
                  <a:srgbClr val="05A0B8"/>
                </a:solidFill>
              </a:rPr>
              <a:t>.) </a:t>
            </a:r>
            <a:endParaRPr lang="en-US" sz="3600" dirty="0">
              <a:solidFill>
                <a:srgbClr val="05A0B8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124" y="3502795"/>
            <a:ext cx="42553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any material, such as oil, cotton, or sugar in its natural condition, before it has been processed for use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7845" y="2365355"/>
            <a:ext cx="198644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0FB7BD"/>
                </a:solidFill>
              </a:rPr>
              <a:t>/ˌ</a:t>
            </a:r>
            <a:r>
              <a:rPr lang="en-US" sz="2100" b="1" dirty="0" err="1">
                <a:solidFill>
                  <a:srgbClr val="0FB7BD"/>
                </a:solidFill>
              </a:rPr>
              <a:t>rɑ</a:t>
            </a:r>
            <a:r>
              <a:rPr lang="en-US" sz="2100" b="1" dirty="0">
                <a:solidFill>
                  <a:srgbClr val="0FB7BD"/>
                </a:solidFill>
              </a:rPr>
              <a:t>ː </a:t>
            </a:r>
            <a:r>
              <a:rPr lang="en-US" sz="2100" b="1" dirty="0" err="1">
                <a:solidFill>
                  <a:srgbClr val="0FB7BD"/>
                </a:solidFill>
              </a:rPr>
              <a:t>məˈtɪəriəl</a:t>
            </a:r>
            <a:r>
              <a:rPr lang="en-US" sz="21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60209"/>
          </a:xfrm>
          <a:prstGeom prst="rect">
            <a:avLst/>
          </a:prstGeom>
        </p:spPr>
      </p:pic>
      <p:pic>
        <p:nvPicPr>
          <p:cNvPr id="8" name="image1.jpg" descr="Kết quả hình ảnh cho Raw Materials Cartoon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546119" y="1581524"/>
            <a:ext cx="2908334" cy="2875239"/>
          </a:xfrm>
          <a:prstGeom prst="rect">
            <a:avLst/>
          </a:prstGeom>
          <a:ln/>
        </p:spPr>
      </p:pic>
      <p:pic>
        <p:nvPicPr>
          <p:cNvPr id="3" name="cbeduk081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29738" y="2901683"/>
            <a:ext cx="4572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3280" y="4765790"/>
            <a:ext cx="2435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endParaRPr lang="en-US" sz="21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4502" y="348453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1744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8844" y="1472818"/>
            <a:ext cx="4121139" cy="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5A0B8"/>
                </a:solidFill>
              </a:rPr>
              <a:t>sort (v) </a:t>
            </a:r>
            <a:endParaRPr lang="en-US" sz="3600" dirty="0">
              <a:solidFill>
                <a:srgbClr val="05A0B8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3486" y="3426632"/>
            <a:ext cx="38739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put a number of things in an order or to separate them into groups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2979" y="2259217"/>
            <a:ext cx="7977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0FB7BD"/>
                </a:solidFill>
              </a:rPr>
              <a:t>/</a:t>
            </a:r>
            <a:r>
              <a:rPr lang="en-US" sz="2100" b="1" dirty="0" err="1">
                <a:solidFill>
                  <a:srgbClr val="0FB7BD"/>
                </a:solidFill>
              </a:rPr>
              <a:t>sɔːt</a:t>
            </a:r>
            <a:r>
              <a:rPr lang="en-US" sz="21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60209"/>
          </a:xfrm>
          <a:prstGeom prst="rect">
            <a:avLst/>
          </a:prstGeom>
        </p:spPr>
      </p:pic>
      <p:pic>
        <p:nvPicPr>
          <p:cNvPr id="9" name="image5.gif" descr="Kết quả hình ảnh cho sort gif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073477" y="1751411"/>
            <a:ext cx="3493402" cy="2292806"/>
          </a:xfrm>
          <a:prstGeom prst="rect">
            <a:avLst/>
          </a:prstGeom>
          <a:ln/>
        </p:spPr>
      </p:pic>
      <p:pic>
        <p:nvPicPr>
          <p:cNvPr id="3" name="uksorel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3269" y="2779562"/>
            <a:ext cx="4572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4084" y="4721005"/>
            <a:ext cx="2435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loại</a:t>
            </a:r>
            <a:endParaRPr lang="en-US" sz="21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4502" y="348453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2042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602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43187" y="1183387"/>
          <a:ext cx="8182891" cy="4081125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742182">
                  <a:extLst>
                    <a:ext uri="{9D8B030D-6E8A-4147-A177-3AD203B41FA5}">
                      <a16:colId xmlns:a16="http://schemas.microsoft.com/office/drawing/2014/main" val="585257900"/>
                    </a:ext>
                  </a:extLst>
                </a:gridCol>
                <a:gridCol w="1646582">
                  <a:extLst>
                    <a:ext uri="{9D8B030D-6E8A-4147-A177-3AD203B41FA5}">
                      <a16:colId xmlns:a16="http://schemas.microsoft.com/office/drawing/2014/main" val="1131940930"/>
                    </a:ext>
                  </a:extLst>
                </a:gridCol>
                <a:gridCol w="4794127">
                  <a:extLst>
                    <a:ext uri="{9D8B030D-6E8A-4147-A177-3AD203B41FA5}">
                      <a16:colId xmlns:a16="http://schemas.microsoft.com/office/drawing/2014/main" val="3921772010"/>
                    </a:ext>
                  </a:extLst>
                </a:gridCol>
              </a:tblGrid>
              <a:tr h="543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New</a:t>
                      </a:r>
                      <a:r>
                        <a:rPr lang="en-US" sz="1800" b="1" baseline="0" dirty="0" smtClean="0">
                          <a:effectLst/>
                        </a:rPr>
                        <a:t> words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53816" marB="538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Pronunciation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Meaning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53816" marB="53816" anchor="ctr"/>
                </a:tc>
                <a:extLst>
                  <a:ext uri="{0D108BD9-81ED-4DB2-BD59-A6C34878D82A}">
                    <a16:rowId xmlns:a16="http://schemas.microsoft.com/office/drawing/2014/main" val="1721649764"/>
                  </a:ext>
                </a:extLst>
              </a:tr>
              <a:tr h="836666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explosion </a:t>
                      </a:r>
                      <a:r>
                        <a:rPr lang="en-US" sz="1800" dirty="0">
                          <a:effectLst/>
                        </a:rPr>
                        <a:t>(n)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14414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/</a:t>
                      </a:r>
                      <a:r>
                        <a:rPr lang="en-US" sz="1800" kern="1200" dirty="0" err="1" smtClean="0">
                          <a:effectLst/>
                        </a:rPr>
                        <a:t>ɪkˈspləʊʒn</a:t>
                      </a:r>
                      <a:r>
                        <a:rPr lang="en-US" sz="1800" kern="1200" dirty="0" smtClean="0">
                          <a:effectLst/>
                        </a:rPr>
                        <a:t>/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a violent burst, often with a loud noise</a:t>
                      </a:r>
                      <a:endParaRPr lang="en-US" sz="1800" kern="1200" dirty="0">
                        <a:effectLst/>
                      </a:endParaRPr>
                    </a:p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a </a:t>
                      </a:r>
                      <a:r>
                        <a:rPr lang="en-US" sz="1800" kern="1200" dirty="0">
                          <a:effectLst/>
                        </a:rPr>
                        <a:t>bomb/nuclear/gas explosion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3816" marT="53816" marB="53816" anchor="ctr"/>
                </a:tc>
                <a:extLst>
                  <a:ext uri="{0D108BD9-81ED-4DB2-BD59-A6C34878D82A}">
                    <a16:rowId xmlns:a16="http://schemas.microsoft.com/office/drawing/2014/main" val="957307061"/>
                  </a:ext>
                </a:extLst>
              </a:tr>
              <a:tr h="45422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method (n)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/ˈmeθəd/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 way of doing something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3816" marT="53816" marB="53816" anchor="ctr"/>
                </a:tc>
                <a:extLst>
                  <a:ext uri="{0D108BD9-81ED-4DB2-BD59-A6C34878D82A}">
                    <a16:rowId xmlns:a16="http://schemas.microsoft.com/office/drawing/2014/main" val="170423857"/>
                  </a:ext>
                </a:extLst>
              </a:tr>
              <a:tr h="45422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refillable (</a:t>
                      </a:r>
                      <a:r>
                        <a:rPr lang="en-US" sz="1800" dirty="0" err="1">
                          <a:effectLst/>
                        </a:rPr>
                        <a:t>adj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/ˌriːˈfɪləbl/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that can be filled again after being empty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3816" marT="53816" marB="53816" anchor="ctr"/>
                </a:tc>
                <a:extLst>
                  <a:ext uri="{0D108BD9-81ED-4DB2-BD59-A6C34878D82A}">
                    <a16:rowId xmlns:a16="http://schemas.microsoft.com/office/drawing/2014/main" val="1696589206"/>
                  </a:ext>
                </a:extLst>
              </a:tr>
              <a:tr h="1054037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raw material (</a:t>
                      </a:r>
                      <a:r>
                        <a:rPr lang="en-US" sz="1800" dirty="0" err="1">
                          <a:effectLst/>
                        </a:rPr>
                        <a:t>n.phr</a:t>
                      </a:r>
                      <a:r>
                        <a:rPr lang="en-US" sz="1800" dirty="0">
                          <a:effectLst/>
                        </a:rPr>
                        <a:t>.)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/ˌ</a:t>
                      </a:r>
                      <a:r>
                        <a:rPr lang="en-US" sz="1800" kern="1200" dirty="0" smtClean="0">
                          <a:effectLst/>
                        </a:rPr>
                        <a:t>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ɔː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</a:rPr>
                        <a:t>məˈtɪəriəl</a:t>
                      </a:r>
                      <a:r>
                        <a:rPr lang="en-US" sz="1800" kern="1200" dirty="0">
                          <a:effectLst/>
                        </a:rPr>
                        <a:t>/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a</a:t>
                      </a:r>
                      <a:r>
                        <a:rPr lang="en-US" sz="1800" kern="1200" smtClean="0">
                          <a:effectLst/>
                        </a:rPr>
                        <a:t>ny </a:t>
                      </a:r>
                      <a:r>
                        <a:rPr lang="en-US" sz="1800" kern="1200" dirty="0" smtClean="0">
                          <a:effectLst/>
                        </a:rPr>
                        <a:t>material, </a:t>
                      </a:r>
                      <a:r>
                        <a:rPr lang="en-US" sz="1800" kern="1200" dirty="0">
                          <a:effectLst/>
                        </a:rPr>
                        <a:t>such </a:t>
                      </a:r>
                      <a:r>
                        <a:rPr lang="en-US" sz="1800" kern="1200" dirty="0" smtClean="0">
                          <a:effectLst/>
                        </a:rPr>
                        <a:t>as oil, cotton or sugar in its natural condition, </a:t>
                      </a:r>
                      <a:r>
                        <a:rPr lang="en-US" sz="1800" kern="1200" dirty="0">
                          <a:effectLst/>
                        </a:rPr>
                        <a:t>before it has </a:t>
                      </a:r>
                      <a:r>
                        <a:rPr lang="en-US" sz="1800" kern="1200" dirty="0" smtClean="0">
                          <a:effectLst/>
                        </a:rPr>
                        <a:t>been processed for </a:t>
                      </a:r>
                      <a:r>
                        <a:rPr lang="en-US" sz="1800" kern="1200" dirty="0">
                          <a:effectLst/>
                        </a:rPr>
                        <a:t>use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3816" marT="53816" marB="53816" anchor="ctr"/>
                </a:tc>
                <a:extLst>
                  <a:ext uri="{0D108BD9-81ED-4DB2-BD59-A6C34878D82A}">
                    <a16:rowId xmlns:a16="http://schemas.microsoft.com/office/drawing/2014/main" val="2025251296"/>
                  </a:ext>
                </a:extLst>
              </a:tr>
              <a:tr h="73856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sort (v)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816" marR="53816" marT="53816" marB="53816" anchor="ctr"/>
                </a:tc>
                <a:tc>
                  <a:txBody>
                    <a:bodyPr/>
                    <a:lstStyle/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/sɔːt/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4414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put </a:t>
                      </a:r>
                      <a:r>
                        <a:rPr lang="en-US" sz="1800" kern="1200" dirty="0" smtClean="0">
                          <a:effectLst/>
                        </a:rPr>
                        <a:t>a number of </a:t>
                      </a:r>
                      <a:r>
                        <a:rPr lang="en-US" sz="1800" kern="1200" dirty="0">
                          <a:effectLst/>
                        </a:rPr>
                        <a:t>things in </a:t>
                      </a:r>
                      <a:r>
                        <a:rPr lang="en-US" sz="1800" kern="1200" dirty="0" smtClean="0">
                          <a:effectLst/>
                        </a:rPr>
                        <a:t>an order </a:t>
                      </a:r>
                      <a:r>
                        <a:rPr lang="en-US" sz="1800" kern="1200" dirty="0">
                          <a:effectLst/>
                        </a:rPr>
                        <a:t>or </a:t>
                      </a:r>
                      <a:r>
                        <a:rPr lang="en-US" sz="1800" kern="1200" dirty="0" smtClean="0">
                          <a:effectLst/>
                        </a:rPr>
                        <a:t>to separate </a:t>
                      </a:r>
                      <a:r>
                        <a:rPr lang="en-US" sz="1800" kern="1200" dirty="0">
                          <a:effectLst/>
                        </a:rPr>
                        <a:t>them into groups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6" marR="53816" marT="53816" marB="53816" anchor="ctr"/>
                </a:tc>
                <a:extLst>
                  <a:ext uri="{0D108BD9-81ED-4DB2-BD59-A6C34878D82A}">
                    <a16:rowId xmlns:a16="http://schemas.microsoft.com/office/drawing/2014/main" val="3321183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4502" y="348453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156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Read the following text and choose the best title for it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53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AutoNum type="alphaU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issues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products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more people adopt a green lifestyle. It is a choice we make to change to a greener and more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sustainable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lifestyle. There are many things you can do to become an eco-friendly person. Here are some of them.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Turning off your appliances when they are not in use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one of the easiest ways to save energy and reduce your carbon footprint. It also helps reduce energy bills and prevent any dangerous situations such as a fire or an explosion.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Buying products that are grown using more natural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methods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helps reduce the use of harmful chemicals in food. Organic food is better for us because it is safer and healthier. It also tastes better.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Cutting down on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plastic use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really helps the environment because it takes many years for plastic waste to break down into small pieces. Bring a reusable bag when you go shopping, and your own refillable bottle instead of buying bottled water.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Recycling as much as possible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prevents pollution because it reduces the need to collect new raw materials and protects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natural resources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such as water and trees. So don't throw away your used household items, but sort and recycle them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EF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EF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EF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EF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33400" y="723900"/>
            <a:ext cx="8610600" cy="749129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Circle the correct meanings of the highlighted words and phrases in the text.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"/>
            <a:ext cx="9144000" cy="73356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6200" y="723900"/>
            <a:ext cx="363960" cy="418838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09700"/>
            <a:ext cx="8305800" cy="10692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sustainable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a. causing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little or no damage to the environment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b. bringing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benefits to the environment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400300"/>
            <a:ext cx="8686800" cy="10692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organic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a. without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use of animal organs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b. without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use of chemicals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467100"/>
            <a:ext cx="5181600" cy="10692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cutting down on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a. reducing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b. reusing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533900"/>
            <a:ext cx="5562600" cy="106921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natural resources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a. materials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supporting life</a:t>
            </a:r>
          </a:p>
          <a:p>
            <a:pPr marL="267462" indent="-267462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b. materials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harmful to life</a:t>
            </a:r>
          </a:p>
        </p:txBody>
      </p:sp>
    </p:spTree>
    <p:extLst>
      <p:ext uri="{BB962C8B-B14F-4D97-AF65-F5344CB8AC3E}">
        <p14:creationId xmlns:p14="http://schemas.microsoft.com/office/powerpoint/2010/main" val="21282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8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4" grpId="0" build="allAtOnce"/>
      <p:bldP spid="15" grpId="0" build="allAtOnce"/>
      <p:bldP spid="16" grpId="0" build="allAtOnce"/>
      <p:bldP spid="1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57200" y="647700"/>
            <a:ext cx="8686800" cy="81068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Read the text again and decide whether the following statements are true (T) or false (F).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"/>
            <a:ext cx="9144000" cy="73356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6200" y="723900"/>
            <a:ext cx="376955" cy="418838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09700"/>
            <a:ext cx="7543800" cy="3857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1. Green living is now compulsory for many people.</a:t>
            </a:r>
          </a:p>
          <a:p>
            <a:pPr>
              <a:lnSpc>
                <a:spcPct val="300000"/>
              </a:lnSpc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2. Turning off electrical appliances is an easy way to save energy.</a:t>
            </a:r>
          </a:p>
          <a:p>
            <a:pPr>
              <a:lnSpc>
                <a:spcPct val="300000"/>
              </a:lnSpc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3. It takes a long time for plastic waste to break down.</a:t>
            </a:r>
          </a:p>
          <a:p>
            <a:pPr>
              <a:lnSpc>
                <a:spcPct val="300000"/>
              </a:lnSpc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The use of refillable water bottle is not encouraged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300000"/>
              </a:lnSpc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24800" y="14859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924800" y="23241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924800" y="33147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924800" y="42291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458200" y="14859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458200" y="23241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458200" y="33147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458200" y="4229100"/>
            <a:ext cx="304800" cy="304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924800" y="1028700"/>
            <a:ext cx="304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458200" y="1028700"/>
            <a:ext cx="304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7907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More and more people adopt a green lifestyle. It is a 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 make …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14097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P1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24765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P2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26289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This is one of the easiest way to save energy ….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0800" y="31623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P4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36195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because it takes many years for plastic waste to break down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0800" y="41529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P4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" y="45339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Bring a reusable bag when you go shopping, and your own refillable bottle instead of buying bottled water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533400" y="2400300"/>
            <a:ext cx="7994177" cy="2256721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my opinion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turning off household appliances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when they are not in use is the easiest way to live green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we can do this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at home. We don’t need any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training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for this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37982" y="67341"/>
            <a:ext cx="3429000" cy="50290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38200" y="723900"/>
            <a:ext cx="8001000" cy="441352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"/>
            <a:ext cx="9144000" cy="73356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57200" y="723900"/>
            <a:ext cx="376955" cy="418838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333500"/>
            <a:ext cx="7924800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cs typeface="Arial" panose="020B0604020202020204" pitchFamily="34" charset="0"/>
              </a:rPr>
              <a:t>In your opinion, which of the suggestions in the text is the easiest way to live green?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48893"/>
          </a:xfrm>
          <a:prstGeom prst="rect">
            <a:avLst/>
          </a:prstGeom>
        </p:spPr>
      </p:pic>
      <p:pic>
        <p:nvPicPr>
          <p:cNvPr id="8" name="Picture 7" descr="Top 10 thành phố sạch nhất thế giớ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62100"/>
            <a:ext cx="4114800" cy="2559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8" descr="Hệ số phát thải của ô tô, xe má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621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28600" y="15621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15621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23900"/>
            <a:ext cx="91440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Which of two cities below would you like to live in?</a:t>
            </a:r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1529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I’ d like to live in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first city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8840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The second city has a lot of traffic, so it has noise pollution, air pollution, it affects human health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943100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If given a choice, what lifestyle would you choose?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552700"/>
            <a:ext cx="8610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Green lifestyle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1529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because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it’s clean, with lots of trees and fresh air, living there people will be healthier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uiExpand="1" build="allAtOnce"/>
      <p:bldP spid="14" grpId="0"/>
      <p:bldP spid="15" grpId="0"/>
      <p:bldP spid="16" grpId="0" animBg="1"/>
      <p:bldP spid="17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"/>
            <a:ext cx="9144000" cy="733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685800" y="1257300"/>
            <a:ext cx="8250341" cy="564463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12700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LEARNT TODAY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"/>
            <a:ext cx="9144000" cy="733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685800" y="1257300"/>
            <a:ext cx="8250341" cy="154934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12700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LEARNT TODAY?</a:t>
            </a:r>
          </a:p>
          <a:p>
            <a:pPr marL="127000"/>
            <a:r>
              <a:rPr lang="en-US" sz="3200" b="1" dirty="0">
                <a:solidFill>
                  <a:srgbClr val="FF0000"/>
                </a:solidFill>
              </a:rPr>
              <a:t>- The ways to live green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89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"/>
            <a:ext cx="9144000" cy="733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685800" y="1257300"/>
            <a:ext cx="8250341" cy="351911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12700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LEARNT TODAY?</a:t>
            </a:r>
          </a:p>
          <a:p>
            <a:pPr marL="127000"/>
            <a:r>
              <a:rPr lang="en-US" sz="3200" b="1" dirty="0">
                <a:solidFill>
                  <a:srgbClr val="FF0000"/>
                </a:solidFill>
              </a:rPr>
              <a:t>- The ways to live green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265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265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Homework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/>
              <a:t>- </a:t>
            </a:r>
            <a:r>
              <a:rPr lang="en-US" sz="3200" dirty="0"/>
              <a:t>Search for more ways to live green on the Internet, take note some and post them on the Facebook/</a:t>
            </a:r>
            <a:r>
              <a:rPr lang="en-US" sz="3200" dirty="0" err="1"/>
              <a:t>Zalo</a:t>
            </a:r>
            <a:r>
              <a:rPr lang="en-US" sz="3200" dirty="0"/>
              <a:t> of your class.  </a:t>
            </a:r>
          </a:p>
          <a:p>
            <a:pPr lvl="0"/>
            <a:r>
              <a:rPr lang="en-US" sz="3200" dirty="0"/>
              <a:t>- Prepare for Speaking lesson.</a:t>
            </a:r>
          </a:p>
        </p:txBody>
      </p:sp>
    </p:spTree>
    <p:extLst>
      <p:ext uri="{BB962C8B-B14F-4D97-AF65-F5344CB8AC3E}">
        <p14:creationId xmlns:p14="http://schemas.microsoft.com/office/powerpoint/2010/main" val="41677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LeDinhXo-The English teacher of LeVietTao high school- U12: Music- Part B: Speaking- Period 74</a:t>
            </a:r>
          </a:p>
        </p:txBody>
      </p:sp>
      <p:pic>
        <p:nvPicPr>
          <p:cNvPr id="75778" name="Picture 2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75779" name="Picture 6" descr="UNTIT~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52500"/>
            <a:ext cx="6019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752600" y="2476500"/>
            <a:ext cx="5943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Thank you for your attendance</a:t>
            </a:r>
          </a:p>
        </p:txBody>
      </p:sp>
      <p:pic>
        <p:nvPicPr>
          <p:cNvPr id="75781" name="Picture 5" descr="Copy of By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762000"/>
            <a:ext cx="6096000" cy="4254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76" y="2337784"/>
            <a:ext cx="3379997" cy="595916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40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626" y="597348"/>
            <a:ext cx="886939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5107" y="318083"/>
            <a:ext cx="886939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9669" y="523266"/>
            <a:ext cx="3719204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9144000" cy="209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770711" y="334709"/>
            <a:ext cx="1109142" cy="1672459"/>
          </a:xfrm>
          <a:prstGeom prst="rect">
            <a:avLst/>
          </a:prstGeom>
          <a:noFill/>
        </p:spPr>
        <p:txBody>
          <a:bodyPr wrap="square" lIns="71323" tIns="35662" rIns="71323" bIns="35662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1981199" y="723900"/>
            <a:ext cx="7162801" cy="62601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HUMANS AND THE ENVIRONMENT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8200" y="2337784"/>
            <a:ext cx="2946083" cy="59591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600" b="1" dirty="0" smtClean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  <a:endParaRPr lang="en-US" sz="3600" b="1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02840" y="111431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34" y="1037331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01687" y="1090002"/>
            <a:ext cx="74463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cs typeface="Arial" panose="020B0604020202020204" pitchFamily="34" charset="0"/>
              </a:rPr>
              <a:t>Work in groups. Look at the pictures and answer the questions.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690"/>
            <a:ext cx="9144000" cy="660209"/>
          </a:xfrm>
          <a:prstGeom prst="rect">
            <a:avLst/>
          </a:prstGeom>
        </p:spPr>
      </p:pic>
      <p:pic>
        <p:nvPicPr>
          <p:cNvPr id="2065" name="imag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" y="2530810"/>
            <a:ext cx="2059512" cy="16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43" y="2530810"/>
            <a:ext cx="2387201" cy="16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image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44" y="2497815"/>
            <a:ext cx="2523599" cy="16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43" y="2530810"/>
            <a:ext cx="1610110" cy="15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247" y="2313280"/>
            <a:ext cx="363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5A0B8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36266" y="2309787"/>
            <a:ext cx="363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5A0B8"/>
                </a:solidFill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23467" y="2278356"/>
            <a:ext cx="363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5A0B8"/>
                </a:solidFill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47065" y="2300842"/>
            <a:ext cx="363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5A0B8"/>
                </a:solidFill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0405" y="1762089"/>
            <a:ext cx="5389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solidFill>
                  <a:srgbClr val="05A0B8"/>
                </a:solidFill>
                <a:cs typeface="Arial" panose="020B0604020202020204" pitchFamily="34" charset="0"/>
              </a:rPr>
              <a:t>Which pictures show a green lifestyle? Why?</a:t>
            </a:r>
          </a:p>
        </p:txBody>
      </p:sp>
    </p:spTree>
    <p:extLst>
      <p:ext uri="{BB962C8B-B14F-4D97-AF65-F5344CB8AC3E}">
        <p14:creationId xmlns:p14="http://schemas.microsoft.com/office/powerpoint/2010/main" val="8647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02840" y="111431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34" y="1037331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690"/>
            <a:ext cx="9144000" cy="660209"/>
          </a:xfrm>
          <a:prstGeom prst="rect">
            <a:avLst/>
          </a:prstGeom>
        </p:spPr>
      </p:pic>
      <p:pic>
        <p:nvPicPr>
          <p:cNvPr id="2065" name="imag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" y="2530810"/>
            <a:ext cx="3018159" cy="23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126468" y="3826706"/>
            <a:ext cx="23468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2313280"/>
            <a:ext cx="363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5A0B8"/>
                </a:solidFill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89515" y="3552018"/>
            <a:ext cx="5365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5A0B8"/>
                </a:solidFill>
              </a:rPr>
              <a:t>In this picture, a man goes shopping with lots of plastic bags. It doesn’t show a green lifestyle. Plastic bags pollute the environment since they take time to decay.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01687" y="1090002"/>
            <a:ext cx="74463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cs typeface="Arial" panose="020B0604020202020204" pitchFamily="34" charset="0"/>
              </a:rPr>
              <a:t>Work in groups. Look at the pictures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6129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02840" y="111431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34" y="1037331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690"/>
            <a:ext cx="9144000" cy="660209"/>
          </a:xfrm>
          <a:prstGeom prst="rect">
            <a:avLst/>
          </a:prstGeom>
        </p:spPr>
      </p:pic>
      <p:pic>
        <p:nvPicPr>
          <p:cNvPr id="2064" name="imag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8" y="2615543"/>
            <a:ext cx="3338170" cy="22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39298" y="2392396"/>
            <a:ext cx="363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5A0B8"/>
                </a:solidFill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9061" y="3552439"/>
            <a:ext cx="50401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srgbClr val="05A0B8"/>
                </a:solidFill>
              </a:rPr>
              <a:t>In this picture, we can see fresh food, which looks organic and is better for our health. </a:t>
            </a:r>
          </a:p>
          <a:p>
            <a:pPr algn="just"/>
            <a:r>
              <a:rPr lang="en-US" sz="2100" dirty="0">
                <a:solidFill>
                  <a:srgbClr val="05A0B8"/>
                </a:solidFill>
              </a:rPr>
              <a:t>It shows a green lifestyle.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01687" y="1090002"/>
            <a:ext cx="74463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cs typeface="Arial" panose="020B0604020202020204" pitchFamily="34" charset="0"/>
              </a:rPr>
              <a:t>Work in groups. Look at the pictures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6404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02840" y="111431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34" y="1037331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690"/>
            <a:ext cx="9144000" cy="660209"/>
          </a:xfrm>
          <a:prstGeom prst="rect">
            <a:avLst/>
          </a:prstGeom>
        </p:spPr>
      </p:pic>
      <p:pic>
        <p:nvPicPr>
          <p:cNvPr id="2070" name="imag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5" y="2566300"/>
            <a:ext cx="3630777" cy="23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42878" y="2369149"/>
            <a:ext cx="363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5A0B8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89061" y="3560992"/>
            <a:ext cx="4808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5A0B8"/>
                </a:solidFill>
              </a:rPr>
              <a:t>In this picture, we can see a lot of litter on the ground. Dropping litter makes the streets very dirty and pollutes the air and water. It doesn’t show a green lifestyle.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01687" y="1090002"/>
            <a:ext cx="74463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cs typeface="Arial" panose="020B0604020202020204" pitchFamily="34" charset="0"/>
              </a:rPr>
              <a:t>Work in groups. Look at the pictures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8435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02840" y="111431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34" y="1037331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690"/>
            <a:ext cx="9144000" cy="660209"/>
          </a:xfrm>
          <a:prstGeom prst="rect">
            <a:avLst/>
          </a:prstGeom>
        </p:spPr>
      </p:pic>
      <p:pic>
        <p:nvPicPr>
          <p:cNvPr id="2069" name="im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0" y="2123732"/>
            <a:ext cx="2725436" cy="27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97822" y="1931101"/>
            <a:ext cx="363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5A0B8"/>
                </a:solidFill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735" y="3560992"/>
            <a:ext cx="53652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srgbClr val="05A0B8"/>
                </a:solidFill>
              </a:rPr>
              <a:t>In this picture, the sign advises people to turn off lights when they are not in use. This can save electricity and shows a green lifestyle.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201687" y="1090002"/>
            <a:ext cx="74463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cs typeface="Arial" panose="020B0604020202020204" pitchFamily="34" charset="0"/>
              </a:rPr>
              <a:t>Work in groups. Look at the pictures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2158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Read the following text and choose the best title for it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53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AutoNum type="alphaU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issues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Green products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more people adopt a green lifestyle. It is a choice we make to change to a greener and more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sustainable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lifestyle. There are many things you can do to become an eco-friendly person. Here are some of them.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Turning off your appliances when they are not in use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one of the easiest ways to save energy and reduce your carbon footprint. It also helps reduce energy bills and prevent any dangerous situations such as a fire or an explosion.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Buying products that are grown using more natural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methods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helps reduce the use of harmful chemicals in food. Organic food is better for us because it is safer and healthier. It also tastes better.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Cutting down on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plastic use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really helps the environment because it takes many years for plastic waste to break down into small pieces. Bring a reusable bag when you go shopping, and your own refillable bottle instead of buying bottled water.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Recycling as much as possible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prevents pollution because it reduces the need to collect new raw materials and protects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natural resources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such as water and trees. So don't throw away your used household items, but sort and recycle them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987</Words>
  <Application>Microsoft Office PowerPoint</Application>
  <PresentationFormat>On-screen Show (16:10)</PresentationFormat>
  <Paragraphs>175</Paragraphs>
  <Slides>23</Slides>
  <Notes>14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Bookman Old Style</vt:lpstr>
      <vt:lpstr>Calibri</vt:lpstr>
      <vt:lpstr>Cambria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29</cp:revision>
  <dcterms:created xsi:type="dcterms:W3CDTF">2022-09-26T14:35:38Z</dcterms:created>
  <dcterms:modified xsi:type="dcterms:W3CDTF">2025-10-22T11:23:54Z</dcterms:modified>
</cp:coreProperties>
</file>