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50"/>
  </p:notesMasterIdLst>
  <p:handoutMasterIdLst>
    <p:handoutMasterId r:id="rId51"/>
  </p:handoutMasterIdLst>
  <p:sldIdLst>
    <p:sldId id="368" r:id="rId2"/>
    <p:sldId id="259" r:id="rId3"/>
    <p:sldId id="334" r:id="rId4"/>
    <p:sldId id="287" r:id="rId5"/>
    <p:sldId id="369" r:id="rId6"/>
    <p:sldId id="370" r:id="rId7"/>
    <p:sldId id="372" r:id="rId8"/>
    <p:sldId id="373" r:id="rId9"/>
    <p:sldId id="371" r:id="rId10"/>
    <p:sldId id="374" r:id="rId11"/>
    <p:sldId id="375" r:id="rId12"/>
    <p:sldId id="376" r:id="rId13"/>
    <p:sldId id="283" r:id="rId14"/>
    <p:sldId id="377" r:id="rId15"/>
    <p:sldId id="378" r:id="rId16"/>
    <p:sldId id="298" r:id="rId17"/>
    <p:sldId id="380" r:id="rId18"/>
    <p:sldId id="379" r:id="rId19"/>
    <p:sldId id="258" r:id="rId20"/>
    <p:sldId id="348" r:id="rId21"/>
    <p:sldId id="381" r:id="rId22"/>
    <p:sldId id="382" r:id="rId23"/>
    <p:sldId id="384" r:id="rId24"/>
    <p:sldId id="309" r:id="rId25"/>
    <p:sldId id="383" r:id="rId26"/>
    <p:sldId id="360" r:id="rId27"/>
    <p:sldId id="257" r:id="rId28"/>
    <p:sldId id="385" r:id="rId29"/>
    <p:sldId id="386" r:id="rId30"/>
    <p:sldId id="387" r:id="rId31"/>
    <p:sldId id="364" r:id="rId32"/>
    <p:sldId id="300" r:id="rId33"/>
    <p:sldId id="345" r:id="rId34"/>
    <p:sldId id="388" r:id="rId35"/>
    <p:sldId id="338" r:id="rId36"/>
    <p:sldId id="363" r:id="rId37"/>
    <p:sldId id="353" r:id="rId38"/>
    <p:sldId id="347" r:id="rId39"/>
    <p:sldId id="389" r:id="rId40"/>
    <p:sldId id="390" r:id="rId41"/>
    <p:sldId id="391" r:id="rId42"/>
    <p:sldId id="392" r:id="rId43"/>
    <p:sldId id="326" r:id="rId44"/>
    <p:sldId id="323" r:id="rId45"/>
    <p:sldId id="327" r:id="rId46"/>
    <p:sldId id="317" r:id="rId47"/>
    <p:sldId id="393" r:id="rId48"/>
    <p:sldId id="306" r:id="rId49"/>
  </p:sldIdLst>
  <p:sldSz cx="9144000" cy="5143500" type="screen16x9"/>
  <p:notesSz cx="6858000" cy="9144000"/>
  <p:embeddedFontLst>
    <p:embeddedFont>
      <p:font typeface="Anaheim" panose="020B0604020202020204" charset="0"/>
      <p:regular r:id="rId52"/>
      <p:bold r:id="rId53"/>
    </p:embeddedFont>
    <p:embeddedFont>
      <p:font typeface="Calibri" panose="020F0502020204030204" pitchFamily="34" charset="0"/>
      <p:regular r:id="rId54"/>
      <p:bold r:id="rId55"/>
      <p:italic r:id="rId56"/>
      <p:boldItalic r:id="rId57"/>
    </p:embeddedFont>
    <p:embeddedFont>
      <p:font typeface="Cambria Math" panose="02040503050406030204" pitchFamily="18" charset="0"/>
      <p:regular r:id="rId58"/>
    </p:embeddedFont>
    <p:embeddedFont>
      <p:font typeface="DM Sans" panose="020B0604020202020204" charset="0"/>
      <p:regular r:id="rId59"/>
      <p:bold r:id="rId60"/>
      <p:italic r:id="rId61"/>
      <p:boldItalic r:id="rId62"/>
    </p:embeddedFont>
    <p:embeddedFont>
      <p:font typeface="Fredoka" panose="020B0604020202020204" charset="-79"/>
      <p:regular r:id="rId63"/>
      <p:bold r:id="rId64"/>
    </p:embeddedFont>
    <p:embeddedFont>
      <p:font typeface="Karla Medium" pitchFamily="2" charset="0"/>
      <p:regular r:id="rId65"/>
      <p:bold r:id="rId66"/>
      <p:italic r:id="rId67"/>
      <p:boldItalic r:id="rId68"/>
    </p:embeddedFont>
    <p:embeddedFont>
      <p:font typeface="Nunito Light" pitchFamily="2" charset="0"/>
      <p:regular r:id="rId69"/>
      <p: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ADD6E9"/>
    <a:srgbClr val="674EA7"/>
    <a:srgbClr val="2F8AB3"/>
    <a:srgbClr val="FEB8C7"/>
    <a:srgbClr val="86C4DF"/>
    <a:srgbClr val="3FA1CC"/>
    <a:srgbClr val="FFF2E4"/>
    <a:srgbClr val="79C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5D7B4A-B5C3-43C2-96E6-59C62CE53245}">
  <a:tblStyle styleId="{845D7B4A-B5C3-43C2-96E6-59C62CE532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79" autoAdjust="0"/>
    <p:restoredTop sz="94291" autoAdjust="0"/>
  </p:normalViewPr>
  <p:slideViewPr>
    <p:cSldViewPr snapToGrid="0">
      <p:cViewPr varScale="1">
        <p:scale>
          <a:sx n="86" d="100"/>
          <a:sy n="86" d="100"/>
        </p:scale>
        <p:origin x="360" y="-20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handoutMaster" Target="handoutMasters/handoutMaster1.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BE8354-7239-4CC4-A9C9-9A77DA2568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7F4E503-E399-4C13-80C2-24B7287CAE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46BD4A-DEEE-4124-BEB5-9AA9FD799828}" type="datetimeFigureOut">
              <a:rPr lang="en-US" smtClean="0"/>
              <a:t>10/23/2025</a:t>
            </a:fld>
            <a:endParaRPr lang="en-US"/>
          </a:p>
        </p:txBody>
      </p:sp>
      <p:sp>
        <p:nvSpPr>
          <p:cNvPr id="4" name="Footer Placeholder 3">
            <a:extLst>
              <a:ext uri="{FF2B5EF4-FFF2-40B4-BE49-F238E27FC236}">
                <a16:creationId xmlns:a16="http://schemas.microsoft.com/office/drawing/2014/main" id="{EC648577-B572-42B1-9844-98A6DEC153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THPT Số 1 Nguyễn Du</a:t>
            </a:r>
            <a:endParaRPr lang="en-US"/>
          </a:p>
        </p:txBody>
      </p:sp>
      <p:sp>
        <p:nvSpPr>
          <p:cNvPr id="5" name="Slide Number Placeholder 4">
            <a:extLst>
              <a:ext uri="{FF2B5EF4-FFF2-40B4-BE49-F238E27FC236}">
                <a16:creationId xmlns:a16="http://schemas.microsoft.com/office/drawing/2014/main" id="{3DCDA287-FD61-4726-9410-D56AFCE108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48DB9B-25E5-4412-8246-33E1C9768461}" type="slidenum">
              <a:rPr lang="en-US" smtClean="0"/>
              <a:t>‹#›</a:t>
            </a:fld>
            <a:endParaRPr lang="en-US"/>
          </a:p>
        </p:txBody>
      </p:sp>
    </p:spTree>
    <p:extLst>
      <p:ext uri="{BB962C8B-B14F-4D97-AF65-F5344CB8AC3E}">
        <p14:creationId xmlns:p14="http://schemas.microsoft.com/office/powerpoint/2010/main" val="3767705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94009463"/>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5" name="Google Shape;187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55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95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259e5e65ac1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259e5e65ac1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6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259e5e65ac1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259e5e65ac1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10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482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2" name="Google Shape;18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14368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259db292c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259db292c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80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732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81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2" name="Google Shape;18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3042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951825"/>
            <a:ext cx="5314200" cy="1643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000">
                <a:latin typeface="Fredoka"/>
                <a:ea typeface="Fredoka"/>
                <a:cs typeface="Fredoka"/>
                <a:sym typeface="Fredok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2671275"/>
            <a:ext cx="3945900" cy="498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accent6"/>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6688325" y="539500"/>
            <a:ext cx="1742400" cy="498600"/>
          </a:xfrm>
          <a:prstGeom prst="rect">
            <a:avLst/>
          </a:prstGeom>
        </p:spPr>
        <p:txBody>
          <a:bodyPr spcFirstLastPara="1" wrap="square" lIns="91425" tIns="91425" rIns="91425" bIns="91425" anchor="t" anchorCtr="0">
            <a:noAutofit/>
          </a:bodyPr>
          <a:lstStyle>
            <a:lvl1pPr lvl="0" algn="r" rtl="0">
              <a:lnSpc>
                <a:spcPct val="80000"/>
              </a:lnSpc>
              <a:spcBef>
                <a:spcPts val="0"/>
              </a:spcBef>
              <a:spcAft>
                <a:spcPts val="0"/>
              </a:spcAft>
              <a:buClr>
                <a:srgbClr val="191919"/>
              </a:buClr>
              <a:buSzPts val="5200"/>
              <a:buNone/>
              <a:defRPr sz="2200" b="1" u="sng">
                <a:solidFill>
                  <a:schemeClr val="accent4"/>
                </a:solidFill>
                <a:latin typeface="Fredoka"/>
                <a:ea typeface="Fredoka"/>
                <a:cs typeface="Fredoka"/>
                <a:sym typeface="Fredok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rot="2700000">
            <a:off x="5404314" y="-1317348"/>
            <a:ext cx="7237584" cy="3379643"/>
            <a:chOff x="-2839852" y="1159794"/>
            <a:chExt cx="5321007" cy="2484683"/>
          </a:xfrm>
        </p:grpSpPr>
        <p:sp>
          <p:nvSpPr>
            <p:cNvPr id="13" name="Google Shape;13;p2"/>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10800000" flipH="1">
            <a:off x="-550069" y="4126215"/>
            <a:ext cx="7395668" cy="1796691"/>
            <a:chOff x="-2839852" y="-659532"/>
            <a:chExt cx="5321007" cy="1292676"/>
          </a:xfrm>
        </p:grpSpPr>
        <p:sp>
          <p:nvSpPr>
            <p:cNvPr id="48" name="Google Shape;48;p2"/>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624"/>
        <p:cNvGrpSpPr/>
        <p:nvPr/>
      </p:nvGrpSpPr>
      <p:grpSpPr>
        <a:xfrm>
          <a:off x="0" y="0"/>
          <a:ext cx="0" cy="0"/>
          <a:chOff x="0" y="0"/>
          <a:chExt cx="0" cy="0"/>
        </a:xfrm>
      </p:grpSpPr>
      <p:sp>
        <p:nvSpPr>
          <p:cNvPr id="625" name="Google Shape;625;p16"/>
          <p:cNvSpPr txBox="1">
            <a:spLocks noGrp="1"/>
          </p:cNvSpPr>
          <p:nvPr>
            <p:ph type="title"/>
          </p:nvPr>
        </p:nvSpPr>
        <p:spPr>
          <a:xfrm>
            <a:off x="4100250" y="2389475"/>
            <a:ext cx="4330500" cy="915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6" name="Google Shape;626;p16"/>
          <p:cNvSpPr txBox="1">
            <a:spLocks noGrp="1"/>
          </p:cNvSpPr>
          <p:nvPr>
            <p:ph type="title" idx="2" hasCustomPrompt="1"/>
          </p:nvPr>
        </p:nvSpPr>
        <p:spPr>
          <a:xfrm>
            <a:off x="6778675" y="1286275"/>
            <a:ext cx="1652100" cy="94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u="sng">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27" name="Google Shape;627;p16"/>
          <p:cNvSpPr txBox="1">
            <a:spLocks noGrp="1"/>
          </p:cNvSpPr>
          <p:nvPr>
            <p:ph type="subTitle" idx="1"/>
          </p:nvPr>
        </p:nvSpPr>
        <p:spPr>
          <a:xfrm>
            <a:off x="4100250" y="3456125"/>
            <a:ext cx="4330500" cy="33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28" name="Google Shape;628;p16"/>
          <p:cNvGrpSpPr/>
          <p:nvPr/>
        </p:nvGrpSpPr>
        <p:grpSpPr>
          <a:xfrm rot="-2316786">
            <a:off x="-2170823" y="-1102125"/>
            <a:ext cx="7246513" cy="3379889"/>
            <a:chOff x="-2846030" y="1159794"/>
            <a:chExt cx="5327185" cy="2484683"/>
          </a:xfrm>
        </p:grpSpPr>
        <p:sp>
          <p:nvSpPr>
            <p:cNvPr id="629" name="Google Shape;629;p16"/>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841708" y="1409359"/>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846030" y="1533192"/>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856"/>
        <p:cNvGrpSpPr/>
        <p:nvPr/>
      </p:nvGrpSpPr>
      <p:grpSpPr>
        <a:xfrm>
          <a:off x="0" y="0"/>
          <a:ext cx="0" cy="0"/>
          <a:chOff x="0" y="0"/>
          <a:chExt cx="0" cy="0"/>
        </a:xfrm>
      </p:grpSpPr>
      <p:sp>
        <p:nvSpPr>
          <p:cNvPr id="857" name="Google Shape;857;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8" name="Google Shape;858;p20"/>
          <p:cNvGrpSpPr/>
          <p:nvPr/>
        </p:nvGrpSpPr>
        <p:grpSpPr>
          <a:xfrm rot="2700000" flipH="1">
            <a:off x="6843388" y="-531194"/>
            <a:ext cx="7237584" cy="3379643"/>
            <a:chOff x="-2839852" y="1159794"/>
            <a:chExt cx="5321007" cy="2484683"/>
          </a:xfrm>
        </p:grpSpPr>
        <p:sp>
          <p:nvSpPr>
            <p:cNvPr id="859" name="Google Shape;859;p20"/>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20"/>
          <p:cNvGrpSpPr/>
          <p:nvPr/>
        </p:nvGrpSpPr>
        <p:grpSpPr>
          <a:xfrm rot="-6416920">
            <a:off x="-3980175" y="1828225"/>
            <a:ext cx="8089707" cy="1965300"/>
            <a:chOff x="-2839852" y="-659532"/>
            <a:chExt cx="5321007" cy="1292676"/>
          </a:xfrm>
        </p:grpSpPr>
        <p:sp>
          <p:nvSpPr>
            <p:cNvPr id="894" name="Google Shape;894;p20"/>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0"/>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0"/>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0"/>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0"/>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0"/>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0"/>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0"/>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0"/>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0"/>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0"/>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914"/>
        <p:cNvGrpSpPr/>
        <p:nvPr/>
      </p:nvGrpSpPr>
      <p:grpSpPr>
        <a:xfrm>
          <a:off x="0" y="0"/>
          <a:ext cx="0" cy="0"/>
          <a:chOff x="0" y="0"/>
          <a:chExt cx="0" cy="0"/>
        </a:xfrm>
      </p:grpSpPr>
      <p:sp>
        <p:nvSpPr>
          <p:cNvPr id="915" name="Google Shape;915;p21"/>
          <p:cNvSpPr txBox="1">
            <a:spLocks noGrp="1"/>
          </p:cNvSpPr>
          <p:nvPr>
            <p:ph type="title"/>
          </p:nvPr>
        </p:nvSpPr>
        <p:spPr>
          <a:xfrm>
            <a:off x="720000" y="1773525"/>
            <a:ext cx="35979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6" name="Google Shape;916;p21"/>
          <p:cNvSpPr txBox="1">
            <a:spLocks noGrp="1"/>
          </p:cNvSpPr>
          <p:nvPr>
            <p:ph type="subTitle" idx="1"/>
          </p:nvPr>
        </p:nvSpPr>
        <p:spPr>
          <a:xfrm>
            <a:off x="720000" y="2836725"/>
            <a:ext cx="35979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17" name="Google Shape;917;p21"/>
          <p:cNvGrpSpPr/>
          <p:nvPr/>
        </p:nvGrpSpPr>
        <p:grpSpPr>
          <a:xfrm rot="718246" flipH="1">
            <a:off x="3224233" y="-786800"/>
            <a:ext cx="8088772" cy="1965072"/>
            <a:chOff x="-2839852" y="-659532"/>
            <a:chExt cx="5321007" cy="1292676"/>
          </a:xfrm>
        </p:grpSpPr>
        <p:sp>
          <p:nvSpPr>
            <p:cNvPr id="918" name="Google Shape;918;p21"/>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1"/>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1"/>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1"/>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1"/>
          <p:cNvGrpSpPr/>
          <p:nvPr/>
        </p:nvGrpSpPr>
        <p:grpSpPr>
          <a:xfrm rot="-6958411">
            <a:off x="-3614364" y="2748536"/>
            <a:ext cx="7237544" cy="3379624"/>
            <a:chOff x="-2839852" y="1159794"/>
            <a:chExt cx="5321007" cy="2484683"/>
          </a:xfrm>
        </p:grpSpPr>
        <p:sp>
          <p:nvSpPr>
            <p:cNvPr id="939" name="Google Shape;939;p21"/>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181"/>
        <p:cNvGrpSpPr/>
        <p:nvPr/>
      </p:nvGrpSpPr>
      <p:grpSpPr>
        <a:xfrm>
          <a:off x="0" y="0"/>
          <a:ext cx="0" cy="0"/>
          <a:chOff x="0" y="0"/>
          <a:chExt cx="0" cy="0"/>
        </a:xfrm>
      </p:grpSpPr>
      <p:sp>
        <p:nvSpPr>
          <p:cNvPr id="1182" name="Google Shape;1182;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3" name="Google Shape;1183;p25"/>
          <p:cNvSpPr txBox="1">
            <a:spLocks noGrp="1"/>
          </p:cNvSpPr>
          <p:nvPr>
            <p:ph type="subTitle" idx="1"/>
          </p:nvPr>
        </p:nvSpPr>
        <p:spPr>
          <a:xfrm>
            <a:off x="4846149" y="2476575"/>
            <a:ext cx="3429600" cy="193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4" name="Google Shape;1184;p25"/>
          <p:cNvSpPr txBox="1">
            <a:spLocks noGrp="1"/>
          </p:cNvSpPr>
          <p:nvPr>
            <p:ph type="subTitle" idx="2"/>
          </p:nvPr>
        </p:nvSpPr>
        <p:spPr>
          <a:xfrm>
            <a:off x="868251" y="2476575"/>
            <a:ext cx="3429600" cy="193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85" name="Google Shape;1185;p25"/>
          <p:cNvGrpSpPr/>
          <p:nvPr/>
        </p:nvGrpSpPr>
        <p:grpSpPr>
          <a:xfrm rot="-8629146">
            <a:off x="-4276494" y="2737554"/>
            <a:ext cx="8088728" cy="1965062"/>
            <a:chOff x="-2839852" y="-659532"/>
            <a:chExt cx="5321007" cy="1292676"/>
          </a:xfrm>
        </p:grpSpPr>
        <p:sp>
          <p:nvSpPr>
            <p:cNvPr id="1186" name="Google Shape;1186;p25"/>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5"/>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25"/>
          <p:cNvGrpSpPr/>
          <p:nvPr/>
        </p:nvGrpSpPr>
        <p:grpSpPr>
          <a:xfrm rot="-9000041">
            <a:off x="5978544" y="-1401458"/>
            <a:ext cx="7237782" cy="3379735"/>
            <a:chOff x="-2839852" y="1159794"/>
            <a:chExt cx="5321007" cy="2484683"/>
          </a:xfrm>
        </p:grpSpPr>
        <p:sp>
          <p:nvSpPr>
            <p:cNvPr id="1207" name="Google Shape;1207;p25"/>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5"/>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5"/>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5"/>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5"/>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5"/>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5"/>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5"/>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5"/>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5"/>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5"/>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5"/>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5"/>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5"/>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5"/>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5"/>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5"/>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5"/>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5"/>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5"/>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25"/>
          <p:cNvGrpSpPr/>
          <p:nvPr/>
        </p:nvGrpSpPr>
        <p:grpSpPr>
          <a:xfrm flipH="1">
            <a:off x="7773525" y="4370673"/>
            <a:ext cx="2619300" cy="2741340"/>
            <a:chOff x="-1282650" y="4294473"/>
            <a:chExt cx="2619300" cy="2741340"/>
          </a:xfrm>
        </p:grpSpPr>
        <p:sp>
          <p:nvSpPr>
            <p:cNvPr id="1242" name="Google Shape;1242;p25"/>
            <p:cNvSpPr/>
            <p:nvPr/>
          </p:nvSpPr>
          <p:spPr>
            <a:xfrm>
              <a:off x="-1282650" y="4416813"/>
              <a:ext cx="2619300" cy="2619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p25"/>
            <p:cNvGrpSpPr/>
            <p:nvPr/>
          </p:nvGrpSpPr>
          <p:grpSpPr>
            <a:xfrm rot="5400000">
              <a:off x="-479153" y="4022017"/>
              <a:ext cx="926708" cy="1471620"/>
              <a:chOff x="2895504" y="1130026"/>
              <a:chExt cx="1049025" cy="1665859"/>
            </a:xfrm>
          </p:grpSpPr>
          <p:sp>
            <p:nvSpPr>
              <p:cNvPr id="1244" name="Google Shape;1244;p25"/>
              <p:cNvSpPr/>
              <p:nvPr/>
            </p:nvSpPr>
            <p:spPr>
              <a:xfrm rot="569259">
                <a:off x="2966779" y="1787333"/>
                <a:ext cx="906474" cy="940270"/>
              </a:xfrm>
              <a:custGeom>
                <a:avLst/>
                <a:gdLst/>
                <a:ahLst/>
                <a:cxnLst/>
                <a:rect l="l" t="t" r="r" b="b"/>
                <a:pathLst>
                  <a:path w="33615" h="25360" extrusionOk="0">
                    <a:moveTo>
                      <a:pt x="14653" y="10133"/>
                    </a:moveTo>
                    <a:cubicBezTo>
                      <a:pt x="15170" y="10133"/>
                      <a:pt x="15680" y="10278"/>
                      <a:pt x="16092" y="10590"/>
                    </a:cubicBezTo>
                    <a:cubicBezTo>
                      <a:pt x="17563" y="11676"/>
                      <a:pt x="16635" y="14347"/>
                      <a:pt x="16137" y="15705"/>
                    </a:cubicBezTo>
                    <a:cubicBezTo>
                      <a:pt x="15643" y="17010"/>
                      <a:pt x="14982" y="18248"/>
                      <a:pt x="14174" y="19379"/>
                    </a:cubicBezTo>
                    <a:lnTo>
                      <a:pt x="14174" y="19379"/>
                    </a:lnTo>
                    <a:cubicBezTo>
                      <a:pt x="13794" y="19242"/>
                      <a:pt x="13433" y="19075"/>
                      <a:pt x="13105" y="18873"/>
                    </a:cubicBezTo>
                    <a:cubicBezTo>
                      <a:pt x="11770" y="18081"/>
                      <a:pt x="11453" y="16655"/>
                      <a:pt x="11453" y="15207"/>
                    </a:cubicBezTo>
                    <a:cubicBezTo>
                      <a:pt x="11430" y="13736"/>
                      <a:pt x="11588" y="12084"/>
                      <a:pt x="12607" y="10997"/>
                    </a:cubicBezTo>
                    <a:cubicBezTo>
                      <a:pt x="13119" y="10445"/>
                      <a:pt x="13894" y="10133"/>
                      <a:pt x="14653" y="10133"/>
                    </a:cubicBezTo>
                    <a:close/>
                    <a:moveTo>
                      <a:pt x="6105" y="1"/>
                    </a:moveTo>
                    <a:cubicBezTo>
                      <a:pt x="5553" y="1"/>
                      <a:pt x="5003" y="352"/>
                      <a:pt x="5003" y="1062"/>
                    </a:cubicBezTo>
                    <a:cubicBezTo>
                      <a:pt x="4957" y="5860"/>
                      <a:pt x="4256" y="10635"/>
                      <a:pt x="2898" y="15229"/>
                    </a:cubicBezTo>
                    <a:cubicBezTo>
                      <a:pt x="2083" y="18058"/>
                      <a:pt x="1" y="22653"/>
                      <a:pt x="3464" y="24576"/>
                    </a:cubicBezTo>
                    <a:cubicBezTo>
                      <a:pt x="4461" y="25127"/>
                      <a:pt x="5758" y="25359"/>
                      <a:pt x="7101" y="25359"/>
                    </a:cubicBezTo>
                    <a:cubicBezTo>
                      <a:pt x="8957" y="25359"/>
                      <a:pt x="10902" y="24916"/>
                      <a:pt x="12267" y="24260"/>
                    </a:cubicBezTo>
                    <a:cubicBezTo>
                      <a:pt x="13352" y="23740"/>
                      <a:pt x="14295" y="22877"/>
                      <a:pt x="15106" y="21886"/>
                    </a:cubicBezTo>
                    <a:lnTo>
                      <a:pt x="15106" y="21886"/>
                    </a:lnTo>
                    <a:cubicBezTo>
                      <a:pt x="15512" y="21970"/>
                      <a:pt x="15925" y="22036"/>
                      <a:pt x="16341" y="22087"/>
                    </a:cubicBezTo>
                    <a:cubicBezTo>
                      <a:pt x="16789" y="22143"/>
                      <a:pt x="17227" y="22171"/>
                      <a:pt x="17654" y="22171"/>
                    </a:cubicBezTo>
                    <a:cubicBezTo>
                      <a:pt x="21539" y="22171"/>
                      <a:pt x="24490" y="19882"/>
                      <a:pt x="25530" y="15886"/>
                    </a:cubicBezTo>
                    <a:cubicBezTo>
                      <a:pt x="26096" y="13690"/>
                      <a:pt x="26322" y="11450"/>
                      <a:pt x="27205" y="9345"/>
                    </a:cubicBezTo>
                    <a:cubicBezTo>
                      <a:pt x="27566" y="8461"/>
                      <a:pt x="28124" y="7987"/>
                      <a:pt x="29037" y="7987"/>
                    </a:cubicBezTo>
                    <a:cubicBezTo>
                      <a:pt x="29152" y="7987"/>
                      <a:pt x="29273" y="7995"/>
                      <a:pt x="29400" y="8010"/>
                    </a:cubicBezTo>
                    <a:cubicBezTo>
                      <a:pt x="30531" y="8123"/>
                      <a:pt x="30961" y="9073"/>
                      <a:pt x="31256" y="10115"/>
                    </a:cubicBezTo>
                    <a:cubicBezTo>
                      <a:pt x="31400" y="10664"/>
                      <a:pt x="31827" y="10901"/>
                      <a:pt x="32265" y="10901"/>
                    </a:cubicBezTo>
                    <a:cubicBezTo>
                      <a:pt x="32927" y="10901"/>
                      <a:pt x="33615" y="10357"/>
                      <a:pt x="33383" y="9526"/>
                    </a:cubicBezTo>
                    <a:lnTo>
                      <a:pt x="33383" y="9503"/>
                    </a:lnTo>
                    <a:cubicBezTo>
                      <a:pt x="32805" y="7314"/>
                      <a:pt x="31170" y="5721"/>
                      <a:pt x="29096" y="5721"/>
                    </a:cubicBezTo>
                    <a:cubicBezTo>
                      <a:pt x="28490" y="5721"/>
                      <a:pt x="27847" y="5857"/>
                      <a:pt x="27182" y="6154"/>
                    </a:cubicBezTo>
                    <a:cubicBezTo>
                      <a:pt x="24692" y="7286"/>
                      <a:pt x="24217" y="11224"/>
                      <a:pt x="23764" y="13555"/>
                    </a:cubicBezTo>
                    <a:cubicBezTo>
                      <a:pt x="23448" y="15229"/>
                      <a:pt x="23108" y="16995"/>
                      <a:pt x="21954" y="18307"/>
                    </a:cubicBezTo>
                    <a:cubicBezTo>
                      <a:pt x="20880" y="19526"/>
                      <a:pt x="19298" y="19972"/>
                      <a:pt x="17705" y="19972"/>
                    </a:cubicBezTo>
                    <a:cubicBezTo>
                      <a:pt x="17552" y="19972"/>
                      <a:pt x="17399" y="19967"/>
                      <a:pt x="17246" y="19959"/>
                    </a:cubicBezTo>
                    <a:cubicBezTo>
                      <a:pt x="17004" y="19943"/>
                      <a:pt x="16753" y="19921"/>
                      <a:pt x="16498" y="19892"/>
                    </a:cubicBezTo>
                    <a:lnTo>
                      <a:pt x="16498" y="19892"/>
                    </a:lnTo>
                    <a:cubicBezTo>
                      <a:pt x="16734" y="19502"/>
                      <a:pt x="16953" y="19114"/>
                      <a:pt x="17156" y="18737"/>
                    </a:cubicBezTo>
                    <a:cubicBezTo>
                      <a:pt x="18355" y="16519"/>
                      <a:pt x="19532" y="13645"/>
                      <a:pt x="18899" y="11088"/>
                    </a:cubicBezTo>
                    <a:cubicBezTo>
                      <a:pt x="18398" y="9070"/>
                      <a:pt x="16492" y="7946"/>
                      <a:pt x="14541" y="7946"/>
                    </a:cubicBezTo>
                    <a:cubicBezTo>
                      <a:pt x="13932" y="7946"/>
                      <a:pt x="13319" y="8055"/>
                      <a:pt x="12743" y="8281"/>
                    </a:cubicBezTo>
                    <a:cubicBezTo>
                      <a:pt x="9529" y="9549"/>
                      <a:pt x="8895" y="13736"/>
                      <a:pt x="9348" y="16746"/>
                    </a:cubicBezTo>
                    <a:cubicBezTo>
                      <a:pt x="9695" y="18954"/>
                      <a:pt x="11005" y="20310"/>
                      <a:pt x="12730" y="21122"/>
                    </a:cubicBezTo>
                    <a:lnTo>
                      <a:pt x="12730" y="21122"/>
                    </a:lnTo>
                    <a:cubicBezTo>
                      <a:pt x="12630" y="21226"/>
                      <a:pt x="12529" y="21329"/>
                      <a:pt x="12426" y="21431"/>
                    </a:cubicBezTo>
                    <a:cubicBezTo>
                      <a:pt x="11119" y="22645"/>
                      <a:pt x="9102" y="23042"/>
                      <a:pt x="7267" y="23042"/>
                    </a:cubicBezTo>
                    <a:cubicBezTo>
                      <a:pt x="6879" y="23042"/>
                      <a:pt x="6498" y="23024"/>
                      <a:pt x="6134" y="22992"/>
                    </a:cubicBezTo>
                    <a:cubicBezTo>
                      <a:pt x="5433" y="22947"/>
                      <a:pt x="4595" y="22834"/>
                      <a:pt x="4120" y="22268"/>
                    </a:cubicBezTo>
                    <a:cubicBezTo>
                      <a:pt x="3509" y="21544"/>
                      <a:pt x="3735" y="20412"/>
                      <a:pt x="3916" y="19575"/>
                    </a:cubicBezTo>
                    <a:cubicBezTo>
                      <a:pt x="4301" y="17809"/>
                      <a:pt x="4980" y="16112"/>
                      <a:pt x="5433" y="14369"/>
                    </a:cubicBezTo>
                    <a:cubicBezTo>
                      <a:pt x="6609" y="10024"/>
                      <a:pt x="7198" y="5566"/>
                      <a:pt x="7220" y="1062"/>
                    </a:cubicBezTo>
                    <a:cubicBezTo>
                      <a:pt x="7220" y="357"/>
                      <a:pt x="6662" y="1"/>
                      <a:pt x="6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a:off x="3110950" y="1640951"/>
                <a:ext cx="177125" cy="187875"/>
              </a:xfrm>
              <a:custGeom>
                <a:avLst/>
                <a:gdLst/>
                <a:ahLst/>
                <a:cxnLst/>
                <a:rect l="l" t="t" r="r" b="b"/>
                <a:pathLst>
                  <a:path w="7085" h="7515" extrusionOk="0">
                    <a:moveTo>
                      <a:pt x="3531" y="0"/>
                    </a:moveTo>
                    <a:cubicBezTo>
                      <a:pt x="1584" y="0"/>
                      <a:pt x="0" y="1245"/>
                      <a:pt x="0" y="2784"/>
                    </a:cubicBezTo>
                    <a:lnTo>
                      <a:pt x="0" y="4730"/>
                    </a:lnTo>
                    <a:cubicBezTo>
                      <a:pt x="0" y="6269"/>
                      <a:pt x="1584" y="7514"/>
                      <a:pt x="3531" y="7514"/>
                    </a:cubicBezTo>
                    <a:cubicBezTo>
                      <a:pt x="5500" y="7514"/>
                      <a:pt x="7084" y="6269"/>
                      <a:pt x="7084" y="4730"/>
                    </a:cubicBezTo>
                    <a:lnTo>
                      <a:pt x="7084" y="2784"/>
                    </a:lnTo>
                    <a:cubicBezTo>
                      <a:pt x="7084" y="1245"/>
                      <a:pt x="5477" y="0"/>
                      <a:pt x="3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a:off x="3034000" y="1130026"/>
                <a:ext cx="97900" cy="356475"/>
              </a:xfrm>
              <a:custGeom>
                <a:avLst/>
                <a:gdLst/>
                <a:ahLst/>
                <a:cxnLst/>
                <a:rect l="l" t="t" r="r" b="b"/>
                <a:pathLst>
                  <a:path w="3916" h="14259" extrusionOk="0">
                    <a:moveTo>
                      <a:pt x="1947" y="0"/>
                    </a:moveTo>
                    <a:cubicBezTo>
                      <a:pt x="883" y="0"/>
                      <a:pt x="0" y="883"/>
                      <a:pt x="0" y="1969"/>
                    </a:cubicBezTo>
                    <a:lnTo>
                      <a:pt x="0" y="12312"/>
                    </a:lnTo>
                    <a:cubicBezTo>
                      <a:pt x="0" y="13376"/>
                      <a:pt x="883" y="14259"/>
                      <a:pt x="1947" y="14259"/>
                    </a:cubicBezTo>
                    <a:cubicBezTo>
                      <a:pt x="3033" y="14259"/>
                      <a:pt x="3916" y="13376"/>
                      <a:pt x="3916" y="12312"/>
                    </a:cubicBezTo>
                    <a:lnTo>
                      <a:pt x="3916" y="1969"/>
                    </a:lnTo>
                    <a:cubicBezTo>
                      <a:pt x="3916" y="883"/>
                      <a:pt x="3033" y="0"/>
                      <a:pt x="1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a:off x="3267100" y="1130026"/>
                <a:ext cx="97900" cy="356475"/>
              </a:xfrm>
              <a:custGeom>
                <a:avLst/>
                <a:gdLst/>
                <a:ahLst/>
                <a:cxnLst/>
                <a:rect l="l" t="t" r="r" b="b"/>
                <a:pathLst>
                  <a:path w="3916" h="14259" extrusionOk="0">
                    <a:moveTo>
                      <a:pt x="1970" y="0"/>
                    </a:moveTo>
                    <a:cubicBezTo>
                      <a:pt x="883" y="0"/>
                      <a:pt x="1" y="883"/>
                      <a:pt x="1" y="1969"/>
                    </a:cubicBezTo>
                    <a:lnTo>
                      <a:pt x="1" y="12312"/>
                    </a:lnTo>
                    <a:cubicBezTo>
                      <a:pt x="1" y="13376"/>
                      <a:pt x="883" y="14259"/>
                      <a:pt x="1970" y="14259"/>
                    </a:cubicBezTo>
                    <a:cubicBezTo>
                      <a:pt x="3033" y="14259"/>
                      <a:pt x="3916" y="13376"/>
                      <a:pt x="3916" y="12312"/>
                    </a:cubicBezTo>
                    <a:lnTo>
                      <a:pt x="3916" y="1969"/>
                    </a:lnTo>
                    <a:cubicBezTo>
                      <a:pt x="3916" y="883"/>
                      <a:pt x="3033" y="0"/>
                      <a:pt x="1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a:off x="2972900" y="1362001"/>
                <a:ext cx="453225" cy="357050"/>
              </a:xfrm>
              <a:custGeom>
                <a:avLst/>
                <a:gdLst/>
                <a:ahLst/>
                <a:cxnLst/>
                <a:rect l="l" t="t" r="r" b="b"/>
                <a:pathLst>
                  <a:path w="18129" h="14282" extrusionOk="0">
                    <a:moveTo>
                      <a:pt x="1403" y="1"/>
                    </a:moveTo>
                    <a:cubicBezTo>
                      <a:pt x="634" y="1"/>
                      <a:pt x="0" y="634"/>
                      <a:pt x="0" y="1404"/>
                    </a:cubicBezTo>
                    <a:lnTo>
                      <a:pt x="0" y="12878"/>
                    </a:lnTo>
                    <a:cubicBezTo>
                      <a:pt x="0" y="13648"/>
                      <a:pt x="634" y="14281"/>
                      <a:pt x="1403" y="14281"/>
                    </a:cubicBezTo>
                    <a:lnTo>
                      <a:pt x="16725" y="14281"/>
                    </a:lnTo>
                    <a:cubicBezTo>
                      <a:pt x="17495" y="14281"/>
                      <a:pt x="18128" y="13648"/>
                      <a:pt x="18128" y="12878"/>
                    </a:cubicBezTo>
                    <a:lnTo>
                      <a:pt x="18128" y="1404"/>
                    </a:lnTo>
                    <a:cubicBezTo>
                      <a:pt x="18128" y="634"/>
                      <a:pt x="17495" y="1"/>
                      <a:pt x="16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p:nvPr/>
            </p:nvSpPr>
            <p:spPr>
              <a:xfrm>
                <a:off x="2924225" y="1343901"/>
                <a:ext cx="549975" cy="108100"/>
              </a:xfrm>
              <a:custGeom>
                <a:avLst/>
                <a:gdLst/>
                <a:ahLst/>
                <a:cxnLst/>
                <a:rect l="l" t="t" r="r" b="b"/>
                <a:pathLst>
                  <a:path w="21999" h="4324" extrusionOk="0">
                    <a:moveTo>
                      <a:pt x="1426" y="0"/>
                    </a:moveTo>
                    <a:cubicBezTo>
                      <a:pt x="634" y="0"/>
                      <a:pt x="1" y="634"/>
                      <a:pt x="1" y="1404"/>
                    </a:cubicBezTo>
                    <a:lnTo>
                      <a:pt x="1" y="2920"/>
                    </a:lnTo>
                    <a:cubicBezTo>
                      <a:pt x="1" y="3689"/>
                      <a:pt x="634" y="4323"/>
                      <a:pt x="1426" y="4323"/>
                    </a:cubicBezTo>
                    <a:lnTo>
                      <a:pt x="20596" y="4323"/>
                    </a:lnTo>
                    <a:cubicBezTo>
                      <a:pt x="21365" y="4323"/>
                      <a:pt x="21999" y="3689"/>
                      <a:pt x="21999" y="2920"/>
                    </a:cubicBezTo>
                    <a:lnTo>
                      <a:pt x="21999" y="1404"/>
                    </a:lnTo>
                    <a:cubicBezTo>
                      <a:pt x="21999" y="634"/>
                      <a:pt x="21365" y="0"/>
                      <a:pt x="20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50"/>
        <p:cNvGrpSpPr/>
        <p:nvPr/>
      </p:nvGrpSpPr>
      <p:grpSpPr>
        <a:xfrm>
          <a:off x="0" y="0"/>
          <a:ext cx="0" cy="0"/>
          <a:chOff x="0" y="0"/>
          <a:chExt cx="0" cy="0"/>
        </a:xfrm>
      </p:grpSpPr>
      <p:sp>
        <p:nvSpPr>
          <p:cNvPr id="1251" name="Google Shape;1251;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2" name="Google Shape;1252;p26"/>
          <p:cNvSpPr txBox="1">
            <a:spLocks noGrp="1"/>
          </p:cNvSpPr>
          <p:nvPr>
            <p:ph type="subTitle" idx="1"/>
          </p:nvPr>
        </p:nvSpPr>
        <p:spPr>
          <a:xfrm>
            <a:off x="798761" y="3038919"/>
            <a:ext cx="22584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3" name="Google Shape;1253;p26"/>
          <p:cNvSpPr txBox="1">
            <a:spLocks noGrp="1"/>
          </p:cNvSpPr>
          <p:nvPr>
            <p:ph type="subTitle" idx="2"/>
          </p:nvPr>
        </p:nvSpPr>
        <p:spPr>
          <a:xfrm>
            <a:off x="3442796" y="3038919"/>
            <a:ext cx="22584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4" name="Google Shape;1254;p26"/>
          <p:cNvSpPr txBox="1">
            <a:spLocks noGrp="1"/>
          </p:cNvSpPr>
          <p:nvPr>
            <p:ph type="subTitle" idx="3"/>
          </p:nvPr>
        </p:nvSpPr>
        <p:spPr>
          <a:xfrm>
            <a:off x="6086839" y="3038919"/>
            <a:ext cx="2258400" cy="85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6"/>
          <p:cNvSpPr txBox="1">
            <a:spLocks noGrp="1"/>
          </p:cNvSpPr>
          <p:nvPr>
            <p:ph type="subTitle" idx="4"/>
          </p:nvPr>
        </p:nvSpPr>
        <p:spPr>
          <a:xfrm>
            <a:off x="798761" y="2571750"/>
            <a:ext cx="22584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56" name="Google Shape;1256;p26"/>
          <p:cNvSpPr txBox="1">
            <a:spLocks noGrp="1"/>
          </p:cNvSpPr>
          <p:nvPr>
            <p:ph type="subTitle" idx="5"/>
          </p:nvPr>
        </p:nvSpPr>
        <p:spPr>
          <a:xfrm>
            <a:off x="3442801" y="2571750"/>
            <a:ext cx="22584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57" name="Google Shape;1257;p26"/>
          <p:cNvSpPr txBox="1">
            <a:spLocks noGrp="1"/>
          </p:cNvSpPr>
          <p:nvPr>
            <p:ph type="subTitle" idx="6"/>
          </p:nvPr>
        </p:nvSpPr>
        <p:spPr>
          <a:xfrm>
            <a:off x="6086839" y="2571750"/>
            <a:ext cx="2258400" cy="51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258" name="Google Shape;1258;p26"/>
          <p:cNvGrpSpPr/>
          <p:nvPr/>
        </p:nvGrpSpPr>
        <p:grpSpPr>
          <a:xfrm rot="-3380379" flipH="1">
            <a:off x="-3945865" y="998920"/>
            <a:ext cx="7395882" cy="1796743"/>
            <a:chOff x="-2839852" y="-659532"/>
            <a:chExt cx="5321007" cy="1292676"/>
          </a:xfrm>
        </p:grpSpPr>
        <p:sp>
          <p:nvSpPr>
            <p:cNvPr id="1259" name="Google Shape;1259;p26"/>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6"/>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6"/>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6"/>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6"/>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6"/>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6"/>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6"/>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6"/>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26"/>
          <p:cNvGrpSpPr/>
          <p:nvPr/>
        </p:nvGrpSpPr>
        <p:grpSpPr>
          <a:xfrm rot="8824862">
            <a:off x="3710920" y="3731647"/>
            <a:ext cx="7237594" cy="3379648"/>
            <a:chOff x="-2839852" y="1159794"/>
            <a:chExt cx="5321007" cy="2484683"/>
          </a:xfrm>
        </p:grpSpPr>
        <p:sp>
          <p:nvSpPr>
            <p:cNvPr id="1280" name="Google Shape;1280;p26"/>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6"/>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6"/>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6"/>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6"/>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6"/>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6"/>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6"/>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6"/>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6"/>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6"/>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6"/>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6"/>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6"/>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6"/>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6"/>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6"/>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6"/>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6"/>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6"/>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6"/>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6"/>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314"/>
        <p:cNvGrpSpPr/>
        <p:nvPr/>
      </p:nvGrpSpPr>
      <p:grpSpPr>
        <a:xfrm>
          <a:off x="0" y="0"/>
          <a:ext cx="0" cy="0"/>
          <a:chOff x="0" y="0"/>
          <a:chExt cx="0" cy="0"/>
        </a:xfrm>
      </p:grpSpPr>
      <p:sp>
        <p:nvSpPr>
          <p:cNvPr id="1315" name="Google Shape;1315;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6" name="Google Shape;1316;p27"/>
          <p:cNvSpPr txBox="1">
            <a:spLocks noGrp="1"/>
          </p:cNvSpPr>
          <p:nvPr>
            <p:ph type="subTitle" idx="1"/>
          </p:nvPr>
        </p:nvSpPr>
        <p:spPr>
          <a:xfrm>
            <a:off x="2110311" y="1871438"/>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7" name="Google Shape;1317;p27"/>
          <p:cNvSpPr txBox="1">
            <a:spLocks noGrp="1"/>
          </p:cNvSpPr>
          <p:nvPr>
            <p:ph type="subTitle" idx="2"/>
          </p:nvPr>
        </p:nvSpPr>
        <p:spPr>
          <a:xfrm>
            <a:off x="5055489" y="1871438"/>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8" name="Google Shape;1318;p27"/>
          <p:cNvSpPr txBox="1">
            <a:spLocks noGrp="1"/>
          </p:cNvSpPr>
          <p:nvPr>
            <p:ph type="subTitle" idx="3"/>
          </p:nvPr>
        </p:nvSpPr>
        <p:spPr>
          <a:xfrm>
            <a:off x="2110311" y="3514313"/>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9" name="Google Shape;1319;p27"/>
          <p:cNvSpPr txBox="1">
            <a:spLocks noGrp="1"/>
          </p:cNvSpPr>
          <p:nvPr>
            <p:ph type="subTitle" idx="4"/>
          </p:nvPr>
        </p:nvSpPr>
        <p:spPr>
          <a:xfrm>
            <a:off x="5055489" y="3514313"/>
            <a:ext cx="1978200" cy="66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0" name="Google Shape;1320;p27"/>
          <p:cNvSpPr txBox="1">
            <a:spLocks noGrp="1"/>
          </p:cNvSpPr>
          <p:nvPr>
            <p:ph type="subTitle" idx="5"/>
          </p:nvPr>
        </p:nvSpPr>
        <p:spPr>
          <a:xfrm>
            <a:off x="2110311" y="1442038"/>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321" name="Google Shape;1321;p27"/>
          <p:cNvSpPr txBox="1">
            <a:spLocks noGrp="1"/>
          </p:cNvSpPr>
          <p:nvPr>
            <p:ph type="subTitle" idx="6"/>
          </p:nvPr>
        </p:nvSpPr>
        <p:spPr>
          <a:xfrm>
            <a:off x="2110311" y="3085013"/>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322" name="Google Shape;1322;p27"/>
          <p:cNvSpPr txBox="1">
            <a:spLocks noGrp="1"/>
          </p:cNvSpPr>
          <p:nvPr>
            <p:ph type="subTitle" idx="7"/>
          </p:nvPr>
        </p:nvSpPr>
        <p:spPr>
          <a:xfrm>
            <a:off x="5055486" y="1442038"/>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323" name="Google Shape;1323;p27"/>
          <p:cNvSpPr txBox="1">
            <a:spLocks noGrp="1"/>
          </p:cNvSpPr>
          <p:nvPr>
            <p:ph type="subTitle" idx="8"/>
          </p:nvPr>
        </p:nvSpPr>
        <p:spPr>
          <a:xfrm>
            <a:off x="5055486" y="3085013"/>
            <a:ext cx="19782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324" name="Google Shape;1324;p27"/>
          <p:cNvGrpSpPr/>
          <p:nvPr/>
        </p:nvGrpSpPr>
        <p:grpSpPr>
          <a:xfrm flipH="1">
            <a:off x="7773525" y="4370673"/>
            <a:ext cx="2619300" cy="2741340"/>
            <a:chOff x="-1282650" y="4294473"/>
            <a:chExt cx="2619300" cy="2741340"/>
          </a:xfrm>
        </p:grpSpPr>
        <p:sp>
          <p:nvSpPr>
            <p:cNvPr id="1325" name="Google Shape;1325;p27"/>
            <p:cNvSpPr/>
            <p:nvPr/>
          </p:nvSpPr>
          <p:spPr>
            <a:xfrm>
              <a:off x="-1282650" y="4416813"/>
              <a:ext cx="2619300" cy="2619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27"/>
            <p:cNvGrpSpPr/>
            <p:nvPr/>
          </p:nvGrpSpPr>
          <p:grpSpPr>
            <a:xfrm rot="5400000">
              <a:off x="-479153" y="4022017"/>
              <a:ext cx="926708" cy="1471620"/>
              <a:chOff x="2895504" y="1130026"/>
              <a:chExt cx="1049025" cy="1665859"/>
            </a:xfrm>
          </p:grpSpPr>
          <p:sp>
            <p:nvSpPr>
              <p:cNvPr id="1327" name="Google Shape;1327;p27"/>
              <p:cNvSpPr/>
              <p:nvPr/>
            </p:nvSpPr>
            <p:spPr>
              <a:xfrm rot="569259">
                <a:off x="2966779" y="1787333"/>
                <a:ext cx="906474" cy="940270"/>
              </a:xfrm>
              <a:custGeom>
                <a:avLst/>
                <a:gdLst/>
                <a:ahLst/>
                <a:cxnLst/>
                <a:rect l="l" t="t" r="r" b="b"/>
                <a:pathLst>
                  <a:path w="33615" h="25360" extrusionOk="0">
                    <a:moveTo>
                      <a:pt x="14653" y="10133"/>
                    </a:moveTo>
                    <a:cubicBezTo>
                      <a:pt x="15170" y="10133"/>
                      <a:pt x="15680" y="10278"/>
                      <a:pt x="16092" y="10590"/>
                    </a:cubicBezTo>
                    <a:cubicBezTo>
                      <a:pt x="17563" y="11676"/>
                      <a:pt x="16635" y="14347"/>
                      <a:pt x="16137" y="15705"/>
                    </a:cubicBezTo>
                    <a:cubicBezTo>
                      <a:pt x="15643" y="17010"/>
                      <a:pt x="14982" y="18248"/>
                      <a:pt x="14174" y="19379"/>
                    </a:cubicBezTo>
                    <a:lnTo>
                      <a:pt x="14174" y="19379"/>
                    </a:lnTo>
                    <a:cubicBezTo>
                      <a:pt x="13794" y="19242"/>
                      <a:pt x="13433" y="19075"/>
                      <a:pt x="13105" y="18873"/>
                    </a:cubicBezTo>
                    <a:cubicBezTo>
                      <a:pt x="11770" y="18081"/>
                      <a:pt x="11453" y="16655"/>
                      <a:pt x="11453" y="15207"/>
                    </a:cubicBezTo>
                    <a:cubicBezTo>
                      <a:pt x="11430" y="13736"/>
                      <a:pt x="11588" y="12084"/>
                      <a:pt x="12607" y="10997"/>
                    </a:cubicBezTo>
                    <a:cubicBezTo>
                      <a:pt x="13119" y="10445"/>
                      <a:pt x="13894" y="10133"/>
                      <a:pt x="14653" y="10133"/>
                    </a:cubicBezTo>
                    <a:close/>
                    <a:moveTo>
                      <a:pt x="6105" y="1"/>
                    </a:moveTo>
                    <a:cubicBezTo>
                      <a:pt x="5553" y="1"/>
                      <a:pt x="5003" y="352"/>
                      <a:pt x="5003" y="1062"/>
                    </a:cubicBezTo>
                    <a:cubicBezTo>
                      <a:pt x="4957" y="5860"/>
                      <a:pt x="4256" y="10635"/>
                      <a:pt x="2898" y="15229"/>
                    </a:cubicBezTo>
                    <a:cubicBezTo>
                      <a:pt x="2083" y="18058"/>
                      <a:pt x="1" y="22653"/>
                      <a:pt x="3464" y="24576"/>
                    </a:cubicBezTo>
                    <a:cubicBezTo>
                      <a:pt x="4461" y="25127"/>
                      <a:pt x="5758" y="25359"/>
                      <a:pt x="7101" y="25359"/>
                    </a:cubicBezTo>
                    <a:cubicBezTo>
                      <a:pt x="8957" y="25359"/>
                      <a:pt x="10902" y="24916"/>
                      <a:pt x="12267" y="24260"/>
                    </a:cubicBezTo>
                    <a:cubicBezTo>
                      <a:pt x="13352" y="23740"/>
                      <a:pt x="14295" y="22877"/>
                      <a:pt x="15106" y="21886"/>
                    </a:cubicBezTo>
                    <a:lnTo>
                      <a:pt x="15106" y="21886"/>
                    </a:lnTo>
                    <a:cubicBezTo>
                      <a:pt x="15512" y="21970"/>
                      <a:pt x="15925" y="22036"/>
                      <a:pt x="16341" y="22087"/>
                    </a:cubicBezTo>
                    <a:cubicBezTo>
                      <a:pt x="16789" y="22143"/>
                      <a:pt x="17227" y="22171"/>
                      <a:pt x="17654" y="22171"/>
                    </a:cubicBezTo>
                    <a:cubicBezTo>
                      <a:pt x="21539" y="22171"/>
                      <a:pt x="24490" y="19882"/>
                      <a:pt x="25530" y="15886"/>
                    </a:cubicBezTo>
                    <a:cubicBezTo>
                      <a:pt x="26096" y="13690"/>
                      <a:pt x="26322" y="11450"/>
                      <a:pt x="27205" y="9345"/>
                    </a:cubicBezTo>
                    <a:cubicBezTo>
                      <a:pt x="27566" y="8461"/>
                      <a:pt x="28124" y="7987"/>
                      <a:pt x="29037" y="7987"/>
                    </a:cubicBezTo>
                    <a:cubicBezTo>
                      <a:pt x="29152" y="7987"/>
                      <a:pt x="29273" y="7995"/>
                      <a:pt x="29400" y="8010"/>
                    </a:cubicBezTo>
                    <a:cubicBezTo>
                      <a:pt x="30531" y="8123"/>
                      <a:pt x="30961" y="9073"/>
                      <a:pt x="31256" y="10115"/>
                    </a:cubicBezTo>
                    <a:cubicBezTo>
                      <a:pt x="31400" y="10664"/>
                      <a:pt x="31827" y="10901"/>
                      <a:pt x="32265" y="10901"/>
                    </a:cubicBezTo>
                    <a:cubicBezTo>
                      <a:pt x="32927" y="10901"/>
                      <a:pt x="33615" y="10357"/>
                      <a:pt x="33383" y="9526"/>
                    </a:cubicBezTo>
                    <a:lnTo>
                      <a:pt x="33383" y="9503"/>
                    </a:lnTo>
                    <a:cubicBezTo>
                      <a:pt x="32805" y="7314"/>
                      <a:pt x="31170" y="5721"/>
                      <a:pt x="29096" y="5721"/>
                    </a:cubicBezTo>
                    <a:cubicBezTo>
                      <a:pt x="28490" y="5721"/>
                      <a:pt x="27847" y="5857"/>
                      <a:pt x="27182" y="6154"/>
                    </a:cubicBezTo>
                    <a:cubicBezTo>
                      <a:pt x="24692" y="7286"/>
                      <a:pt x="24217" y="11224"/>
                      <a:pt x="23764" y="13555"/>
                    </a:cubicBezTo>
                    <a:cubicBezTo>
                      <a:pt x="23448" y="15229"/>
                      <a:pt x="23108" y="16995"/>
                      <a:pt x="21954" y="18307"/>
                    </a:cubicBezTo>
                    <a:cubicBezTo>
                      <a:pt x="20880" y="19526"/>
                      <a:pt x="19298" y="19972"/>
                      <a:pt x="17705" y="19972"/>
                    </a:cubicBezTo>
                    <a:cubicBezTo>
                      <a:pt x="17552" y="19972"/>
                      <a:pt x="17399" y="19967"/>
                      <a:pt x="17246" y="19959"/>
                    </a:cubicBezTo>
                    <a:cubicBezTo>
                      <a:pt x="17004" y="19943"/>
                      <a:pt x="16753" y="19921"/>
                      <a:pt x="16498" y="19892"/>
                    </a:cubicBezTo>
                    <a:lnTo>
                      <a:pt x="16498" y="19892"/>
                    </a:lnTo>
                    <a:cubicBezTo>
                      <a:pt x="16734" y="19502"/>
                      <a:pt x="16953" y="19114"/>
                      <a:pt x="17156" y="18737"/>
                    </a:cubicBezTo>
                    <a:cubicBezTo>
                      <a:pt x="18355" y="16519"/>
                      <a:pt x="19532" y="13645"/>
                      <a:pt x="18899" y="11088"/>
                    </a:cubicBezTo>
                    <a:cubicBezTo>
                      <a:pt x="18398" y="9070"/>
                      <a:pt x="16492" y="7946"/>
                      <a:pt x="14541" y="7946"/>
                    </a:cubicBezTo>
                    <a:cubicBezTo>
                      <a:pt x="13932" y="7946"/>
                      <a:pt x="13319" y="8055"/>
                      <a:pt x="12743" y="8281"/>
                    </a:cubicBezTo>
                    <a:cubicBezTo>
                      <a:pt x="9529" y="9549"/>
                      <a:pt x="8895" y="13736"/>
                      <a:pt x="9348" y="16746"/>
                    </a:cubicBezTo>
                    <a:cubicBezTo>
                      <a:pt x="9695" y="18954"/>
                      <a:pt x="11005" y="20310"/>
                      <a:pt x="12730" y="21122"/>
                    </a:cubicBezTo>
                    <a:lnTo>
                      <a:pt x="12730" y="21122"/>
                    </a:lnTo>
                    <a:cubicBezTo>
                      <a:pt x="12630" y="21226"/>
                      <a:pt x="12529" y="21329"/>
                      <a:pt x="12426" y="21431"/>
                    </a:cubicBezTo>
                    <a:cubicBezTo>
                      <a:pt x="11119" y="22645"/>
                      <a:pt x="9102" y="23042"/>
                      <a:pt x="7267" y="23042"/>
                    </a:cubicBezTo>
                    <a:cubicBezTo>
                      <a:pt x="6879" y="23042"/>
                      <a:pt x="6498" y="23024"/>
                      <a:pt x="6134" y="22992"/>
                    </a:cubicBezTo>
                    <a:cubicBezTo>
                      <a:pt x="5433" y="22947"/>
                      <a:pt x="4595" y="22834"/>
                      <a:pt x="4120" y="22268"/>
                    </a:cubicBezTo>
                    <a:cubicBezTo>
                      <a:pt x="3509" y="21544"/>
                      <a:pt x="3735" y="20412"/>
                      <a:pt x="3916" y="19575"/>
                    </a:cubicBezTo>
                    <a:cubicBezTo>
                      <a:pt x="4301" y="17809"/>
                      <a:pt x="4980" y="16112"/>
                      <a:pt x="5433" y="14369"/>
                    </a:cubicBezTo>
                    <a:cubicBezTo>
                      <a:pt x="6609" y="10024"/>
                      <a:pt x="7198" y="5566"/>
                      <a:pt x="7220" y="1062"/>
                    </a:cubicBezTo>
                    <a:cubicBezTo>
                      <a:pt x="7220" y="357"/>
                      <a:pt x="6662" y="1"/>
                      <a:pt x="6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7"/>
              <p:cNvSpPr/>
              <p:nvPr/>
            </p:nvSpPr>
            <p:spPr>
              <a:xfrm>
                <a:off x="3110950" y="1640951"/>
                <a:ext cx="177125" cy="187875"/>
              </a:xfrm>
              <a:custGeom>
                <a:avLst/>
                <a:gdLst/>
                <a:ahLst/>
                <a:cxnLst/>
                <a:rect l="l" t="t" r="r" b="b"/>
                <a:pathLst>
                  <a:path w="7085" h="7515" extrusionOk="0">
                    <a:moveTo>
                      <a:pt x="3531" y="0"/>
                    </a:moveTo>
                    <a:cubicBezTo>
                      <a:pt x="1584" y="0"/>
                      <a:pt x="0" y="1245"/>
                      <a:pt x="0" y="2784"/>
                    </a:cubicBezTo>
                    <a:lnTo>
                      <a:pt x="0" y="4730"/>
                    </a:lnTo>
                    <a:cubicBezTo>
                      <a:pt x="0" y="6269"/>
                      <a:pt x="1584" y="7514"/>
                      <a:pt x="3531" y="7514"/>
                    </a:cubicBezTo>
                    <a:cubicBezTo>
                      <a:pt x="5500" y="7514"/>
                      <a:pt x="7084" y="6269"/>
                      <a:pt x="7084" y="4730"/>
                    </a:cubicBezTo>
                    <a:lnTo>
                      <a:pt x="7084" y="2784"/>
                    </a:lnTo>
                    <a:cubicBezTo>
                      <a:pt x="7084" y="1245"/>
                      <a:pt x="5477" y="0"/>
                      <a:pt x="3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7"/>
              <p:cNvSpPr/>
              <p:nvPr/>
            </p:nvSpPr>
            <p:spPr>
              <a:xfrm>
                <a:off x="3034000" y="1130026"/>
                <a:ext cx="97900" cy="356475"/>
              </a:xfrm>
              <a:custGeom>
                <a:avLst/>
                <a:gdLst/>
                <a:ahLst/>
                <a:cxnLst/>
                <a:rect l="l" t="t" r="r" b="b"/>
                <a:pathLst>
                  <a:path w="3916" h="14259" extrusionOk="0">
                    <a:moveTo>
                      <a:pt x="1947" y="0"/>
                    </a:moveTo>
                    <a:cubicBezTo>
                      <a:pt x="883" y="0"/>
                      <a:pt x="0" y="883"/>
                      <a:pt x="0" y="1969"/>
                    </a:cubicBezTo>
                    <a:lnTo>
                      <a:pt x="0" y="12312"/>
                    </a:lnTo>
                    <a:cubicBezTo>
                      <a:pt x="0" y="13376"/>
                      <a:pt x="883" y="14259"/>
                      <a:pt x="1947" y="14259"/>
                    </a:cubicBezTo>
                    <a:cubicBezTo>
                      <a:pt x="3033" y="14259"/>
                      <a:pt x="3916" y="13376"/>
                      <a:pt x="3916" y="12312"/>
                    </a:cubicBezTo>
                    <a:lnTo>
                      <a:pt x="3916" y="1969"/>
                    </a:lnTo>
                    <a:cubicBezTo>
                      <a:pt x="3916" y="883"/>
                      <a:pt x="3033" y="0"/>
                      <a:pt x="1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7"/>
              <p:cNvSpPr/>
              <p:nvPr/>
            </p:nvSpPr>
            <p:spPr>
              <a:xfrm>
                <a:off x="3267100" y="1130026"/>
                <a:ext cx="97900" cy="356475"/>
              </a:xfrm>
              <a:custGeom>
                <a:avLst/>
                <a:gdLst/>
                <a:ahLst/>
                <a:cxnLst/>
                <a:rect l="l" t="t" r="r" b="b"/>
                <a:pathLst>
                  <a:path w="3916" h="14259" extrusionOk="0">
                    <a:moveTo>
                      <a:pt x="1970" y="0"/>
                    </a:moveTo>
                    <a:cubicBezTo>
                      <a:pt x="883" y="0"/>
                      <a:pt x="1" y="883"/>
                      <a:pt x="1" y="1969"/>
                    </a:cubicBezTo>
                    <a:lnTo>
                      <a:pt x="1" y="12312"/>
                    </a:lnTo>
                    <a:cubicBezTo>
                      <a:pt x="1" y="13376"/>
                      <a:pt x="883" y="14259"/>
                      <a:pt x="1970" y="14259"/>
                    </a:cubicBezTo>
                    <a:cubicBezTo>
                      <a:pt x="3033" y="14259"/>
                      <a:pt x="3916" y="13376"/>
                      <a:pt x="3916" y="12312"/>
                    </a:cubicBezTo>
                    <a:lnTo>
                      <a:pt x="3916" y="1969"/>
                    </a:lnTo>
                    <a:cubicBezTo>
                      <a:pt x="3916" y="883"/>
                      <a:pt x="3033" y="0"/>
                      <a:pt x="1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7"/>
              <p:cNvSpPr/>
              <p:nvPr/>
            </p:nvSpPr>
            <p:spPr>
              <a:xfrm>
                <a:off x="2972900" y="1362001"/>
                <a:ext cx="453225" cy="357050"/>
              </a:xfrm>
              <a:custGeom>
                <a:avLst/>
                <a:gdLst/>
                <a:ahLst/>
                <a:cxnLst/>
                <a:rect l="l" t="t" r="r" b="b"/>
                <a:pathLst>
                  <a:path w="18129" h="14282" extrusionOk="0">
                    <a:moveTo>
                      <a:pt x="1403" y="1"/>
                    </a:moveTo>
                    <a:cubicBezTo>
                      <a:pt x="634" y="1"/>
                      <a:pt x="0" y="634"/>
                      <a:pt x="0" y="1404"/>
                    </a:cubicBezTo>
                    <a:lnTo>
                      <a:pt x="0" y="12878"/>
                    </a:lnTo>
                    <a:cubicBezTo>
                      <a:pt x="0" y="13648"/>
                      <a:pt x="634" y="14281"/>
                      <a:pt x="1403" y="14281"/>
                    </a:cubicBezTo>
                    <a:lnTo>
                      <a:pt x="16725" y="14281"/>
                    </a:lnTo>
                    <a:cubicBezTo>
                      <a:pt x="17495" y="14281"/>
                      <a:pt x="18128" y="13648"/>
                      <a:pt x="18128" y="12878"/>
                    </a:cubicBezTo>
                    <a:lnTo>
                      <a:pt x="18128" y="1404"/>
                    </a:lnTo>
                    <a:cubicBezTo>
                      <a:pt x="18128" y="634"/>
                      <a:pt x="17495" y="1"/>
                      <a:pt x="16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7"/>
              <p:cNvSpPr/>
              <p:nvPr/>
            </p:nvSpPr>
            <p:spPr>
              <a:xfrm>
                <a:off x="2924225" y="1343901"/>
                <a:ext cx="549975" cy="108100"/>
              </a:xfrm>
              <a:custGeom>
                <a:avLst/>
                <a:gdLst/>
                <a:ahLst/>
                <a:cxnLst/>
                <a:rect l="l" t="t" r="r" b="b"/>
                <a:pathLst>
                  <a:path w="21999" h="4324" extrusionOk="0">
                    <a:moveTo>
                      <a:pt x="1426" y="0"/>
                    </a:moveTo>
                    <a:cubicBezTo>
                      <a:pt x="634" y="0"/>
                      <a:pt x="1" y="634"/>
                      <a:pt x="1" y="1404"/>
                    </a:cubicBezTo>
                    <a:lnTo>
                      <a:pt x="1" y="2920"/>
                    </a:lnTo>
                    <a:cubicBezTo>
                      <a:pt x="1" y="3689"/>
                      <a:pt x="634" y="4323"/>
                      <a:pt x="1426" y="4323"/>
                    </a:cubicBezTo>
                    <a:lnTo>
                      <a:pt x="20596" y="4323"/>
                    </a:lnTo>
                    <a:cubicBezTo>
                      <a:pt x="21365" y="4323"/>
                      <a:pt x="21999" y="3689"/>
                      <a:pt x="21999" y="2920"/>
                    </a:cubicBezTo>
                    <a:lnTo>
                      <a:pt x="21999" y="1404"/>
                    </a:lnTo>
                    <a:cubicBezTo>
                      <a:pt x="21999" y="634"/>
                      <a:pt x="21365" y="0"/>
                      <a:pt x="20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3" name="Google Shape;1333;p27"/>
          <p:cNvGrpSpPr/>
          <p:nvPr/>
        </p:nvGrpSpPr>
        <p:grpSpPr>
          <a:xfrm rot="2170854">
            <a:off x="5778799" y="544410"/>
            <a:ext cx="8088728" cy="1965062"/>
            <a:chOff x="-2839852" y="-659532"/>
            <a:chExt cx="5321007" cy="1292676"/>
          </a:xfrm>
        </p:grpSpPr>
        <p:sp>
          <p:nvSpPr>
            <p:cNvPr id="1334" name="Google Shape;1334;p27"/>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7"/>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7"/>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7"/>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7"/>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7"/>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7"/>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27"/>
          <p:cNvGrpSpPr/>
          <p:nvPr/>
        </p:nvGrpSpPr>
        <p:grpSpPr>
          <a:xfrm rot="2319825">
            <a:off x="-4165489" y="3011427"/>
            <a:ext cx="7237775" cy="3379732"/>
            <a:chOff x="-2839852" y="1159794"/>
            <a:chExt cx="5321007" cy="2484683"/>
          </a:xfrm>
        </p:grpSpPr>
        <p:sp>
          <p:nvSpPr>
            <p:cNvPr id="1355" name="Google Shape;1355;p27"/>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7"/>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7"/>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7"/>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7"/>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7"/>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7"/>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7"/>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7"/>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7"/>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7"/>
        <p:cNvGrpSpPr/>
        <p:nvPr/>
      </p:nvGrpSpPr>
      <p:grpSpPr>
        <a:xfrm>
          <a:off x="0" y="0"/>
          <a:ext cx="0" cy="0"/>
          <a:chOff x="0" y="0"/>
          <a:chExt cx="0" cy="0"/>
        </a:xfrm>
      </p:grpSpPr>
      <p:grpSp>
        <p:nvGrpSpPr>
          <p:cNvPr id="1678" name="Google Shape;1678;p32"/>
          <p:cNvGrpSpPr/>
          <p:nvPr/>
        </p:nvGrpSpPr>
        <p:grpSpPr>
          <a:xfrm rot="-6770091" flipH="1">
            <a:off x="-4360277" y="1560726"/>
            <a:ext cx="7395842" cy="1796733"/>
            <a:chOff x="-2839852" y="-659532"/>
            <a:chExt cx="5321007" cy="1292676"/>
          </a:xfrm>
        </p:grpSpPr>
        <p:sp>
          <p:nvSpPr>
            <p:cNvPr id="1679" name="Google Shape;1679;p32"/>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32"/>
          <p:cNvGrpSpPr/>
          <p:nvPr/>
        </p:nvGrpSpPr>
        <p:grpSpPr>
          <a:xfrm rot="2700000">
            <a:off x="5580714" y="-216673"/>
            <a:ext cx="7237584" cy="3379643"/>
            <a:chOff x="-2839852" y="1159794"/>
            <a:chExt cx="5321007" cy="2484683"/>
          </a:xfrm>
        </p:grpSpPr>
        <p:sp>
          <p:nvSpPr>
            <p:cNvPr id="1700" name="Google Shape;1700;p32"/>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2"/>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2"/>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2"/>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2"/>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2"/>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2"/>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2"/>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2"/>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34"/>
        <p:cNvGrpSpPr/>
        <p:nvPr/>
      </p:nvGrpSpPr>
      <p:grpSpPr>
        <a:xfrm>
          <a:off x="0" y="0"/>
          <a:ext cx="0" cy="0"/>
          <a:chOff x="0" y="0"/>
          <a:chExt cx="0" cy="0"/>
        </a:xfrm>
      </p:grpSpPr>
      <p:grpSp>
        <p:nvGrpSpPr>
          <p:cNvPr id="1735" name="Google Shape;1735;p33"/>
          <p:cNvGrpSpPr/>
          <p:nvPr/>
        </p:nvGrpSpPr>
        <p:grpSpPr>
          <a:xfrm rot="-718246">
            <a:off x="-2225325" y="-786800"/>
            <a:ext cx="8088772" cy="1965072"/>
            <a:chOff x="-2839852" y="-659532"/>
            <a:chExt cx="5321007" cy="1292676"/>
          </a:xfrm>
        </p:grpSpPr>
        <p:sp>
          <p:nvSpPr>
            <p:cNvPr id="1736" name="Google Shape;1736;p33"/>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33"/>
          <p:cNvGrpSpPr/>
          <p:nvPr/>
        </p:nvGrpSpPr>
        <p:grpSpPr>
          <a:xfrm rot="6958411" flipH="1">
            <a:off x="5513950" y="1718486"/>
            <a:ext cx="7237544" cy="3379624"/>
            <a:chOff x="-2839852" y="1159794"/>
            <a:chExt cx="5321007" cy="2484683"/>
          </a:xfrm>
        </p:grpSpPr>
        <p:sp>
          <p:nvSpPr>
            <p:cNvPr id="1757" name="Google Shape;1757;p33"/>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 name="Google Shape;109;p4"/>
          <p:cNvSpPr txBox="1">
            <a:spLocks noGrp="1"/>
          </p:cNvSpPr>
          <p:nvPr>
            <p:ph type="body" idx="1"/>
          </p:nvPr>
        </p:nvSpPr>
        <p:spPr>
          <a:xfrm>
            <a:off x="720000" y="1215750"/>
            <a:ext cx="7704000" cy="1451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4"/>
              </a:buClr>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110" name="Google Shape;110;p4"/>
          <p:cNvGrpSpPr/>
          <p:nvPr/>
        </p:nvGrpSpPr>
        <p:grpSpPr>
          <a:xfrm rot="-8100000">
            <a:off x="6224250" y="-839576"/>
            <a:ext cx="7237584" cy="3379643"/>
            <a:chOff x="-2839852" y="1159794"/>
            <a:chExt cx="5321007" cy="2484683"/>
          </a:xfrm>
        </p:grpSpPr>
        <p:sp>
          <p:nvSpPr>
            <p:cNvPr id="111" name="Google Shape;111;p4"/>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4"/>
          <p:cNvGrpSpPr/>
          <p:nvPr/>
        </p:nvGrpSpPr>
        <p:grpSpPr>
          <a:xfrm rot="-6830425">
            <a:off x="-3718252" y="2758158"/>
            <a:ext cx="8089643" cy="1965284"/>
            <a:chOff x="-2839852" y="-659532"/>
            <a:chExt cx="5321007" cy="1292676"/>
          </a:xfrm>
        </p:grpSpPr>
        <p:sp>
          <p:nvSpPr>
            <p:cNvPr id="146" name="Google Shape;146;p4"/>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8"/>
        <p:cNvGrpSpPr/>
        <p:nvPr/>
      </p:nvGrpSpPr>
      <p:grpSpPr>
        <a:xfrm>
          <a:off x="0" y="0"/>
          <a:ext cx="0" cy="0"/>
          <a:chOff x="0" y="0"/>
          <a:chExt cx="0" cy="0"/>
        </a:xfrm>
      </p:grpSpPr>
      <p:sp>
        <p:nvSpPr>
          <p:cNvPr id="229" name="Google Shape;2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0" name="Google Shape;230;p6"/>
          <p:cNvGrpSpPr/>
          <p:nvPr/>
        </p:nvGrpSpPr>
        <p:grpSpPr>
          <a:xfrm rot="10800000">
            <a:off x="1054469" y="4294467"/>
            <a:ext cx="8089527" cy="1965256"/>
            <a:chOff x="-2839852" y="-659532"/>
            <a:chExt cx="5321007" cy="1292676"/>
          </a:xfrm>
        </p:grpSpPr>
        <p:sp>
          <p:nvSpPr>
            <p:cNvPr id="231" name="Google Shape;231;p6"/>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6"/>
          <p:cNvGrpSpPr/>
          <p:nvPr/>
        </p:nvGrpSpPr>
        <p:grpSpPr>
          <a:xfrm rot="9900143" flipH="1">
            <a:off x="-2343471" y="-2861761"/>
            <a:ext cx="7246219" cy="3379751"/>
            <a:chOff x="-2846030" y="1159794"/>
            <a:chExt cx="5327185" cy="2484683"/>
          </a:xfrm>
        </p:grpSpPr>
        <p:sp>
          <p:nvSpPr>
            <p:cNvPr id="252" name="Google Shape;252;p6"/>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2841708" y="1409359"/>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2846030" y="1533192"/>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6"/>
          <p:cNvGrpSpPr/>
          <p:nvPr/>
        </p:nvGrpSpPr>
        <p:grpSpPr>
          <a:xfrm>
            <a:off x="-1282650" y="4370673"/>
            <a:ext cx="2619300" cy="2741340"/>
            <a:chOff x="-1282650" y="4294473"/>
            <a:chExt cx="2619300" cy="2741340"/>
          </a:xfrm>
        </p:grpSpPr>
        <p:sp>
          <p:nvSpPr>
            <p:cNvPr id="287" name="Google Shape;287;p6"/>
            <p:cNvSpPr/>
            <p:nvPr/>
          </p:nvSpPr>
          <p:spPr>
            <a:xfrm>
              <a:off x="-1282650" y="4416813"/>
              <a:ext cx="2619300" cy="2619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6"/>
            <p:cNvGrpSpPr/>
            <p:nvPr/>
          </p:nvGrpSpPr>
          <p:grpSpPr>
            <a:xfrm rot="5400000">
              <a:off x="-479153" y="4022017"/>
              <a:ext cx="926708" cy="1471620"/>
              <a:chOff x="2895504" y="1130026"/>
              <a:chExt cx="1049025" cy="1665859"/>
            </a:xfrm>
          </p:grpSpPr>
          <p:sp>
            <p:nvSpPr>
              <p:cNvPr id="289" name="Google Shape;289;p6"/>
              <p:cNvSpPr/>
              <p:nvPr/>
            </p:nvSpPr>
            <p:spPr>
              <a:xfrm rot="569259">
                <a:off x="2966779" y="1787333"/>
                <a:ext cx="906474" cy="940270"/>
              </a:xfrm>
              <a:custGeom>
                <a:avLst/>
                <a:gdLst/>
                <a:ahLst/>
                <a:cxnLst/>
                <a:rect l="l" t="t" r="r" b="b"/>
                <a:pathLst>
                  <a:path w="33615" h="25360" extrusionOk="0">
                    <a:moveTo>
                      <a:pt x="14653" y="10133"/>
                    </a:moveTo>
                    <a:cubicBezTo>
                      <a:pt x="15170" y="10133"/>
                      <a:pt x="15680" y="10278"/>
                      <a:pt x="16092" y="10590"/>
                    </a:cubicBezTo>
                    <a:cubicBezTo>
                      <a:pt x="17563" y="11676"/>
                      <a:pt x="16635" y="14347"/>
                      <a:pt x="16137" y="15705"/>
                    </a:cubicBezTo>
                    <a:cubicBezTo>
                      <a:pt x="15643" y="17010"/>
                      <a:pt x="14982" y="18248"/>
                      <a:pt x="14174" y="19379"/>
                    </a:cubicBezTo>
                    <a:lnTo>
                      <a:pt x="14174" y="19379"/>
                    </a:lnTo>
                    <a:cubicBezTo>
                      <a:pt x="13794" y="19242"/>
                      <a:pt x="13433" y="19075"/>
                      <a:pt x="13105" y="18873"/>
                    </a:cubicBezTo>
                    <a:cubicBezTo>
                      <a:pt x="11770" y="18081"/>
                      <a:pt x="11453" y="16655"/>
                      <a:pt x="11453" y="15207"/>
                    </a:cubicBezTo>
                    <a:cubicBezTo>
                      <a:pt x="11430" y="13736"/>
                      <a:pt x="11588" y="12084"/>
                      <a:pt x="12607" y="10997"/>
                    </a:cubicBezTo>
                    <a:cubicBezTo>
                      <a:pt x="13119" y="10445"/>
                      <a:pt x="13894" y="10133"/>
                      <a:pt x="14653" y="10133"/>
                    </a:cubicBezTo>
                    <a:close/>
                    <a:moveTo>
                      <a:pt x="6105" y="1"/>
                    </a:moveTo>
                    <a:cubicBezTo>
                      <a:pt x="5553" y="1"/>
                      <a:pt x="5003" y="352"/>
                      <a:pt x="5003" y="1062"/>
                    </a:cubicBezTo>
                    <a:cubicBezTo>
                      <a:pt x="4957" y="5860"/>
                      <a:pt x="4256" y="10635"/>
                      <a:pt x="2898" y="15229"/>
                    </a:cubicBezTo>
                    <a:cubicBezTo>
                      <a:pt x="2083" y="18058"/>
                      <a:pt x="1" y="22653"/>
                      <a:pt x="3464" y="24576"/>
                    </a:cubicBezTo>
                    <a:cubicBezTo>
                      <a:pt x="4461" y="25127"/>
                      <a:pt x="5758" y="25359"/>
                      <a:pt x="7101" y="25359"/>
                    </a:cubicBezTo>
                    <a:cubicBezTo>
                      <a:pt x="8957" y="25359"/>
                      <a:pt x="10902" y="24916"/>
                      <a:pt x="12267" y="24260"/>
                    </a:cubicBezTo>
                    <a:cubicBezTo>
                      <a:pt x="13352" y="23740"/>
                      <a:pt x="14295" y="22877"/>
                      <a:pt x="15106" y="21886"/>
                    </a:cubicBezTo>
                    <a:lnTo>
                      <a:pt x="15106" y="21886"/>
                    </a:lnTo>
                    <a:cubicBezTo>
                      <a:pt x="15512" y="21970"/>
                      <a:pt x="15925" y="22036"/>
                      <a:pt x="16341" y="22087"/>
                    </a:cubicBezTo>
                    <a:cubicBezTo>
                      <a:pt x="16789" y="22143"/>
                      <a:pt x="17227" y="22171"/>
                      <a:pt x="17654" y="22171"/>
                    </a:cubicBezTo>
                    <a:cubicBezTo>
                      <a:pt x="21539" y="22171"/>
                      <a:pt x="24490" y="19882"/>
                      <a:pt x="25530" y="15886"/>
                    </a:cubicBezTo>
                    <a:cubicBezTo>
                      <a:pt x="26096" y="13690"/>
                      <a:pt x="26322" y="11450"/>
                      <a:pt x="27205" y="9345"/>
                    </a:cubicBezTo>
                    <a:cubicBezTo>
                      <a:pt x="27566" y="8461"/>
                      <a:pt x="28124" y="7987"/>
                      <a:pt x="29037" y="7987"/>
                    </a:cubicBezTo>
                    <a:cubicBezTo>
                      <a:pt x="29152" y="7987"/>
                      <a:pt x="29273" y="7995"/>
                      <a:pt x="29400" y="8010"/>
                    </a:cubicBezTo>
                    <a:cubicBezTo>
                      <a:pt x="30531" y="8123"/>
                      <a:pt x="30961" y="9073"/>
                      <a:pt x="31256" y="10115"/>
                    </a:cubicBezTo>
                    <a:cubicBezTo>
                      <a:pt x="31400" y="10664"/>
                      <a:pt x="31827" y="10901"/>
                      <a:pt x="32265" y="10901"/>
                    </a:cubicBezTo>
                    <a:cubicBezTo>
                      <a:pt x="32927" y="10901"/>
                      <a:pt x="33615" y="10357"/>
                      <a:pt x="33383" y="9526"/>
                    </a:cubicBezTo>
                    <a:lnTo>
                      <a:pt x="33383" y="9503"/>
                    </a:lnTo>
                    <a:cubicBezTo>
                      <a:pt x="32805" y="7314"/>
                      <a:pt x="31170" y="5721"/>
                      <a:pt x="29096" y="5721"/>
                    </a:cubicBezTo>
                    <a:cubicBezTo>
                      <a:pt x="28490" y="5721"/>
                      <a:pt x="27847" y="5857"/>
                      <a:pt x="27182" y="6154"/>
                    </a:cubicBezTo>
                    <a:cubicBezTo>
                      <a:pt x="24692" y="7286"/>
                      <a:pt x="24217" y="11224"/>
                      <a:pt x="23764" y="13555"/>
                    </a:cubicBezTo>
                    <a:cubicBezTo>
                      <a:pt x="23448" y="15229"/>
                      <a:pt x="23108" y="16995"/>
                      <a:pt x="21954" y="18307"/>
                    </a:cubicBezTo>
                    <a:cubicBezTo>
                      <a:pt x="20880" y="19526"/>
                      <a:pt x="19298" y="19972"/>
                      <a:pt x="17705" y="19972"/>
                    </a:cubicBezTo>
                    <a:cubicBezTo>
                      <a:pt x="17552" y="19972"/>
                      <a:pt x="17399" y="19967"/>
                      <a:pt x="17246" y="19959"/>
                    </a:cubicBezTo>
                    <a:cubicBezTo>
                      <a:pt x="17004" y="19943"/>
                      <a:pt x="16753" y="19921"/>
                      <a:pt x="16498" y="19892"/>
                    </a:cubicBezTo>
                    <a:lnTo>
                      <a:pt x="16498" y="19892"/>
                    </a:lnTo>
                    <a:cubicBezTo>
                      <a:pt x="16734" y="19502"/>
                      <a:pt x="16953" y="19114"/>
                      <a:pt x="17156" y="18737"/>
                    </a:cubicBezTo>
                    <a:cubicBezTo>
                      <a:pt x="18355" y="16519"/>
                      <a:pt x="19532" y="13645"/>
                      <a:pt x="18899" y="11088"/>
                    </a:cubicBezTo>
                    <a:cubicBezTo>
                      <a:pt x="18398" y="9070"/>
                      <a:pt x="16492" y="7946"/>
                      <a:pt x="14541" y="7946"/>
                    </a:cubicBezTo>
                    <a:cubicBezTo>
                      <a:pt x="13932" y="7946"/>
                      <a:pt x="13319" y="8055"/>
                      <a:pt x="12743" y="8281"/>
                    </a:cubicBezTo>
                    <a:cubicBezTo>
                      <a:pt x="9529" y="9549"/>
                      <a:pt x="8895" y="13736"/>
                      <a:pt x="9348" y="16746"/>
                    </a:cubicBezTo>
                    <a:cubicBezTo>
                      <a:pt x="9695" y="18954"/>
                      <a:pt x="11005" y="20310"/>
                      <a:pt x="12730" y="21122"/>
                    </a:cubicBezTo>
                    <a:lnTo>
                      <a:pt x="12730" y="21122"/>
                    </a:lnTo>
                    <a:cubicBezTo>
                      <a:pt x="12630" y="21226"/>
                      <a:pt x="12529" y="21329"/>
                      <a:pt x="12426" y="21431"/>
                    </a:cubicBezTo>
                    <a:cubicBezTo>
                      <a:pt x="11119" y="22645"/>
                      <a:pt x="9102" y="23042"/>
                      <a:pt x="7267" y="23042"/>
                    </a:cubicBezTo>
                    <a:cubicBezTo>
                      <a:pt x="6879" y="23042"/>
                      <a:pt x="6498" y="23024"/>
                      <a:pt x="6134" y="22992"/>
                    </a:cubicBezTo>
                    <a:cubicBezTo>
                      <a:pt x="5433" y="22947"/>
                      <a:pt x="4595" y="22834"/>
                      <a:pt x="4120" y="22268"/>
                    </a:cubicBezTo>
                    <a:cubicBezTo>
                      <a:pt x="3509" y="21544"/>
                      <a:pt x="3735" y="20412"/>
                      <a:pt x="3916" y="19575"/>
                    </a:cubicBezTo>
                    <a:cubicBezTo>
                      <a:pt x="4301" y="17809"/>
                      <a:pt x="4980" y="16112"/>
                      <a:pt x="5433" y="14369"/>
                    </a:cubicBezTo>
                    <a:cubicBezTo>
                      <a:pt x="6609" y="10024"/>
                      <a:pt x="7198" y="5566"/>
                      <a:pt x="7220" y="1062"/>
                    </a:cubicBezTo>
                    <a:cubicBezTo>
                      <a:pt x="7220" y="357"/>
                      <a:pt x="6662" y="1"/>
                      <a:pt x="6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110950" y="1640951"/>
                <a:ext cx="177125" cy="187875"/>
              </a:xfrm>
              <a:custGeom>
                <a:avLst/>
                <a:gdLst/>
                <a:ahLst/>
                <a:cxnLst/>
                <a:rect l="l" t="t" r="r" b="b"/>
                <a:pathLst>
                  <a:path w="7085" h="7515" extrusionOk="0">
                    <a:moveTo>
                      <a:pt x="3531" y="0"/>
                    </a:moveTo>
                    <a:cubicBezTo>
                      <a:pt x="1584" y="0"/>
                      <a:pt x="0" y="1245"/>
                      <a:pt x="0" y="2784"/>
                    </a:cubicBezTo>
                    <a:lnTo>
                      <a:pt x="0" y="4730"/>
                    </a:lnTo>
                    <a:cubicBezTo>
                      <a:pt x="0" y="6269"/>
                      <a:pt x="1584" y="7514"/>
                      <a:pt x="3531" y="7514"/>
                    </a:cubicBezTo>
                    <a:cubicBezTo>
                      <a:pt x="5500" y="7514"/>
                      <a:pt x="7084" y="6269"/>
                      <a:pt x="7084" y="4730"/>
                    </a:cubicBezTo>
                    <a:lnTo>
                      <a:pt x="7084" y="2784"/>
                    </a:lnTo>
                    <a:cubicBezTo>
                      <a:pt x="7084" y="1245"/>
                      <a:pt x="5477" y="0"/>
                      <a:pt x="3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034000" y="1130026"/>
                <a:ext cx="97900" cy="356475"/>
              </a:xfrm>
              <a:custGeom>
                <a:avLst/>
                <a:gdLst/>
                <a:ahLst/>
                <a:cxnLst/>
                <a:rect l="l" t="t" r="r" b="b"/>
                <a:pathLst>
                  <a:path w="3916" h="14259" extrusionOk="0">
                    <a:moveTo>
                      <a:pt x="1947" y="0"/>
                    </a:moveTo>
                    <a:cubicBezTo>
                      <a:pt x="883" y="0"/>
                      <a:pt x="0" y="883"/>
                      <a:pt x="0" y="1969"/>
                    </a:cubicBezTo>
                    <a:lnTo>
                      <a:pt x="0" y="12312"/>
                    </a:lnTo>
                    <a:cubicBezTo>
                      <a:pt x="0" y="13376"/>
                      <a:pt x="883" y="14259"/>
                      <a:pt x="1947" y="14259"/>
                    </a:cubicBezTo>
                    <a:cubicBezTo>
                      <a:pt x="3033" y="14259"/>
                      <a:pt x="3916" y="13376"/>
                      <a:pt x="3916" y="12312"/>
                    </a:cubicBezTo>
                    <a:lnTo>
                      <a:pt x="3916" y="1969"/>
                    </a:lnTo>
                    <a:cubicBezTo>
                      <a:pt x="3916" y="883"/>
                      <a:pt x="3033" y="0"/>
                      <a:pt x="1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267100" y="1130026"/>
                <a:ext cx="97900" cy="356475"/>
              </a:xfrm>
              <a:custGeom>
                <a:avLst/>
                <a:gdLst/>
                <a:ahLst/>
                <a:cxnLst/>
                <a:rect l="l" t="t" r="r" b="b"/>
                <a:pathLst>
                  <a:path w="3916" h="14259" extrusionOk="0">
                    <a:moveTo>
                      <a:pt x="1970" y="0"/>
                    </a:moveTo>
                    <a:cubicBezTo>
                      <a:pt x="883" y="0"/>
                      <a:pt x="1" y="883"/>
                      <a:pt x="1" y="1969"/>
                    </a:cubicBezTo>
                    <a:lnTo>
                      <a:pt x="1" y="12312"/>
                    </a:lnTo>
                    <a:cubicBezTo>
                      <a:pt x="1" y="13376"/>
                      <a:pt x="883" y="14259"/>
                      <a:pt x="1970" y="14259"/>
                    </a:cubicBezTo>
                    <a:cubicBezTo>
                      <a:pt x="3033" y="14259"/>
                      <a:pt x="3916" y="13376"/>
                      <a:pt x="3916" y="12312"/>
                    </a:cubicBezTo>
                    <a:lnTo>
                      <a:pt x="3916" y="1969"/>
                    </a:lnTo>
                    <a:cubicBezTo>
                      <a:pt x="3916" y="883"/>
                      <a:pt x="3033" y="0"/>
                      <a:pt x="1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2972900" y="1362001"/>
                <a:ext cx="453225" cy="357050"/>
              </a:xfrm>
              <a:custGeom>
                <a:avLst/>
                <a:gdLst/>
                <a:ahLst/>
                <a:cxnLst/>
                <a:rect l="l" t="t" r="r" b="b"/>
                <a:pathLst>
                  <a:path w="18129" h="14282" extrusionOk="0">
                    <a:moveTo>
                      <a:pt x="1403" y="1"/>
                    </a:moveTo>
                    <a:cubicBezTo>
                      <a:pt x="634" y="1"/>
                      <a:pt x="0" y="634"/>
                      <a:pt x="0" y="1404"/>
                    </a:cubicBezTo>
                    <a:lnTo>
                      <a:pt x="0" y="12878"/>
                    </a:lnTo>
                    <a:cubicBezTo>
                      <a:pt x="0" y="13648"/>
                      <a:pt x="634" y="14281"/>
                      <a:pt x="1403" y="14281"/>
                    </a:cubicBezTo>
                    <a:lnTo>
                      <a:pt x="16725" y="14281"/>
                    </a:lnTo>
                    <a:cubicBezTo>
                      <a:pt x="17495" y="14281"/>
                      <a:pt x="18128" y="13648"/>
                      <a:pt x="18128" y="12878"/>
                    </a:cubicBezTo>
                    <a:lnTo>
                      <a:pt x="18128" y="1404"/>
                    </a:lnTo>
                    <a:cubicBezTo>
                      <a:pt x="18128" y="634"/>
                      <a:pt x="17495" y="1"/>
                      <a:pt x="16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2924225" y="1343901"/>
                <a:ext cx="549975" cy="108100"/>
              </a:xfrm>
              <a:custGeom>
                <a:avLst/>
                <a:gdLst/>
                <a:ahLst/>
                <a:cxnLst/>
                <a:rect l="l" t="t" r="r" b="b"/>
                <a:pathLst>
                  <a:path w="21999" h="4324" extrusionOk="0">
                    <a:moveTo>
                      <a:pt x="1426" y="0"/>
                    </a:moveTo>
                    <a:cubicBezTo>
                      <a:pt x="634" y="0"/>
                      <a:pt x="1" y="634"/>
                      <a:pt x="1" y="1404"/>
                    </a:cubicBezTo>
                    <a:lnTo>
                      <a:pt x="1" y="2920"/>
                    </a:lnTo>
                    <a:cubicBezTo>
                      <a:pt x="1" y="3689"/>
                      <a:pt x="634" y="4323"/>
                      <a:pt x="1426" y="4323"/>
                    </a:cubicBezTo>
                    <a:lnTo>
                      <a:pt x="20596" y="4323"/>
                    </a:lnTo>
                    <a:cubicBezTo>
                      <a:pt x="21365" y="4323"/>
                      <a:pt x="21999" y="3689"/>
                      <a:pt x="21999" y="2920"/>
                    </a:cubicBezTo>
                    <a:lnTo>
                      <a:pt x="21999" y="1404"/>
                    </a:lnTo>
                    <a:cubicBezTo>
                      <a:pt x="21999" y="634"/>
                      <a:pt x="21365" y="0"/>
                      <a:pt x="20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5"/>
        <p:cNvGrpSpPr/>
        <p:nvPr/>
      </p:nvGrpSpPr>
      <p:grpSpPr>
        <a:xfrm>
          <a:off x="0" y="0"/>
          <a:ext cx="0" cy="0"/>
          <a:chOff x="0" y="0"/>
          <a:chExt cx="0" cy="0"/>
        </a:xfrm>
      </p:grpSpPr>
      <p:sp>
        <p:nvSpPr>
          <p:cNvPr id="296" name="Google Shape;296;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7"/>
          <p:cNvSpPr txBox="1">
            <a:spLocks noGrp="1"/>
          </p:cNvSpPr>
          <p:nvPr>
            <p:ph type="subTitle" idx="1"/>
          </p:nvPr>
        </p:nvSpPr>
        <p:spPr>
          <a:xfrm>
            <a:off x="2630975" y="1726225"/>
            <a:ext cx="3882000" cy="2169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298" name="Google Shape;298;p7"/>
          <p:cNvGrpSpPr/>
          <p:nvPr/>
        </p:nvGrpSpPr>
        <p:grpSpPr>
          <a:xfrm rot="-4369618" flipH="1">
            <a:off x="-3924003" y="1841275"/>
            <a:ext cx="7396032" cy="1796779"/>
            <a:chOff x="-2839852" y="-659532"/>
            <a:chExt cx="5321007" cy="1292676"/>
          </a:xfrm>
        </p:grpSpPr>
        <p:sp>
          <p:nvSpPr>
            <p:cNvPr id="299" name="Google Shape;299;p7"/>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1"/>
        <p:cNvGrpSpPr/>
        <p:nvPr/>
      </p:nvGrpSpPr>
      <p:grpSpPr>
        <a:xfrm>
          <a:off x="0" y="0"/>
          <a:ext cx="0" cy="0"/>
          <a:chOff x="0" y="0"/>
          <a:chExt cx="0" cy="0"/>
        </a:xfrm>
      </p:grpSpPr>
      <p:sp>
        <p:nvSpPr>
          <p:cNvPr id="392" name="Google Shape;392;p9"/>
          <p:cNvSpPr txBox="1">
            <a:spLocks noGrp="1"/>
          </p:cNvSpPr>
          <p:nvPr>
            <p:ph type="title"/>
          </p:nvPr>
        </p:nvSpPr>
        <p:spPr>
          <a:xfrm>
            <a:off x="3740100" y="1655500"/>
            <a:ext cx="4690800" cy="1161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93" name="Google Shape;393;p9"/>
          <p:cNvSpPr txBox="1">
            <a:spLocks noGrp="1"/>
          </p:cNvSpPr>
          <p:nvPr>
            <p:ph type="subTitle" idx="1"/>
          </p:nvPr>
        </p:nvSpPr>
        <p:spPr>
          <a:xfrm>
            <a:off x="3740100" y="2816925"/>
            <a:ext cx="4690800" cy="671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94" name="Google Shape;394;p9"/>
          <p:cNvGrpSpPr/>
          <p:nvPr/>
        </p:nvGrpSpPr>
        <p:grpSpPr>
          <a:xfrm rot="-10135817" flipH="1">
            <a:off x="-1254628" y="4012781"/>
            <a:ext cx="8089453" cy="1965238"/>
            <a:chOff x="-2839852" y="-659532"/>
            <a:chExt cx="5321007" cy="1292676"/>
          </a:xfrm>
        </p:grpSpPr>
        <p:sp>
          <p:nvSpPr>
            <p:cNvPr id="395" name="Google Shape;395;p9"/>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9"/>
          <p:cNvGrpSpPr/>
          <p:nvPr/>
        </p:nvGrpSpPr>
        <p:grpSpPr>
          <a:xfrm rot="-9900143">
            <a:off x="5078113" y="-2102893"/>
            <a:ext cx="7237816" cy="3379751"/>
            <a:chOff x="-2839852" y="1159794"/>
            <a:chExt cx="5321007" cy="2484683"/>
          </a:xfrm>
        </p:grpSpPr>
        <p:sp>
          <p:nvSpPr>
            <p:cNvPr id="416" name="Google Shape;416;p9"/>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9"/>
          <p:cNvGrpSpPr/>
          <p:nvPr/>
        </p:nvGrpSpPr>
        <p:grpSpPr>
          <a:xfrm>
            <a:off x="7623884" y="4603989"/>
            <a:ext cx="806894" cy="401009"/>
            <a:chOff x="4572441" y="2121113"/>
            <a:chExt cx="646446" cy="321270"/>
          </a:xfrm>
        </p:grpSpPr>
        <p:sp>
          <p:nvSpPr>
            <p:cNvPr id="451" name="Google Shape;451;p9"/>
            <p:cNvSpPr/>
            <p:nvPr/>
          </p:nvSpPr>
          <p:spPr>
            <a:xfrm>
              <a:off x="4572441" y="2121113"/>
              <a:ext cx="624666" cy="321270"/>
            </a:xfrm>
            <a:custGeom>
              <a:avLst/>
              <a:gdLst/>
              <a:ahLst/>
              <a:cxnLst/>
              <a:rect l="l" t="t" r="r" b="b"/>
              <a:pathLst>
                <a:path w="9576" h="4925" extrusionOk="0">
                  <a:moveTo>
                    <a:pt x="9241" y="335"/>
                  </a:moveTo>
                  <a:lnTo>
                    <a:pt x="9241" y="4560"/>
                  </a:lnTo>
                  <a:lnTo>
                    <a:pt x="335" y="4560"/>
                  </a:lnTo>
                  <a:lnTo>
                    <a:pt x="335" y="335"/>
                  </a:lnTo>
                  <a:close/>
                  <a:moveTo>
                    <a:pt x="153" y="0"/>
                  </a:moveTo>
                  <a:cubicBezTo>
                    <a:pt x="62" y="0"/>
                    <a:pt x="1" y="61"/>
                    <a:pt x="1" y="152"/>
                  </a:cubicBezTo>
                  <a:lnTo>
                    <a:pt x="1" y="4742"/>
                  </a:lnTo>
                  <a:cubicBezTo>
                    <a:pt x="1" y="4833"/>
                    <a:pt x="62" y="4924"/>
                    <a:pt x="153" y="4924"/>
                  </a:cubicBezTo>
                  <a:lnTo>
                    <a:pt x="9393" y="4924"/>
                  </a:lnTo>
                  <a:cubicBezTo>
                    <a:pt x="9515" y="4924"/>
                    <a:pt x="9575" y="4833"/>
                    <a:pt x="9575" y="4742"/>
                  </a:cubicBezTo>
                  <a:lnTo>
                    <a:pt x="9575" y="152"/>
                  </a:lnTo>
                  <a:cubicBezTo>
                    <a:pt x="9575" y="61"/>
                    <a:pt x="9515" y="0"/>
                    <a:pt x="9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5185162" y="2226203"/>
              <a:ext cx="33725" cy="109069"/>
            </a:xfrm>
            <a:custGeom>
              <a:avLst/>
              <a:gdLst/>
              <a:ahLst/>
              <a:cxnLst/>
              <a:rect l="l" t="t" r="r" b="b"/>
              <a:pathLst>
                <a:path w="517" h="1672" extrusionOk="0">
                  <a:moveTo>
                    <a:pt x="0" y="0"/>
                  </a:moveTo>
                  <a:lnTo>
                    <a:pt x="0" y="1672"/>
                  </a:lnTo>
                  <a:lnTo>
                    <a:pt x="517" y="1672"/>
                  </a:lnTo>
                  <a:lnTo>
                    <a:pt x="5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4639891" y="2174603"/>
              <a:ext cx="55578" cy="212267"/>
            </a:xfrm>
            <a:custGeom>
              <a:avLst/>
              <a:gdLst/>
              <a:ahLst/>
              <a:cxnLst/>
              <a:rect l="l" t="t" r="r" b="b"/>
              <a:pathLst>
                <a:path w="852" h="3254" extrusionOk="0">
                  <a:moveTo>
                    <a:pt x="0" y="1"/>
                  </a:moveTo>
                  <a:lnTo>
                    <a:pt x="0" y="3253"/>
                  </a:lnTo>
                  <a:lnTo>
                    <a:pt x="851" y="3253"/>
                  </a:lnTo>
                  <a:lnTo>
                    <a:pt x="8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4723126" y="2174603"/>
              <a:ext cx="57600" cy="212267"/>
            </a:xfrm>
            <a:custGeom>
              <a:avLst/>
              <a:gdLst/>
              <a:ahLst/>
              <a:cxnLst/>
              <a:rect l="l" t="t" r="r" b="b"/>
              <a:pathLst>
                <a:path w="883" h="3254" extrusionOk="0">
                  <a:moveTo>
                    <a:pt x="1" y="1"/>
                  </a:moveTo>
                  <a:lnTo>
                    <a:pt x="1" y="3253"/>
                  </a:lnTo>
                  <a:lnTo>
                    <a:pt x="882" y="3253"/>
                  </a:lnTo>
                  <a:lnTo>
                    <a:pt x="8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4808384" y="2174603"/>
              <a:ext cx="55578" cy="212267"/>
            </a:xfrm>
            <a:custGeom>
              <a:avLst/>
              <a:gdLst/>
              <a:ahLst/>
              <a:cxnLst/>
              <a:rect l="l" t="t" r="r" b="b"/>
              <a:pathLst>
                <a:path w="852" h="3254" extrusionOk="0">
                  <a:moveTo>
                    <a:pt x="1" y="1"/>
                  </a:moveTo>
                  <a:lnTo>
                    <a:pt x="1" y="3253"/>
                  </a:lnTo>
                  <a:lnTo>
                    <a:pt x="852" y="3253"/>
                  </a:ln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4891685" y="2174603"/>
              <a:ext cx="57535" cy="212267"/>
            </a:xfrm>
            <a:custGeom>
              <a:avLst/>
              <a:gdLst/>
              <a:ahLst/>
              <a:cxnLst/>
              <a:rect l="l" t="t" r="r" b="b"/>
              <a:pathLst>
                <a:path w="882" h="3254" extrusionOk="0">
                  <a:moveTo>
                    <a:pt x="1" y="1"/>
                  </a:moveTo>
                  <a:lnTo>
                    <a:pt x="1" y="3253"/>
                  </a:lnTo>
                  <a:lnTo>
                    <a:pt x="882" y="3253"/>
                  </a:lnTo>
                  <a:lnTo>
                    <a:pt x="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4976942" y="2174603"/>
              <a:ext cx="55578" cy="212267"/>
            </a:xfrm>
            <a:custGeom>
              <a:avLst/>
              <a:gdLst/>
              <a:ahLst/>
              <a:cxnLst/>
              <a:rect l="l" t="t" r="r" b="b"/>
              <a:pathLst>
                <a:path w="852" h="3254" extrusionOk="0">
                  <a:moveTo>
                    <a:pt x="1" y="1"/>
                  </a:moveTo>
                  <a:lnTo>
                    <a:pt x="1" y="3253"/>
                  </a:lnTo>
                  <a:lnTo>
                    <a:pt x="852" y="3253"/>
                  </a:lnTo>
                  <a:lnTo>
                    <a:pt x="8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35"/>
        <p:cNvGrpSpPr/>
        <p:nvPr/>
      </p:nvGrpSpPr>
      <p:grpSpPr>
        <a:xfrm>
          <a:off x="0" y="0"/>
          <a:ext cx="0" cy="0"/>
          <a:chOff x="0" y="0"/>
          <a:chExt cx="0" cy="0"/>
        </a:xfrm>
      </p:grpSpPr>
      <p:sp>
        <p:nvSpPr>
          <p:cNvPr id="536" name="Google Shape;536;p13"/>
          <p:cNvSpPr txBox="1">
            <a:spLocks noGrp="1"/>
          </p:cNvSpPr>
          <p:nvPr>
            <p:ph type="title"/>
          </p:nvPr>
        </p:nvSpPr>
        <p:spPr>
          <a:xfrm>
            <a:off x="720025"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7" name="Google Shape;537;p13"/>
          <p:cNvSpPr txBox="1">
            <a:spLocks noGrp="1"/>
          </p:cNvSpPr>
          <p:nvPr>
            <p:ph type="subTitle" idx="1"/>
          </p:nvPr>
        </p:nvSpPr>
        <p:spPr>
          <a:xfrm>
            <a:off x="720026" y="2238172"/>
            <a:ext cx="23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 name="Google Shape;538;p13"/>
          <p:cNvSpPr txBox="1">
            <a:spLocks noGrp="1"/>
          </p:cNvSpPr>
          <p:nvPr>
            <p:ph type="subTitle" idx="2"/>
          </p:nvPr>
        </p:nvSpPr>
        <p:spPr>
          <a:xfrm>
            <a:off x="3378788" y="2238172"/>
            <a:ext cx="23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13"/>
          <p:cNvSpPr txBox="1">
            <a:spLocks noGrp="1"/>
          </p:cNvSpPr>
          <p:nvPr>
            <p:ph type="subTitle" idx="3"/>
          </p:nvPr>
        </p:nvSpPr>
        <p:spPr>
          <a:xfrm>
            <a:off x="720026" y="4018576"/>
            <a:ext cx="23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0" name="Google Shape;540;p13"/>
          <p:cNvSpPr txBox="1">
            <a:spLocks noGrp="1"/>
          </p:cNvSpPr>
          <p:nvPr>
            <p:ph type="subTitle" idx="4"/>
          </p:nvPr>
        </p:nvSpPr>
        <p:spPr>
          <a:xfrm>
            <a:off x="3378788" y="4018576"/>
            <a:ext cx="23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13"/>
          <p:cNvSpPr txBox="1">
            <a:spLocks noGrp="1"/>
          </p:cNvSpPr>
          <p:nvPr>
            <p:ph type="subTitle" idx="5"/>
          </p:nvPr>
        </p:nvSpPr>
        <p:spPr>
          <a:xfrm>
            <a:off x="6037550" y="2238172"/>
            <a:ext cx="23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2" name="Google Shape;542;p13"/>
          <p:cNvSpPr txBox="1">
            <a:spLocks noGrp="1"/>
          </p:cNvSpPr>
          <p:nvPr>
            <p:ph type="subTitle" idx="6"/>
          </p:nvPr>
        </p:nvSpPr>
        <p:spPr>
          <a:xfrm>
            <a:off x="6037550" y="4018576"/>
            <a:ext cx="23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13"/>
          <p:cNvSpPr txBox="1">
            <a:spLocks noGrp="1"/>
          </p:cNvSpPr>
          <p:nvPr>
            <p:ph type="title" idx="7" hasCustomPrompt="1"/>
          </p:nvPr>
        </p:nvSpPr>
        <p:spPr>
          <a:xfrm>
            <a:off x="1533019" y="1284800"/>
            <a:ext cx="7605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u="sng">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4" name="Google Shape;544;p13"/>
          <p:cNvSpPr txBox="1">
            <a:spLocks noGrp="1"/>
          </p:cNvSpPr>
          <p:nvPr>
            <p:ph type="title" idx="8" hasCustomPrompt="1"/>
          </p:nvPr>
        </p:nvSpPr>
        <p:spPr>
          <a:xfrm>
            <a:off x="1533019" y="3064618"/>
            <a:ext cx="7605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u="sng">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5" name="Google Shape;545;p13"/>
          <p:cNvSpPr txBox="1">
            <a:spLocks noGrp="1"/>
          </p:cNvSpPr>
          <p:nvPr>
            <p:ph type="title" idx="9" hasCustomPrompt="1"/>
          </p:nvPr>
        </p:nvSpPr>
        <p:spPr>
          <a:xfrm>
            <a:off x="4191773" y="1284800"/>
            <a:ext cx="7605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u="sng">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6" name="Google Shape;546;p13"/>
          <p:cNvSpPr txBox="1">
            <a:spLocks noGrp="1"/>
          </p:cNvSpPr>
          <p:nvPr>
            <p:ph type="title" idx="13" hasCustomPrompt="1"/>
          </p:nvPr>
        </p:nvSpPr>
        <p:spPr>
          <a:xfrm>
            <a:off x="4191773" y="3064618"/>
            <a:ext cx="7605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u="sng">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7" name="Google Shape;547;p13"/>
          <p:cNvSpPr txBox="1">
            <a:spLocks noGrp="1"/>
          </p:cNvSpPr>
          <p:nvPr>
            <p:ph type="title" idx="14" hasCustomPrompt="1"/>
          </p:nvPr>
        </p:nvSpPr>
        <p:spPr>
          <a:xfrm>
            <a:off x="6850544" y="1284800"/>
            <a:ext cx="7605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u="sng">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8" name="Google Shape;548;p13"/>
          <p:cNvSpPr txBox="1">
            <a:spLocks noGrp="1"/>
          </p:cNvSpPr>
          <p:nvPr>
            <p:ph type="title" idx="15" hasCustomPrompt="1"/>
          </p:nvPr>
        </p:nvSpPr>
        <p:spPr>
          <a:xfrm>
            <a:off x="6850544" y="3064618"/>
            <a:ext cx="7605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u="sng">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9" name="Google Shape;549;p13"/>
          <p:cNvSpPr txBox="1">
            <a:spLocks noGrp="1"/>
          </p:cNvSpPr>
          <p:nvPr>
            <p:ph type="subTitle" idx="16"/>
          </p:nvPr>
        </p:nvSpPr>
        <p:spPr>
          <a:xfrm>
            <a:off x="720026" y="1830091"/>
            <a:ext cx="2386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0" name="Google Shape;550;p13"/>
          <p:cNvSpPr txBox="1">
            <a:spLocks noGrp="1"/>
          </p:cNvSpPr>
          <p:nvPr>
            <p:ph type="subTitle" idx="17"/>
          </p:nvPr>
        </p:nvSpPr>
        <p:spPr>
          <a:xfrm>
            <a:off x="3378788" y="1830091"/>
            <a:ext cx="2386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1" name="Google Shape;551;p13"/>
          <p:cNvSpPr txBox="1">
            <a:spLocks noGrp="1"/>
          </p:cNvSpPr>
          <p:nvPr>
            <p:ph type="subTitle" idx="18"/>
          </p:nvPr>
        </p:nvSpPr>
        <p:spPr>
          <a:xfrm>
            <a:off x="6037550" y="1830091"/>
            <a:ext cx="2386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2" name="Google Shape;552;p13"/>
          <p:cNvSpPr txBox="1">
            <a:spLocks noGrp="1"/>
          </p:cNvSpPr>
          <p:nvPr>
            <p:ph type="subTitle" idx="19"/>
          </p:nvPr>
        </p:nvSpPr>
        <p:spPr>
          <a:xfrm>
            <a:off x="720026" y="3609977"/>
            <a:ext cx="2386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3" name="Google Shape;553;p13"/>
          <p:cNvSpPr txBox="1">
            <a:spLocks noGrp="1"/>
          </p:cNvSpPr>
          <p:nvPr>
            <p:ph type="subTitle" idx="20"/>
          </p:nvPr>
        </p:nvSpPr>
        <p:spPr>
          <a:xfrm>
            <a:off x="3378788" y="3609977"/>
            <a:ext cx="2386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4" name="Google Shape;554;p13"/>
          <p:cNvSpPr txBox="1">
            <a:spLocks noGrp="1"/>
          </p:cNvSpPr>
          <p:nvPr>
            <p:ph type="subTitle" idx="21"/>
          </p:nvPr>
        </p:nvSpPr>
        <p:spPr>
          <a:xfrm>
            <a:off x="6037550" y="3609977"/>
            <a:ext cx="2386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555" name="Google Shape;555;p13"/>
          <p:cNvGrpSpPr/>
          <p:nvPr/>
        </p:nvGrpSpPr>
        <p:grpSpPr>
          <a:xfrm rot="7773656">
            <a:off x="3443300" y="4591681"/>
            <a:ext cx="8089722" cy="1965303"/>
            <a:chOff x="-2839852" y="-659532"/>
            <a:chExt cx="5321007" cy="1292676"/>
          </a:xfrm>
        </p:grpSpPr>
        <p:sp>
          <p:nvSpPr>
            <p:cNvPr id="556" name="Google Shape;556;p13"/>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3"/>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3"/>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3"/>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3"/>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3"/>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3"/>
          <p:cNvGrpSpPr/>
          <p:nvPr/>
        </p:nvGrpSpPr>
        <p:grpSpPr>
          <a:xfrm rot="9472343" flipH="1">
            <a:off x="-3803495" y="-1650997"/>
            <a:ext cx="7236959" cy="3379351"/>
            <a:chOff x="-2839852" y="1159794"/>
            <a:chExt cx="5321007" cy="2484683"/>
          </a:xfrm>
        </p:grpSpPr>
        <p:sp>
          <p:nvSpPr>
            <p:cNvPr id="577" name="Google Shape;577;p13"/>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13"/>
          <p:cNvGrpSpPr/>
          <p:nvPr/>
        </p:nvGrpSpPr>
        <p:grpSpPr>
          <a:xfrm>
            <a:off x="8261650" y="-1447837"/>
            <a:ext cx="2619300" cy="2619000"/>
            <a:chOff x="8261650" y="-1447837"/>
            <a:chExt cx="2619300" cy="2619000"/>
          </a:xfrm>
        </p:grpSpPr>
        <p:sp>
          <p:nvSpPr>
            <p:cNvPr id="612" name="Google Shape;612;p13"/>
            <p:cNvSpPr/>
            <p:nvPr/>
          </p:nvSpPr>
          <p:spPr>
            <a:xfrm>
              <a:off x="8261650" y="-1447837"/>
              <a:ext cx="2619300" cy="2619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13"/>
            <p:cNvGrpSpPr/>
            <p:nvPr/>
          </p:nvGrpSpPr>
          <p:grpSpPr>
            <a:xfrm>
              <a:off x="8416237" y="103406"/>
              <a:ext cx="661305" cy="1024605"/>
              <a:chOff x="-1951850" y="2935850"/>
              <a:chExt cx="715775" cy="1109000"/>
            </a:xfrm>
          </p:grpSpPr>
          <p:sp>
            <p:nvSpPr>
              <p:cNvPr id="614" name="Google Shape;614;p13"/>
              <p:cNvSpPr/>
              <p:nvPr/>
            </p:nvSpPr>
            <p:spPr>
              <a:xfrm>
                <a:off x="-1909975" y="2935850"/>
                <a:ext cx="441925" cy="480400"/>
              </a:xfrm>
              <a:custGeom>
                <a:avLst/>
                <a:gdLst/>
                <a:ahLst/>
                <a:cxnLst/>
                <a:rect l="l" t="t" r="r" b="b"/>
                <a:pathLst>
                  <a:path w="17677" h="19216" extrusionOk="0">
                    <a:moveTo>
                      <a:pt x="5115" y="1"/>
                    </a:moveTo>
                    <a:lnTo>
                      <a:pt x="1" y="19215"/>
                    </a:lnTo>
                    <a:lnTo>
                      <a:pt x="12539" y="19215"/>
                    </a:lnTo>
                    <a:lnTo>
                      <a:pt x="176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1605000" y="3545775"/>
                <a:ext cx="264825" cy="499075"/>
              </a:xfrm>
              <a:custGeom>
                <a:avLst/>
                <a:gdLst/>
                <a:ahLst/>
                <a:cxnLst/>
                <a:rect l="l" t="t" r="r" b="b"/>
                <a:pathLst>
                  <a:path w="10593" h="19963" extrusionOk="0">
                    <a:moveTo>
                      <a:pt x="0" y="1"/>
                    </a:moveTo>
                    <a:lnTo>
                      <a:pt x="1064" y="19962"/>
                    </a:lnTo>
                    <a:lnTo>
                      <a:pt x="1584" y="19080"/>
                    </a:lnTo>
                    <a:lnTo>
                      <a:pt x="10592" y="1427"/>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1951850" y="3334175"/>
                <a:ext cx="715775" cy="247275"/>
              </a:xfrm>
              <a:custGeom>
                <a:avLst/>
                <a:gdLst/>
                <a:ahLst/>
                <a:cxnLst/>
                <a:rect l="l" t="t" r="r" b="b"/>
                <a:pathLst>
                  <a:path w="28631" h="9891" extrusionOk="0">
                    <a:moveTo>
                      <a:pt x="2558" y="0"/>
                    </a:moveTo>
                    <a:lnTo>
                      <a:pt x="1" y="9823"/>
                    </a:lnTo>
                    <a:lnTo>
                      <a:pt x="24466" y="9891"/>
                    </a:lnTo>
                    <a:lnTo>
                      <a:pt x="28630" y="679"/>
                    </a:lnTo>
                    <a:lnTo>
                      <a:pt x="2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17"/>
        <p:cNvGrpSpPr/>
        <p:nvPr/>
      </p:nvGrpSpPr>
      <p:grpSpPr>
        <a:xfrm>
          <a:off x="0" y="0"/>
          <a:ext cx="0" cy="0"/>
          <a:chOff x="0" y="0"/>
          <a:chExt cx="0" cy="0"/>
        </a:xfrm>
      </p:grpSpPr>
      <p:sp>
        <p:nvSpPr>
          <p:cNvPr id="618" name="Google Shape;618;p14"/>
          <p:cNvSpPr txBox="1">
            <a:spLocks noGrp="1"/>
          </p:cNvSpPr>
          <p:nvPr>
            <p:ph type="title"/>
          </p:nvPr>
        </p:nvSpPr>
        <p:spPr>
          <a:xfrm>
            <a:off x="1140088" y="3196725"/>
            <a:ext cx="6864000" cy="49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19" name="Google Shape;619;p14"/>
          <p:cNvSpPr txBox="1">
            <a:spLocks noGrp="1"/>
          </p:cNvSpPr>
          <p:nvPr>
            <p:ph type="subTitle" idx="1"/>
          </p:nvPr>
        </p:nvSpPr>
        <p:spPr>
          <a:xfrm>
            <a:off x="1140075" y="1455675"/>
            <a:ext cx="6864000" cy="162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20"/>
        <p:cNvGrpSpPr/>
        <p:nvPr/>
      </p:nvGrpSpPr>
      <p:grpSpPr>
        <a:xfrm>
          <a:off x="0" y="0"/>
          <a:ext cx="0" cy="0"/>
          <a:chOff x="0" y="0"/>
          <a:chExt cx="0" cy="0"/>
        </a:xfrm>
      </p:grpSpPr>
      <p:sp>
        <p:nvSpPr>
          <p:cNvPr id="621" name="Google Shape;621;p15"/>
          <p:cNvSpPr txBox="1">
            <a:spLocks noGrp="1"/>
          </p:cNvSpPr>
          <p:nvPr>
            <p:ph type="title"/>
          </p:nvPr>
        </p:nvSpPr>
        <p:spPr>
          <a:xfrm>
            <a:off x="713225" y="2389475"/>
            <a:ext cx="5067600" cy="915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2" name="Google Shape;622;p15"/>
          <p:cNvSpPr txBox="1">
            <a:spLocks noGrp="1"/>
          </p:cNvSpPr>
          <p:nvPr>
            <p:ph type="title" idx="2" hasCustomPrompt="1"/>
          </p:nvPr>
        </p:nvSpPr>
        <p:spPr>
          <a:xfrm>
            <a:off x="789425" y="1312350"/>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u="sng">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23" name="Google Shape;623;p15"/>
          <p:cNvSpPr txBox="1">
            <a:spLocks noGrp="1"/>
          </p:cNvSpPr>
          <p:nvPr>
            <p:ph type="subTitle" idx="1"/>
          </p:nvPr>
        </p:nvSpPr>
        <p:spPr>
          <a:xfrm>
            <a:off x="713225" y="3456125"/>
            <a:ext cx="50676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017725"/>
            <a:ext cx="7717500" cy="3586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Karla Medium"/>
              <a:buChar char="●"/>
              <a:defRPr>
                <a:solidFill>
                  <a:schemeClr val="accent6"/>
                </a:solidFill>
                <a:latin typeface="Karla Medium"/>
                <a:ea typeface="Karla Medium"/>
                <a:cs typeface="Karla Medium"/>
                <a:sym typeface="Karla Medium"/>
              </a:defRPr>
            </a:lvl1pPr>
            <a:lvl2pPr marL="914400" lvl="1" indent="-317500">
              <a:lnSpc>
                <a:spcPct val="115000"/>
              </a:lnSpc>
              <a:spcBef>
                <a:spcPts val="0"/>
              </a:spcBef>
              <a:spcAft>
                <a:spcPts val="0"/>
              </a:spcAft>
              <a:buClr>
                <a:schemeClr val="accent6"/>
              </a:buClr>
              <a:buSzPts val="1400"/>
              <a:buFont typeface="Karla Medium"/>
              <a:buChar char="○"/>
              <a:defRPr>
                <a:solidFill>
                  <a:schemeClr val="accent6"/>
                </a:solidFill>
                <a:latin typeface="Karla Medium"/>
                <a:ea typeface="Karla Medium"/>
                <a:cs typeface="Karla Medium"/>
                <a:sym typeface="Karla Medium"/>
              </a:defRPr>
            </a:lvl2pPr>
            <a:lvl3pPr marL="1371600" lvl="2" indent="-317500">
              <a:lnSpc>
                <a:spcPct val="115000"/>
              </a:lnSpc>
              <a:spcBef>
                <a:spcPts val="0"/>
              </a:spcBef>
              <a:spcAft>
                <a:spcPts val="0"/>
              </a:spcAft>
              <a:buClr>
                <a:schemeClr val="accent6"/>
              </a:buClr>
              <a:buSzPts val="1400"/>
              <a:buFont typeface="Karla Medium"/>
              <a:buChar char="■"/>
              <a:defRPr>
                <a:solidFill>
                  <a:schemeClr val="accent6"/>
                </a:solidFill>
                <a:latin typeface="Karla Medium"/>
                <a:ea typeface="Karla Medium"/>
                <a:cs typeface="Karla Medium"/>
                <a:sym typeface="Karla Medium"/>
              </a:defRPr>
            </a:lvl3pPr>
            <a:lvl4pPr marL="1828800" lvl="3" indent="-317500">
              <a:lnSpc>
                <a:spcPct val="115000"/>
              </a:lnSpc>
              <a:spcBef>
                <a:spcPts val="0"/>
              </a:spcBef>
              <a:spcAft>
                <a:spcPts val="0"/>
              </a:spcAft>
              <a:buClr>
                <a:schemeClr val="accent6"/>
              </a:buClr>
              <a:buSzPts val="1400"/>
              <a:buFont typeface="Karla Medium"/>
              <a:buChar char="●"/>
              <a:defRPr>
                <a:solidFill>
                  <a:schemeClr val="accent6"/>
                </a:solidFill>
                <a:latin typeface="Karla Medium"/>
                <a:ea typeface="Karla Medium"/>
                <a:cs typeface="Karla Medium"/>
                <a:sym typeface="Karla Medium"/>
              </a:defRPr>
            </a:lvl4pPr>
            <a:lvl5pPr marL="2286000" lvl="4" indent="-317500">
              <a:lnSpc>
                <a:spcPct val="115000"/>
              </a:lnSpc>
              <a:spcBef>
                <a:spcPts val="0"/>
              </a:spcBef>
              <a:spcAft>
                <a:spcPts val="0"/>
              </a:spcAft>
              <a:buClr>
                <a:schemeClr val="accent6"/>
              </a:buClr>
              <a:buSzPts val="1400"/>
              <a:buFont typeface="Karla Medium"/>
              <a:buChar char="○"/>
              <a:defRPr>
                <a:solidFill>
                  <a:schemeClr val="accent6"/>
                </a:solidFill>
                <a:latin typeface="Karla Medium"/>
                <a:ea typeface="Karla Medium"/>
                <a:cs typeface="Karla Medium"/>
                <a:sym typeface="Karla Medium"/>
              </a:defRPr>
            </a:lvl5pPr>
            <a:lvl6pPr marL="2743200" lvl="5" indent="-317500">
              <a:lnSpc>
                <a:spcPct val="115000"/>
              </a:lnSpc>
              <a:spcBef>
                <a:spcPts val="0"/>
              </a:spcBef>
              <a:spcAft>
                <a:spcPts val="0"/>
              </a:spcAft>
              <a:buClr>
                <a:schemeClr val="accent6"/>
              </a:buClr>
              <a:buSzPts val="1400"/>
              <a:buFont typeface="Karla Medium"/>
              <a:buChar char="■"/>
              <a:defRPr>
                <a:solidFill>
                  <a:schemeClr val="accent6"/>
                </a:solidFill>
                <a:latin typeface="Karla Medium"/>
                <a:ea typeface="Karla Medium"/>
                <a:cs typeface="Karla Medium"/>
                <a:sym typeface="Karla Medium"/>
              </a:defRPr>
            </a:lvl6pPr>
            <a:lvl7pPr marL="3200400" lvl="6" indent="-317500">
              <a:lnSpc>
                <a:spcPct val="115000"/>
              </a:lnSpc>
              <a:spcBef>
                <a:spcPts val="0"/>
              </a:spcBef>
              <a:spcAft>
                <a:spcPts val="0"/>
              </a:spcAft>
              <a:buClr>
                <a:schemeClr val="accent6"/>
              </a:buClr>
              <a:buSzPts val="1400"/>
              <a:buFont typeface="Karla Medium"/>
              <a:buChar char="●"/>
              <a:defRPr>
                <a:solidFill>
                  <a:schemeClr val="accent6"/>
                </a:solidFill>
                <a:latin typeface="Karla Medium"/>
                <a:ea typeface="Karla Medium"/>
                <a:cs typeface="Karla Medium"/>
                <a:sym typeface="Karla Medium"/>
              </a:defRPr>
            </a:lvl7pPr>
            <a:lvl8pPr marL="3657600" lvl="7" indent="-317500">
              <a:lnSpc>
                <a:spcPct val="115000"/>
              </a:lnSpc>
              <a:spcBef>
                <a:spcPts val="0"/>
              </a:spcBef>
              <a:spcAft>
                <a:spcPts val="0"/>
              </a:spcAft>
              <a:buClr>
                <a:schemeClr val="accent6"/>
              </a:buClr>
              <a:buSzPts val="1400"/>
              <a:buFont typeface="Karla Medium"/>
              <a:buChar char="○"/>
              <a:defRPr>
                <a:solidFill>
                  <a:schemeClr val="accent6"/>
                </a:solidFill>
                <a:latin typeface="Karla Medium"/>
                <a:ea typeface="Karla Medium"/>
                <a:cs typeface="Karla Medium"/>
                <a:sym typeface="Karla Medium"/>
              </a:defRPr>
            </a:lvl8pPr>
            <a:lvl9pPr marL="4114800" lvl="8" indent="-317500">
              <a:lnSpc>
                <a:spcPct val="115000"/>
              </a:lnSpc>
              <a:spcBef>
                <a:spcPts val="0"/>
              </a:spcBef>
              <a:spcAft>
                <a:spcPts val="0"/>
              </a:spcAft>
              <a:buClr>
                <a:schemeClr val="accent6"/>
              </a:buClr>
              <a:buSzPts val="1400"/>
              <a:buFont typeface="Karla Medium"/>
              <a:buChar char="■"/>
              <a:defRPr>
                <a:solidFill>
                  <a:schemeClr val="accent6"/>
                </a:solidFill>
                <a:latin typeface="Karla Medium"/>
                <a:ea typeface="Karla Medium"/>
                <a:cs typeface="Karla Medium"/>
                <a:sym typeface="Karla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8" r:id="rId6"/>
    <p:sldLayoutId id="2147483659" r:id="rId7"/>
    <p:sldLayoutId id="2147483660" r:id="rId8"/>
    <p:sldLayoutId id="2147483661" r:id="rId9"/>
    <p:sldLayoutId id="2147483662" r:id="rId10"/>
    <p:sldLayoutId id="2147483666" r:id="rId11"/>
    <p:sldLayoutId id="2147483667" r:id="rId12"/>
    <p:sldLayoutId id="2147483671" r:id="rId13"/>
    <p:sldLayoutId id="2147483672" r:id="rId14"/>
    <p:sldLayoutId id="2147483673" r:id="rId15"/>
    <p:sldLayoutId id="2147483678" r:id="rId16"/>
    <p:sldLayoutId id="214748367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30.png"/><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50.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8.png"/><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54;p39">
            <a:extLst>
              <a:ext uri="{FF2B5EF4-FFF2-40B4-BE49-F238E27FC236}">
                <a16:creationId xmlns:a16="http://schemas.microsoft.com/office/drawing/2014/main" id="{44F7E023-974A-DA28-E5C2-17590FE36D57}"/>
              </a:ext>
            </a:extLst>
          </p:cNvPr>
          <p:cNvSpPr txBox="1">
            <a:spLocks/>
          </p:cNvSpPr>
          <p:nvPr/>
        </p:nvSpPr>
        <p:spPr>
          <a:xfrm>
            <a:off x="0" y="392632"/>
            <a:ext cx="6267236"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tx2"/>
                </a:solidFill>
                <a:latin typeface="Arial" panose="020B0604020202020204" pitchFamily="34" charset="0"/>
                <a:cs typeface="Arial" panose="020B0604020202020204" pitchFamily="34" charset="0"/>
              </a:rPr>
              <a:t>KHỞI ĐỘNG</a:t>
            </a:r>
          </a:p>
        </p:txBody>
      </p:sp>
      <p:pic>
        <p:nvPicPr>
          <p:cNvPr id="5" name="Picture 4">
            <a:extLst>
              <a:ext uri="{FF2B5EF4-FFF2-40B4-BE49-F238E27FC236}">
                <a16:creationId xmlns:a16="http://schemas.microsoft.com/office/drawing/2014/main" id="{867C31C2-97B9-FD4E-3653-E9295898284D}"/>
              </a:ext>
            </a:extLst>
          </p:cNvPr>
          <p:cNvPicPr>
            <a:picLocks noChangeAspect="1"/>
          </p:cNvPicPr>
          <p:nvPr/>
        </p:nvPicPr>
        <p:blipFill rotWithShape="1">
          <a:blip r:embed="rId2"/>
          <a:srcRect r="25869"/>
          <a:stretch/>
        </p:blipFill>
        <p:spPr>
          <a:xfrm>
            <a:off x="6267236" y="357725"/>
            <a:ext cx="3032540" cy="4785775"/>
          </a:xfrm>
          <a:prstGeom prst="rect">
            <a:avLst/>
          </a:prstGeom>
        </p:spPr>
      </p:pic>
      <p:sp>
        <p:nvSpPr>
          <p:cNvPr id="7" name="Rounded Rectangle 3">
            <a:extLst>
              <a:ext uri="{FF2B5EF4-FFF2-40B4-BE49-F238E27FC236}">
                <a16:creationId xmlns:a16="http://schemas.microsoft.com/office/drawing/2014/main" id="{64970414-6BBD-87B5-E3AA-D0AAA23A59B2}"/>
              </a:ext>
            </a:extLst>
          </p:cNvPr>
          <p:cNvSpPr/>
          <p:nvPr/>
        </p:nvSpPr>
        <p:spPr>
          <a:xfrm>
            <a:off x="391249" y="1261194"/>
            <a:ext cx="5484736" cy="2024266"/>
          </a:xfrm>
          <a:prstGeom prst="roundRect">
            <a:avLst>
              <a:gd name="adj" fmla="val 13737"/>
            </a:avLst>
          </a:prstGeom>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Hiện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nay,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dòng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điện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xoay</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chiều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dùng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rộng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rãi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sản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xuất</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đời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Chúng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mô</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cường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dòng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điện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điện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áp</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xoay</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chiều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đại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grpSp>
        <p:nvGrpSpPr>
          <p:cNvPr id="16" name="Group 15">
            <a:extLst>
              <a:ext uri="{FF2B5EF4-FFF2-40B4-BE49-F238E27FC236}">
                <a16:creationId xmlns:a16="http://schemas.microsoft.com/office/drawing/2014/main" id="{5B5196EC-0C4D-8BE5-292C-FC95D322D970}"/>
              </a:ext>
            </a:extLst>
          </p:cNvPr>
          <p:cNvGrpSpPr/>
          <p:nvPr/>
        </p:nvGrpSpPr>
        <p:grpSpPr>
          <a:xfrm>
            <a:off x="513433" y="3581322"/>
            <a:ext cx="5142279" cy="958660"/>
            <a:chOff x="513433" y="3581322"/>
            <a:chExt cx="5142279" cy="958660"/>
          </a:xfrm>
        </p:grpSpPr>
        <p:sp>
          <p:nvSpPr>
            <p:cNvPr id="11" name="Rectangle 10">
              <a:extLst>
                <a:ext uri="{FF2B5EF4-FFF2-40B4-BE49-F238E27FC236}">
                  <a16:creationId xmlns:a16="http://schemas.microsoft.com/office/drawing/2014/main" id="{86DE8CF5-C3DF-3776-D7BB-9DC71B579F98}"/>
                </a:ext>
              </a:extLst>
            </p:cNvPr>
            <p:cNvSpPr/>
            <p:nvPr/>
          </p:nvSpPr>
          <p:spPr>
            <a:xfrm>
              <a:off x="1452540" y="3581322"/>
              <a:ext cx="4203172" cy="958660"/>
            </a:xfrm>
            <a:prstGeom prst="rect">
              <a:avLst/>
            </a:prstGeom>
          </p:spPr>
          <p:txBody>
            <a:bodyPr wrap="square">
              <a:spAutoFit/>
            </a:bodyPr>
            <a:lstStyle/>
            <a:p>
              <a:pPr marL="0" marR="0" algn="just">
                <a:lnSpc>
                  <a:spcPct val="150000"/>
                </a:lnSpc>
                <a:spcBef>
                  <a:spcPts val="0"/>
                </a:spcBef>
                <a:spcAft>
                  <a:spcPts val="0"/>
                </a:spcAft>
              </a:pP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Ngoài</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cách</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này</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còn</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có</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cách</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mô</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tả</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nào</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trực</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quan</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hơn</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không</a:t>
              </a:r>
              <a:r>
                <a:rPr lang="en-US"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41AA3CC-75D9-C1AF-80AE-3601E2D00668}"/>
                </a:ext>
              </a:extLst>
            </p:cNvPr>
            <p:cNvPicPr>
              <a:picLocks noChangeAspect="1"/>
            </p:cNvPicPr>
            <p:nvPr/>
          </p:nvPicPr>
          <p:blipFill>
            <a:blip r:embed="rId3"/>
            <a:stretch>
              <a:fillRect/>
            </a:stretch>
          </p:blipFill>
          <p:spPr>
            <a:xfrm>
              <a:off x="513433" y="3667827"/>
              <a:ext cx="768941" cy="872155"/>
            </a:xfrm>
            <a:prstGeom prst="rect">
              <a:avLst/>
            </a:prstGeom>
          </p:spPr>
        </p:pic>
      </p:grpSp>
      <p:grpSp>
        <p:nvGrpSpPr>
          <p:cNvPr id="13" name="Group 12">
            <a:extLst>
              <a:ext uri="{FF2B5EF4-FFF2-40B4-BE49-F238E27FC236}">
                <a16:creationId xmlns:a16="http://schemas.microsoft.com/office/drawing/2014/main" id="{447094AC-D44E-AF14-3FA1-C66E2E4EE3CC}"/>
              </a:ext>
            </a:extLst>
          </p:cNvPr>
          <p:cNvGrpSpPr/>
          <p:nvPr/>
        </p:nvGrpSpPr>
        <p:grpSpPr>
          <a:xfrm>
            <a:off x="5875985" y="3298789"/>
            <a:ext cx="1610229" cy="1610229"/>
            <a:chOff x="373876" y="50015"/>
            <a:chExt cx="1610229" cy="1610229"/>
          </a:xfrm>
        </p:grpSpPr>
        <p:sp>
          <p:nvSpPr>
            <p:cNvPr id="14" name="Star: 12 Points 13">
              <a:extLst>
                <a:ext uri="{FF2B5EF4-FFF2-40B4-BE49-F238E27FC236}">
                  <a16:creationId xmlns:a16="http://schemas.microsoft.com/office/drawing/2014/main" id="{ACBDB9BF-D17D-B16B-BEF6-9E49306AD154}"/>
                </a:ext>
              </a:extLst>
            </p:cNvPr>
            <p:cNvSpPr/>
            <p:nvPr/>
          </p:nvSpPr>
          <p:spPr>
            <a:xfrm>
              <a:off x="373876" y="50015"/>
              <a:ext cx="1610229" cy="1610229"/>
            </a:xfrm>
            <a:prstGeom prst="star12">
              <a:avLst/>
            </a:prstGeom>
            <a:solidFill>
              <a:schemeClr val="tx2"/>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F378F9E-7681-325D-92A3-438600F7C0E9}"/>
                </a:ext>
              </a:extLst>
            </p:cNvPr>
            <p:cNvSpPr txBox="1"/>
            <p:nvPr/>
          </p:nvSpPr>
          <p:spPr>
            <a:xfrm>
              <a:off x="424795" y="429659"/>
              <a:ext cx="1497455" cy="850939"/>
            </a:xfrm>
            <a:prstGeom prst="rect">
              <a:avLst/>
            </a:prstGeom>
            <a:noFill/>
          </p:spPr>
          <p:txBody>
            <a:bodyPr wrap="square" rtlCol="0">
              <a:spAutoFit/>
            </a:bodyPr>
            <a:lstStyle/>
            <a:p>
              <a:pPr algn="ctr">
                <a:lnSpc>
                  <a:spcPct val="130000"/>
                </a:lnSpc>
              </a:pPr>
              <a:r>
                <a:rPr lang="en-US" sz="2000" dirty="0" err="1">
                  <a:solidFill>
                    <a:srgbClr val="FFFFFF"/>
                  </a:solidFill>
                </a:rPr>
                <a:t>Sử</a:t>
              </a:r>
              <a:r>
                <a:rPr lang="en-US" sz="2000" dirty="0">
                  <a:solidFill>
                    <a:srgbClr val="FFFFFF"/>
                  </a:solidFill>
                </a:rPr>
                <a:t> </a:t>
              </a:r>
              <a:r>
                <a:rPr lang="en-US" sz="2000" dirty="0" err="1">
                  <a:solidFill>
                    <a:srgbClr val="FFFFFF"/>
                  </a:solidFill>
                </a:rPr>
                <a:t>dụng</a:t>
              </a:r>
              <a:r>
                <a:rPr lang="en-US" sz="2000" dirty="0">
                  <a:solidFill>
                    <a:srgbClr val="FFFFFF"/>
                  </a:solidFill>
                </a:rPr>
                <a:t> </a:t>
              </a:r>
              <a:r>
                <a:rPr lang="en-US" sz="2000" dirty="0" err="1">
                  <a:solidFill>
                    <a:srgbClr val="FFFFFF"/>
                  </a:solidFill>
                </a:rPr>
                <a:t>đồ</a:t>
              </a:r>
              <a:r>
                <a:rPr lang="en-US" sz="2000" dirty="0">
                  <a:solidFill>
                    <a:srgbClr val="FFFFFF"/>
                  </a:solidFill>
                </a:rPr>
                <a:t> </a:t>
              </a:r>
              <a:r>
                <a:rPr lang="en-US" sz="2000" dirty="0" err="1">
                  <a:solidFill>
                    <a:srgbClr val="FFFFFF"/>
                  </a:solidFill>
                </a:rPr>
                <a:t>thị</a:t>
              </a:r>
              <a:endParaRPr lang="en-US" sz="2000" dirty="0">
                <a:solidFill>
                  <a:srgbClr val="FFFFFF"/>
                </a:solidFill>
              </a:endParaRPr>
            </a:p>
          </p:txBody>
        </p:sp>
      </p:grpSp>
    </p:spTree>
    <p:extLst>
      <p:ext uri="{BB962C8B-B14F-4D97-AF65-F5344CB8AC3E}">
        <p14:creationId xmlns:p14="http://schemas.microsoft.com/office/powerpoint/2010/main" val="395956257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5517AB-7903-D408-4E49-5914E0058A0E}"/>
              </a:ext>
            </a:extLst>
          </p:cNvPr>
          <p:cNvSpPr txBox="1"/>
          <p:nvPr/>
        </p:nvSpPr>
        <p:spPr>
          <a:xfrm>
            <a:off x="665496" y="549304"/>
            <a:ext cx="7956226"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 X</a:t>
            </a:r>
            <a:r>
              <a:rPr lang="en-US" sz="2000" dirty="0" err="1">
                <a:latin typeface="Arial" panose="020B0604020202020204" pitchFamily="34" charset="0"/>
                <a:ea typeface="Calibri" panose="020F0502020204030204" pitchFamily="34" charset="0"/>
                <a:cs typeface="Arial" panose="020B0604020202020204" pitchFamily="34" charset="0"/>
              </a:rPr>
              <a:t>ác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định</a:t>
            </a:r>
            <a:r>
              <a:rPr lang="en-US" sz="2000" dirty="0">
                <a:latin typeface="Arial" panose="020B0604020202020204" pitchFamily="34" charset="0"/>
                <a:ea typeface="Calibri" panose="020F0502020204030204" pitchFamily="34" charset="0"/>
                <a:cs typeface="Arial" panose="020B0604020202020204" pitchFamily="34" charset="0"/>
              </a:rPr>
              <a:t> c</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thức</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mô</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tả</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độ</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dòng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điện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theo</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3E9857-5B52-088E-1F11-6E21512A27D6}"/>
                  </a:ext>
                </a:extLst>
              </p:cNvPr>
              <p:cNvSpPr txBox="1"/>
              <p:nvPr/>
            </p:nvSpPr>
            <p:spPr>
              <a:xfrm>
                <a:off x="665496" y="1078806"/>
                <a:ext cx="7813007" cy="2082237"/>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dirty="0" err="1">
                    <a:effectLst/>
                    <a:latin typeface="Arial" panose="020B0604020202020204" pitchFamily="34" charset="0"/>
                    <a:ea typeface="Calibri" panose="020F0502020204030204" pitchFamily="34" charset="0"/>
                    <a:cs typeface="Arial" panose="020B0604020202020204" pitchFamily="34" charset="0"/>
                  </a:rPr>
                  <a:t>Cường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cực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đại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effectLst/>
                        <a:latin typeface="Cambria Math" panose="02040503050406030204" pitchFamily="18" charset="0"/>
                        <a:ea typeface="Calibri" panose="020F0502020204030204" pitchFamily="34" charset="0"/>
                        <a:cs typeface="Arial" panose="020B0604020202020204" pitchFamily="34" charset="0"/>
                      </a:rPr>
                      <m:t>𝐼</m:t>
                    </m:r>
                    <m:r>
                      <a:rPr lang="en-US" sz="2000" i="1" baseline="-25000" dirty="0">
                        <a:effectLst/>
                        <a:latin typeface="Cambria Math" panose="02040503050406030204" pitchFamily="18" charset="0"/>
                        <a:ea typeface="Calibri" panose="020F0502020204030204" pitchFamily="34" charset="0"/>
                        <a:cs typeface="Arial" panose="020B0604020202020204" pitchFamily="34" charset="0"/>
                      </a:rPr>
                      <m:t>0</m:t>
                    </m:r>
                    <m:r>
                      <a:rPr lang="en-US" sz="2000" i="1" dirty="0">
                        <a:effectLst/>
                        <a:latin typeface="Cambria Math" panose="02040503050406030204" pitchFamily="18" charset="0"/>
                        <a:ea typeface="Calibri" panose="020F0502020204030204" pitchFamily="34" charset="0"/>
                        <a:cs typeface="Arial" panose="020B0604020202020204" pitchFamily="34" charset="0"/>
                      </a:rPr>
                      <m:t> = 3 </m:t>
                    </m:r>
                    <m:r>
                      <a:rPr lang="en-US" sz="2000" i="1" dirty="0">
                        <a:effectLst/>
                        <a:latin typeface="Cambria Math" panose="02040503050406030204" pitchFamily="18" charset="0"/>
                        <a:ea typeface="Calibri" panose="020F0502020204030204" pitchFamily="34" charset="0"/>
                        <a:cs typeface="Arial" panose="020B0604020202020204" pitchFamily="34" charset="0"/>
                      </a:rPr>
                      <m:t>𝑚𝐴</m:t>
                    </m:r>
                  </m:oMath>
                </a14:m>
                <a:r>
                  <a:rPr lang="en-US" sz="2000" dirty="0">
                    <a:effectLst/>
                    <a:latin typeface="Arial" panose="020B0604020202020204" pitchFamily="34" charset="0"/>
                    <a:ea typeface="Calibri" panose="020F0502020204030204" pitchFamily="34" charset="0"/>
                    <a:cs typeface="Arial" panose="020B0604020202020204" pitchFamily="34" charset="0"/>
                  </a:rPr>
                  <a:t>.</a:t>
                </a:r>
              </a:p>
              <a:p>
                <a:pPr marL="342900" marR="0" indent="-342900" algn="just">
                  <a:lnSpc>
                    <a:spcPct val="150000"/>
                  </a:lnSpc>
                  <a:spcBef>
                    <a:spcPts val="0"/>
                  </a:spcBef>
                  <a:spcAft>
                    <a:spcPts val="0"/>
                  </a:spcAft>
                  <a:buFont typeface="Arial" panose="020B0604020202020204" pitchFamily="34" charset="0"/>
                  <a:buChar char="•"/>
                </a:pPr>
                <a:r>
                  <a:rPr lang="en-US" sz="2000" dirty="0" err="1">
                    <a:latin typeface="Arial" panose="020B0604020202020204" pitchFamily="34" charset="0"/>
                    <a:ea typeface="Calibri" panose="020F0502020204030204" pitchFamily="34" charset="0"/>
                    <a:cs typeface="Arial" panose="020B0604020202020204" pitchFamily="34" charset="0"/>
                  </a:rPr>
                  <a:t>T</a:t>
                </a:r>
                <a:r>
                  <a:rPr lang="en-US" sz="2000" dirty="0" err="1">
                    <a:effectLst/>
                    <a:latin typeface="Arial" panose="020B0604020202020204" pitchFamily="34" charset="0"/>
                    <a:ea typeface="Calibri" panose="020F0502020204030204" pitchFamily="34" charset="0"/>
                    <a:cs typeface="Arial" panose="020B0604020202020204" pitchFamily="34" charset="0"/>
                  </a:rPr>
                  <a:t>ần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góc</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ω</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π</m:t>
                        </m:r>
                      </m:num>
                      <m:den>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den>
                    </m:f>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0">
                            <a:effectLst/>
                            <a:latin typeface="Cambria Math" panose="02040503050406030204" pitchFamily="18" charset="0"/>
                            <a:ea typeface="Calibri" panose="020F0502020204030204" pitchFamily="34" charset="0"/>
                            <a:cs typeface="Times New Roman" panose="02020603050405020304" pitchFamily="18" charset="0"/>
                          </a:rPr>
                          <m:t>500</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π</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0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rad</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s</m:t>
                    </m:r>
                  </m:oMath>
                </a14:m>
                <a:r>
                  <a:rPr lang="en-US" sz="2000" dirty="0">
                    <a:effectLst/>
                    <a:latin typeface="Arial" panose="020B0604020202020204" pitchFamily="34" charset="0"/>
                    <a:ea typeface="Calibri" panose="020F0502020204030204" pitchFamily="34" charset="0"/>
                    <a:cs typeface="Arial" panose="020B0604020202020204" pitchFamily="34" charset="0"/>
                  </a:rPr>
                  <a:t>.</a:t>
                </a:r>
              </a:p>
              <a:p>
                <a:pPr marL="342900" marR="0" indent="-342900" algn="just">
                  <a:lnSpc>
                    <a:spcPct val="150000"/>
                  </a:lnSpc>
                  <a:spcBef>
                    <a:spcPts val="0"/>
                  </a:spcBef>
                  <a:spcAft>
                    <a:spcPts val="0"/>
                  </a:spcAft>
                  <a:buFont typeface="Arial" panose="020B0604020202020204" pitchFamily="34" charset="0"/>
                  <a:buChar char="•"/>
                </a:pPr>
                <a:r>
                  <a:rPr lang="en-US" sz="2000" dirty="0" err="1">
                    <a:effectLst/>
                    <a:latin typeface="Arial" panose="020B0604020202020204" pitchFamily="34" charset="0"/>
                    <a:ea typeface="Calibri" panose="020F0502020204030204" pitchFamily="34" charset="0"/>
                    <a:cs typeface="Arial" panose="020B0604020202020204" pitchFamily="34" charset="0"/>
                  </a:rPr>
                  <a:t>Tại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thời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điểm</a:t>
                </a:r>
                <a:r>
                  <a:rPr lang="en-US" sz="2000" dirty="0">
                    <a:effectLst/>
                    <a:latin typeface="Arial" panose="020B0604020202020204" pitchFamily="34" charset="0"/>
                    <a:ea typeface="Calibri" panose="020F0502020204030204" pitchFamily="34" charset="0"/>
                    <a:cs typeface="Arial" panose="020B0604020202020204" pitchFamily="34" charset="0"/>
                  </a:rPr>
                  <a:t> ban </a:t>
                </a:r>
                <a:r>
                  <a:rPr lang="en-US" sz="2000" dirty="0" err="1">
                    <a:effectLst/>
                    <a:latin typeface="Arial" panose="020B0604020202020204" pitchFamily="34" charset="0"/>
                    <a:ea typeface="Calibri" panose="020F0502020204030204" pitchFamily="34" charset="0"/>
                    <a:cs typeface="Arial" panose="020B0604020202020204" pitchFamily="34" charset="0"/>
                  </a:rPr>
                  <a:t>đầu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cực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đại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đang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giảm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nên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pha</a:t>
                </a:r>
                <a:r>
                  <a:rPr lang="en-US" sz="2000" dirty="0">
                    <a:effectLst/>
                    <a:latin typeface="Arial" panose="020B0604020202020204" pitchFamily="34" charset="0"/>
                    <a:ea typeface="Calibri" panose="020F0502020204030204" pitchFamily="34" charset="0"/>
                    <a:cs typeface="Arial" panose="020B0604020202020204" pitchFamily="34" charset="0"/>
                  </a:rPr>
                  <a:t> ban </a:t>
                </a:r>
                <a:r>
                  <a:rPr lang="en-US" sz="2000" dirty="0" err="1">
                    <a:effectLst/>
                    <a:latin typeface="Arial" panose="020B0604020202020204" pitchFamily="34" charset="0"/>
                    <a:ea typeface="Calibri" panose="020F0502020204030204" pitchFamily="34" charset="0"/>
                    <a:cs typeface="Arial" panose="020B0604020202020204" pitchFamily="34" charset="0"/>
                  </a:rPr>
                  <a:t>đầu</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effectLst/>
                        <a:latin typeface="Cambria Math" panose="02040503050406030204" pitchFamily="18" charset="0"/>
                        <a:ea typeface="Calibri" panose="020F0502020204030204" pitchFamily="34" charset="0"/>
                        <a:cs typeface="Arial" panose="020B0604020202020204" pitchFamily="34" charset="0"/>
                      </a:rPr>
                      <m:t>𝜑</m:t>
                    </m:r>
                    <m:r>
                      <a:rPr lang="en-US" sz="2000" i="1" dirty="0" smtClean="0">
                        <a:effectLst/>
                        <a:latin typeface="Cambria Math" panose="02040503050406030204" pitchFamily="18" charset="0"/>
                        <a:ea typeface="Calibri" panose="020F0502020204030204" pitchFamily="34" charset="0"/>
                        <a:cs typeface="Arial" panose="020B0604020202020204" pitchFamily="34" charset="0"/>
                      </a:rPr>
                      <m:t> = 0 </m:t>
                    </m:r>
                    <m:r>
                      <a:rPr lang="en-US" sz="2000" i="1" dirty="0" smtClean="0">
                        <a:effectLst/>
                        <a:latin typeface="Cambria Math" panose="02040503050406030204" pitchFamily="18" charset="0"/>
                        <a:ea typeface="Calibri" panose="020F0502020204030204" pitchFamily="34" charset="0"/>
                        <a:cs typeface="Arial" panose="020B0604020202020204" pitchFamily="34" charset="0"/>
                      </a:rPr>
                      <m:t>𝑟𝑎𝑑</m:t>
                    </m:r>
                  </m:oMath>
                </a14:m>
                <a:r>
                  <a:rPr lang="en-US" sz="2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843E9857-5B52-088E-1F11-6E21512A27D6}"/>
                  </a:ext>
                </a:extLst>
              </p:cNvPr>
              <p:cNvSpPr txBox="1">
                <a:spLocks noRot="1" noChangeAspect="1" noMove="1" noResize="1" noEditPoints="1" noAdjustHandles="1" noChangeArrowheads="1" noChangeShapeType="1" noTextEdit="1"/>
              </p:cNvSpPr>
              <p:nvPr/>
            </p:nvSpPr>
            <p:spPr>
              <a:xfrm>
                <a:off x="665496" y="1078806"/>
                <a:ext cx="7813007" cy="2082237"/>
              </a:xfrm>
              <a:prstGeom prst="rect">
                <a:avLst/>
              </a:prstGeom>
              <a:blipFill>
                <a:blip r:embed="rId2"/>
                <a:stretch>
                  <a:fillRect l="-702" r="-858" b="-438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745169C0-8E3D-CCEF-09A2-5FBEEF09261F}"/>
              </a:ext>
            </a:extLst>
          </p:cNvPr>
          <p:cNvPicPr>
            <a:picLocks noChangeAspect="1"/>
          </p:cNvPicPr>
          <p:nvPr/>
        </p:nvPicPr>
        <p:blipFill>
          <a:blip r:embed="rId3"/>
          <a:stretch>
            <a:fillRect/>
          </a:stretch>
        </p:blipFill>
        <p:spPr>
          <a:xfrm>
            <a:off x="665496" y="3290435"/>
            <a:ext cx="914479" cy="774259"/>
          </a:xfrm>
          <a:prstGeom prst="rect">
            <a:avLst/>
          </a:prstGeom>
        </p:spPr>
      </p:pic>
      <p:grpSp>
        <p:nvGrpSpPr>
          <p:cNvPr id="16" name="Group 15">
            <a:extLst>
              <a:ext uri="{FF2B5EF4-FFF2-40B4-BE49-F238E27FC236}">
                <a16:creationId xmlns:a16="http://schemas.microsoft.com/office/drawing/2014/main" id="{FD83A0C1-59C7-A69D-51F9-7EAF85F651B1}"/>
              </a:ext>
            </a:extLst>
          </p:cNvPr>
          <p:cNvGrpSpPr/>
          <p:nvPr/>
        </p:nvGrpSpPr>
        <p:grpSpPr>
          <a:xfrm>
            <a:off x="1707613" y="3466810"/>
            <a:ext cx="7108206" cy="1379920"/>
            <a:chOff x="1707613" y="3466810"/>
            <a:chExt cx="7108206" cy="1379920"/>
          </a:xfrm>
        </p:grpSpPr>
        <p:grpSp>
          <p:nvGrpSpPr>
            <p:cNvPr id="13" name="Group 12">
              <a:extLst>
                <a:ext uri="{FF2B5EF4-FFF2-40B4-BE49-F238E27FC236}">
                  <a16:creationId xmlns:a16="http://schemas.microsoft.com/office/drawing/2014/main" id="{09EB671F-49B0-9773-046D-064DFC433C77}"/>
                </a:ext>
              </a:extLst>
            </p:cNvPr>
            <p:cNvGrpSpPr/>
            <p:nvPr/>
          </p:nvGrpSpPr>
          <p:grpSpPr>
            <a:xfrm>
              <a:off x="1707613" y="3477509"/>
              <a:ext cx="5916059" cy="1369221"/>
              <a:chOff x="1707613" y="3418443"/>
              <a:chExt cx="5916059" cy="1369221"/>
            </a:xfrm>
          </p:grpSpPr>
          <p:sp>
            <p:nvSpPr>
              <p:cNvPr id="10" name="TextBox 9">
                <a:extLst>
                  <a:ext uri="{FF2B5EF4-FFF2-40B4-BE49-F238E27FC236}">
                    <a16:creationId xmlns:a16="http://schemas.microsoft.com/office/drawing/2014/main" id="{F1642B2E-14FF-E863-532A-05545F4A948D}"/>
                  </a:ext>
                </a:extLst>
              </p:cNvPr>
              <p:cNvSpPr txBox="1"/>
              <p:nvPr/>
            </p:nvSpPr>
            <p:spPr>
              <a:xfrm>
                <a:off x="1707613" y="3418443"/>
                <a:ext cx="5916059" cy="400110"/>
              </a:xfrm>
              <a:prstGeom prst="rect">
                <a:avLst/>
              </a:prstGeom>
              <a:noFill/>
            </p:spPr>
            <p:txBody>
              <a:bodyPr wrap="square">
                <a:spAutoFit/>
              </a:bodyPr>
              <a:lstStyle/>
              <a:p>
                <a:pPr marL="0" marR="0" algn="just">
                  <a:spcBef>
                    <a:spcPts val="0"/>
                  </a:spcBef>
                  <a:spcAft>
                    <a:spcPts val="0"/>
                  </a:spcAft>
                </a:pPr>
                <a:r>
                  <a:rPr lang="en-US" sz="2000" dirty="0" err="1">
                    <a:effectLst/>
                    <a:latin typeface="Arial" panose="020B0604020202020204" pitchFamily="34" charset="0"/>
                    <a:ea typeface="Calibri" panose="020F0502020204030204" pitchFamily="34" charset="0"/>
                    <a:cs typeface="Arial" panose="020B0604020202020204" pitchFamily="34" charset="0"/>
                  </a:rPr>
                  <a:t>Công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theo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thời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gian</a:t>
                </a:r>
                <a:r>
                  <a:rPr lang="en-US" sz="2000" dirty="0">
                    <a:effectLst/>
                    <a:latin typeface="Arial" panose="020B0604020202020204" pitchFamily="34" charset="0"/>
                    <a:ea typeface="Calibri" panose="020F0502020204030204" pitchFamily="34" charset="0"/>
                    <a:cs typeface="Arial" panose="020B0604020202020204" pitchFamily="34" charset="0"/>
                  </a:rPr>
                  <a:t> 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41DE046-38E0-711E-CC7B-7B01A625D2EB}"/>
                      </a:ext>
                    </a:extLst>
                  </p:cNvPr>
                  <p:cNvSpPr txBox="1"/>
                  <p:nvPr/>
                </p:nvSpPr>
                <p:spPr>
                  <a:xfrm>
                    <a:off x="4277300" y="3818553"/>
                    <a:ext cx="3159088" cy="9691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𝑖</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𝑐𝑜𝑠</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500</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𝜋</m:t>
                              </m:r>
                            </m:num>
                            <m:den>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den>
                          </m:f>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𝑡</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2" name="TextBox 11">
                    <a:extLst>
                      <a:ext uri="{FF2B5EF4-FFF2-40B4-BE49-F238E27FC236}">
                        <a16:creationId xmlns:a16="http://schemas.microsoft.com/office/drawing/2014/main" id="{C41DE046-38E0-711E-CC7B-7B01A625D2EB}"/>
                      </a:ext>
                    </a:extLst>
                  </p:cNvPr>
                  <p:cNvSpPr txBox="1">
                    <a:spLocks noRot="1" noChangeAspect="1" noMove="1" noResize="1" noEditPoints="1" noAdjustHandles="1" noChangeArrowheads="1" noChangeShapeType="1" noTextEdit="1"/>
                  </p:cNvSpPr>
                  <p:nvPr/>
                </p:nvSpPr>
                <p:spPr>
                  <a:xfrm>
                    <a:off x="4277300" y="3818553"/>
                    <a:ext cx="3159088" cy="969111"/>
                  </a:xfrm>
                  <a:prstGeom prst="rect">
                    <a:avLst/>
                  </a:prstGeom>
                  <a:blipFill>
                    <a:blip r:embed="rId4"/>
                    <a:stretch>
                      <a:fillRect/>
                    </a:stretch>
                  </a:blipFill>
                </p:spPr>
                <p:txBody>
                  <a:bodyPr/>
                  <a:lstStyle/>
                  <a:p>
                    <a:r>
                      <a:rPr lang="en-US">
                        <a:noFill/>
                      </a:rPr>
                      <a:t> </a:t>
                    </a:r>
                  </a:p>
                </p:txBody>
              </p:sp>
            </mc:Fallback>
          </mc:AlternateContent>
        </p:grpSp>
        <p:pic>
          <p:nvPicPr>
            <p:cNvPr id="15" name="Picture 14">
              <a:extLst>
                <a:ext uri="{FF2B5EF4-FFF2-40B4-BE49-F238E27FC236}">
                  <a16:creationId xmlns:a16="http://schemas.microsoft.com/office/drawing/2014/main" id="{33DD8A7B-06FE-0E77-23AA-2EA82ADA5C7C}"/>
                </a:ext>
              </a:extLst>
            </p:cNvPr>
            <p:cNvPicPr>
              <a:picLocks noChangeAspect="1"/>
            </p:cNvPicPr>
            <p:nvPr/>
          </p:nvPicPr>
          <p:blipFill>
            <a:blip r:embed="rId5"/>
            <a:stretch>
              <a:fillRect/>
            </a:stretch>
          </p:blipFill>
          <p:spPr>
            <a:xfrm flipH="1">
              <a:off x="7751310" y="3466810"/>
              <a:ext cx="1064509" cy="1379920"/>
            </a:xfrm>
            <a:prstGeom prst="rect">
              <a:avLst/>
            </a:prstGeom>
          </p:spPr>
        </p:pic>
      </p:grpSp>
    </p:spTree>
    <p:extLst>
      <p:ext uri="{BB962C8B-B14F-4D97-AF65-F5344CB8AC3E}">
        <p14:creationId xmlns:p14="http://schemas.microsoft.com/office/powerpoint/2010/main" val="271736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4FA94-7DFD-4886-2530-4B1F7F40EA66}"/>
              </a:ext>
            </a:extLst>
          </p:cNvPr>
          <p:cNvSpPr/>
          <p:nvPr/>
        </p:nvSpPr>
        <p:spPr>
          <a:xfrm>
            <a:off x="0" y="0"/>
            <a:ext cx="9144000" cy="6592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diễn</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điện</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áp</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xoay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thị</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998B5B3-5760-8C9A-A674-5C8A5A982FC4}"/>
              </a:ext>
            </a:extLst>
          </p:cNvPr>
          <p:cNvGrpSpPr/>
          <p:nvPr/>
        </p:nvGrpSpPr>
        <p:grpSpPr>
          <a:xfrm>
            <a:off x="4825854" y="992713"/>
            <a:ext cx="3850313" cy="2101361"/>
            <a:chOff x="457200" y="982080"/>
            <a:chExt cx="3850313" cy="2101361"/>
          </a:xfrm>
        </p:grpSpPr>
        <p:sp>
          <p:nvSpPr>
            <p:cNvPr id="4" name="Rectangle: Rounded Corners 3">
              <a:extLst>
                <a:ext uri="{FF2B5EF4-FFF2-40B4-BE49-F238E27FC236}">
                  <a16:creationId xmlns:a16="http://schemas.microsoft.com/office/drawing/2014/main" id="{CF8C58FD-D6F1-3E8E-148B-9C31B84A6E67}"/>
                </a:ext>
              </a:extLst>
            </p:cNvPr>
            <p:cNvSpPr/>
            <p:nvPr/>
          </p:nvSpPr>
          <p:spPr>
            <a:xfrm>
              <a:off x="457200" y="1297173"/>
              <a:ext cx="3850313" cy="1786268"/>
            </a:xfrm>
            <a:prstGeom prst="roundRect">
              <a:avLst>
                <a:gd name="adj" fmla="val 6196"/>
              </a:avLst>
            </a:prstGeom>
            <a:solidFill>
              <a:srgbClr val="FFFFFF"/>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
              <a:extLst>
                <a:ext uri="{FF2B5EF4-FFF2-40B4-BE49-F238E27FC236}">
                  <a16:creationId xmlns:a16="http://schemas.microsoft.com/office/drawing/2014/main" id="{B01CAEAE-C0BE-7E33-246C-AFA1025FBF71}"/>
                </a:ext>
              </a:extLst>
            </p:cNvPr>
            <p:cNvSpPr/>
            <p:nvPr/>
          </p:nvSpPr>
          <p:spPr>
            <a:xfrm>
              <a:off x="457200" y="982080"/>
              <a:ext cx="2955852" cy="587964"/>
            </a:xfrm>
            <a:prstGeom prst="roundRect">
              <a:avLst/>
            </a:prstGeom>
            <a:solidFill>
              <a:schemeClr val="accent3"/>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hỏi</a:t>
              </a:r>
              <a:r>
                <a:rPr lang="en-US" sz="2000" b="1" dirty="0">
                  <a:solidFill>
                    <a:srgbClr val="FFFFFF"/>
                  </a:solidFill>
                  <a:latin typeface="Arial" panose="020B0604020202020204" pitchFamily="34" charset="0"/>
                  <a:cs typeface="Arial" panose="020B0604020202020204" pitchFamily="34" charset="0"/>
                </a:rPr>
                <a:t> 4</a:t>
              </a:r>
              <a:r>
                <a:rPr lang="vi-VN" sz="2000" b="1" dirty="0">
                  <a:solidFill>
                    <a:srgbClr val="FFFFFF"/>
                  </a:solidFill>
                  <a:latin typeface="Arial" panose="020B0604020202020204" pitchFamily="34" charset="0"/>
                  <a:cs typeface="Arial" panose="020B0604020202020204" pitchFamily="34" charset="0"/>
                </a:rPr>
                <a:t> (SGK - tr.</a:t>
              </a:r>
              <a:r>
                <a:rPr lang="en-US" sz="2000" b="1" dirty="0">
                  <a:solidFill>
                    <a:srgbClr val="FFFFFF"/>
                  </a:solidFill>
                  <a:latin typeface="Arial" panose="020B0604020202020204" pitchFamily="34" charset="0"/>
                  <a:cs typeface="Arial" panose="020B0604020202020204" pitchFamily="34" charset="0"/>
                </a:rPr>
                <a:t>8</a:t>
              </a:r>
              <a:r>
                <a:rPr lang="vi-VN" sz="2000" b="1" dirty="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4EBB072-B581-5D32-FBB6-529C3F6E9CB4}"/>
                </a:ext>
              </a:extLst>
            </p:cNvPr>
            <p:cNvSpPr txBox="1"/>
            <p:nvPr/>
          </p:nvSpPr>
          <p:spPr>
            <a:xfrm>
              <a:off x="546246" y="1570044"/>
              <a:ext cx="3672219" cy="1420325"/>
            </a:xfrm>
            <a:prstGeom prst="rect">
              <a:avLst/>
            </a:prstGeom>
            <a:noFill/>
          </p:spPr>
          <p:txBody>
            <a:bodyPr wrap="square">
              <a:spAutoFit/>
            </a:bodyPr>
            <a:lstStyle/>
            <a:p>
              <a:pPr algn="just">
                <a:lnSpc>
                  <a:spcPct val="150000"/>
                </a:lnSpc>
              </a:pPr>
              <a:r>
                <a:rPr lang="vi-VN" sz="2000" dirty="0"/>
                <a:t>Ở Hình 1.3, điện áp giữa hai đầu đoạn mạch đổi dấu tại các thời điểm nào?</a:t>
              </a:r>
              <a:endParaRPr lang="en-US" sz="2000" dirty="0"/>
            </a:p>
          </p:txBody>
        </p:sp>
      </p:grpSp>
      <p:grpSp>
        <p:nvGrpSpPr>
          <p:cNvPr id="10" name="Group 9">
            <a:extLst>
              <a:ext uri="{FF2B5EF4-FFF2-40B4-BE49-F238E27FC236}">
                <a16:creationId xmlns:a16="http://schemas.microsoft.com/office/drawing/2014/main" id="{F4E91F7B-D3E2-38E7-C6D0-D944EBF90C0E}"/>
              </a:ext>
            </a:extLst>
          </p:cNvPr>
          <p:cNvGrpSpPr/>
          <p:nvPr/>
        </p:nvGrpSpPr>
        <p:grpSpPr>
          <a:xfrm>
            <a:off x="151514" y="992713"/>
            <a:ext cx="4420486" cy="3927195"/>
            <a:chOff x="4583962" y="982080"/>
            <a:chExt cx="4420486" cy="3927195"/>
          </a:xfrm>
        </p:grpSpPr>
        <p:pic>
          <p:nvPicPr>
            <p:cNvPr id="8" name="Picture 7">
              <a:extLst>
                <a:ext uri="{FF2B5EF4-FFF2-40B4-BE49-F238E27FC236}">
                  <a16:creationId xmlns:a16="http://schemas.microsoft.com/office/drawing/2014/main" id="{5E952DE8-2F5D-28C1-D76A-DBAA5B47E694}"/>
                </a:ext>
              </a:extLst>
            </p:cNvPr>
            <p:cNvPicPr>
              <a:picLocks noChangeAspect="1"/>
            </p:cNvPicPr>
            <p:nvPr/>
          </p:nvPicPr>
          <p:blipFill rotWithShape="1">
            <a:blip r:embed="rId2"/>
            <a:srcRect l="23809" t="3181" r="23401" b="23431"/>
            <a:stretch/>
          </p:blipFill>
          <p:spPr>
            <a:xfrm>
              <a:off x="4710225" y="982080"/>
              <a:ext cx="4167961" cy="2772520"/>
            </a:xfrm>
            <a:prstGeom prst="rect">
              <a:avLst/>
            </a:prstGeom>
          </p:spPr>
        </p:pic>
        <p:sp>
          <p:nvSpPr>
            <p:cNvPr id="9" name="TextBox 8">
              <a:extLst>
                <a:ext uri="{FF2B5EF4-FFF2-40B4-BE49-F238E27FC236}">
                  <a16:creationId xmlns:a16="http://schemas.microsoft.com/office/drawing/2014/main" id="{83713A96-8E7D-D410-C9A1-A788D6B40D75}"/>
                </a:ext>
              </a:extLst>
            </p:cNvPr>
            <p:cNvSpPr txBox="1"/>
            <p:nvPr/>
          </p:nvSpPr>
          <p:spPr>
            <a:xfrm>
              <a:off x="4583962" y="3754600"/>
              <a:ext cx="4420486" cy="1154675"/>
            </a:xfrm>
            <a:prstGeom prst="rect">
              <a:avLst/>
            </a:prstGeom>
            <a:noFill/>
          </p:spPr>
          <p:txBody>
            <a:bodyPr wrap="square" rtlCol="0">
              <a:spAutoFit/>
            </a:bodyPr>
            <a:lstStyle/>
            <a:p>
              <a:pPr algn="ctr">
                <a:lnSpc>
                  <a:spcPct val="150000"/>
                </a:lnSpc>
              </a:pPr>
              <a:r>
                <a:rPr lang="en-US" sz="1600" b="1" i="1" dirty="0" err="1"/>
                <a:t>Hình</a:t>
              </a:r>
              <a:r>
                <a:rPr lang="en-US" sz="1600" b="1" i="1" dirty="0"/>
                <a:t> 1.3. </a:t>
              </a:r>
              <a:r>
                <a:rPr lang="en-US" sz="1600" i="1" dirty="0" err="1"/>
                <a:t>Đồ</a:t>
              </a:r>
              <a:r>
                <a:rPr lang="en-US" sz="1600" i="1" dirty="0"/>
                <a:t> </a:t>
              </a:r>
              <a:r>
                <a:rPr lang="en-US" sz="1600" i="1" dirty="0" err="1"/>
                <a:t>thị</a:t>
              </a:r>
              <a:r>
                <a:rPr lang="en-US" sz="1600" i="1" dirty="0"/>
                <a:t> </a:t>
              </a:r>
              <a:r>
                <a:rPr lang="en-US" sz="1600" i="1" dirty="0" err="1"/>
                <a:t>biểu</a:t>
              </a:r>
              <a:r>
                <a:rPr lang="en-US" sz="1600" i="1" dirty="0"/>
                <a:t> </a:t>
              </a:r>
              <a:r>
                <a:rPr lang="en-US" sz="1600" i="1" dirty="0" err="1"/>
                <a:t>diễn</a:t>
              </a:r>
              <a:r>
                <a:rPr lang="en-US" sz="1600" i="1" dirty="0"/>
                <a:t> </a:t>
              </a:r>
              <a:r>
                <a:rPr lang="en-US" sz="1600" i="1" dirty="0" err="1"/>
                <a:t>sự</a:t>
              </a:r>
              <a:r>
                <a:rPr lang="en-US" sz="1600" i="1" dirty="0"/>
                <a:t> </a:t>
              </a:r>
              <a:r>
                <a:rPr lang="en-US" sz="1600" i="1" dirty="0" err="1"/>
                <a:t>biến</a:t>
              </a:r>
              <a:r>
                <a:rPr lang="en-US" sz="1600" i="1" dirty="0"/>
                <a:t> </a:t>
              </a:r>
              <a:r>
                <a:rPr lang="en-US" sz="1600" i="1" dirty="0" err="1"/>
                <a:t>đổi</a:t>
              </a:r>
              <a:r>
                <a:rPr lang="en-US" sz="1600" i="1" dirty="0"/>
                <a:t> </a:t>
              </a:r>
              <a:r>
                <a:rPr lang="en-US" sz="1600" i="1" dirty="0" err="1"/>
                <a:t>của</a:t>
              </a:r>
              <a:r>
                <a:rPr lang="en-US" sz="1600" i="1" dirty="0"/>
                <a:t> </a:t>
              </a:r>
              <a:r>
                <a:rPr lang="en-US" sz="1600" i="1" dirty="0" err="1"/>
                <a:t>điện</a:t>
              </a:r>
              <a:r>
                <a:rPr lang="en-US" sz="1600" i="1" dirty="0"/>
                <a:t> </a:t>
              </a:r>
              <a:r>
                <a:rPr lang="en-US" sz="1600" i="1" dirty="0" err="1"/>
                <a:t>áp</a:t>
              </a:r>
              <a:r>
                <a:rPr lang="en-US" sz="1600" i="1" dirty="0"/>
                <a:t> u </a:t>
              </a:r>
              <a:r>
                <a:rPr lang="en-US" sz="1600" i="1" dirty="0" err="1"/>
                <a:t>giữa</a:t>
              </a:r>
              <a:r>
                <a:rPr lang="en-US" sz="1600" i="1" dirty="0"/>
                <a:t> </a:t>
              </a:r>
              <a:r>
                <a:rPr lang="en-US" sz="1600" i="1" dirty="0" err="1"/>
                <a:t>hai</a:t>
              </a:r>
              <a:r>
                <a:rPr lang="en-US" sz="1600" i="1" dirty="0"/>
                <a:t> </a:t>
              </a:r>
              <a:r>
                <a:rPr lang="en-US" sz="1600" i="1" dirty="0" err="1"/>
                <a:t>đầu</a:t>
              </a:r>
              <a:r>
                <a:rPr lang="en-US" sz="1600" i="1" dirty="0"/>
                <a:t> </a:t>
              </a:r>
              <a:r>
                <a:rPr lang="en-US" sz="1600" i="1" dirty="0" err="1"/>
                <a:t>một</a:t>
              </a:r>
              <a:r>
                <a:rPr lang="en-US" sz="1600" i="1" dirty="0"/>
                <a:t> </a:t>
              </a:r>
              <a:r>
                <a:rPr lang="en-US" sz="1600" i="1" dirty="0" err="1"/>
                <a:t>đoạn</a:t>
              </a:r>
              <a:r>
                <a:rPr lang="en-US" sz="1600" i="1" dirty="0"/>
                <a:t> </a:t>
              </a:r>
              <a:r>
                <a:rPr lang="en-US" sz="1600" i="1" dirty="0" err="1"/>
                <a:t>mạch</a:t>
              </a:r>
              <a:r>
                <a:rPr lang="en-US" sz="1600" i="1" dirty="0"/>
                <a:t> </a:t>
              </a:r>
              <a:r>
                <a:rPr lang="en-US" sz="1600" i="1" dirty="0" err="1"/>
                <a:t>xoay</a:t>
              </a:r>
              <a:r>
                <a:rPr lang="en-US" sz="1600" i="1" dirty="0"/>
                <a:t> </a:t>
              </a:r>
              <a:r>
                <a:rPr lang="en-US" sz="1600" i="1" dirty="0" err="1"/>
                <a:t>chiều</a:t>
              </a:r>
              <a:r>
                <a:rPr lang="en-US" sz="1600" i="1" dirty="0"/>
                <a:t> </a:t>
              </a:r>
              <a:r>
                <a:rPr lang="en-US" sz="1600" i="1" dirty="0" err="1"/>
                <a:t>theo</a:t>
              </a:r>
              <a:r>
                <a:rPr lang="en-US" sz="1600" i="1" dirty="0"/>
                <a:t> </a:t>
              </a:r>
              <a:r>
                <a:rPr lang="en-US" sz="1600" i="1" dirty="0" err="1"/>
                <a:t>thời</a:t>
              </a:r>
              <a:r>
                <a:rPr lang="en-US" sz="1600" i="1" dirty="0"/>
                <a:t> </a:t>
              </a:r>
              <a:r>
                <a:rPr lang="en-US" sz="1600" i="1" dirty="0" err="1"/>
                <a:t>gian</a:t>
              </a:r>
              <a:r>
                <a:rPr lang="en-US" sz="1600" i="1" dirty="0"/>
                <a:t> t, </a:t>
              </a:r>
              <a:r>
                <a:rPr lang="en-US" sz="1600" i="1" dirty="0" err="1"/>
                <a:t>với</a:t>
              </a:r>
              <a:r>
                <a:rPr lang="en-US" sz="1600" i="1" dirty="0"/>
                <a:t> U</a:t>
              </a:r>
              <a:r>
                <a:rPr lang="en-US" sz="1600" i="1" baseline="-25000" dirty="0"/>
                <a:t>0</a:t>
              </a:r>
              <a:r>
                <a:rPr lang="en-US" sz="1600" i="1" dirty="0"/>
                <a:t> </a:t>
              </a:r>
              <a:r>
                <a:rPr lang="en-US" sz="1600" i="1" dirty="0" err="1"/>
                <a:t>là</a:t>
              </a:r>
              <a:r>
                <a:rPr lang="en-US" sz="1600" i="1" dirty="0"/>
                <a:t> </a:t>
              </a:r>
              <a:r>
                <a:rPr lang="en-US" sz="1600" i="1" dirty="0" err="1"/>
                <a:t>điện</a:t>
              </a:r>
              <a:r>
                <a:rPr lang="en-US" sz="1600" i="1" dirty="0"/>
                <a:t> </a:t>
              </a:r>
              <a:r>
                <a:rPr lang="en-US" sz="1600" i="1" dirty="0" err="1"/>
                <a:t>áp</a:t>
              </a:r>
              <a:r>
                <a:rPr lang="en-US" sz="1600" i="1" dirty="0"/>
                <a:t> </a:t>
              </a:r>
              <a:r>
                <a:rPr lang="en-US" sz="1600" i="1" dirty="0" err="1"/>
                <a:t>cực</a:t>
              </a:r>
              <a:r>
                <a:rPr lang="en-US" sz="1600" i="1" dirty="0"/>
                <a:t> </a:t>
              </a:r>
              <a:r>
                <a:rPr lang="en-US" sz="1600" i="1" dirty="0" err="1"/>
                <a:t>đại</a:t>
              </a:r>
              <a:endParaRPr lang="en-US" sz="1600" i="1" dirty="0"/>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46C9DB2-2148-42BD-3365-C288C19E92E7}"/>
                  </a:ext>
                </a:extLst>
              </p:cNvPr>
              <p:cNvSpPr txBox="1"/>
              <p:nvPr/>
            </p:nvSpPr>
            <p:spPr>
              <a:xfrm>
                <a:off x="4825852" y="3409167"/>
                <a:ext cx="4040371" cy="1614416"/>
              </a:xfrm>
              <a:prstGeom prst="rect">
                <a:avLst/>
              </a:prstGeom>
              <a:noFill/>
            </p:spPr>
            <p:txBody>
              <a:bodyPr wrap="square">
                <a:spAutoFit/>
              </a:bodyPr>
              <a:lstStyle/>
              <a:p>
                <a:pPr algn="ctr">
                  <a:lnSpc>
                    <a:spcPct val="150000"/>
                  </a:lnSpc>
                </a:pPr>
                <a:r>
                  <a:rPr lang="en-US" sz="2000" dirty="0"/>
                  <a:t>Điện </a:t>
                </a:r>
                <a:r>
                  <a:rPr lang="en-US" sz="2000" dirty="0" err="1"/>
                  <a:t>áp</a:t>
                </a:r>
                <a:r>
                  <a:rPr lang="en-US" sz="2000" dirty="0"/>
                  <a:t> </a:t>
                </a:r>
                <a:r>
                  <a:rPr lang="en-US" sz="2000" dirty="0" err="1"/>
                  <a:t>giữa</a:t>
                </a:r>
                <a:r>
                  <a:rPr lang="en-US" sz="2000" dirty="0"/>
                  <a:t> </a:t>
                </a:r>
                <a:r>
                  <a:rPr lang="en-US" sz="2000" dirty="0" err="1"/>
                  <a:t>hai</a:t>
                </a:r>
                <a:r>
                  <a:rPr lang="en-US" sz="2000" dirty="0"/>
                  <a:t> </a:t>
                </a:r>
                <a:r>
                  <a:rPr lang="en-US" sz="2000" dirty="0" err="1"/>
                  <a:t>đầu</a:t>
                </a:r>
                <a:r>
                  <a:rPr lang="en-US" sz="2000" dirty="0"/>
                  <a:t> </a:t>
                </a:r>
                <a:r>
                  <a:rPr lang="en-US" sz="2000" dirty="0" err="1"/>
                  <a:t>đoạn</a:t>
                </a:r>
                <a:r>
                  <a:rPr lang="en-US" sz="2000" dirty="0"/>
                  <a:t> </a:t>
                </a:r>
                <a:r>
                  <a:rPr lang="en-US" sz="2000" dirty="0" err="1"/>
                  <a:t>mạch</a:t>
                </a:r>
                <a:r>
                  <a:rPr lang="en-US" sz="2000" dirty="0"/>
                  <a:t> </a:t>
                </a:r>
                <a:r>
                  <a:rPr lang="en-US" sz="2000" dirty="0" err="1"/>
                  <a:t>đổi</a:t>
                </a:r>
                <a:r>
                  <a:rPr lang="en-US" sz="2000" dirty="0"/>
                  <a:t> </a:t>
                </a:r>
                <a:r>
                  <a:rPr lang="en-US" sz="2000" dirty="0" err="1"/>
                  <a:t>dấu</a:t>
                </a:r>
                <a:r>
                  <a:rPr lang="en-US" sz="2000" dirty="0"/>
                  <a:t> </a:t>
                </a:r>
                <a:r>
                  <a:rPr lang="en-US" sz="2000" dirty="0" err="1"/>
                  <a:t>tại</a:t>
                </a:r>
                <a:r>
                  <a:rPr lang="en-US" sz="2000" dirty="0"/>
                  <a:t> </a:t>
                </a:r>
                <a:r>
                  <a:rPr lang="en-US" sz="2000" dirty="0" err="1"/>
                  <a:t>các</a:t>
                </a:r>
                <a:r>
                  <a:rPr lang="en-US" sz="2000" dirty="0"/>
                  <a:t> </a:t>
                </a:r>
                <a:r>
                  <a:rPr lang="en-US" sz="2000" dirty="0" err="1"/>
                  <a:t>thời</a:t>
                </a:r>
                <a:r>
                  <a:rPr lang="en-US" sz="2000" dirty="0"/>
                  <a:t> </a:t>
                </a:r>
                <a:r>
                  <a:rPr lang="en-US" sz="2000" dirty="0" err="1"/>
                  <a:t>điểm</a:t>
                </a:r>
                <a:r>
                  <a:rPr lang="en-US" sz="2000" dirty="0"/>
                  <a:t>: </a:t>
                </a:r>
              </a:p>
              <a:p>
                <a:pPr algn="ctr">
                  <a:lnSpc>
                    <a:spcPct val="150000"/>
                  </a:lnSpc>
                </a:pPr>
                <a14:m>
                  <m:oMath xmlns:m="http://schemas.openxmlformats.org/officeDocument/2006/math">
                    <m:r>
                      <a:rPr lang="en-US" sz="2000" i="1" dirty="0" smtClean="0">
                        <a:latin typeface="Cambria Math" panose="02040503050406030204" pitchFamily="18" charset="0"/>
                      </a:rPr>
                      <m:t>0</m:t>
                    </m:r>
                  </m:oMath>
                </a14:m>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𝑇</m:t>
                        </m:r>
                      </m:num>
                      <m:den>
                        <m:r>
                          <a:rPr lang="en-US" sz="2000" b="0" i="1" smtClean="0">
                            <a:latin typeface="Cambria Math" panose="02040503050406030204" pitchFamily="18" charset="0"/>
                          </a:rPr>
                          <m:t>2</m:t>
                        </m:r>
                      </m:den>
                    </m:f>
                  </m:oMath>
                </a14:m>
                <a:r>
                  <a:rPr lang="en-US" sz="2000" dirty="0"/>
                  <a:t>; </a:t>
                </a:r>
                <a14:m>
                  <m:oMath xmlns:m="http://schemas.openxmlformats.org/officeDocument/2006/math">
                    <m:r>
                      <a:rPr lang="en-US" sz="2000" i="1" dirty="0" smtClean="0">
                        <a:latin typeface="Cambria Math" panose="02040503050406030204" pitchFamily="18" charset="0"/>
                      </a:rPr>
                      <m:t>𝑇</m:t>
                    </m:r>
                  </m:oMath>
                </a14:m>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𝑇</m:t>
                        </m:r>
                      </m:num>
                      <m:den>
                        <m:r>
                          <a:rPr lang="en-US" sz="2000" b="0" i="1" smtClean="0">
                            <a:latin typeface="Cambria Math" panose="02040503050406030204" pitchFamily="18" charset="0"/>
                          </a:rPr>
                          <m:t>2</m:t>
                        </m:r>
                      </m:den>
                    </m:f>
                  </m:oMath>
                </a14:m>
                <a:r>
                  <a:rPr lang="en-US" sz="2000" dirty="0"/>
                  <a:t>,…</a:t>
                </a:r>
              </a:p>
            </p:txBody>
          </p:sp>
        </mc:Choice>
        <mc:Fallback xmlns="">
          <p:sp>
            <p:nvSpPr>
              <p:cNvPr id="12" name="TextBox 11">
                <a:extLst>
                  <a:ext uri="{FF2B5EF4-FFF2-40B4-BE49-F238E27FC236}">
                    <a16:creationId xmlns:a16="http://schemas.microsoft.com/office/drawing/2014/main" id="{C46C9DB2-2148-42BD-3365-C288C19E92E7}"/>
                  </a:ext>
                </a:extLst>
              </p:cNvPr>
              <p:cNvSpPr txBox="1">
                <a:spLocks noRot="1" noChangeAspect="1" noMove="1" noResize="1" noEditPoints="1" noAdjustHandles="1" noChangeArrowheads="1" noChangeShapeType="1" noTextEdit="1"/>
              </p:cNvSpPr>
              <p:nvPr/>
            </p:nvSpPr>
            <p:spPr>
              <a:xfrm>
                <a:off x="4825852" y="3409167"/>
                <a:ext cx="4040371" cy="1614416"/>
              </a:xfrm>
              <a:prstGeom prst="rect">
                <a:avLst/>
              </a:prstGeom>
              <a:blipFill>
                <a:blip r:embed="rId3"/>
                <a:stretch>
                  <a:fillRect b="-1509"/>
                </a:stretch>
              </a:blipFill>
            </p:spPr>
            <p:txBody>
              <a:bodyPr/>
              <a:lstStyle/>
              <a:p>
                <a:r>
                  <a:rPr lang="en-US">
                    <a:noFill/>
                  </a:rPr>
                  <a:t> </a:t>
                </a:r>
              </a:p>
            </p:txBody>
          </p:sp>
        </mc:Fallback>
      </mc:AlternateContent>
      <p:sp>
        <p:nvSpPr>
          <p:cNvPr id="13" name="Arrow: Down 12">
            <a:extLst>
              <a:ext uri="{FF2B5EF4-FFF2-40B4-BE49-F238E27FC236}">
                <a16:creationId xmlns:a16="http://schemas.microsoft.com/office/drawing/2014/main" id="{C9BD11A8-0455-4EF7-48F3-626BD8717FDF}"/>
              </a:ext>
            </a:extLst>
          </p:cNvPr>
          <p:cNvSpPr/>
          <p:nvPr/>
        </p:nvSpPr>
        <p:spPr>
          <a:xfrm>
            <a:off x="6670267" y="3001002"/>
            <a:ext cx="351540" cy="408165"/>
          </a:xfrm>
          <a:prstGeom prst="downArrow">
            <a:avLst>
              <a:gd name="adj1" fmla="val 39077"/>
              <a:gd name="adj2" fmla="val 63209"/>
            </a:avLst>
          </a:prstGeom>
          <a:solidFill>
            <a:schemeClr val="tx2"/>
          </a:solidFill>
          <a:ln w="19050">
            <a:solidFill>
              <a:srgbClr val="FFFFFF"/>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5749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down)">
                                      <p:cBhvr>
                                        <p:cTn id="16" dur="500"/>
                                        <p:tgtEl>
                                          <p:spTgt spid="13"/>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70140D-173E-9295-2FFE-45738DF58D50}"/>
              </a:ext>
            </a:extLst>
          </p:cNvPr>
          <p:cNvSpPr txBox="1"/>
          <p:nvPr/>
        </p:nvSpPr>
        <p:spPr>
          <a:xfrm>
            <a:off x="178475" y="1400365"/>
            <a:ext cx="4322132" cy="91531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1900" dirty="0"/>
              <a:t>Đ</a:t>
            </a:r>
            <a:r>
              <a:rPr lang="vi-VN" sz="1900" dirty="0"/>
              <a:t>iện áp xoay chiều có cường độ biến đổi điều hòa theo thời gian.</a:t>
            </a:r>
            <a:endParaRPr lang="en-US" sz="1900" dirty="0"/>
          </a:p>
        </p:txBody>
      </p:sp>
      <p:sp>
        <p:nvSpPr>
          <p:cNvPr id="3" name="TextBox 2">
            <a:extLst>
              <a:ext uri="{FF2B5EF4-FFF2-40B4-BE49-F238E27FC236}">
                <a16:creationId xmlns:a16="http://schemas.microsoft.com/office/drawing/2014/main" id="{50E52F68-AAB6-FE65-26DE-343DC79EA1AA}"/>
              </a:ext>
            </a:extLst>
          </p:cNvPr>
          <p:cNvSpPr txBox="1"/>
          <p:nvPr/>
        </p:nvSpPr>
        <p:spPr>
          <a:xfrm>
            <a:off x="178475" y="2511265"/>
            <a:ext cx="4322133" cy="1353897"/>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1900" dirty="0"/>
              <a:t>Trong một nửa chu kì, điện áp mang giá trị dương, nửa chu kì còn lại điện áp mang giá trị âm.</a:t>
            </a:r>
            <a:endParaRPr lang="en-US" sz="1900" dirty="0"/>
          </a:p>
        </p:txBody>
      </p:sp>
      <p:grpSp>
        <p:nvGrpSpPr>
          <p:cNvPr id="4" name="Group 3">
            <a:extLst>
              <a:ext uri="{FF2B5EF4-FFF2-40B4-BE49-F238E27FC236}">
                <a16:creationId xmlns:a16="http://schemas.microsoft.com/office/drawing/2014/main" id="{0AF58E9B-91A6-C63C-E783-693CB4F464B1}"/>
              </a:ext>
            </a:extLst>
          </p:cNvPr>
          <p:cNvGrpSpPr/>
          <p:nvPr/>
        </p:nvGrpSpPr>
        <p:grpSpPr>
          <a:xfrm>
            <a:off x="260501" y="481497"/>
            <a:ext cx="2290739" cy="641476"/>
            <a:chOff x="591664" y="323909"/>
            <a:chExt cx="2290739" cy="641476"/>
          </a:xfrm>
        </p:grpSpPr>
        <p:sp>
          <p:nvSpPr>
            <p:cNvPr id="5" name="Rounded Rectangle 2">
              <a:extLst>
                <a:ext uri="{FF2B5EF4-FFF2-40B4-BE49-F238E27FC236}">
                  <a16:creationId xmlns:a16="http://schemas.microsoft.com/office/drawing/2014/main" id="{A2FE9304-67EB-D146-3261-E76E4950ABD8}"/>
                </a:ext>
              </a:extLst>
            </p:cNvPr>
            <p:cNvSpPr/>
            <p:nvPr/>
          </p:nvSpPr>
          <p:spPr>
            <a:xfrm>
              <a:off x="591664" y="323909"/>
              <a:ext cx="2290739" cy="641476"/>
            </a:xfrm>
            <a:prstGeom prst="roundRect">
              <a:avLst>
                <a:gd name="adj" fmla="val 48700"/>
              </a:avLst>
            </a:prstGeom>
            <a:solidFill>
              <a:srgbClr val="FFFFFF"/>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EC6196-3DDF-82F6-F2D1-F5CA36FE3713}"/>
                </a:ext>
              </a:extLst>
            </p:cNvPr>
            <p:cNvPicPr>
              <a:picLocks noChangeAspect="1"/>
            </p:cNvPicPr>
            <p:nvPr/>
          </p:nvPicPr>
          <p:blipFill>
            <a:blip r:embed="rId2"/>
            <a:stretch>
              <a:fillRect/>
            </a:stretch>
          </p:blipFill>
          <p:spPr>
            <a:xfrm>
              <a:off x="591665" y="323909"/>
              <a:ext cx="630960" cy="641476"/>
            </a:xfrm>
            <a:prstGeom prst="rect">
              <a:avLst/>
            </a:prstGeom>
          </p:spPr>
        </p:pic>
        <p:sp>
          <p:nvSpPr>
            <p:cNvPr id="7" name="TextBox 6">
              <a:extLst>
                <a:ext uri="{FF2B5EF4-FFF2-40B4-BE49-F238E27FC236}">
                  <a16:creationId xmlns:a16="http://schemas.microsoft.com/office/drawing/2014/main" id="{C9FBDCC3-9B76-155C-F373-968FC02B6ECC}"/>
                </a:ext>
              </a:extLst>
            </p:cNvPr>
            <p:cNvSpPr txBox="1"/>
            <p:nvPr/>
          </p:nvSpPr>
          <p:spPr>
            <a:xfrm>
              <a:off x="1267812" y="416062"/>
              <a:ext cx="1521555" cy="430887"/>
            </a:xfrm>
            <a:prstGeom prst="rect">
              <a:avLst/>
            </a:prstGeom>
            <a:noFill/>
          </p:spPr>
          <p:txBody>
            <a:bodyPr wrap="square" rtlCol="0" anchor="ctr">
              <a:spAutoFit/>
            </a:bodyPr>
            <a:lstStyle/>
            <a:p>
              <a:pPr algn="ctr"/>
              <a:r>
                <a:rPr lang="en-US" sz="2200" b="1" dirty="0" err="1">
                  <a:solidFill>
                    <a:schemeClr val="accent4"/>
                  </a:solidFill>
                </a:rPr>
                <a:t>Nhận</a:t>
              </a:r>
              <a:r>
                <a:rPr lang="en-US" sz="2200" b="1" dirty="0">
                  <a:solidFill>
                    <a:schemeClr val="accent4"/>
                  </a:solidFill>
                </a:rPr>
                <a:t> </a:t>
              </a:r>
              <a:r>
                <a:rPr lang="en-US" sz="2200" b="1" dirty="0" err="1">
                  <a:solidFill>
                    <a:schemeClr val="accent4"/>
                  </a:solidFill>
                </a:rPr>
                <a:t>xét</a:t>
              </a:r>
              <a:r>
                <a:rPr lang="en-US" sz="2200" b="1" dirty="0">
                  <a:solidFill>
                    <a:schemeClr val="accent4"/>
                  </a:solidFill>
                </a:rPr>
                <a:t>:</a:t>
              </a:r>
            </a:p>
          </p:txBody>
        </p:sp>
      </p:grpSp>
      <p:pic>
        <p:nvPicPr>
          <p:cNvPr id="8" name="Picture 7">
            <a:extLst>
              <a:ext uri="{FF2B5EF4-FFF2-40B4-BE49-F238E27FC236}">
                <a16:creationId xmlns:a16="http://schemas.microsoft.com/office/drawing/2014/main" id="{DFC87D6A-DD79-B1CB-5828-98BA4EEEC44D}"/>
              </a:ext>
            </a:extLst>
          </p:cNvPr>
          <p:cNvPicPr>
            <a:picLocks noChangeAspect="1"/>
          </p:cNvPicPr>
          <p:nvPr/>
        </p:nvPicPr>
        <p:blipFill>
          <a:blip r:embed="rId3"/>
          <a:stretch>
            <a:fillRect/>
          </a:stretch>
        </p:blipFill>
        <p:spPr>
          <a:xfrm>
            <a:off x="3645555" y="3865162"/>
            <a:ext cx="890749" cy="1154675"/>
          </a:xfrm>
          <a:prstGeom prst="rect">
            <a:avLst/>
          </a:prstGeom>
        </p:spPr>
      </p:pic>
      <p:grpSp>
        <p:nvGrpSpPr>
          <p:cNvPr id="9" name="Group 8">
            <a:extLst>
              <a:ext uri="{FF2B5EF4-FFF2-40B4-BE49-F238E27FC236}">
                <a16:creationId xmlns:a16="http://schemas.microsoft.com/office/drawing/2014/main" id="{5A2168C4-2456-D691-193E-1DBCAF052C41}"/>
              </a:ext>
            </a:extLst>
          </p:cNvPr>
          <p:cNvGrpSpPr/>
          <p:nvPr/>
        </p:nvGrpSpPr>
        <p:grpSpPr>
          <a:xfrm>
            <a:off x="4572000" y="573650"/>
            <a:ext cx="4420486" cy="3996200"/>
            <a:chOff x="4583962" y="982080"/>
            <a:chExt cx="4420486" cy="3996200"/>
          </a:xfrm>
        </p:grpSpPr>
        <p:pic>
          <p:nvPicPr>
            <p:cNvPr id="10" name="Picture 9">
              <a:extLst>
                <a:ext uri="{FF2B5EF4-FFF2-40B4-BE49-F238E27FC236}">
                  <a16:creationId xmlns:a16="http://schemas.microsoft.com/office/drawing/2014/main" id="{AE8CF8D7-7A4D-EAE9-0858-0EB96417E926}"/>
                </a:ext>
              </a:extLst>
            </p:cNvPr>
            <p:cNvPicPr>
              <a:picLocks noChangeAspect="1"/>
            </p:cNvPicPr>
            <p:nvPr/>
          </p:nvPicPr>
          <p:blipFill rotWithShape="1">
            <a:blip r:embed="rId4"/>
            <a:srcRect l="23809" t="3181" r="23401" b="23431"/>
            <a:stretch/>
          </p:blipFill>
          <p:spPr>
            <a:xfrm>
              <a:off x="4710225" y="982080"/>
              <a:ext cx="4167961" cy="2772520"/>
            </a:xfrm>
            <a:prstGeom prst="rect">
              <a:avLst/>
            </a:prstGeom>
          </p:spPr>
        </p:pic>
        <p:sp>
          <p:nvSpPr>
            <p:cNvPr id="11" name="TextBox 10">
              <a:extLst>
                <a:ext uri="{FF2B5EF4-FFF2-40B4-BE49-F238E27FC236}">
                  <a16:creationId xmlns:a16="http://schemas.microsoft.com/office/drawing/2014/main" id="{28ED5200-A3C5-CACC-C1C8-8FC0A56E0E72}"/>
                </a:ext>
              </a:extLst>
            </p:cNvPr>
            <p:cNvSpPr txBox="1"/>
            <p:nvPr/>
          </p:nvSpPr>
          <p:spPr>
            <a:xfrm>
              <a:off x="4583962" y="3823605"/>
              <a:ext cx="4420486" cy="1154675"/>
            </a:xfrm>
            <a:prstGeom prst="rect">
              <a:avLst/>
            </a:prstGeom>
            <a:noFill/>
          </p:spPr>
          <p:txBody>
            <a:bodyPr wrap="square" rtlCol="0">
              <a:spAutoFit/>
            </a:bodyPr>
            <a:lstStyle/>
            <a:p>
              <a:pPr algn="ctr">
                <a:lnSpc>
                  <a:spcPct val="150000"/>
                </a:lnSpc>
              </a:pPr>
              <a:r>
                <a:rPr lang="en-US" sz="1600" b="1" i="1" dirty="0" err="1"/>
                <a:t>Hình</a:t>
              </a:r>
              <a:r>
                <a:rPr lang="en-US" sz="1600" b="1" i="1" dirty="0"/>
                <a:t> 1.3. </a:t>
              </a:r>
              <a:r>
                <a:rPr lang="en-US" sz="1600" i="1" dirty="0" err="1"/>
                <a:t>Đồ</a:t>
              </a:r>
              <a:r>
                <a:rPr lang="en-US" sz="1600" i="1" dirty="0"/>
                <a:t> </a:t>
              </a:r>
              <a:r>
                <a:rPr lang="en-US" sz="1600" i="1" dirty="0" err="1"/>
                <a:t>thị</a:t>
              </a:r>
              <a:r>
                <a:rPr lang="en-US" sz="1600" i="1" dirty="0"/>
                <a:t> </a:t>
              </a:r>
              <a:r>
                <a:rPr lang="en-US" sz="1600" i="1" dirty="0" err="1"/>
                <a:t>biểu</a:t>
              </a:r>
              <a:r>
                <a:rPr lang="en-US" sz="1600" i="1" dirty="0"/>
                <a:t> </a:t>
              </a:r>
              <a:r>
                <a:rPr lang="en-US" sz="1600" i="1" dirty="0" err="1"/>
                <a:t>diễn</a:t>
              </a:r>
              <a:r>
                <a:rPr lang="en-US" sz="1600" i="1" dirty="0"/>
                <a:t> </a:t>
              </a:r>
              <a:r>
                <a:rPr lang="en-US" sz="1600" i="1" dirty="0" err="1"/>
                <a:t>sự</a:t>
              </a:r>
              <a:r>
                <a:rPr lang="en-US" sz="1600" i="1" dirty="0"/>
                <a:t> </a:t>
              </a:r>
              <a:r>
                <a:rPr lang="en-US" sz="1600" i="1" dirty="0" err="1"/>
                <a:t>biến</a:t>
              </a:r>
              <a:r>
                <a:rPr lang="en-US" sz="1600" i="1" dirty="0"/>
                <a:t> </a:t>
              </a:r>
              <a:r>
                <a:rPr lang="en-US" sz="1600" i="1" dirty="0" err="1"/>
                <a:t>đổi</a:t>
              </a:r>
              <a:r>
                <a:rPr lang="en-US" sz="1600" i="1" dirty="0"/>
                <a:t> </a:t>
              </a:r>
              <a:r>
                <a:rPr lang="en-US" sz="1600" i="1" dirty="0" err="1"/>
                <a:t>của</a:t>
              </a:r>
              <a:r>
                <a:rPr lang="en-US" sz="1600" i="1" dirty="0"/>
                <a:t> </a:t>
              </a:r>
              <a:r>
                <a:rPr lang="en-US" sz="1600" i="1" dirty="0" err="1"/>
                <a:t>điện</a:t>
              </a:r>
              <a:r>
                <a:rPr lang="en-US" sz="1600" i="1" dirty="0"/>
                <a:t> </a:t>
              </a:r>
              <a:r>
                <a:rPr lang="en-US" sz="1600" i="1" dirty="0" err="1"/>
                <a:t>áp</a:t>
              </a:r>
              <a:r>
                <a:rPr lang="en-US" sz="1600" i="1" dirty="0"/>
                <a:t> u </a:t>
              </a:r>
              <a:r>
                <a:rPr lang="en-US" sz="1600" i="1" dirty="0" err="1"/>
                <a:t>giữa</a:t>
              </a:r>
              <a:r>
                <a:rPr lang="en-US" sz="1600" i="1" dirty="0"/>
                <a:t> </a:t>
              </a:r>
              <a:r>
                <a:rPr lang="en-US" sz="1600" i="1" dirty="0" err="1"/>
                <a:t>hai</a:t>
              </a:r>
              <a:r>
                <a:rPr lang="en-US" sz="1600" i="1" dirty="0"/>
                <a:t> </a:t>
              </a:r>
              <a:r>
                <a:rPr lang="en-US" sz="1600" i="1" dirty="0" err="1"/>
                <a:t>đầu</a:t>
              </a:r>
              <a:r>
                <a:rPr lang="en-US" sz="1600" i="1" dirty="0"/>
                <a:t> </a:t>
              </a:r>
              <a:r>
                <a:rPr lang="en-US" sz="1600" i="1" dirty="0" err="1"/>
                <a:t>một</a:t>
              </a:r>
              <a:r>
                <a:rPr lang="en-US" sz="1600" i="1" dirty="0"/>
                <a:t> </a:t>
              </a:r>
              <a:r>
                <a:rPr lang="en-US" sz="1600" i="1" dirty="0" err="1"/>
                <a:t>đoạn</a:t>
              </a:r>
              <a:r>
                <a:rPr lang="en-US" sz="1600" i="1" dirty="0"/>
                <a:t> </a:t>
              </a:r>
              <a:r>
                <a:rPr lang="en-US" sz="1600" i="1" dirty="0" err="1"/>
                <a:t>mạch</a:t>
              </a:r>
              <a:r>
                <a:rPr lang="en-US" sz="1600" i="1" dirty="0"/>
                <a:t> </a:t>
              </a:r>
              <a:r>
                <a:rPr lang="en-US" sz="1600" i="1" dirty="0" err="1"/>
                <a:t>xoay</a:t>
              </a:r>
              <a:r>
                <a:rPr lang="en-US" sz="1600" i="1" dirty="0"/>
                <a:t> </a:t>
              </a:r>
              <a:r>
                <a:rPr lang="en-US" sz="1600" i="1" dirty="0" err="1"/>
                <a:t>chiều</a:t>
              </a:r>
              <a:r>
                <a:rPr lang="en-US" sz="1600" i="1" dirty="0"/>
                <a:t> </a:t>
              </a:r>
              <a:r>
                <a:rPr lang="en-US" sz="1600" i="1" dirty="0" err="1"/>
                <a:t>theo</a:t>
              </a:r>
              <a:r>
                <a:rPr lang="en-US" sz="1600" i="1" dirty="0"/>
                <a:t> </a:t>
              </a:r>
              <a:r>
                <a:rPr lang="en-US" sz="1600" i="1" dirty="0" err="1"/>
                <a:t>thời</a:t>
              </a:r>
              <a:r>
                <a:rPr lang="en-US" sz="1600" i="1" dirty="0"/>
                <a:t> </a:t>
              </a:r>
              <a:r>
                <a:rPr lang="en-US" sz="1600" i="1" dirty="0" err="1"/>
                <a:t>gian</a:t>
              </a:r>
              <a:r>
                <a:rPr lang="en-US" sz="1600" i="1" dirty="0"/>
                <a:t> t, </a:t>
              </a:r>
              <a:r>
                <a:rPr lang="en-US" sz="1600" i="1" dirty="0" err="1"/>
                <a:t>với</a:t>
              </a:r>
              <a:r>
                <a:rPr lang="en-US" sz="1600" i="1" dirty="0"/>
                <a:t> U</a:t>
              </a:r>
              <a:r>
                <a:rPr lang="en-US" sz="1600" i="1" baseline="-25000" dirty="0"/>
                <a:t>0</a:t>
              </a:r>
              <a:r>
                <a:rPr lang="en-US" sz="1600" i="1" dirty="0"/>
                <a:t> </a:t>
              </a:r>
              <a:r>
                <a:rPr lang="en-US" sz="1600" i="1" dirty="0" err="1"/>
                <a:t>là</a:t>
              </a:r>
              <a:r>
                <a:rPr lang="en-US" sz="1600" i="1" dirty="0"/>
                <a:t> </a:t>
              </a:r>
              <a:r>
                <a:rPr lang="en-US" sz="1600" i="1" dirty="0" err="1"/>
                <a:t>điện</a:t>
              </a:r>
              <a:r>
                <a:rPr lang="en-US" sz="1600" i="1" dirty="0"/>
                <a:t> </a:t>
              </a:r>
              <a:r>
                <a:rPr lang="en-US" sz="1600" i="1" dirty="0" err="1"/>
                <a:t>áp</a:t>
              </a:r>
              <a:r>
                <a:rPr lang="en-US" sz="1600" i="1" dirty="0"/>
                <a:t> </a:t>
              </a:r>
              <a:r>
                <a:rPr lang="en-US" sz="1600" i="1" dirty="0" err="1"/>
                <a:t>cực</a:t>
              </a:r>
              <a:r>
                <a:rPr lang="en-US" sz="1600" i="1" dirty="0"/>
                <a:t> </a:t>
              </a:r>
              <a:r>
                <a:rPr lang="en-US" sz="1600" i="1" dirty="0" err="1"/>
                <a:t>đại</a:t>
              </a:r>
              <a:endParaRPr lang="en-US" sz="1600" i="1" dirty="0"/>
            </a:p>
          </p:txBody>
        </p:sp>
      </p:grpSp>
    </p:spTree>
    <p:extLst>
      <p:ext uri="{BB962C8B-B14F-4D97-AF65-F5344CB8AC3E}">
        <p14:creationId xmlns:p14="http://schemas.microsoft.com/office/powerpoint/2010/main" val="406089863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9" name="Google Shape;2709;p64"/>
          <p:cNvGrpSpPr/>
          <p:nvPr/>
        </p:nvGrpSpPr>
        <p:grpSpPr>
          <a:xfrm rot="-2021684">
            <a:off x="-2003363" y="-1244829"/>
            <a:ext cx="7237677" cy="3379686"/>
            <a:chOff x="-2839852" y="1159794"/>
            <a:chExt cx="5321007" cy="2484683"/>
          </a:xfrm>
        </p:grpSpPr>
        <p:sp>
          <p:nvSpPr>
            <p:cNvPr id="2710" name="Google Shape;2710;p64"/>
            <p:cNvSpPr/>
            <p:nvPr/>
          </p:nvSpPr>
          <p:spPr>
            <a:xfrm>
              <a:off x="-2839852" y="1159794"/>
              <a:ext cx="5321007" cy="942653"/>
            </a:xfrm>
            <a:custGeom>
              <a:avLst/>
              <a:gdLst/>
              <a:ahLst/>
              <a:cxnLst/>
              <a:rect l="l" t="t" r="r" b="b"/>
              <a:pathLst>
                <a:path w="151380" h="26818" fill="none" extrusionOk="0">
                  <a:moveTo>
                    <a:pt x="0" y="26817"/>
                  </a:moveTo>
                  <a:cubicBezTo>
                    <a:pt x="16009" y="25862"/>
                    <a:pt x="26696" y="11446"/>
                    <a:pt x="40688" y="5352"/>
                  </a:cubicBezTo>
                  <a:cubicBezTo>
                    <a:pt x="52936" y="1"/>
                    <a:pt x="64685" y="5867"/>
                    <a:pt x="75690" y="11431"/>
                  </a:cubicBezTo>
                  <a:cubicBezTo>
                    <a:pt x="86817" y="17039"/>
                    <a:pt x="96974" y="21178"/>
                    <a:pt x="109647" y="19086"/>
                  </a:cubicBezTo>
                  <a:cubicBezTo>
                    <a:pt x="123820" y="16767"/>
                    <a:pt x="136812" y="9930"/>
                    <a:pt x="151380" y="976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4"/>
            <p:cNvSpPr/>
            <p:nvPr/>
          </p:nvSpPr>
          <p:spPr>
            <a:xfrm>
              <a:off x="-2839852" y="1183239"/>
              <a:ext cx="5321007" cy="959700"/>
            </a:xfrm>
            <a:custGeom>
              <a:avLst/>
              <a:gdLst/>
              <a:ahLst/>
              <a:cxnLst/>
              <a:rect l="l" t="t" r="r" b="b"/>
              <a:pathLst>
                <a:path w="151380" h="27303" fill="none" extrusionOk="0">
                  <a:moveTo>
                    <a:pt x="0" y="27302"/>
                  </a:moveTo>
                  <a:cubicBezTo>
                    <a:pt x="16054" y="26347"/>
                    <a:pt x="26696" y="11673"/>
                    <a:pt x="40688" y="5473"/>
                  </a:cubicBezTo>
                  <a:cubicBezTo>
                    <a:pt x="52997" y="1"/>
                    <a:pt x="64715" y="6049"/>
                    <a:pt x="75690" y="11779"/>
                  </a:cubicBezTo>
                  <a:cubicBezTo>
                    <a:pt x="86771" y="17555"/>
                    <a:pt x="96913" y="21890"/>
                    <a:pt x="109647" y="19677"/>
                  </a:cubicBezTo>
                  <a:cubicBezTo>
                    <a:pt x="123851" y="17221"/>
                    <a:pt x="136736" y="9990"/>
                    <a:pt x="151380" y="982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4"/>
            <p:cNvSpPr/>
            <p:nvPr/>
          </p:nvSpPr>
          <p:spPr>
            <a:xfrm>
              <a:off x="-2839852" y="1197615"/>
              <a:ext cx="5321007" cy="980474"/>
            </a:xfrm>
            <a:custGeom>
              <a:avLst/>
              <a:gdLst/>
              <a:ahLst/>
              <a:cxnLst/>
              <a:rect l="l" t="t" r="r" b="b"/>
              <a:pathLst>
                <a:path w="151380" h="27894" fill="none" extrusionOk="0">
                  <a:moveTo>
                    <a:pt x="0" y="27894"/>
                  </a:moveTo>
                  <a:cubicBezTo>
                    <a:pt x="16130" y="26878"/>
                    <a:pt x="26711" y="11946"/>
                    <a:pt x="40688" y="5610"/>
                  </a:cubicBezTo>
                  <a:cubicBezTo>
                    <a:pt x="53057" y="1"/>
                    <a:pt x="64745" y="6277"/>
                    <a:pt x="75690" y="12189"/>
                  </a:cubicBezTo>
                  <a:cubicBezTo>
                    <a:pt x="86726" y="18146"/>
                    <a:pt x="96852" y="22724"/>
                    <a:pt x="109647" y="20360"/>
                  </a:cubicBezTo>
                  <a:cubicBezTo>
                    <a:pt x="123866" y="17737"/>
                    <a:pt x="136645" y="10082"/>
                    <a:pt x="151380" y="987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4"/>
            <p:cNvSpPr/>
            <p:nvPr/>
          </p:nvSpPr>
          <p:spPr>
            <a:xfrm>
              <a:off x="-2839852" y="1204012"/>
              <a:ext cx="5321007" cy="1003919"/>
            </a:xfrm>
            <a:custGeom>
              <a:avLst/>
              <a:gdLst/>
              <a:ahLst/>
              <a:cxnLst/>
              <a:rect l="l" t="t" r="r" b="b"/>
              <a:pathLst>
                <a:path w="151380" h="28561" fill="none" extrusionOk="0">
                  <a:moveTo>
                    <a:pt x="0" y="28561"/>
                  </a:moveTo>
                  <a:cubicBezTo>
                    <a:pt x="16190" y="27484"/>
                    <a:pt x="26726" y="12265"/>
                    <a:pt x="40688" y="5776"/>
                  </a:cubicBezTo>
                  <a:cubicBezTo>
                    <a:pt x="53118" y="1"/>
                    <a:pt x="64791" y="6565"/>
                    <a:pt x="75690" y="12674"/>
                  </a:cubicBezTo>
                  <a:cubicBezTo>
                    <a:pt x="86635" y="18813"/>
                    <a:pt x="96807" y="23740"/>
                    <a:pt x="109647" y="21148"/>
                  </a:cubicBezTo>
                  <a:cubicBezTo>
                    <a:pt x="123881" y="18283"/>
                    <a:pt x="136569" y="10203"/>
                    <a:pt x="151380" y="993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4"/>
            <p:cNvSpPr/>
            <p:nvPr/>
          </p:nvSpPr>
          <p:spPr>
            <a:xfrm>
              <a:off x="-2839852" y="1204575"/>
              <a:ext cx="5321007" cy="1030000"/>
            </a:xfrm>
            <a:custGeom>
              <a:avLst/>
              <a:gdLst/>
              <a:ahLst/>
              <a:cxnLst/>
              <a:rect l="l" t="t" r="r" b="b"/>
              <a:pathLst>
                <a:path w="151380" h="29303" fill="none" extrusionOk="0">
                  <a:moveTo>
                    <a:pt x="0" y="29302"/>
                  </a:moveTo>
                  <a:cubicBezTo>
                    <a:pt x="16266" y="28135"/>
                    <a:pt x="26726" y="12612"/>
                    <a:pt x="40688" y="5958"/>
                  </a:cubicBezTo>
                  <a:cubicBezTo>
                    <a:pt x="53194" y="0"/>
                    <a:pt x="64851" y="6867"/>
                    <a:pt x="75690" y="13188"/>
                  </a:cubicBezTo>
                  <a:cubicBezTo>
                    <a:pt x="86574" y="19540"/>
                    <a:pt x="96746" y="24815"/>
                    <a:pt x="109647" y="22011"/>
                  </a:cubicBezTo>
                  <a:cubicBezTo>
                    <a:pt x="123911" y="18903"/>
                    <a:pt x="136463" y="10354"/>
                    <a:pt x="151380" y="9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4"/>
            <p:cNvSpPr/>
            <p:nvPr/>
          </p:nvSpPr>
          <p:spPr>
            <a:xfrm>
              <a:off x="-2839852" y="1200814"/>
              <a:ext cx="5321007" cy="1058261"/>
            </a:xfrm>
            <a:custGeom>
              <a:avLst/>
              <a:gdLst/>
              <a:ahLst/>
              <a:cxnLst/>
              <a:rect l="l" t="t" r="r" b="b"/>
              <a:pathLst>
                <a:path w="151380" h="30107" fill="none" extrusionOk="0">
                  <a:moveTo>
                    <a:pt x="0" y="30107"/>
                  </a:moveTo>
                  <a:cubicBezTo>
                    <a:pt x="16342" y="28833"/>
                    <a:pt x="26726" y="12992"/>
                    <a:pt x="40688" y="6156"/>
                  </a:cubicBezTo>
                  <a:cubicBezTo>
                    <a:pt x="53285" y="1"/>
                    <a:pt x="64897" y="7201"/>
                    <a:pt x="75690" y="13750"/>
                  </a:cubicBezTo>
                  <a:cubicBezTo>
                    <a:pt x="86483" y="20314"/>
                    <a:pt x="96670" y="25953"/>
                    <a:pt x="109647" y="22921"/>
                  </a:cubicBezTo>
                  <a:cubicBezTo>
                    <a:pt x="123942" y="19556"/>
                    <a:pt x="136357" y="10521"/>
                    <a:pt x="151380" y="1003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4"/>
            <p:cNvSpPr/>
            <p:nvPr/>
          </p:nvSpPr>
          <p:spPr>
            <a:xfrm>
              <a:off x="-2839852" y="1194452"/>
              <a:ext cx="5321007" cy="1087014"/>
            </a:xfrm>
            <a:custGeom>
              <a:avLst/>
              <a:gdLst/>
              <a:ahLst/>
              <a:cxnLst/>
              <a:rect l="l" t="t" r="r" b="b"/>
              <a:pathLst>
                <a:path w="151380" h="30925" fill="none" extrusionOk="0">
                  <a:moveTo>
                    <a:pt x="0" y="30924"/>
                  </a:moveTo>
                  <a:cubicBezTo>
                    <a:pt x="16418" y="29530"/>
                    <a:pt x="26726" y="13385"/>
                    <a:pt x="40688" y="6367"/>
                  </a:cubicBezTo>
                  <a:cubicBezTo>
                    <a:pt x="53361" y="0"/>
                    <a:pt x="64957" y="7564"/>
                    <a:pt x="75690" y="14325"/>
                  </a:cubicBezTo>
                  <a:cubicBezTo>
                    <a:pt x="86423" y="21101"/>
                    <a:pt x="96610" y="27135"/>
                    <a:pt x="109647" y="23845"/>
                  </a:cubicBezTo>
                  <a:cubicBezTo>
                    <a:pt x="123972" y="20237"/>
                    <a:pt x="136251" y="10687"/>
                    <a:pt x="151380" y="1006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4"/>
            <p:cNvSpPr/>
            <p:nvPr/>
          </p:nvSpPr>
          <p:spPr>
            <a:xfrm>
              <a:off x="-2839852" y="1187492"/>
              <a:ext cx="5321007" cy="1115802"/>
            </a:xfrm>
            <a:custGeom>
              <a:avLst/>
              <a:gdLst/>
              <a:ahLst/>
              <a:cxnLst/>
              <a:rect l="l" t="t" r="r" b="b"/>
              <a:pathLst>
                <a:path w="151380" h="31744" fill="none" extrusionOk="0">
                  <a:moveTo>
                    <a:pt x="0" y="31744"/>
                  </a:moveTo>
                  <a:cubicBezTo>
                    <a:pt x="16509" y="30243"/>
                    <a:pt x="26741" y="13781"/>
                    <a:pt x="40688" y="6580"/>
                  </a:cubicBezTo>
                  <a:cubicBezTo>
                    <a:pt x="53452" y="1"/>
                    <a:pt x="65018" y="7929"/>
                    <a:pt x="75690" y="14917"/>
                  </a:cubicBezTo>
                  <a:cubicBezTo>
                    <a:pt x="86317" y="21906"/>
                    <a:pt x="96534" y="28348"/>
                    <a:pt x="109647" y="24801"/>
                  </a:cubicBezTo>
                  <a:cubicBezTo>
                    <a:pt x="124002" y="20905"/>
                    <a:pt x="136145" y="10870"/>
                    <a:pt x="151380" y="1011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4"/>
            <p:cNvSpPr/>
            <p:nvPr/>
          </p:nvSpPr>
          <p:spPr>
            <a:xfrm>
              <a:off x="-2839852" y="1182184"/>
              <a:ext cx="5321007" cy="1143500"/>
            </a:xfrm>
            <a:custGeom>
              <a:avLst/>
              <a:gdLst/>
              <a:ahLst/>
              <a:cxnLst/>
              <a:rect l="l" t="t" r="r" b="b"/>
              <a:pathLst>
                <a:path w="151380" h="32532" fill="none" extrusionOk="0">
                  <a:moveTo>
                    <a:pt x="0" y="32532"/>
                  </a:moveTo>
                  <a:cubicBezTo>
                    <a:pt x="16585" y="30925"/>
                    <a:pt x="26756" y="14159"/>
                    <a:pt x="40688" y="6792"/>
                  </a:cubicBezTo>
                  <a:cubicBezTo>
                    <a:pt x="53527" y="0"/>
                    <a:pt x="65094" y="8277"/>
                    <a:pt x="75690" y="15493"/>
                  </a:cubicBezTo>
                  <a:cubicBezTo>
                    <a:pt x="86226" y="22663"/>
                    <a:pt x="96473" y="29515"/>
                    <a:pt x="109647" y="25710"/>
                  </a:cubicBezTo>
                  <a:cubicBezTo>
                    <a:pt x="124033" y="21557"/>
                    <a:pt x="136024" y="11021"/>
                    <a:pt x="151380" y="1014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4"/>
            <p:cNvSpPr/>
            <p:nvPr/>
          </p:nvSpPr>
          <p:spPr>
            <a:xfrm>
              <a:off x="-2839852" y="1179513"/>
              <a:ext cx="5321007" cy="1170144"/>
            </a:xfrm>
            <a:custGeom>
              <a:avLst/>
              <a:gdLst/>
              <a:ahLst/>
              <a:cxnLst/>
              <a:rect l="l" t="t" r="r" b="b"/>
              <a:pathLst>
                <a:path w="151380" h="33290" fill="none" extrusionOk="0">
                  <a:moveTo>
                    <a:pt x="0" y="33290"/>
                  </a:moveTo>
                  <a:cubicBezTo>
                    <a:pt x="16660" y="31592"/>
                    <a:pt x="26756" y="14508"/>
                    <a:pt x="40688" y="6989"/>
                  </a:cubicBezTo>
                  <a:cubicBezTo>
                    <a:pt x="53603" y="1"/>
                    <a:pt x="65154" y="8626"/>
                    <a:pt x="75690" y="16039"/>
                  </a:cubicBezTo>
                  <a:cubicBezTo>
                    <a:pt x="86150" y="23391"/>
                    <a:pt x="96413" y="30622"/>
                    <a:pt x="109647" y="26574"/>
                  </a:cubicBezTo>
                  <a:cubicBezTo>
                    <a:pt x="124063" y="22178"/>
                    <a:pt x="135902" y="11173"/>
                    <a:pt x="151380" y="101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4"/>
            <p:cNvSpPr/>
            <p:nvPr/>
          </p:nvSpPr>
          <p:spPr>
            <a:xfrm>
              <a:off x="-2839852" y="1182184"/>
              <a:ext cx="5321007" cy="1194116"/>
            </a:xfrm>
            <a:custGeom>
              <a:avLst/>
              <a:gdLst/>
              <a:ahLst/>
              <a:cxnLst/>
              <a:rect l="l" t="t" r="r" b="b"/>
              <a:pathLst>
                <a:path w="151380" h="33972" fill="none" extrusionOk="0">
                  <a:moveTo>
                    <a:pt x="0" y="33972"/>
                  </a:moveTo>
                  <a:cubicBezTo>
                    <a:pt x="16721" y="32198"/>
                    <a:pt x="26772" y="14841"/>
                    <a:pt x="40688" y="7155"/>
                  </a:cubicBezTo>
                  <a:cubicBezTo>
                    <a:pt x="53679" y="0"/>
                    <a:pt x="65215" y="8944"/>
                    <a:pt x="75690" y="16524"/>
                  </a:cubicBezTo>
                  <a:cubicBezTo>
                    <a:pt x="86059" y="24043"/>
                    <a:pt x="96352" y="31637"/>
                    <a:pt x="109647" y="27378"/>
                  </a:cubicBezTo>
                  <a:cubicBezTo>
                    <a:pt x="124078" y="22739"/>
                    <a:pt x="135796" y="11264"/>
                    <a:pt x="151380" y="1012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4"/>
            <p:cNvSpPr/>
            <p:nvPr/>
          </p:nvSpPr>
          <p:spPr>
            <a:xfrm>
              <a:off x="-2839852" y="1191253"/>
              <a:ext cx="5321007" cy="1215417"/>
            </a:xfrm>
            <a:custGeom>
              <a:avLst/>
              <a:gdLst/>
              <a:ahLst/>
              <a:cxnLst/>
              <a:rect l="l" t="t" r="r" b="b"/>
              <a:pathLst>
                <a:path w="151380" h="34578" fill="none" extrusionOk="0">
                  <a:moveTo>
                    <a:pt x="0" y="34578"/>
                  </a:moveTo>
                  <a:cubicBezTo>
                    <a:pt x="16782" y="32759"/>
                    <a:pt x="26772" y="15114"/>
                    <a:pt x="40688" y="7322"/>
                  </a:cubicBezTo>
                  <a:cubicBezTo>
                    <a:pt x="53740" y="0"/>
                    <a:pt x="65276" y="9232"/>
                    <a:pt x="75690" y="16978"/>
                  </a:cubicBezTo>
                  <a:cubicBezTo>
                    <a:pt x="85983" y="24634"/>
                    <a:pt x="96307" y="32562"/>
                    <a:pt x="109647" y="28090"/>
                  </a:cubicBezTo>
                  <a:cubicBezTo>
                    <a:pt x="124108" y="23239"/>
                    <a:pt x="135690" y="11324"/>
                    <a:pt x="151380" y="1012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4"/>
            <p:cNvSpPr/>
            <p:nvPr/>
          </p:nvSpPr>
          <p:spPr>
            <a:xfrm>
              <a:off x="-2839852" y="1208828"/>
              <a:ext cx="5321007" cy="1233027"/>
            </a:xfrm>
            <a:custGeom>
              <a:avLst/>
              <a:gdLst/>
              <a:ahLst/>
              <a:cxnLst/>
              <a:rect l="l" t="t" r="r" b="b"/>
              <a:pathLst>
                <a:path w="151380" h="35079" fill="none" extrusionOk="0">
                  <a:moveTo>
                    <a:pt x="0" y="35078"/>
                  </a:moveTo>
                  <a:cubicBezTo>
                    <a:pt x="16842" y="33229"/>
                    <a:pt x="26787" y="15341"/>
                    <a:pt x="40688" y="7443"/>
                  </a:cubicBezTo>
                  <a:cubicBezTo>
                    <a:pt x="53785" y="0"/>
                    <a:pt x="65336" y="9475"/>
                    <a:pt x="75690" y="17342"/>
                  </a:cubicBezTo>
                  <a:cubicBezTo>
                    <a:pt x="85907" y="25119"/>
                    <a:pt x="96261" y="33320"/>
                    <a:pt x="109647" y="28681"/>
                  </a:cubicBezTo>
                  <a:cubicBezTo>
                    <a:pt x="124124" y="23664"/>
                    <a:pt x="135584" y="11324"/>
                    <a:pt x="151380" y="1008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4"/>
            <p:cNvSpPr/>
            <p:nvPr/>
          </p:nvSpPr>
          <p:spPr>
            <a:xfrm>
              <a:off x="-2839852" y="1237053"/>
              <a:ext cx="5321007" cy="1245294"/>
            </a:xfrm>
            <a:custGeom>
              <a:avLst/>
              <a:gdLst/>
              <a:ahLst/>
              <a:cxnLst/>
              <a:rect l="l" t="t" r="r" b="b"/>
              <a:pathLst>
                <a:path w="151380" h="35428" fill="none" extrusionOk="0">
                  <a:moveTo>
                    <a:pt x="0" y="35427"/>
                  </a:moveTo>
                  <a:cubicBezTo>
                    <a:pt x="16888" y="33608"/>
                    <a:pt x="26802" y="15478"/>
                    <a:pt x="40688" y="7535"/>
                  </a:cubicBezTo>
                  <a:cubicBezTo>
                    <a:pt x="53831" y="1"/>
                    <a:pt x="65382" y="9642"/>
                    <a:pt x="75690" y="17631"/>
                  </a:cubicBezTo>
                  <a:cubicBezTo>
                    <a:pt x="85847" y="25483"/>
                    <a:pt x="96231" y="33896"/>
                    <a:pt x="109647" y="29136"/>
                  </a:cubicBezTo>
                  <a:cubicBezTo>
                    <a:pt x="124139" y="23967"/>
                    <a:pt x="135493" y="11264"/>
                    <a:pt x="151380" y="1002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4"/>
            <p:cNvSpPr/>
            <p:nvPr/>
          </p:nvSpPr>
          <p:spPr>
            <a:xfrm>
              <a:off x="-2839852" y="1277546"/>
              <a:ext cx="5321007" cy="1252219"/>
            </a:xfrm>
            <a:custGeom>
              <a:avLst/>
              <a:gdLst/>
              <a:ahLst/>
              <a:cxnLst/>
              <a:rect l="l" t="t" r="r" b="b"/>
              <a:pathLst>
                <a:path w="151380" h="35625" fill="none" extrusionOk="0">
                  <a:moveTo>
                    <a:pt x="0" y="35625"/>
                  </a:moveTo>
                  <a:cubicBezTo>
                    <a:pt x="16918" y="33881"/>
                    <a:pt x="26817" y="15554"/>
                    <a:pt x="40688" y="7580"/>
                  </a:cubicBezTo>
                  <a:cubicBezTo>
                    <a:pt x="53876" y="1"/>
                    <a:pt x="65427" y="9748"/>
                    <a:pt x="75690" y="17798"/>
                  </a:cubicBezTo>
                  <a:cubicBezTo>
                    <a:pt x="85801" y="25726"/>
                    <a:pt x="96216" y="34260"/>
                    <a:pt x="109647" y="29409"/>
                  </a:cubicBezTo>
                  <a:cubicBezTo>
                    <a:pt x="124154" y="24164"/>
                    <a:pt x="135417" y="11112"/>
                    <a:pt x="151380" y="991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4"/>
            <p:cNvSpPr/>
            <p:nvPr/>
          </p:nvSpPr>
          <p:spPr>
            <a:xfrm>
              <a:off x="-2839852" y="1331923"/>
              <a:ext cx="5321007" cy="1253273"/>
            </a:xfrm>
            <a:custGeom>
              <a:avLst/>
              <a:gdLst/>
              <a:ahLst/>
              <a:cxnLst/>
              <a:rect l="l" t="t" r="r" b="b"/>
              <a:pathLst>
                <a:path w="151380" h="35655" fill="none" extrusionOk="0">
                  <a:moveTo>
                    <a:pt x="0" y="35654"/>
                  </a:moveTo>
                  <a:cubicBezTo>
                    <a:pt x="16933" y="34047"/>
                    <a:pt x="26817" y="15538"/>
                    <a:pt x="40688" y="7580"/>
                  </a:cubicBezTo>
                  <a:cubicBezTo>
                    <a:pt x="53876" y="0"/>
                    <a:pt x="65473" y="9762"/>
                    <a:pt x="75690" y="17857"/>
                  </a:cubicBezTo>
                  <a:cubicBezTo>
                    <a:pt x="85756" y="25816"/>
                    <a:pt x="96200" y="34381"/>
                    <a:pt x="109647" y="29515"/>
                  </a:cubicBezTo>
                  <a:cubicBezTo>
                    <a:pt x="124169" y="24239"/>
                    <a:pt x="135341" y="10869"/>
                    <a:pt x="151380" y="980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4"/>
            <p:cNvSpPr/>
            <p:nvPr/>
          </p:nvSpPr>
          <p:spPr>
            <a:xfrm>
              <a:off x="-2839852" y="1441134"/>
              <a:ext cx="5321007" cy="1205856"/>
            </a:xfrm>
            <a:custGeom>
              <a:avLst/>
              <a:gdLst/>
              <a:ahLst/>
              <a:cxnLst/>
              <a:rect l="l" t="t" r="r" b="b"/>
              <a:pathLst>
                <a:path w="151380" h="34306" fill="none" extrusionOk="0">
                  <a:moveTo>
                    <a:pt x="0" y="34306"/>
                  </a:moveTo>
                  <a:cubicBezTo>
                    <a:pt x="16994" y="33229"/>
                    <a:pt x="26787" y="14675"/>
                    <a:pt x="40748" y="7065"/>
                  </a:cubicBezTo>
                  <a:cubicBezTo>
                    <a:pt x="53740" y="1"/>
                    <a:pt x="65518" y="9611"/>
                    <a:pt x="75629" y="17343"/>
                  </a:cubicBezTo>
                  <a:cubicBezTo>
                    <a:pt x="85907" y="25195"/>
                    <a:pt x="96276" y="32896"/>
                    <a:pt x="109647" y="27999"/>
                  </a:cubicBezTo>
                  <a:cubicBezTo>
                    <a:pt x="124139" y="22709"/>
                    <a:pt x="135447" y="9854"/>
                    <a:pt x="151380" y="853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4"/>
            <p:cNvSpPr/>
            <p:nvPr/>
          </p:nvSpPr>
          <p:spPr>
            <a:xfrm>
              <a:off x="-2839852" y="1556251"/>
              <a:ext cx="5320480" cy="1151479"/>
            </a:xfrm>
            <a:custGeom>
              <a:avLst/>
              <a:gdLst/>
              <a:ahLst/>
              <a:cxnLst/>
              <a:rect l="l" t="t" r="r" b="b"/>
              <a:pathLst>
                <a:path w="151365" h="32759" fill="none" extrusionOk="0">
                  <a:moveTo>
                    <a:pt x="0" y="32759"/>
                  </a:moveTo>
                  <a:cubicBezTo>
                    <a:pt x="17100" y="32258"/>
                    <a:pt x="26696" y="13628"/>
                    <a:pt x="40839" y="6443"/>
                  </a:cubicBezTo>
                  <a:cubicBezTo>
                    <a:pt x="53497" y="0"/>
                    <a:pt x="65594" y="9520"/>
                    <a:pt x="75508" y="16720"/>
                  </a:cubicBezTo>
                  <a:cubicBezTo>
                    <a:pt x="86089" y="24391"/>
                    <a:pt x="96367" y="30849"/>
                    <a:pt x="109662" y="26074"/>
                  </a:cubicBezTo>
                  <a:cubicBezTo>
                    <a:pt x="124078" y="20904"/>
                    <a:pt x="135690" y="9065"/>
                    <a:pt x="151365" y="745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4"/>
            <p:cNvSpPr/>
            <p:nvPr/>
          </p:nvSpPr>
          <p:spPr>
            <a:xfrm>
              <a:off x="-2839852" y="1653194"/>
              <a:ext cx="5321007" cy="1114747"/>
            </a:xfrm>
            <a:custGeom>
              <a:avLst/>
              <a:gdLst/>
              <a:ahLst/>
              <a:cxnLst/>
              <a:rect l="l" t="t" r="r" b="b"/>
              <a:pathLst>
                <a:path w="151380" h="31714" fill="none" extrusionOk="0">
                  <a:moveTo>
                    <a:pt x="0" y="31714"/>
                  </a:moveTo>
                  <a:cubicBezTo>
                    <a:pt x="17252" y="31623"/>
                    <a:pt x="26620" y="12841"/>
                    <a:pt x="40930" y="5943"/>
                  </a:cubicBezTo>
                  <a:cubicBezTo>
                    <a:pt x="53270" y="1"/>
                    <a:pt x="65655" y="9536"/>
                    <a:pt x="75417" y="16282"/>
                  </a:cubicBezTo>
                  <a:cubicBezTo>
                    <a:pt x="86256" y="23755"/>
                    <a:pt x="96458" y="29061"/>
                    <a:pt x="109692" y="24543"/>
                  </a:cubicBezTo>
                  <a:cubicBezTo>
                    <a:pt x="124017" y="19647"/>
                    <a:pt x="135978" y="8960"/>
                    <a:pt x="151380" y="724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4"/>
            <p:cNvSpPr/>
            <p:nvPr/>
          </p:nvSpPr>
          <p:spPr>
            <a:xfrm>
              <a:off x="-2839852" y="1733125"/>
              <a:ext cx="5321007" cy="1100371"/>
            </a:xfrm>
            <a:custGeom>
              <a:avLst/>
              <a:gdLst/>
              <a:ahLst/>
              <a:cxnLst/>
              <a:rect l="l" t="t" r="r" b="b"/>
              <a:pathLst>
                <a:path w="151380" h="31305" fill="none" extrusionOk="0">
                  <a:moveTo>
                    <a:pt x="0" y="31137"/>
                  </a:moveTo>
                  <a:cubicBezTo>
                    <a:pt x="17433" y="31304"/>
                    <a:pt x="26514" y="12280"/>
                    <a:pt x="41021" y="5564"/>
                  </a:cubicBezTo>
                  <a:cubicBezTo>
                    <a:pt x="53027" y="1"/>
                    <a:pt x="65715" y="9642"/>
                    <a:pt x="75311" y="15978"/>
                  </a:cubicBezTo>
                  <a:cubicBezTo>
                    <a:pt x="86392" y="23270"/>
                    <a:pt x="96519" y="27499"/>
                    <a:pt x="109722" y="23346"/>
                  </a:cubicBezTo>
                  <a:cubicBezTo>
                    <a:pt x="123942" y="18859"/>
                    <a:pt x="136266" y="9430"/>
                    <a:pt x="151380" y="779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4"/>
            <p:cNvSpPr/>
            <p:nvPr/>
          </p:nvSpPr>
          <p:spPr>
            <a:xfrm>
              <a:off x="-2839852" y="1798680"/>
              <a:ext cx="5321007" cy="1098754"/>
            </a:xfrm>
            <a:custGeom>
              <a:avLst/>
              <a:gdLst/>
              <a:ahLst/>
              <a:cxnLst/>
              <a:rect l="l" t="t" r="r" b="b"/>
              <a:pathLst>
                <a:path w="151380" h="31259" fill="none" extrusionOk="0">
                  <a:moveTo>
                    <a:pt x="0" y="30940"/>
                  </a:moveTo>
                  <a:cubicBezTo>
                    <a:pt x="17676" y="31258"/>
                    <a:pt x="26423" y="11915"/>
                    <a:pt x="41112" y="5291"/>
                  </a:cubicBezTo>
                  <a:cubicBezTo>
                    <a:pt x="52815" y="0"/>
                    <a:pt x="65761" y="9839"/>
                    <a:pt x="75205" y="15811"/>
                  </a:cubicBezTo>
                  <a:cubicBezTo>
                    <a:pt x="80329" y="19040"/>
                    <a:pt x="85695" y="22254"/>
                    <a:pt x="91653" y="23648"/>
                  </a:cubicBezTo>
                  <a:cubicBezTo>
                    <a:pt x="97686" y="25043"/>
                    <a:pt x="103841" y="24103"/>
                    <a:pt x="109738" y="22466"/>
                  </a:cubicBezTo>
                  <a:cubicBezTo>
                    <a:pt x="123866" y="18510"/>
                    <a:pt x="136554" y="10460"/>
                    <a:pt x="151380" y="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4"/>
            <p:cNvSpPr/>
            <p:nvPr/>
          </p:nvSpPr>
          <p:spPr>
            <a:xfrm>
              <a:off x="-2839852" y="1851440"/>
              <a:ext cx="5321007" cy="1105678"/>
            </a:xfrm>
            <a:custGeom>
              <a:avLst/>
              <a:gdLst/>
              <a:ahLst/>
              <a:cxnLst/>
              <a:rect l="l" t="t" r="r" b="b"/>
              <a:pathLst>
                <a:path w="151380" h="31456" fill="none" extrusionOk="0">
                  <a:moveTo>
                    <a:pt x="0" y="31076"/>
                  </a:moveTo>
                  <a:cubicBezTo>
                    <a:pt x="17934" y="31455"/>
                    <a:pt x="26347" y="11718"/>
                    <a:pt x="41203" y="5094"/>
                  </a:cubicBezTo>
                  <a:cubicBezTo>
                    <a:pt x="52618" y="0"/>
                    <a:pt x="65806" y="10111"/>
                    <a:pt x="75099" y="15766"/>
                  </a:cubicBezTo>
                  <a:cubicBezTo>
                    <a:pt x="80223" y="18873"/>
                    <a:pt x="85589" y="21875"/>
                    <a:pt x="91501" y="23057"/>
                  </a:cubicBezTo>
                  <a:cubicBezTo>
                    <a:pt x="97565" y="24285"/>
                    <a:pt x="103795" y="23269"/>
                    <a:pt x="109753" y="21859"/>
                  </a:cubicBezTo>
                  <a:cubicBezTo>
                    <a:pt x="123790" y="18509"/>
                    <a:pt x="136842" y="11930"/>
                    <a:pt x="151380" y="1071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4"/>
            <p:cNvSpPr/>
            <p:nvPr/>
          </p:nvSpPr>
          <p:spPr>
            <a:xfrm>
              <a:off x="-2839852" y="1890843"/>
              <a:ext cx="5321007" cy="1122199"/>
            </a:xfrm>
            <a:custGeom>
              <a:avLst/>
              <a:gdLst/>
              <a:ahLst/>
              <a:cxnLst/>
              <a:rect l="l" t="t" r="r" b="b"/>
              <a:pathLst>
                <a:path w="151380" h="31926" fill="none" extrusionOk="0">
                  <a:moveTo>
                    <a:pt x="0" y="31592"/>
                  </a:moveTo>
                  <a:cubicBezTo>
                    <a:pt x="18176" y="31926"/>
                    <a:pt x="26317" y="11810"/>
                    <a:pt x="41294" y="5034"/>
                  </a:cubicBezTo>
                  <a:cubicBezTo>
                    <a:pt x="52406" y="1"/>
                    <a:pt x="65867" y="10552"/>
                    <a:pt x="74993" y="15903"/>
                  </a:cubicBezTo>
                  <a:cubicBezTo>
                    <a:pt x="80117" y="18889"/>
                    <a:pt x="85468" y="21693"/>
                    <a:pt x="91349" y="22724"/>
                  </a:cubicBezTo>
                  <a:cubicBezTo>
                    <a:pt x="97443" y="23770"/>
                    <a:pt x="103765" y="22724"/>
                    <a:pt x="109768" y="21572"/>
                  </a:cubicBezTo>
                  <a:cubicBezTo>
                    <a:pt x="123729" y="18889"/>
                    <a:pt x="137100" y="13887"/>
                    <a:pt x="151380" y="1299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4"/>
            <p:cNvSpPr/>
            <p:nvPr/>
          </p:nvSpPr>
          <p:spPr>
            <a:xfrm>
              <a:off x="-2839852" y="1922830"/>
              <a:ext cx="5320480" cy="1142973"/>
            </a:xfrm>
            <a:custGeom>
              <a:avLst/>
              <a:gdLst/>
              <a:ahLst/>
              <a:cxnLst/>
              <a:rect l="l" t="t" r="r" b="b"/>
              <a:pathLst>
                <a:path w="151365" h="32517" fill="none" extrusionOk="0">
                  <a:moveTo>
                    <a:pt x="0" y="32304"/>
                  </a:moveTo>
                  <a:cubicBezTo>
                    <a:pt x="18479" y="32517"/>
                    <a:pt x="26256" y="11915"/>
                    <a:pt x="41385" y="4973"/>
                  </a:cubicBezTo>
                  <a:cubicBezTo>
                    <a:pt x="52239" y="0"/>
                    <a:pt x="65897" y="10976"/>
                    <a:pt x="74902" y="16084"/>
                  </a:cubicBezTo>
                  <a:cubicBezTo>
                    <a:pt x="79995" y="18980"/>
                    <a:pt x="85362" y="21602"/>
                    <a:pt x="91213" y="22481"/>
                  </a:cubicBezTo>
                  <a:cubicBezTo>
                    <a:pt x="97337" y="23406"/>
                    <a:pt x="103704" y="22315"/>
                    <a:pt x="109783" y="21450"/>
                  </a:cubicBezTo>
                  <a:cubicBezTo>
                    <a:pt x="123669" y="19480"/>
                    <a:pt x="137297" y="16099"/>
                    <a:pt x="151365" y="15584"/>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4"/>
            <p:cNvSpPr/>
            <p:nvPr/>
          </p:nvSpPr>
          <p:spPr>
            <a:xfrm>
              <a:off x="-2839852" y="1947330"/>
              <a:ext cx="5321007" cy="1169089"/>
            </a:xfrm>
            <a:custGeom>
              <a:avLst/>
              <a:gdLst/>
              <a:ahLst/>
              <a:cxnLst/>
              <a:rect l="l" t="t" r="r" b="b"/>
              <a:pathLst>
                <a:path w="151380" h="33260" fill="none" extrusionOk="0">
                  <a:moveTo>
                    <a:pt x="0" y="33229"/>
                  </a:moveTo>
                  <a:cubicBezTo>
                    <a:pt x="18813" y="33260"/>
                    <a:pt x="26180" y="12143"/>
                    <a:pt x="41476" y="4973"/>
                  </a:cubicBezTo>
                  <a:cubicBezTo>
                    <a:pt x="52087" y="1"/>
                    <a:pt x="65928" y="11446"/>
                    <a:pt x="74796" y="16357"/>
                  </a:cubicBezTo>
                  <a:cubicBezTo>
                    <a:pt x="79889" y="19177"/>
                    <a:pt x="85240" y="21602"/>
                    <a:pt x="91061" y="22391"/>
                  </a:cubicBezTo>
                  <a:cubicBezTo>
                    <a:pt x="97231" y="23224"/>
                    <a:pt x="103644" y="22072"/>
                    <a:pt x="109798" y="21511"/>
                  </a:cubicBezTo>
                  <a:cubicBezTo>
                    <a:pt x="123654" y="20268"/>
                    <a:pt x="137448" y="18571"/>
                    <a:pt x="151380" y="184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4"/>
            <p:cNvSpPr/>
            <p:nvPr/>
          </p:nvSpPr>
          <p:spPr>
            <a:xfrm>
              <a:off x="-2839852" y="2043254"/>
              <a:ext cx="5321007" cy="1129123"/>
            </a:xfrm>
            <a:custGeom>
              <a:avLst/>
              <a:gdLst/>
              <a:ahLst/>
              <a:cxnLst/>
              <a:rect l="l" t="t" r="r" b="b"/>
              <a:pathLst>
                <a:path w="151380" h="32123" fill="none" extrusionOk="0">
                  <a:moveTo>
                    <a:pt x="0" y="32122"/>
                  </a:moveTo>
                  <a:cubicBezTo>
                    <a:pt x="18889" y="31880"/>
                    <a:pt x="26074" y="10794"/>
                    <a:pt x="41082" y="3017"/>
                  </a:cubicBezTo>
                  <a:cubicBezTo>
                    <a:pt x="46903" y="0"/>
                    <a:pt x="52618" y="2668"/>
                    <a:pt x="58105" y="5230"/>
                  </a:cubicBezTo>
                  <a:cubicBezTo>
                    <a:pt x="63851" y="7913"/>
                    <a:pt x="69126" y="11476"/>
                    <a:pt x="74690" y="14508"/>
                  </a:cubicBezTo>
                  <a:cubicBezTo>
                    <a:pt x="79844" y="17327"/>
                    <a:pt x="85286" y="19646"/>
                    <a:pt x="91168" y="20298"/>
                  </a:cubicBezTo>
                  <a:cubicBezTo>
                    <a:pt x="97459" y="20980"/>
                    <a:pt x="104038" y="19768"/>
                    <a:pt x="110359" y="19540"/>
                  </a:cubicBezTo>
                  <a:cubicBezTo>
                    <a:pt x="124033" y="19025"/>
                    <a:pt x="137706" y="19040"/>
                    <a:pt x="151380" y="1923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4"/>
            <p:cNvSpPr/>
            <p:nvPr/>
          </p:nvSpPr>
          <p:spPr>
            <a:xfrm>
              <a:off x="-2839852" y="2055521"/>
              <a:ext cx="5321007" cy="1173869"/>
            </a:xfrm>
            <a:custGeom>
              <a:avLst/>
              <a:gdLst/>
              <a:ahLst/>
              <a:cxnLst/>
              <a:rect l="l" t="t" r="r" b="b"/>
              <a:pathLst>
                <a:path w="151380" h="33396" fill="none" extrusionOk="0">
                  <a:moveTo>
                    <a:pt x="0" y="33395"/>
                  </a:moveTo>
                  <a:cubicBezTo>
                    <a:pt x="19237" y="32895"/>
                    <a:pt x="26044" y="11278"/>
                    <a:pt x="41188" y="3153"/>
                  </a:cubicBezTo>
                  <a:cubicBezTo>
                    <a:pt x="47054" y="0"/>
                    <a:pt x="52679" y="2971"/>
                    <a:pt x="58136" y="5670"/>
                  </a:cubicBezTo>
                  <a:cubicBezTo>
                    <a:pt x="63805" y="8459"/>
                    <a:pt x="69020" y="12021"/>
                    <a:pt x="74583" y="15007"/>
                  </a:cubicBezTo>
                  <a:cubicBezTo>
                    <a:pt x="79722" y="17782"/>
                    <a:pt x="85165" y="19949"/>
                    <a:pt x="91016" y="20510"/>
                  </a:cubicBezTo>
                  <a:cubicBezTo>
                    <a:pt x="97398" y="21117"/>
                    <a:pt x="103947" y="19889"/>
                    <a:pt x="110374" y="19980"/>
                  </a:cubicBezTo>
                  <a:cubicBezTo>
                    <a:pt x="124063" y="20177"/>
                    <a:pt x="137691" y="21844"/>
                    <a:pt x="151380" y="224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4"/>
            <p:cNvSpPr/>
            <p:nvPr/>
          </p:nvSpPr>
          <p:spPr>
            <a:xfrm>
              <a:off x="-2839852" y="2067226"/>
              <a:ext cx="5321007" cy="1219705"/>
            </a:xfrm>
            <a:custGeom>
              <a:avLst/>
              <a:gdLst/>
              <a:ahLst/>
              <a:cxnLst/>
              <a:rect l="l" t="t" r="r" b="b"/>
              <a:pathLst>
                <a:path w="151380" h="34700" fill="none" extrusionOk="0">
                  <a:moveTo>
                    <a:pt x="0" y="34700"/>
                  </a:moveTo>
                  <a:cubicBezTo>
                    <a:pt x="19677" y="33896"/>
                    <a:pt x="25892" y="11627"/>
                    <a:pt x="41279" y="3260"/>
                  </a:cubicBezTo>
                  <a:cubicBezTo>
                    <a:pt x="47267" y="1"/>
                    <a:pt x="52694" y="3199"/>
                    <a:pt x="58166" y="6064"/>
                  </a:cubicBezTo>
                  <a:cubicBezTo>
                    <a:pt x="63745" y="8975"/>
                    <a:pt x="68929" y="12567"/>
                    <a:pt x="74477" y="15523"/>
                  </a:cubicBezTo>
                  <a:cubicBezTo>
                    <a:pt x="79601" y="18252"/>
                    <a:pt x="85043" y="20298"/>
                    <a:pt x="90880" y="20799"/>
                  </a:cubicBezTo>
                  <a:cubicBezTo>
                    <a:pt x="97368" y="21344"/>
                    <a:pt x="103841" y="20086"/>
                    <a:pt x="110389" y="20496"/>
                  </a:cubicBezTo>
                  <a:cubicBezTo>
                    <a:pt x="124154" y="21375"/>
                    <a:pt x="137615" y="24634"/>
                    <a:pt x="151380" y="2551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4"/>
            <p:cNvSpPr/>
            <p:nvPr/>
          </p:nvSpPr>
          <p:spPr>
            <a:xfrm>
              <a:off x="-2839852" y="2076822"/>
              <a:ext cx="5321007" cy="1267650"/>
            </a:xfrm>
            <a:custGeom>
              <a:avLst/>
              <a:gdLst/>
              <a:ahLst/>
              <a:cxnLst/>
              <a:rect l="l" t="t" r="r" b="b"/>
              <a:pathLst>
                <a:path w="151380" h="36064" fill="none" extrusionOk="0">
                  <a:moveTo>
                    <a:pt x="0" y="36064"/>
                  </a:moveTo>
                  <a:cubicBezTo>
                    <a:pt x="20026" y="34957"/>
                    <a:pt x="25877" y="12158"/>
                    <a:pt x="41370" y="3411"/>
                  </a:cubicBezTo>
                  <a:cubicBezTo>
                    <a:pt x="47433" y="0"/>
                    <a:pt x="52754" y="3517"/>
                    <a:pt x="58196" y="6534"/>
                  </a:cubicBezTo>
                  <a:cubicBezTo>
                    <a:pt x="63699" y="9566"/>
                    <a:pt x="68838" y="13204"/>
                    <a:pt x="74371" y="16145"/>
                  </a:cubicBezTo>
                  <a:cubicBezTo>
                    <a:pt x="79495" y="18843"/>
                    <a:pt x="84922" y="20783"/>
                    <a:pt x="90728" y="21223"/>
                  </a:cubicBezTo>
                  <a:cubicBezTo>
                    <a:pt x="97322" y="21708"/>
                    <a:pt x="103765" y="20404"/>
                    <a:pt x="110405" y="21132"/>
                  </a:cubicBezTo>
                  <a:cubicBezTo>
                    <a:pt x="124245" y="22633"/>
                    <a:pt x="137464" y="27408"/>
                    <a:pt x="151380" y="2854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4"/>
            <p:cNvSpPr/>
            <p:nvPr/>
          </p:nvSpPr>
          <p:spPr>
            <a:xfrm>
              <a:off x="-2839852" y="2086945"/>
              <a:ext cx="5321007" cy="1315629"/>
            </a:xfrm>
            <a:custGeom>
              <a:avLst/>
              <a:gdLst/>
              <a:ahLst/>
              <a:cxnLst/>
              <a:rect l="l" t="t" r="r" b="b"/>
              <a:pathLst>
                <a:path w="151380" h="37429" fill="none" extrusionOk="0">
                  <a:moveTo>
                    <a:pt x="0" y="37428"/>
                  </a:moveTo>
                  <a:cubicBezTo>
                    <a:pt x="10294" y="36716"/>
                    <a:pt x="17312" y="29636"/>
                    <a:pt x="23785" y="22208"/>
                  </a:cubicBezTo>
                  <a:cubicBezTo>
                    <a:pt x="29136" y="16069"/>
                    <a:pt x="34245" y="7792"/>
                    <a:pt x="41476" y="3578"/>
                  </a:cubicBezTo>
                  <a:cubicBezTo>
                    <a:pt x="47600" y="0"/>
                    <a:pt x="52845" y="3851"/>
                    <a:pt x="58242" y="7019"/>
                  </a:cubicBezTo>
                  <a:cubicBezTo>
                    <a:pt x="63623" y="10187"/>
                    <a:pt x="68732" y="13886"/>
                    <a:pt x="74265" y="16812"/>
                  </a:cubicBezTo>
                  <a:cubicBezTo>
                    <a:pt x="79374" y="19510"/>
                    <a:pt x="84801" y="21344"/>
                    <a:pt x="90576" y="21723"/>
                  </a:cubicBezTo>
                  <a:cubicBezTo>
                    <a:pt x="97277" y="22178"/>
                    <a:pt x="103689" y="20814"/>
                    <a:pt x="110420" y="21799"/>
                  </a:cubicBezTo>
                  <a:cubicBezTo>
                    <a:pt x="124366" y="23861"/>
                    <a:pt x="137282" y="30061"/>
                    <a:pt x="151380" y="3139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4"/>
            <p:cNvSpPr/>
            <p:nvPr/>
          </p:nvSpPr>
          <p:spPr>
            <a:xfrm>
              <a:off x="-2839852" y="2099740"/>
              <a:ext cx="5321007" cy="1361957"/>
            </a:xfrm>
            <a:custGeom>
              <a:avLst/>
              <a:gdLst/>
              <a:ahLst/>
              <a:cxnLst/>
              <a:rect l="l" t="t" r="r" b="b"/>
              <a:pathLst>
                <a:path w="151380" h="38747" fill="none" extrusionOk="0">
                  <a:moveTo>
                    <a:pt x="0" y="38747"/>
                  </a:moveTo>
                  <a:cubicBezTo>
                    <a:pt x="10475" y="37898"/>
                    <a:pt x="17509" y="30546"/>
                    <a:pt x="23982" y="22906"/>
                  </a:cubicBezTo>
                  <a:cubicBezTo>
                    <a:pt x="29288" y="16615"/>
                    <a:pt x="34336" y="8095"/>
                    <a:pt x="41567" y="3729"/>
                  </a:cubicBezTo>
                  <a:cubicBezTo>
                    <a:pt x="47752" y="0"/>
                    <a:pt x="52936" y="4199"/>
                    <a:pt x="58272" y="7519"/>
                  </a:cubicBezTo>
                  <a:cubicBezTo>
                    <a:pt x="63578" y="10839"/>
                    <a:pt x="68626" y="14598"/>
                    <a:pt x="74174" y="17539"/>
                  </a:cubicBezTo>
                  <a:cubicBezTo>
                    <a:pt x="79252" y="20222"/>
                    <a:pt x="84664" y="21966"/>
                    <a:pt x="90440" y="22314"/>
                  </a:cubicBezTo>
                  <a:cubicBezTo>
                    <a:pt x="97216" y="22724"/>
                    <a:pt x="103644" y="21283"/>
                    <a:pt x="110450" y="22496"/>
                  </a:cubicBezTo>
                  <a:cubicBezTo>
                    <a:pt x="124487" y="25013"/>
                    <a:pt x="137054" y="32531"/>
                    <a:pt x="151380" y="33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4"/>
            <p:cNvSpPr/>
            <p:nvPr/>
          </p:nvSpPr>
          <p:spPr>
            <a:xfrm>
              <a:off x="-2839852" y="2116788"/>
              <a:ext cx="5320480" cy="1404594"/>
            </a:xfrm>
            <a:custGeom>
              <a:avLst/>
              <a:gdLst/>
              <a:ahLst/>
              <a:cxnLst/>
              <a:rect l="l" t="t" r="r" b="b"/>
              <a:pathLst>
                <a:path w="151365" h="39960" fill="none" extrusionOk="0">
                  <a:moveTo>
                    <a:pt x="0" y="39960"/>
                  </a:moveTo>
                  <a:cubicBezTo>
                    <a:pt x="10642" y="38989"/>
                    <a:pt x="17721" y="31410"/>
                    <a:pt x="24164" y="23542"/>
                  </a:cubicBezTo>
                  <a:cubicBezTo>
                    <a:pt x="29440" y="17115"/>
                    <a:pt x="34412" y="8368"/>
                    <a:pt x="41658" y="3866"/>
                  </a:cubicBezTo>
                  <a:cubicBezTo>
                    <a:pt x="47919" y="0"/>
                    <a:pt x="53027" y="4563"/>
                    <a:pt x="58287" y="8035"/>
                  </a:cubicBezTo>
                  <a:cubicBezTo>
                    <a:pt x="63517" y="11491"/>
                    <a:pt x="68520" y="15341"/>
                    <a:pt x="74053" y="18282"/>
                  </a:cubicBezTo>
                  <a:cubicBezTo>
                    <a:pt x="79116" y="20980"/>
                    <a:pt x="84528" y="22633"/>
                    <a:pt x="90273" y="22951"/>
                  </a:cubicBezTo>
                  <a:cubicBezTo>
                    <a:pt x="97140" y="23330"/>
                    <a:pt x="103613" y="21799"/>
                    <a:pt x="110450" y="23178"/>
                  </a:cubicBezTo>
                  <a:cubicBezTo>
                    <a:pt x="124609" y="26028"/>
                    <a:pt x="136827" y="34745"/>
                    <a:pt x="151365" y="3610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4"/>
            <p:cNvSpPr/>
            <p:nvPr/>
          </p:nvSpPr>
          <p:spPr>
            <a:xfrm>
              <a:off x="-2839852" y="2139143"/>
              <a:ext cx="5321007" cy="1442978"/>
            </a:xfrm>
            <a:custGeom>
              <a:avLst/>
              <a:gdLst/>
              <a:ahLst/>
              <a:cxnLst/>
              <a:rect l="l" t="t" r="r" b="b"/>
              <a:pathLst>
                <a:path w="151380" h="41052" fill="none" extrusionOk="0">
                  <a:moveTo>
                    <a:pt x="0" y="41052"/>
                  </a:moveTo>
                  <a:cubicBezTo>
                    <a:pt x="10809" y="39975"/>
                    <a:pt x="17903" y="32168"/>
                    <a:pt x="24361" y="24104"/>
                  </a:cubicBezTo>
                  <a:cubicBezTo>
                    <a:pt x="29591" y="17570"/>
                    <a:pt x="34503" y="8596"/>
                    <a:pt x="41764" y="3988"/>
                  </a:cubicBezTo>
                  <a:cubicBezTo>
                    <a:pt x="48055" y="1"/>
                    <a:pt x="53164" y="4973"/>
                    <a:pt x="58333" y="8581"/>
                  </a:cubicBezTo>
                  <a:cubicBezTo>
                    <a:pt x="63472" y="12174"/>
                    <a:pt x="68429" y="16130"/>
                    <a:pt x="73962" y="19101"/>
                  </a:cubicBezTo>
                  <a:cubicBezTo>
                    <a:pt x="78949" y="21815"/>
                    <a:pt x="84467" y="23376"/>
                    <a:pt x="90137" y="23679"/>
                  </a:cubicBezTo>
                  <a:cubicBezTo>
                    <a:pt x="97034" y="24043"/>
                    <a:pt x="103628" y="22391"/>
                    <a:pt x="110480" y="23846"/>
                  </a:cubicBezTo>
                  <a:cubicBezTo>
                    <a:pt x="124730" y="26878"/>
                    <a:pt x="136600" y="36640"/>
                    <a:pt x="151380" y="3783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4"/>
            <p:cNvSpPr/>
            <p:nvPr/>
          </p:nvSpPr>
          <p:spPr>
            <a:xfrm>
              <a:off x="-2839852" y="2168985"/>
              <a:ext cx="5321007" cy="1475492"/>
            </a:xfrm>
            <a:custGeom>
              <a:avLst/>
              <a:gdLst/>
              <a:ahLst/>
              <a:cxnLst/>
              <a:rect l="l" t="t" r="r" b="b"/>
              <a:pathLst>
                <a:path w="151380" h="41977" fill="none" extrusionOk="0">
                  <a:moveTo>
                    <a:pt x="0" y="41976"/>
                  </a:moveTo>
                  <a:cubicBezTo>
                    <a:pt x="10961" y="40809"/>
                    <a:pt x="18100" y="32820"/>
                    <a:pt x="24558" y="24574"/>
                  </a:cubicBezTo>
                  <a:cubicBezTo>
                    <a:pt x="29743" y="17934"/>
                    <a:pt x="34594" y="8763"/>
                    <a:pt x="41855" y="4094"/>
                  </a:cubicBezTo>
                  <a:cubicBezTo>
                    <a:pt x="48207" y="1"/>
                    <a:pt x="53300" y="5413"/>
                    <a:pt x="58363" y="9142"/>
                  </a:cubicBezTo>
                  <a:cubicBezTo>
                    <a:pt x="63426" y="12871"/>
                    <a:pt x="68323" y="16934"/>
                    <a:pt x="73856" y="19935"/>
                  </a:cubicBezTo>
                  <a:cubicBezTo>
                    <a:pt x="78828" y="22633"/>
                    <a:pt x="84346" y="24180"/>
                    <a:pt x="90000" y="24437"/>
                  </a:cubicBezTo>
                  <a:cubicBezTo>
                    <a:pt x="96913" y="24786"/>
                    <a:pt x="103644" y="22997"/>
                    <a:pt x="110511" y="24452"/>
                  </a:cubicBezTo>
                  <a:cubicBezTo>
                    <a:pt x="124836" y="27499"/>
                    <a:pt x="136403" y="38186"/>
                    <a:pt x="151380" y="3897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64"/>
          <p:cNvGrpSpPr/>
          <p:nvPr/>
        </p:nvGrpSpPr>
        <p:grpSpPr>
          <a:xfrm rot="6736806" flipH="1">
            <a:off x="4525831" y="2376766"/>
            <a:ext cx="8089546" cy="1965261"/>
            <a:chOff x="-2839852" y="-659532"/>
            <a:chExt cx="5321007" cy="1292676"/>
          </a:xfrm>
        </p:grpSpPr>
        <p:sp>
          <p:nvSpPr>
            <p:cNvPr id="2745" name="Google Shape;2745;p64"/>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4"/>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4"/>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4"/>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4"/>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4"/>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4"/>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4"/>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4"/>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4"/>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4"/>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4"/>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4"/>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4"/>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4"/>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4"/>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4"/>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4"/>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4"/>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4"/>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64"/>
          <p:cNvGrpSpPr/>
          <p:nvPr/>
        </p:nvGrpSpPr>
        <p:grpSpPr>
          <a:xfrm flipH="1">
            <a:off x="6556593" y="1904464"/>
            <a:ext cx="4209159" cy="4264106"/>
            <a:chOff x="-713475" y="589244"/>
            <a:chExt cx="4209159" cy="4264106"/>
          </a:xfrm>
        </p:grpSpPr>
        <p:sp>
          <p:nvSpPr>
            <p:cNvPr id="2766" name="Google Shape;2766;p64"/>
            <p:cNvSpPr/>
            <p:nvPr/>
          </p:nvSpPr>
          <p:spPr>
            <a:xfrm>
              <a:off x="-713475" y="1039750"/>
              <a:ext cx="3813600" cy="3813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64"/>
            <p:cNvGrpSpPr/>
            <p:nvPr/>
          </p:nvGrpSpPr>
          <p:grpSpPr>
            <a:xfrm rot="5400000" flipH="1">
              <a:off x="1943178" y="1299160"/>
              <a:ext cx="1199769" cy="1905243"/>
              <a:chOff x="2895504" y="1130026"/>
              <a:chExt cx="1049025" cy="1665859"/>
            </a:xfrm>
          </p:grpSpPr>
          <p:sp>
            <p:nvSpPr>
              <p:cNvPr id="2768" name="Google Shape;2768;p64"/>
              <p:cNvSpPr/>
              <p:nvPr/>
            </p:nvSpPr>
            <p:spPr>
              <a:xfrm rot="569259">
                <a:off x="2966779" y="1787333"/>
                <a:ext cx="906474" cy="940270"/>
              </a:xfrm>
              <a:custGeom>
                <a:avLst/>
                <a:gdLst/>
                <a:ahLst/>
                <a:cxnLst/>
                <a:rect l="l" t="t" r="r" b="b"/>
                <a:pathLst>
                  <a:path w="33615" h="25360" extrusionOk="0">
                    <a:moveTo>
                      <a:pt x="14653" y="10133"/>
                    </a:moveTo>
                    <a:cubicBezTo>
                      <a:pt x="15170" y="10133"/>
                      <a:pt x="15680" y="10278"/>
                      <a:pt x="16092" y="10590"/>
                    </a:cubicBezTo>
                    <a:cubicBezTo>
                      <a:pt x="17563" y="11676"/>
                      <a:pt x="16635" y="14347"/>
                      <a:pt x="16137" y="15705"/>
                    </a:cubicBezTo>
                    <a:cubicBezTo>
                      <a:pt x="15643" y="17010"/>
                      <a:pt x="14982" y="18248"/>
                      <a:pt x="14174" y="19379"/>
                    </a:cubicBezTo>
                    <a:lnTo>
                      <a:pt x="14174" y="19379"/>
                    </a:lnTo>
                    <a:cubicBezTo>
                      <a:pt x="13794" y="19242"/>
                      <a:pt x="13433" y="19075"/>
                      <a:pt x="13105" y="18873"/>
                    </a:cubicBezTo>
                    <a:cubicBezTo>
                      <a:pt x="11770" y="18081"/>
                      <a:pt x="11453" y="16655"/>
                      <a:pt x="11453" y="15207"/>
                    </a:cubicBezTo>
                    <a:cubicBezTo>
                      <a:pt x="11430" y="13736"/>
                      <a:pt x="11588" y="12084"/>
                      <a:pt x="12607" y="10997"/>
                    </a:cubicBezTo>
                    <a:cubicBezTo>
                      <a:pt x="13119" y="10445"/>
                      <a:pt x="13894" y="10133"/>
                      <a:pt x="14653" y="10133"/>
                    </a:cubicBezTo>
                    <a:close/>
                    <a:moveTo>
                      <a:pt x="6105" y="1"/>
                    </a:moveTo>
                    <a:cubicBezTo>
                      <a:pt x="5553" y="1"/>
                      <a:pt x="5003" y="352"/>
                      <a:pt x="5003" y="1062"/>
                    </a:cubicBezTo>
                    <a:cubicBezTo>
                      <a:pt x="4957" y="5860"/>
                      <a:pt x="4256" y="10635"/>
                      <a:pt x="2898" y="15229"/>
                    </a:cubicBezTo>
                    <a:cubicBezTo>
                      <a:pt x="2083" y="18058"/>
                      <a:pt x="1" y="22653"/>
                      <a:pt x="3464" y="24576"/>
                    </a:cubicBezTo>
                    <a:cubicBezTo>
                      <a:pt x="4461" y="25127"/>
                      <a:pt x="5758" y="25359"/>
                      <a:pt x="7101" y="25359"/>
                    </a:cubicBezTo>
                    <a:cubicBezTo>
                      <a:pt x="8957" y="25359"/>
                      <a:pt x="10902" y="24916"/>
                      <a:pt x="12267" y="24260"/>
                    </a:cubicBezTo>
                    <a:cubicBezTo>
                      <a:pt x="13352" y="23740"/>
                      <a:pt x="14295" y="22877"/>
                      <a:pt x="15106" y="21886"/>
                    </a:cubicBezTo>
                    <a:lnTo>
                      <a:pt x="15106" y="21886"/>
                    </a:lnTo>
                    <a:cubicBezTo>
                      <a:pt x="15512" y="21970"/>
                      <a:pt x="15925" y="22036"/>
                      <a:pt x="16341" y="22087"/>
                    </a:cubicBezTo>
                    <a:cubicBezTo>
                      <a:pt x="16789" y="22143"/>
                      <a:pt x="17227" y="22171"/>
                      <a:pt x="17654" y="22171"/>
                    </a:cubicBezTo>
                    <a:cubicBezTo>
                      <a:pt x="21539" y="22171"/>
                      <a:pt x="24490" y="19882"/>
                      <a:pt x="25530" y="15886"/>
                    </a:cubicBezTo>
                    <a:cubicBezTo>
                      <a:pt x="26096" y="13690"/>
                      <a:pt x="26322" y="11450"/>
                      <a:pt x="27205" y="9345"/>
                    </a:cubicBezTo>
                    <a:cubicBezTo>
                      <a:pt x="27566" y="8461"/>
                      <a:pt x="28124" y="7987"/>
                      <a:pt x="29037" y="7987"/>
                    </a:cubicBezTo>
                    <a:cubicBezTo>
                      <a:pt x="29152" y="7987"/>
                      <a:pt x="29273" y="7995"/>
                      <a:pt x="29400" y="8010"/>
                    </a:cubicBezTo>
                    <a:cubicBezTo>
                      <a:pt x="30531" y="8123"/>
                      <a:pt x="30961" y="9073"/>
                      <a:pt x="31256" y="10115"/>
                    </a:cubicBezTo>
                    <a:cubicBezTo>
                      <a:pt x="31400" y="10664"/>
                      <a:pt x="31827" y="10901"/>
                      <a:pt x="32265" y="10901"/>
                    </a:cubicBezTo>
                    <a:cubicBezTo>
                      <a:pt x="32927" y="10901"/>
                      <a:pt x="33615" y="10357"/>
                      <a:pt x="33383" y="9526"/>
                    </a:cubicBezTo>
                    <a:lnTo>
                      <a:pt x="33383" y="9503"/>
                    </a:lnTo>
                    <a:cubicBezTo>
                      <a:pt x="32805" y="7314"/>
                      <a:pt x="31170" y="5721"/>
                      <a:pt x="29096" y="5721"/>
                    </a:cubicBezTo>
                    <a:cubicBezTo>
                      <a:pt x="28490" y="5721"/>
                      <a:pt x="27847" y="5857"/>
                      <a:pt x="27182" y="6154"/>
                    </a:cubicBezTo>
                    <a:cubicBezTo>
                      <a:pt x="24692" y="7286"/>
                      <a:pt x="24217" y="11224"/>
                      <a:pt x="23764" y="13555"/>
                    </a:cubicBezTo>
                    <a:cubicBezTo>
                      <a:pt x="23448" y="15229"/>
                      <a:pt x="23108" y="16995"/>
                      <a:pt x="21954" y="18307"/>
                    </a:cubicBezTo>
                    <a:cubicBezTo>
                      <a:pt x="20880" y="19526"/>
                      <a:pt x="19298" y="19972"/>
                      <a:pt x="17705" y="19972"/>
                    </a:cubicBezTo>
                    <a:cubicBezTo>
                      <a:pt x="17552" y="19972"/>
                      <a:pt x="17399" y="19967"/>
                      <a:pt x="17246" y="19959"/>
                    </a:cubicBezTo>
                    <a:cubicBezTo>
                      <a:pt x="17004" y="19943"/>
                      <a:pt x="16753" y="19921"/>
                      <a:pt x="16498" y="19892"/>
                    </a:cubicBezTo>
                    <a:lnTo>
                      <a:pt x="16498" y="19892"/>
                    </a:lnTo>
                    <a:cubicBezTo>
                      <a:pt x="16734" y="19502"/>
                      <a:pt x="16953" y="19114"/>
                      <a:pt x="17156" y="18737"/>
                    </a:cubicBezTo>
                    <a:cubicBezTo>
                      <a:pt x="18355" y="16519"/>
                      <a:pt x="19532" y="13645"/>
                      <a:pt x="18899" y="11088"/>
                    </a:cubicBezTo>
                    <a:cubicBezTo>
                      <a:pt x="18398" y="9070"/>
                      <a:pt x="16492" y="7946"/>
                      <a:pt x="14541" y="7946"/>
                    </a:cubicBezTo>
                    <a:cubicBezTo>
                      <a:pt x="13932" y="7946"/>
                      <a:pt x="13319" y="8055"/>
                      <a:pt x="12743" y="8281"/>
                    </a:cubicBezTo>
                    <a:cubicBezTo>
                      <a:pt x="9529" y="9549"/>
                      <a:pt x="8895" y="13736"/>
                      <a:pt x="9348" y="16746"/>
                    </a:cubicBezTo>
                    <a:cubicBezTo>
                      <a:pt x="9695" y="18954"/>
                      <a:pt x="11005" y="20310"/>
                      <a:pt x="12730" y="21122"/>
                    </a:cubicBezTo>
                    <a:lnTo>
                      <a:pt x="12730" y="21122"/>
                    </a:lnTo>
                    <a:cubicBezTo>
                      <a:pt x="12630" y="21226"/>
                      <a:pt x="12529" y="21329"/>
                      <a:pt x="12426" y="21431"/>
                    </a:cubicBezTo>
                    <a:cubicBezTo>
                      <a:pt x="11119" y="22645"/>
                      <a:pt x="9102" y="23042"/>
                      <a:pt x="7267" y="23042"/>
                    </a:cubicBezTo>
                    <a:cubicBezTo>
                      <a:pt x="6879" y="23042"/>
                      <a:pt x="6498" y="23024"/>
                      <a:pt x="6134" y="22992"/>
                    </a:cubicBezTo>
                    <a:cubicBezTo>
                      <a:pt x="5433" y="22947"/>
                      <a:pt x="4595" y="22834"/>
                      <a:pt x="4120" y="22268"/>
                    </a:cubicBezTo>
                    <a:cubicBezTo>
                      <a:pt x="3509" y="21544"/>
                      <a:pt x="3735" y="20412"/>
                      <a:pt x="3916" y="19575"/>
                    </a:cubicBezTo>
                    <a:cubicBezTo>
                      <a:pt x="4301" y="17809"/>
                      <a:pt x="4980" y="16112"/>
                      <a:pt x="5433" y="14369"/>
                    </a:cubicBezTo>
                    <a:cubicBezTo>
                      <a:pt x="6609" y="10024"/>
                      <a:pt x="7198" y="5566"/>
                      <a:pt x="7220" y="1062"/>
                    </a:cubicBezTo>
                    <a:cubicBezTo>
                      <a:pt x="7220" y="357"/>
                      <a:pt x="6662" y="1"/>
                      <a:pt x="6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4"/>
              <p:cNvSpPr/>
              <p:nvPr/>
            </p:nvSpPr>
            <p:spPr>
              <a:xfrm>
                <a:off x="3110950" y="1640951"/>
                <a:ext cx="177125" cy="187875"/>
              </a:xfrm>
              <a:custGeom>
                <a:avLst/>
                <a:gdLst/>
                <a:ahLst/>
                <a:cxnLst/>
                <a:rect l="l" t="t" r="r" b="b"/>
                <a:pathLst>
                  <a:path w="7085" h="7515" extrusionOk="0">
                    <a:moveTo>
                      <a:pt x="3531" y="0"/>
                    </a:moveTo>
                    <a:cubicBezTo>
                      <a:pt x="1584" y="0"/>
                      <a:pt x="0" y="1245"/>
                      <a:pt x="0" y="2784"/>
                    </a:cubicBezTo>
                    <a:lnTo>
                      <a:pt x="0" y="4730"/>
                    </a:lnTo>
                    <a:cubicBezTo>
                      <a:pt x="0" y="6269"/>
                      <a:pt x="1584" y="7514"/>
                      <a:pt x="3531" y="7514"/>
                    </a:cubicBezTo>
                    <a:cubicBezTo>
                      <a:pt x="5500" y="7514"/>
                      <a:pt x="7084" y="6269"/>
                      <a:pt x="7084" y="4730"/>
                    </a:cubicBezTo>
                    <a:lnTo>
                      <a:pt x="7084" y="2784"/>
                    </a:lnTo>
                    <a:cubicBezTo>
                      <a:pt x="7084" y="1245"/>
                      <a:pt x="5477" y="0"/>
                      <a:pt x="3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4"/>
              <p:cNvSpPr/>
              <p:nvPr/>
            </p:nvSpPr>
            <p:spPr>
              <a:xfrm>
                <a:off x="3034000" y="1130026"/>
                <a:ext cx="97900" cy="356475"/>
              </a:xfrm>
              <a:custGeom>
                <a:avLst/>
                <a:gdLst/>
                <a:ahLst/>
                <a:cxnLst/>
                <a:rect l="l" t="t" r="r" b="b"/>
                <a:pathLst>
                  <a:path w="3916" h="14259" extrusionOk="0">
                    <a:moveTo>
                      <a:pt x="1947" y="0"/>
                    </a:moveTo>
                    <a:cubicBezTo>
                      <a:pt x="883" y="0"/>
                      <a:pt x="0" y="883"/>
                      <a:pt x="0" y="1969"/>
                    </a:cubicBezTo>
                    <a:lnTo>
                      <a:pt x="0" y="12312"/>
                    </a:lnTo>
                    <a:cubicBezTo>
                      <a:pt x="0" y="13376"/>
                      <a:pt x="883" y="14259"/>
                      <a:pt x="1947" y="14259"/>
                    </a:cubicBezTo>
                    <a:cubicBezTo>
                      <a:pt x="3033" y="14259"/>
                      <a:pt x="3916" y="13376"/>
                      <a:pt x="3916" y="12312"/>
                    </a:cubicBezTo>
                    <a:lnTo>
                      <a:pt x="3916" y="1969"/>
                    </a:lnTo>
                    <a:cubicBezTo>
                      <a:pt x="3916" y="883"/>
                      <a:pt x="3033" y="0"/>
                      <a:pt x="1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4"/>
              <p:cNvSpPr/>
              <p:nvPr/>
            </p:nvSpPr>
            <p:spPr>
              <a:xfrm>
                <a:off x="3267100" y="1130026"/>
                <a:ext cx="97900" cy="356475"/>
              </a:xfrm>
              <a:custGeom>
                <a:avLst/>
                <a:gdLst/>
                <a:ahLst/>
                <a:cxnLst/>
                <a:rect l="l" t="t" r="r" b="b"/>
                <a:pathLst>
                  <a:path w="3916" h="14259" extrusionOk="0">
                    <a:moveTo>
                      <a:pt x="1970" y="0"/>
                    </a:moveTo>
                    <a:cubicBezTo>
                      <a:pt x="883" y="0"/>
                      <a:pt x="1" y="883"/>
                      <a:pt x="1" y="1969"/>
                    </a:cubicBezTo>
                    <a:lnTo>
                      <a:pt x="1" y="12312"/>
                    </a:lnTo>
                    <a:cubicBezTo>
                      <a:pt x="1" y="13376"/>
                      <a:pt x="883" y="14259"/>
                      <a:pt x="1970" y="14259"/>
                    </a:cubicBezTo>
                    <a:cubicBezTo>
                      <a:pt x="3033" y="14259"/>
                      <a:pt x="3916" y="13376"/>
                      <a:pt x="3916" y="12312"/>
                    </a:cubicBezTo>
                    <a:lnTo>
                      <a:pt x="3916" y="1969"/>
                    </a:lnTo>
                    <a:cubicBezTo>
                      <a:pt x="3916" y="883"/>
                      <a:pt x="3033" y="0"/>
                      <a:pt x="1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4"/>
              <p:cNvSpPr/>
              <p:nvPr/>
            </p:nvSpPr>
            <p:spPr>
              <a:xfrm>
                <a:off x="2972900" y="1362001"/>
                <a:ext cx="453225" cy="357050"/>
              </a:xfrm>
              <a:custGeom>
                <a:avLst/>
                <a:gdLst/>
                <a:ahLst/>
                <a:cxnLst/>
                <a:rect l="l" t="t" r="r" b="b"/>
                <a:pathLst>
                  <a:path w="18129" h="14282" extrusionOk="0">
                    <a:moveTo>
                      <a:pt x="1403" y="1"/>
                    </a:moveTo>
                    <a:cubicBezTo>
                      <a:pt x="634" y="1"/>
                      <a:pt x="0" y="634"/>
                      <a:pt x="0" y="1404"/>
                    </a:cubicBezTo>
                    <a:lnTo>
                      <a:pt x="0" y="12878"/>
                    </a:lnTo>
                    <a:cubicBezTo>
                      <a:pt x="0" y="13648"/>
                      <a:pt x="634" y="14281"/>
                      <a:pt x="1403" y="14281"/>
                    </a:cubicBezTo>
                    <a:lnTo>
                      <a:pt x="16725" y="14281"/>
                    </a:lnTo>
                    <a:cubicBezTo>
                      <a:pt x="17495" y="14281"/>
                      <a:pt x="18128" y="13648"/>
                      <a:pt x="18128" y="12878"/>
                    </a:cubicBezTo>
                    <a:lnTo>
                      <a:pt x="18128" y="1404"/>
                    </a:lnTo>
                    <a:cubicBezTo>
                      <a:pt x="18128" y="634"/>
                      <a:pt x="17495" y="1"/>
                      <a:pt x="16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4"/>
              <p:cNvSpPr/>
              <p:nvPr/>
            </p:nvSpPr>
            <p:spPr>
              <a:xfrm>
                <a:off x="2924225" y="1343901"/>
                <a:ext cx="549975" cy="108100"/>
              </a:xfrm>
              <a:custGeom>
                <a:avLst/>
                <a:gdLst/>
                <a:ahLst/>
                <a:cxnLst/>
                <a:rect l="l" t="t" r="r" b="b"/>
                <a:pathLst>
                  <a:path w="21999" h="4324" extrusionOk="0">
                    <a:moveTo>
                      <a:pt x="1426" y="0"/>
                    </a:moveTo>
                    <a:cubicBezTo>
                      <a:pt x="634" y="0"/>
                      <a:pt x="1" y="634"/>
                      <a:pt x="1" y="1404"/>
                    </a:cubicBezTo>
                    <a:lnTo>
                      <a:pt x="1" y="2920"/>
                    </a:lnTo>
                    <a:cubicBezTo>
                      <a:pt x="1" y="3689"/>
                      <a:pt x="634" y="4323"/>
                      <a:pt x="1426" y="4323"/>
                    </a:cubicBezTo>
                    <a:lnTo>
                      <a:pt x="20596" y="4323"/>
                    </a:lnTo>
                    <a:cubicBezTo>
                      <a:pt x="21365" y="4323"/>
                      <a:pt x="21999" y="3689"/>
                      <a:pt x="21999" y="2920"/>
                    </a:cubicBezTo>
                    <a:lnTo>
                      <a:pt x="21999" y="1404"/>
                    </a:lnTo>
                    <a:cubicBezTo>
                      <a:pt x="21999" y="634"/>
                      <a:pt x="21365" y="0"/>
                      <a:pt x="20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4" name="Google Shape;2774;p64"/>
            <p:cNvGrpSpPr/>
            <p:nvPr/>
          </p:nvGrpSpPr>
          <p:grpSpPr>
            <a:xfrm flipH="1">
              <a:off x="881167" y="589244"/>
              <a:ext cx="1380605" cy="3309341"/>
              <a:chOff x="-944012" y="238125"/>
              <a:chExt cx="1763000" cy="4225950"/>
            </a:xfrm>
          </p:grpSpPr>
          <p:sp>
            <p:nvSpPr>
              <p:cNvPr id="2775" name="Google Shape;2775;p64"/>
              <p:cNvSpPr/>
              <p:nvPr/>
            </p:nvSpPr>
            <p:spPr>
              <a:xfrm flipH="1">
                <a:off x="-944012" y="238125"/>
                <a:ext cx="1763000" cy="4225950"/>
              </a:xfrm>
              <a:custGeom>
                <a:avLst/>
                <a:gdLst/>
                <a:ahLst/>
                <a:cxnLst/>
                <a:rect l="l" t="t" r="r" b="b"/>
                <a:pathLst>
                  <a:path w="70520" h="169038" extrusionOk="0">
                    <a:moveTo>
                      <a:pt x="8705" y="0"/>
                    </a:moveTo>
                    <a:lnTo>
                      <a:pt x="31012" y="55202"/>
                    </a:lnTo>
                    <a:lnTo>
                      <a:pt x="31263" y="55830"/>
                    </a:lnTo>
                    <a:lnTo>
                      <a:pt x="31263" y="55830"/>
                    </a:lnTo>
                    <a:lnTo>
                      <a:pt x="12304" y="50808"/>
                    </a:lnTo>
                    <a:lnTo>
                      <a:pt x="0" y="47585"/>
                    </a:lnTo>
                    <a:lnTo>
                      <a:pt x="52105" y="167657"/>
                    </a:lnTo>
                    <a:lnTo>
                      <a:pt x="57169" y="169038"/>
                    </a:lnTo>
                    <a:lnTo>
                      <a:pt x="47585" y="89562"/>
                    </a:lnTo>
                    <a:lnTo>
                      <a:pt x="54616" y="91529"/>
                    </a:lnTo>
                    <a:lnTo>
                      <a:pt x="65456" y="94542"/>
                    </a:lnTo>
                    <a:lnTo>
                      <a:pt x="70520" y="95923"/>
                    </a:lnTo>
                    <a:lnTo>
                      <a:pt x="62861" y="13351"/>
                    </a:lnTo>
                    <a:lnTo>
                      <a:pt x="51938" y="10714"/>
                    </a:lnTo>
                    <a:lnTo>
                      <a:pt x="51938" y="10630"/>
                    </a:lnTo>
                    <a:lnTo>
                      <a:pt x="20842" y="2971"/>
                    </a:lnTo>
                    <a:lnTo>
                      <a:pt x="8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4"/>
              <p:cNvSpPr/>
              <p:nvPr/>
            </p:nvSpPr>
            <p:spPr>
              <a:xfrm flipH="1">
                <a:off x="-610262" y="2441600"/>
                <a:ext cx="366225" cy="2022475"/>
              </a:xfrm>
              <a:custGeom>
                <a:avLst/>
                <a:gdLst/>
                <a:ahLst/>
                <a:cxnLst/>
                <a:rect l="l" t="t" r="r" b="b"/>
                <a:pathLst>
                  <a:path w="14649" h="80899" extrusionOk="0">
                    <a:moveTo>
                      <a:pt x="0" y="0"/>
                    </a:moveTo>
                    <a:lnTo>
                      <a:pt x="5399" y="44781"/>
                    </a:lnTo>
                    <a:lnTo>
                      <a:pt x="7575" y="62693"/>
                    </a:lnTo>
                    <a:lnTo>
                      <a:pt x="7868" y="65288"/>
                    </a:lnTo>
                    <a:lnTo>
                      <a:pt x="9584" y="79518"/>
                    </a:lnTo>
                    <a:lnTo>
                      <a:pt x="14648" y="80899"/>
                    </a:lnTo>
                    <a:lnTo>
                      <a:pt x="5064" y="142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 name="Google Shape;1916;p41"/>
          <p:cNvSpPr txBox="1">
            <a:spLocks noGrp="1"/>
          </p:cNvSpPr>
          <p:nvPr>
            <p:ph type="title"/>
          </p:nvPr>
        </p:nvSpPr>
        <p:spPr>
          <a:xfrm>
            <a:off x="812150" y="2315630"/>
            <a:ext cx="5199070" cy="2059229"/>
          </a:xfrm>
          <a:prstGeom prst="rect">
            <a:avLst/>
          </a:prstGeom>
        </p:spPr>
        <p:txBody>
          <a:bodyPr spcFirstLastPara="1" wrap="square" lIns="91425" tIns="91425" rIns="91425" bIns="91425" anchor="ctr" anchorCtr="0">
            <a:noAutofit/>
          </a:bodyPr>
          <a:lstStyle/>
          <a:p>
            <a:pPr marL="0" marR="0" algn="just">
              <a:lnSpc>
                <a:spcPct val="150000"/>
              </a:lnSpc>
              <a:spcBef>
                <a:spcPts val="0"/>
              </a:spcBef>
              <a:spcAft>
                <a:spcPts val="0"/>
              </a:spcAft>
            </a:pPr>
            <a:r>
              <a:rPr lang="en-US" sz="3200" b="1" dirty="0">
                <a:effectLst/>
                <a:latin typeface="Arial" panose="020B0604020202020204" pitchFamily="34" charset="0"/>
                <a:ea typeface="Calibri" panose="020F0502020204030204" pitchFamily="34" charset="0"/>
                <a:cs typeface="Arial" panose="020B0604020202020204" pitchFamily="34" charset="0"/>
              </a:rPr>
              <a:t>CƯỜNG ĐỘ DÒNG ĐIỆN HIỆU DỤNG VÀ ĐIỆN ÁP HIỆU DỤNG</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7" name="Google Shape;1917;p41"/>
          <p:cNvSpPr txBox="1">
            <a:spLocks noGrp="1"/>
          </p:cNvSpPr>
          <p:nvPr>
            <p:ph type="title" idx="2"/>
          </p:nvPr>
        </p:nvSpPr>
        <p:spPr>
          <a:xfrm>
            <a:off x="921601" y="1291829"/>
            <a:ext cx="898958" cy="832500"/>
          </a:xfrm>
          <a:prstGeom prst="rect">
            <a:avLst/>
          </a:prstGeom>
          <a:solidFill>
            <a:schemeClr val="tx2">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5400" u="none" dirty="0">
                <a:latin typeface="Arial" panose="020B0604020202020204" pitchFamily="34" charset="0"/>
                <a:cs typeface="Arial" panose="020B0604020202020204" pitchFamily="34" charset="0"/>
              </a:rPr>
              <a:t>II</a:t>
            </a:r>
            <a:r>
              <a:rPr lang="vi-VN" sz="5400" u="none" dirty="0">
                <a:latin typeface="Arial" panose="020B0604020202020204" pitchFamily="34" charset="0"/>
                <a:cs typeface="Arial" panose="020B0604020202020204" pitchFamily="34" charset="0"/>
              </a:rPr>
              <a:t>.</a:t>
            </a:r>
            <a:endParaRPr sz="5400" u="none"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EF330C3-42E3-327D-A0B4-7B9BFAD1BF65}"/>
              </a:ext>
            </a:extLst>
          </p:cNvPr>
          <p:cNvPicPr>
            <a:picLocks noChangeAspect="1"/>
          </p:cNvPicPr>
          <p:nvPr/>
        </p:nvPicPr>
        <p:blipFill>
          <a:blip r:embed="rId3"/>
          <a:stretch>
            <a:fillRect/>
          </a:stretch>
        </p:blipFill>
        <p:spPr>
          <a:xfrm>
            <a:off x="4897637" y="4008488"/>
            <a:ext cx="1425902" cy="956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504EBE-E0E6-E545-B60D-66B2A02DEAC2}"/>
              </a:ext>
            </a:extLst>
          </p:cNvPr>
          <p:cNvSpPr/>
          <p:nvPr/>
        </p:nvSpPr>
        <p:spPr>
          <a:xfrm>
            <a:off x="0" y="0"/>
            <a:ext cx="9144000" cy="6592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suất</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tỏa</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nhiệt</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trung</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trở</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R</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0D38728-4BF2-DF25-CFAD-9AF9AF273554}"/>
              </a:ext>
            </a:extLst>
          </p:cNvPr>
          <p:cNvPicPr>
            <a:picLocks noChangeAspect="1"/>
          </p:cNvPicPr>
          <p:nvPr/>
        </p:nvPicPr>
        <p:blipFill>
          <a:blip r:embed="rId2"/>
          <a:stretch>
            <a:fillRect/>
          </a:stretch>
        </p:blipFill>
        <p:spPr>
          <a:xfrm flipH="1">
            <a:off x="77857" y="2690037"/>
            <a:ext cx="2388898" cy="2453463"/>
          </a:xfrm>
          <a:prstGeom prst="rect">
            <a:avLst/>
          </a:prstGeom>
        </p:spPr>
      </p:pic>
      <p:grpSp>
        <p:nvGrpSpPr>
          <p:cNvPr id="8" name="Group 7">
            <a:extLst>
              <a:ext uri="{FF2B5EF4-FFF2-40B4-BE49-F238E27FC236}">
                <a16:creationId xmlns:a16="http://schemas.microsoft.com/office/drawing/2014/main" id="{F5894CC8-7FE4-8A35-A683-9E40E28B4E28}"/>
              </a:ext>
            </a:extLst>
          </p:cNvPr>
          <p:cNvGrpSpPr/>
          <p:nvPr/>
        </p:nvGrpSpPr>
        <p:grpSpPr>
          <a:xfrm>
            <a:off x="1385570" y="1096094"/>
            <a:ext cx="7311863" cy="3220160"/>
            <a:chOff x="1385570" y="1096094"/>
            <a:chExt cx="7311863" cy="3220160"/>
          </a:xfrm>
        </p:grpSpPr>
        <p:sp>
          <p:nvSpPr>
            <p:cNvPr id="4" name="TextBox 3">
              <a:extLst>
                <a:ext uri="{FF2B5EF4-FFF2-40B4-BE49-F238E27FC236}">
                  <a16:creationId xmlns:a16="http://schemas.microsoft.com/office/drawing/2014/main" id="{059F9422-7A7A-BBA9-3786-7AB37897CD0F}"/>
                </a:ext>
              </a:extLst>
            </p:cNvPr>
            <p:cNvSpPr txBox="1"/>
            <p:nvPr/>
          </p:nvSpPr>
          <p:spPr>
            <a:xfrm>
              <a:off x="2073348" y="1096094"/>
              <a:ext cx="6624085" cy="2343655"/>
            </a:xfrm>
            <a:prstGeom prst="rect">
              <a:avLst/>
            </a:prstGeom>
            <a:noFill/>
          </p:spPr>
          <p:txBody>
            <a:bodyPr wrap="square">
              <a:spAutoFit/>
            </a:bodyPr>
            <a:lstStyle/>
            <a:p>
              <a:pPr algn="just">
                <a:lnSpc>
                  <a:spcPct val="150000"/>
                </a:lnSpc>
              </a:pPr>
              <a:r>
                <a:rPr lang="vi-VN" sz="2000" dirty="0"/>
                <a:t>Thực nghiệm chứng tỏ rằng, dòng điện xoay chiều cũng có tác dụng nhiệt như dòng điện một chiều. Khi cho dòng điện xoay chiều chạy qua một đoạn dây dẫn có điện trở R thì đoạn dây dẫn đó nóng lên. Nhiệt lượng làm đoạn dây dẫn nóng lên bằng năng lượng điện tiêu thụ ở R.</a:t>
              </a:r>
              <a:endParaRPr lang="en-US" sz="2000" dirty="0"/>
            </a:p>
          </p:txBody>
        </p:sp>
        <p:pic>
          <p:nvPicPr>
            <p:cNvPr id="5" name="Picture 4">
              <a:extLst>
                <a:ext uri="{FF2B5EF4-FFF2-40B4-BE49-F238E27FC236}">
                  <a16:creationId xmlns:a16="http://schemas.microsoft.com/office/drawing/2014/main" id="{59F07CF9-9757-D4F6-E43D-EA2C2E3DEA1B}"/>
                </a:ext>
              </a:extLst>
            </p:cNvPr>
            <p:cNvPicPr>
              <a:picLocks noChangeAspect="1"/>
            </p:cNvPicPr>
            <p:nvPr/>
          </p:nvPicPr>
          <p:blipFill>
            <a:blip r:embed="rId3"/>
            <a:stretch>
              <a:fillRect/>
            </a:stretch>
          </p:blipFill>
          <p:spPr>
            <a:xfrm>
              <a:off x="4325491" y="3876624"/>
              <a:ext cx="2119800" cy="439630"/>
            </a:xfrm>
            <a:prstGeom prst="rect">
              <a:avLst/>
            </a:prstGeom>
          </p:spPr>
        </p:pic>
        <p:sp>
          <p:nvSpPr>
            <p:cNvPr id="7" name="Freeform 18">
              <a:extLst>
                <a:ext uri="{FF2B5EF4-FFF2-40B4-BE49-F238E27FC236}">
                  <a16:creationId xmlns:a16="http://schemas.microsoft.com/office/drawing/2014/main" id="{477B3462-2243-3A24-0E7F-46AAA14F91D4}"/>
                </a:ext>
              </a:extLst>
            </p:cNvPr>
            <p:cNvSpPr/>
            <p:nvPr/>
          </p:nvSpPr>
          <p:spPr>
            <a:xfrm>
              <a:off x="1385570" y="1162837"/>
              <a:ext cx="570822" cy="675529"/>
            </a:xfrm>
            <a:custGeom>
              <a:avLst/>
              <a:gdLst/>
              <a:ahLst/>
              <a:cxnLst/>
              <a:rect l="l" t="t" r="r" b="b"/>
              <a:pathLst>
                <a:path w="1226274" h="1451212">
                  <a:moveTo>
                    <a:pt x="0" y="0"/>
                  </a:moveTo>
                  <a:lnTo>
                    <a:pt x="1226275" y="0"/>
                  </a:lnTo>
                  <a:lnTo>
                    <a:pt x="1226275" y="1451212"/>
                  </a:lnTo>
                  <a:lnTo>
                    <a:pt x="0" y="1451212"/>
                  </a:lnTo>
                  <a:lnTo>
                    <a:pt x="0" y="0"/>
                  </a:lnTo>
                  <a:close/>
                </a:path>
              </a:pathLst>
            </a:custGeom>
            <a:blipFill>
              <a:blip r:embed="rId4"/>
              <a:stretch>
                <a:fillRect/>
              </a:stretch>
            </a:blipFill>
          </p:spPr>
        </p:sp>
      </p:grpSp>
    </p:spTree>
    <p:extLst>
      <p:ext uri="{BB962C8B-B14F-4D97-AF65-F5344CB8AC3E}">
        <p14:creationId xmlns:p14="http://schemas.microsoft.com/office/powerpoint/2010/main" val="19564551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B4D9032-498D-8E58-154E-073A2747411F}"/>
              </a:ext>
            </a:extLst>
          </p:cNvPr>
          <p:cNvGrpSpPr/>
          <p:nvPr/>
        </p:nvGrpSpPr>
        <p:grpSpPr>
          <a:xfrm>
            <a:off x="591353" y="226334"/>
            <a:ext cx="7371023" cy="958660"/>
            <a:chOff x="591353" y="226334"/>
            <a:chExt cx="7371023" cy="958660"/>
          </a:xfrm>
        </p:grpSpPr>
        <p:sp>
          <p:nvSpPr>
            <p:cNvPr id="3" name="TextBox 2">
              <a:extLst>
                <a:ext uri="{FF2B5EF4-FFF2-40B4-BE49-F238E27FC236}">
                  <a16:creationId xmlns:a16="http://schemas.microsoft.com/office/drawing/2014/main" id="{20CAE75F-4A57-7D70-3880-BC86CEB0995D}"/>
                </a:ext>
              </a:extLst>
            </p:cNvPr>
            <p:cNvSpPr txBox="1"/>
            <p:nvPr/>
          </p:nvSpPr>
          <p:spPr>
            <a:xfrm>
              <a:off x="1444618" y="226334"/>
              <a:ext cx="6517758" cy="958660"/>
            </a:xfrm>
            <a:prstGeom prst="rect">
              <a:avLst/>
            </a:prstGeom>
            <a:noFill/>
          </p:spPr>
          <p:txBody>
            <a:bodyPr wrap="square">
              <a:spAutoFit/>
            </a:bodyPr>
            <a:lstStyle/>
            <a:p>
              <a:pPr algn="just">
                <a:lnSpc>
                  <a:spcPct val="150000"/>
                </a:lnSpc>
              </a:pPr>
              <a:r>
                <a:rPr lang="en-US" sz="2000" i="1" dirty="0">
                  <a:solidFill>
                    <a:srgbClr val="002060"/>
                  </a:solidFill>
                </a:rPr>
                <a:t>N</a:t>
              </a:r>
              <a:r>
                <a:rPr lang="vi-VN" sz="2000" i="1" dirty="0">
                  <a:solidFill>
                    <a:srgbClr val="002060"/>
                  </a:solidFill>
                </a:rPr>
                <a:t>ghiên cứu SGK</a:t>
              </a:r>
              <a:r>
                <a:rPr lang="en-US" sz="2000" i="1" dirty="0">
                  <a:solidFill>
                    <a:srgbClr val="002060"/>
                  </a:solidFill>
                </a:rPr>
                <a:t>, </a:t>
              </a:r>
              <a:r>
                <a:rPr lang="vi-VN" sz="2000" i="1" dirty="0">
                  <a:solidFill>
                    <a:srgbClr val="002060"/>
                  </a:solidFill>
                </a:rPr>
                <a:t>xây dựng công thức tính công suất tỏa nhiệt trung bình.</a:t>
              </a:r>
              <a:endParaRPr lang="en-US" sz="2000" i="1" dirty="0">
                <a:solidFill>
                  <a:srgbClr val="002060"/>
                </a:solidFill>
              </a:endParaRPr>
            </a:p>
          </p:txBody>
        </p:sp>
        <p:pic>
          <p:nvPicPr>
            <p:cNvPr id="10" name="Picture 9">
              <a:extLst>
                <a:ext uri="{FF2B5EF4-FFF2-40B4-BE49-F238E27FC236}">
                  <a16:creationId xmlns:a16="http://schemas.microsoft.com/office/drawing/2014/main" id="{4D5AE7A4-3794-43DD-B7A9-857B84CE0BC8}"/>
                </a:ext>
              </a:extLst>
            </p:cNvPr>
            <p:cNvPicPr>
              <a:picLocks noChangeAspect="1"/>
            </p:cNvPicPr>
            <p:nvPr/>
          </p:nvPicPr>
          <p:blipFill>
            <a:blip r:embed="rId2"/>
            <a:stretch>
              <a:fillRect/>
            </a:stretch>
          </p:blipFill>
          <p:spPr>
            <a:xfrm>
              <a:off x="591353" y="355218"/>
              <a:ext cx="764961" cy="700891"/>
            </a:xfrm>
            <a:prstGeom prst="rect">
              <a:avLst/>
            </a:prstGeom>
          </p:spPr>
        </p:pic>
      </p:grpSp>
      <p:sp>
        <p:nvSpPr>
          <p:cNvPr id="13" name="TextBox 12">
            <a:extLst>
              <a:ext uri="{FF2B5EF4-FFF2-40B4-BE49-F238E27FC236}">
                <a16:creationId xmlns:a16="http://schemas.microsoft.com/office/drawing/2014/main" id="{172AB59E-7A99-8392-79DB-958C1293822B}"/>
              </a:ext>
            </a:extLst>
          </p:cNvPr>
          <p:cNvSpPr txBox="1"/>
          <p:nvPr/>
        </p:nvSpPr>
        <p:spPr>
          <a:xfrm>
            <a:off x="829370" y="1503474"/>
            <a:ext cx="7485257" cy="1066382"/>
          </a:xfrm>
          <a:prstGeom prst="rect">
            <a:avLst/>
          </a:prstGeom>
          <a:noFill/>
        </p:spPr>
        <p:txBody>
          <a:bodyPr wrap="square">
            <a:spAutoFit/>
          </a:bodyPr>
          <a:lstStyle/>
          <a:p>
            <a:pPr algn="just">
              <a:lnSpc>
                <a:spcPct val="170000"/>
              </a:lnSpc>
            </a:pPr>
            <a:r>
              <a:rPr lang="en-US" sz="2000" dirty="0" err="1"/>
              <a:t>Công</a:t>
            </a:r>
            <a:r>
              <a:rPr lang="en-US" sz="2000" dirty="0"/>
              <a:t> </a:t>
            </a:r>
            <a:r>
              <a:rPr lang="en-US" sz="2000" dirty="0" err="1"/>
              <a:t>suất</a:t>
            </a:r>
            <a:r>
              <a:rPr lang="en-US" sz="2000" dirty="0"/>
              <a:t> </a:t>
            </a:r>
            <a:r>
              <a:rPr lang="en-US" sz="2000" dirty="0" err="1"/>
              <a:t>tỏa</a:t>
            </a:r>
            <a:r>
              <a:rPr lang="en-US" sz="2000" dirty="0"/>
              <a:t> </a:t>
            </a:r>
            <a:r>
              <a:rPr lang="en-US" sz="2000" dirty="0" err="1"/>
              <a:t>nhiệt</a:t>
            </a:r>
            <a:r>
              <a:rPr lang="en-US" sz="2000" dirty="0"/>
              <a:t> </a:t>
            </a:r>
            <a:r>
              <a:rPr lang="en-US" sz="2000" dirty="0" err="1"/>
              <a:t>trung</a:t>
            </a:r>
            <a:r>
              <a:rPr lang="en-US" sz="2000" dirty="0"/>
              <a:t> </a:t>
            </a:r>
            <a:r>
              <a:rPr lang="en-US" sz="2000" dirty="0" err="1"/>
              <a:t>bình</a:t>
            </a:r>
            <a:r>
              <a:rPr lang="en-US" sz="2000" dirty="0"/>
              <a:t> </a:t>
            </a:r>
            <a:r>
              <a:rPr lang="en-US" sz="2000" dirty="0" err="1"/>
              <a:t>của</a:t>
            </a:r>
            <a:r>
              <a:rPr lang="en-US" sz="2000" dirty="0"/>
              <a:t> </a:t>
            </a:r>
            <a:r>
              <a:rPr lang="en-US" sz="2000" dirty="0" err="1"/>
              <a:t>dòng</a:t>
            </a:r>
            <a:r>
              <a:rPr lang="en-US" sz="2000" dirty="0"/>
              <a:t> </a:t>
            </a:r>
            <a:r>
              <a:rPr lang="en-US" sz="2000" dirty="0" err="1"/>
              <a:t>điện</a:t>
            </a:r>
            <a:r>
              <a:rPr lang="en-US" sz="2000" dirty="0"/>
              <a:t> </a:t>
            </a:r>
            <a:r>
              <a:rPr lang="en-US" sz="2000" dirty="0" err="1"/>
              <a:t>xoay</a:t>
            </a:r>
            <a:r>
              <a:rPr lang="en-US" sz="2000" dirty="0"/>
              <a:t> </a:t>
            </a:r>
            <a:r>
              <a:rPr lang="en-US" sz="2000" dirty="0" err="1"/>
              <a:t>chiều</a:t>
            </a:r>
            <a:r>
              <a:rPr lang="en-US" sz="2000" dirty="0"/>
              <a:t> </a:t>
            </a:r>
            <a:r>
              <a:rPr lang="en-US" sz="2000" dirty="0" err="1"/>
              <a:t>trong</a:t>
            </a:r>
            <a:r>
              <a:rPr lang="en-US" sz="2000" dirty="0"/>
              <a:t> </a:t>
            </a:r>
            <a:r>
              <a:rPr lang="en-US" sz="2000" dirty="0" err="1"/>
              <a:t>một</a:t>
            </a:r>
            <a:r>
              <a:rPr lang="en-US" sz="2000" dirty="0"/>
              <a:t> chu </a:t>
            </a:r>
            <a:r>
              <a:rPr lang="en-US" sz="2000" dirty="0" err="1"/>
              <a:t>kì</a:t>
            </a:r>
            <a:r>
              <a:rPr lang="en-US" sz="2000" dirty="0"/>
              <a:t>, </a:t>
            </a:r>
            <a:r>
              <a:rPr lang="en-US" sz="2000" dirty="0" err="1"/>
              <a:t>gọi</a:t>
            </a:r>
            <a:r>
              <a:rPr lang="en-US" sz="2000" dirty="0"/>
              <a:t> </a:t>
            </a:r>
            <a:r>
              <a:rPr lang="en-US" sz="2000" dirty="0" err="1"/>
              <a:t>tắt</a:t>
            </a:r>
            <a:r>
              <a:rPr lang="en-US" sz="2000" dirty="0"/>
              <a:t> </a:t>
            </a:r>
            <a:r>
              <a:rPr lang="en-US" sz="2000" dirty="0" err="1"/>
              <a:t>là</a:t>
            </a:r>
            <a:r>
              <a:rPr lang="en-US" sz="2000" dirty="0"/>
              <a:t> </a:t>
            </a:r>
            <a:r>
              <a:rPr lang="en-US" sz="2000" dirty="0" err="1"/>
              <a:t>công</a:t>
            </a:r>
            <a:r>
              <a:rPr lang="en-US" sz="2000" dirty="0"/>
              <a:t> </a:t>
            </a:r>
            <a:r>
              <a:rPr lang="en-US" sz="2000" dirty="0" err="1"/>
              <a:t>suất</a:t>
            </a:r>
            <a:r>
              <a:rPr lang="en-US" sz="2000" dirty="0"/>
              <a:t> </a:t>
            </a:r>
            <a:r>
              <a:rPr lang="en-US" sz="2000" dirty="0" err="1"/>
              <a:t>tỏa</a:t>
            </a:r>
            <a:r>
              <a:rPr lang="en-US" sz="2000" dirty="0"/>
              <a:t> </a:t>
            </a:r>
            <a:r>
              <a:rPr lang="en-US" sz="2000" dirty="0" err="1"/>
              <a:t>nhiệt</a:t>
            </a:r>
            <a:r>
              <a:rPr lang="en-US" sz="2000" dirty="0"/>
              <a:t> </a:t>
            </a:r>
            <a:r>
              <a:rPr lang="en-US" sz="2000" dirty="0" err="1"/>
              <a:t>trung</a:t>
            </a:r>
            <a:r>
              <a:rPr lang="en-US" sz="2000" dirty="0"/>
              <a:t> </a:t>
            </a:r>
            <a:r>
              <a:rPr lang="en-US" sz="2000" dirty="0" err="1"/>
              <a:t>bình</a:t>
            </a:r>
            <a:r>
              <a:rPr lang="en-US" sz="2000" dirty="0"/>
              <a:t>, </a:t>
            </a:r>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là</a:t>
            </a:r>
            <a:r>
              <a:rPr lang="en-US" sz="2000" dirty="0"/>
              <a:t>:</a:t>
            </a:r>
          </a:p>
        </p:txBody>
      </p:sp>
      <p:pic>
        <p:nvPicPr>
          <p:cNvPr id="15" name="Picture 14">
            <a:extLst>
              <a:ext uri="{FF2B5EF4-FFF2-40B4-BE49-F238E27FC236}">
                <a16:creationId xmlns:a16="http://schemas.microsoft.com/office/drawing/2014/main" id="{9D8BE8C4-CD34-A7D4-04CB-31991FFDF823}"/>
              </a:ext>
            </a:extLst>
          </p:cNvPr>
          <p:cNvPicPr>
            <a:picLocks noChangeAspect="1"/>
          </p:cNvPicPr>
          <p:nvPr/>
        </p:nvPicPr>
        <p:blipFill>
          <a:blip r:embed="rId3">
            <a:duotone>
              <a:schemeClr val="accent4">
                <a:shade val="45000"/>
                <a:satMod val="135000"/>
              </a:schemeClr>
              <a:prstClr val="white"/>
            </a:duotone>
          </a:blip>
          <a:stretch>
            <a:fillRect/>
          </a:stretch>
        </p:blipFill>
        <p:spPr>
          <a:xfrm rot="17152797">
            <a:off x="127600" y="1181452"/>
            <a:ext cx="927507" cy="644044"/>
          </a:xfrm>
          <a:prstGeom prst="rect">
            <a:avLst/>
          </a:prstGeom>
        </p:spPr>
      </p:pic>
      <p:grpSp>
        <p:nvGrpSpPr>
          <p:cNvPr id="19" name="Group 18">
            <a:extLst>
              <a:ext uri="{FF2B5EF4-FFF2-40B4-BE49-F238E27FC236}">
                <a16:creationId xmlns:a16="http://schemas.microsoft.com/office/drawing/2014/main" id="{16FD2B43-086E-2A3E-8317-F4820A95AEBE}"/>
              </a:ext>
            </a:extLst>
          </p:cNvPr>
          <p:cNvGrpSpPr/>
          <p:nvPr/>
        </p:nvGrpSpPr>
        <p:grpSpPr>
          <a:xfrm>
            <a:off x="2410441" y="2905451"/>
            <a:ext cx="4586111" cy="1700391"/>
            <a:chOff x="2410441" y="2905451"/>
            <a:chExt cx="4586111" cy="1700391"/>
          </a:xfrm>
        </p:grpSpPr>
        <mc:AlternateContent xmlns:mc="http://schemas.openxmlformats.org/markup-compatibility/2006" xmlns:a14="http://schemas.microsoft.com/office/drawing/2010/main">
          <mc:Choice Requires="a14">
            <p:sp>
              <p:nvSpPr>
                <p:cNvPr id="16" name="Rounded Rectangle 8">
                  <a:extLst>
                    <a:ext uri="{FF2B5EF4-FFF2-40B4-BE49-F238E27FC236}">
                      <a16:creationId xmlns:a16="http://schemas.microsoft.com/office/drawing/2014/main" id="{BF6AE74D-8840-2994-DF24-74B31CA52303}"/>
                    </a:ext>
                  </a:extLst>
                </p:cNvPr>
                <p:cNvSpPr/>
                <p:nvPr/>
              </p:nvSpPr>
              <p:spPr>
                <a:xfrm>
                  <a:off x="2700924" y="2905451"/>
                  <a:ext cx="3742148" cy="958659"/>
                </a:xfrm>
                <a:prstGeom prst="roundRect">
                  <a:avLst>
                    <a:gd name="adj" fmla="val 50000"/>
                  </a:avLst>
                </a:prstGeom>
                <a:solidFill>
                  <a:schemeClr val="tx1">
                    <a:lumMod val="50000"/>
                    <a:lumOff val="50000"/>
                  </a:schemeClr>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just"/>
                  <a14:m>
                    <m:oMathPara xmlns:m="http://schemas.openxmlformats.org/officeDocument/2006/math">
                      <m:oMathParaPr>
                        <m:jc m:val="centerGroup"/>
                      </m:oMathParaPr>
                      <m:oMath xmlns:m="http://schemas.openxmlformats.org/officeDocument/2006/math">
                        <m:r>
                          <a:rPr lang="en-US" sz="22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𝓟</m:t>
                        </m:r>
                        <m:r>
                          <a:rPr lang="en-US" sz="22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𝒑</m:t>
                            </m:r>
                          </m:e>
                        </m:acc>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den>
                        </m:f>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m:t>
                        </m:r>
                        <m:sSubSup>
                          <m:sSubSupPr>
                            <m:ctrlP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𝑰</m:t>
                            </m:r>
                          </m:e>
                          <m:sub>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sub>
                          <m:sup>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bSup>
                        <m:r>
                          <a:rPr lang="en-US" sz="2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𝓟</m:t>
                                </m:r>
                              </m:e>
                              <m:sub>
                                <m:r>
                                  <a:rPr lang="en-US" sz="2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𝒎𝒂𝒙</m:t>
                                </m:r>
                              </m:sub>
                            </m:sSub>
                          </m:num>
                          <m:den>
                            <m:r>
                              <a:rPr lang="en-US" sz="2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m:oMathPara>
                  </a14:m>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6" name="Rounded Rectangle 8">
                  <a:extLst>
                    <a:ext uri="{FF2B5EF4-FFF2-40B4-BE49-F238E27FC236}">
                      <a16:creationId xmlns:a16="http://schemas.microsoft.com/office/drawing/2014/main" id="{BF6AE74D-8840-2994-DF24-74B31CA52303}"/>
                    </a:ext>
                  </a:extLst>
                </p:cNvPr>
                <p:cNvSpPr>
                  <a:spLocks noRot="1" noChangeAspect="1" noMove="1" noResize="1" noEditPoints="1" noAdjustHandles="1" noChangeArrowheads="1" noChangeShapeType="1" noTextEdit="1"/>
                </p:cNvSpPr>
                <p:nvPr/>
              </p:nvSpPr>
              <p:spPr>
                <a:xfrm>
                  <a:off x="2700924" y="2905451"/>
                  <a:ext cx="3742148" cy="958659"/>
                </a:xfrm>
                <a:prstGeom prst="roundRect">
                  <a:avLst>
                    <a:gd name="adj" fmla="val 50000"/>
                  </a:avLst>
                </a:prstGeom>
                <a:blipFill>
                  <a:blip r:embed="rId4"/>
                  <a:stretch>
                    <a:fillRect/>
                  </a:stretch>
                </a:blipFill>
                <a:ln w="19050">
                  <a:solidFill>
                    <a:srgbClr val="FFFF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BFFC13B-202C-DDEB-5DD7-091AA4110CA8}"/>
                    </a:ext>
                  </a:extLst>
                </p:cNvPr>
                <p:cNvSpPr txBox="1"/>
                <p:nvPr/>
              </p:nvSpPr>
              <p:spPr>
                <a:xfrm>
                  <a:off x="2410441" y="4199705"/>
                  <a:ext cx="4586111" cy="406137"/>
                </a:xfrm>
                <a:prstGeom prst="rect">
                  <a:avLst/>
                </a:prstGeom>
                <a:noFill/>
              </p:spPr>
              <p:txBody>
                <a:bodyPr wrap="square">
                  <a:spAutoFit/>
                </a:bodyPr>
                <a:lstStyle/>
                <a:p>
                  <a:r>
                    <a:rPr lang="en-US" sz="2000" dirty="0" err="1">
                      <a:effectLst/>
                      <a:latin typeface="Arial" panose="020B0604020202020204" pitchFamily="34" charset="0"/>
                      <a:ea typeface="Calibri" panose="020F0502020204030204" pitchFamily="34" charset="0"/>
                      <a:cs typeface="Arial" panose="020B0604020202020204" pitchFamily="34" charset="0"/>
                    </a:rPr>
                    <a:t>Với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𝒫</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𝑅</m:t>
                      </m:r>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bSup>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suất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cực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đại</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4BFFC13B-202C-DDEB-5DD7-091AA4110CA8}"/>
                    </a:ext>
                  </a:extLst>
                </p:cNvPr>
                <p:cNvSpPr txBox="1">
                  <a:spLocks noRot="1" noChangeAspect="1" noMove="1" noResize="1" noEditPoints="1" noAdjustHandles="1" noChangeArrowheads="1" noChangeShapeType="1" noTextEdit="1"/>
                </p:cNvSpPr>
                <p:nvPr/>
              </p:nvSpPr>
              <p:spPr>
                <a:xfrm>
                  <a:off x="2410441" y="4199705"/>
                  <a:ext cx="4586111" cy="406137"/>
                </a:xfrm>
                <a:prstGeom prst="rect">
                  <a:avLst/>
                </a:prstGeom>
                <a:blipFill>
                  <a:blip r:embed="rId5"/>
                  <a:stretch>
                    <a:fillRect l="-1328" t="-7463" b="-25373"/>
                  </a:stretch>
                </a:blipFill>
              </p:spPr>
              <p:txBody>
                <a:bodyPr/>
                <a:lstStyle/>
                <a:p>
                  <a:r>
                    <a:rPr lang="en-US">
                      <a:noFill/>
                    </a:rPr>
                    <a:t> </a:t>
                  </a:r>
                </a:p>
              </p:txBody>
            </p:sp>
          </mc:Fallback>
        </mc:AlternateContent>
      </p:grpSp>
    </p:spTree>
    <p:extLst>
      <p:ext uri="{BB962C8B-B14F-4D97-AF65-F5344CB8AC3E}">
        <p14:creationId xmlns:p14="http://schemas.microsoft.com/office/powerpoint/2010/main" val="330636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760960-1C24-2D46-0A83-2F9A96468700}"/>
              </a:ext>
            </a:extLst>
          </p:cNvPr>
          <p:cNvGrpSpPr/>
          <p:nvPr/>
        </p:nvGrpSpPr>
        <p:grpSpPr>
          <a:xfrm>
            <a:off x="542260" y="675652"/>
            <a:ext cx="4667695" cy="3428516"/>
            <a:chOff x="542260" y="675652"/>
            <a:chExt cx="4667695" cy="3428516"/>
          </a:xfrm>
        </p:grpSpPr>
        <p:sp>
          <p:nvSpPr>
            <p:cNvPr id="43" name="Rectangle: Rounded Corners 42">
              <a:extLst>
                <a:ext uri="{FF2B5EF4-FFF2-40B4-BE49-F238E27FC236}">
                  <a16:creationId xmlns:a16="http://schemas.microsoft.com/office/drawing/2014/main" id="{998D32E2-0F2E-838B-4C48-BC670EB705E2}"/>
                </a:ext>
              </a:extLst>
            </p:cNvPr>
            <p:cNvSpPr/>
            <p:nvPr/>
          </p:nvSpPr>
          <p:spPr>
            <a:xfrm>
              <a:off x="542260" y="969634"/>
              <a:ext cx="4667695" cy="3134534"/>
            </a:xfrm>
            <a:prstGeom prst="roundRect">
              <a:avLst>
                <a:gd name="adj" fmla="val 5725"/>
              </a:avLst>
            </a:prstGeom>
            <a:solidFill>
              <a:srgbClr val="FFFFFF"/>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
              <a:extLst>
                <a:ext uri="{FF2B5EF4-FFF2-40B4-BE49-F238E27FC236}">
                  <a16:creationId xmlns:a16="http://schemas.microsoft.com/office/drawing/2014/main" id="{3F77B9D7-899F-06AD-C894-5529B19DBB51}"/>
                </a:ext>
              </a:extLst>
            </p:cNvPr>
            <p:cNvSpPr/>
            <p:nvPr/>
          </p:nvSpPr>
          <p:spPr>
            <a:xfrm>
              <a:off x="972879" y="675652"/>
              <a:ext cx="3806456" cy="587964"/>
            </a:xfrm>
            <a:prstGeom prst="roundRect">
              <a:avLst/>
            </a:prstGeom>
            <a:solidFill>
              <a:schemeClr val="bg2">
                <a:lumMod val="50000"/>
              </a:schemeClr>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err="1">
                  <a:solidFill>
                    <a:srgbClr val="FFFFFF"/>
                  </a:solidFill>
                  <a:latin typeface="Arial" panose="020B0604020202020204" pitchFamily="34" charset="0"/>
                  <a:cs typeface="Arial" panose="020B0604020202020204" pitchFamily="34" charset="0"/>
                </a:rPr>
                <a:t>Tìm</a:t>
              </a:r>
              <a:r>
                <a:rPr lang="en-US" sz="2200" b="1" dirty="0">
                  <a:solidFill>
                    <a:srgbClr val="FFFFFF"/>
                  </a:solidFill>
                  <a:latin typeface="Arial" panose="020B0604020202020204" pitchFamily="34" charset="0"/>
                  <a:cs typeface="Arial" panose="020B0604020202020204" pitchFamily="34" charset="0"/>
                </a:rPr>
                <a:t> </a:t>
              </a:r>
              <a:r>
                <a:rPr lang="en-US" sz="2200" b="1" dirty="0" err="1">
                  <a:solidFill>
                    <a:srgbClr val="FFFFFF"/>
                  </a:solidFill>
                  <a:latin typeface="Arial" panose="020B0604020202020204" pitchFamily="34" charset="0"/>
                  <a:cs typeface="Arial" panose="020B0604020202020204" pitchFamily="34" charset="0"/>
                </a:rPr>
                <a:t>hiểu</a:t>
              </a:r>
              <a:r>
                <a:rPr lang="en-US" sz="2200" b="1" dirty="0">
                  <a:solidFill>
                    <a:srgbClr val="FFFFFF"/>
                  </a:solidFill>
                  <a:latin typeface="Arial" panose="020B0604020202020204" pitchFamily="34" charset="0"/>
                  <a:cs typeface="Arial" panose="020B0604020202020204" pitchFamily="34" charset="0"/>
                </a:rPr>
                <a:t> </a:t>
              </a:r>
              <a:r>
                <a:rPr lang="en-US" sz="2200" b="1" dirty="0" err="1">
                  <a:solidFill>
                    <a:srgbClr val="FFFFFF"/>
                  </a:solidFill>
                  <a:latin typeface="Arial" panose="020B0604020202020204" pitchFamily="34" charset="0"/>
                  <a:cs typeface="Arial" panose="020B0604020202020204" pitchFamily="34" charset="0"/>
                </a:rPr>
                <a:t>thêm</a:t>
              </a:r>
              <a:r>
                <a:rPr lang="en-US" sz="2200" b="1" dirty="0">
                  <a:solidFill>
                    <a:srgbClr val="FFFFFF"/>
                  </a:solidFill>
                  <a:latin typeface="Arial" panose="020B0604020202020204" pitchFamily="34" charset="0"/>
                  <a:cs typeface="Arial" panose="020B0604020202020204" pitchFamily="34" charset="0"/>
                </a:rPr>
                <a:t> (SGK - tr.9) </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C5AA01D-72FF-30D3-F402-65717061B598}"/>
                    </a:ext>
                  </a:extLst>
                </p:cNvPr>
                <p:cNvSpPr txBox="1"/>
                <p:nvPr/>
              </p:nvSpPr>
              <p:spPr>
                <a:xfrm>
                  <a:off x="611371" y="1557597"/>
                  <a:ext cx="4529472" cy="2269147"/>
                </a:xfrm>
                <a:prstGeom prst="rect">
                  <a:avLst/>
                </a:prstGeom>
                <a:noFill/>
              </p:spPr>
              <p:txBody>
                <a:bodyPr wrap="square">
                  <a:spAutoFit/>
                </a:bodyPr>
                <a:lstStyle/>
                <a:p>
                  <a:pPr marL="0" marR="0" algn="ctr">
                    <a:lnSpc>
                      <a:spcPct val="150000"/>
                    </a:lnSpc>
                    <a:spcBef>
                      <a:spcPts val="0"/>
                    </a:spcBef>
                    <a:spcAft>
                      <a:spcPts val="0"/>
                    </a:spcAft>
                  </a:pPr>
                  <a:r>
                    <a:rPr lang="en-US" sz="2200" dirty="0" err="1">
                      <a:effectLst/>
                      <a:latin typeface="Arial" panose="020B0604020202020204" pitchFamily="34" charset="0"/>
                      <a:ea typeface="Calibri" panose="020F0502020204030204" pitchFamily="34" charset="0"/>
                      <a:cs typeface="Arial" panose="020B0604020202020204" pitchFamily="34" charset="0"/>
                    </a:rPr>
                    <a:t>Dùng</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công</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thức</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lượng</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giác</a:t>
                  </a:r>
                  <a:r>
                    <a:rPr lang="en-US" sz="2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200" i="0">
                              <a:effectLst/>
                              <a:latin typeface="Cambria Math" panose="02040503050406030204" pitchFamily="18" charset="0"/>
                              <a:ea typeface="Calibri" panose="020F0502020204030204" pitchFamily="34" charset="0"/>
                              <a:cs typeface="Times New Roman" panose="02020603050405020304" pitchFamily="18" charset="0"/>
                            </a:rPr>
                            <m:t>cos</m:t>
                          </m:r>
                        </m:e>
                        <m:sup>
                          <m:r>
                            <a:rPr lang="en-US" sz="2200" i="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2200" i="0">
                          <a:effectLst/>
                          <a:latin typeface="Cambria Math" panose="02040503050406030204" pitchFamily="18" charset="0"/>
                          <a:ea typeface="Calibri" panose="020F0502020204030204" pitchFamily="34" charset="0"/>
                          <a:cs typeface="Times New Roman" panose="02020603050405020304" pitchFamily="18" charset="0"/>
                        </a:rPr>
                        <m:t>α</m:t>
                      </m:r>
                      <m:r>
                        <a:rPr lang="en-US" sz="22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2200" i="0">
                              <a:effectLst/>
                              <a:latin typeface="Cambria Math" panose="02040503050406030204" pitchFamily="18" charset="0"/>
                              <a:ea typeface="Calibri" panose="020F0502020204030204" pitchFamily="34" charset="0"/>
                              <a:cs typeface="Times New Roman" panose="02020603050405020304" pitchFamily="18" charset="0"/>
                            </a:rPr>
                            <m:t>cos</m:t>
                          </m:r>
                          <m:r>
                            <a:rPr lang="en-US" sz="22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200" i="0">
                              <a:effectLst/>
                              <a:latin typeface="Cambria Math" panose="02040503050406030204" pitchFamily="18" charset="0"/>
                              <a:ea typeface="Calibri" panose="020F0502020204030204" pitchFamily="34" charset="0"/>
                              <a:cs typeface="Times New Roman" panose="02020603050405020304" pitchFamily="18" charset="0"/>
                            </a:rPr>
                            <m:t>α</m:t>
                          </m:r>
                        </m:num>
                        <m:den>
                          <m:r>
                            <a:rPr lang="en-US" sz="2200" i="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chứng</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minh</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rằng</a:t>
                  </a:r>
                  <a:r>
                    <a:rPr lang="en-US" sz="2200" dirty="0">
                      <a:effectLst/>
                      <a:latin typeface="Arial" panose="020B0604020202020204" pitchFamily="34" charset="0"/>
                      <a:ea typeface="Calibri" panose="020F0502020204030204" pitchFamily="34" charset="0"/>
                      <a:cs typeface="Arial" panose="020B0604020202020204" pitchFamily="34" charset="0"/>
                    </a:rPr>
                    <a:t>:</a:t>
                  </a:r>
                </a:p>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200" i="0">
                                    <a:effectLst/>
                                    <a:latin typeface="Cambria Math" panose="02040503050406030204" pitchFamily="18" charset="0"/>
                                    <a:ea typeface="Calibri" panose="020F0502020204030204" pitchFamily="34" charset="0"/>
                                    <a:cs typeface="Times New Roman" panose="02020603050405020304" pitchFamily="18" charset="0"/>
                                  </a:rPr>
                                  <m:t>cos</m:t>
                                </m:r>
                              </m:e>
                              <m:sup>
                                <m:r>
                                  <a:rPr lang="en-US" sz="2200" i="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2200" i="0">
                                <a:effectLst/>
                                <a:latin typeface="Cambria Math" panose="02040503050406030204" pitchFamily="18" charset="0"/>
                                <a:ea typeface="Calibri" panose="020F0502020204030204" pitchFamily="34" charset="0"/>
                                <a:cs typeface="Times New Roman" panose="02020603050405020304" pitchFamily="18" charset="0"/>
                              </a:rPr>
                              <m:t>ωt</m:t>
                            </m:r>
                          </m:e>
                        </m:acc>
                        <m:r>
                          <a:rPr lang="en-US" sz="22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2" name="TextBox 41">
                  <a:extLst>
                    <a:ext uri="{FF2B5EF4-FFF2-40B4-BE49-F238E27FC236}">
                      <a16:creationId xmlns:a16="http://schemas.microsoft.com/office/drawing/2014/main" id="{DC5AA01D-72FF-30D3-F402-65717061B598}"/>
                    </a:ext>
                  </a:extLst>
                </p:cNvPr>
                <p:cNvSpPr txBox="1">
                  <a:spLocks noRot="1" noChangeAspect="1" noMove="1" noResize="1" noEditPoints="1" noAdjustHandles="1" noChangeArrowheads="1" noChangeShapeType="1" noTextEdit="1"/>
                </p:cNvSpPr>
                <p:nvPr/>
              </p:nvSpPr>
              <p:spPr>
                <a:xfrm>
                  <a:off x="611371" y="1557597"/>
                  <a:ext cx="4529472" cy="2269147"/>
                </a:xfrm>
                <a:prstGeom prst="rect">
                  <a:avLst/>
                </a:prstGeom>
                <a:blipFill>
                  <a:blip r:embed="rId3"/>
                  <a:stretch>
                    <a:fillRect r="-942"/>
                  </a:stretch>
                </a:blipFill>
              </p:spPr>
              <p:txBody>
                <a:bodyPr/>
                <a:lstStyle/>
                <a:p>
                  <a:r>
                    <a:rPr lang="en-US">
                      <a:noFill/>
                    </a:rPr>
                    <a:t> </a:t>
                  </a:r>
                </a:p>
              </p:txBody>
            </p:sp>
          </mc:Fallback>
        </mc:AlternateContent>
      </p:grpSp>
      <p:pic>
        <p:nvPicPr>
          <p:cNvPr id="44" name="Picture 43">
            <a:extLst>
              <a:ext uri="{FF2B5EF4-FFF2-40B4-BE49-F238E27FC236}">
                <a16:creationId xmlns:a16="http://schemas.microsoft.com/office/drawing/2014/main" id="{5AD8FDE0-FAA1-5DDF-4D01-2E1BC2B11743}"/>
              </a:ext>
            </a:extLst>
          </p:cNvPr>
          <p:cNvPicPr>
            <a:picLocks noChangeAspect="1"/>
          </p:cNvPicPr>
          <p:nvPr/>
        </p:nvPicPr>
        <p:blipFill rotWithShape="1">
          <a:blip r:embed="rId4"/>
          <a:srcRect r="25869"/>
          <a:stretch/>
        </p:blipFill>
        <p:spPr>
          <a:xfrm>
            <a:off x="6111460" y="288667"/>
            <a:ext cx="3032540" cy="4785775"/>
          </a:xfrm>
          <a:prstGeom prst="rect">
            <a:avLst/>
          </a:prstGeom>
        </p:spPr>
      </p:pic>
    </p:spTree>
    <p:extLst>
      <p:ext uri="{BB962C8B-B14F-4D97-AF65-F5344CB8AC3E}">
        <p14:creationId xmlns:p14="http://schemas.microsoft.com/office/powerpoint/2010/main" val="250815926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C5B3335-BEA5-F432-FAD5-644A5CD7B689}"/>
              </a:ext>
            </a:extLst>
          </p:cNvPr>
          <p:cNvPicPr>
            <a:picLocks noChangeAspect="1"/>
          </p:cNvPicPr>
          <p:nvPr/>
        </p:nvPicPr>
        <p:blipFill rotWithShape="1">
          <a:blip r:embed="rId2"/>
          <a:srcRect r="3518" b="5691"/>
          <a:stretch/>
        </p:blipFill>
        <p:spPr>
          <a:xfrm>
            <a:off x="5984745" y="3419108"/>
            <a:ext cx="2853369" cy="1724392"/>
          </a:xfrm>
          <a:prstGeom prst="rect">
            <a:avLst/>
          </a:prstGeom>
        </p:spPr>
      </p:pic>
      <p:grpSp>
        <p:nvGrpSpPr>
          <p:cNvPr id="2" name="Group 1">
            <a:extLst>
              <a:ext uri="{FF2B5EF4-FFF2-40B4-BE49-F238E27FC236}">
                <a16:creationId xmlns:a16="http://schemas.microsoft.com/office/drawing/2014/main" id="{80CDA8C2-CE07-C53E-BDEA-F9139E67322C}"/>
              </a:ext>
            </a:extLst>
          </p:cNvPr>
          <p:cNvGrpSpPr/>
          <p:nvPr/>
        </p:nvGrpSpPr>
        <p:grpSpPr>
          <a:xfrm>
            <a:off x="512517" y="437339"/>
            <a:ext cx="8118966" cy="1775598"/>
            <a:chOff x="457200" y="982080"/>
            <a:chExt cx="8118966" cy="1775598"/>
          </a:xfrm>
        </p:grpSpPr>
        <p:sp>
          <p:nvSpPr>
            <p:cNvPr id="3" name="Rectangle: Rounded Corners 2">
              <a:extLst>
                <a:ext uri="{FF2B5EF4-FFF2-40B4-BE49-F238E27FC236}">
                  <a16:creationId xmlns:a16="http://schemas.microsoft.com/office/drawing/2014/main" id="{4C291CF6-4310-537F-38CC-44DF0292CE33}"/>
                </a:ext>
              </a:extLst>
            </p:cNvPr>
            <p:cNvSpPr/>
            <p:nvPr/>
          </p:nvSpPr>
          <p:spPr>
            <a:xfrm>
              <a:off x="457200" y="1297173"/>
              <a:ext cx="8118966" cy="1460505"/>
            </a:xfrm>
            <a:prstGeom prst="roundRect">
              <a:avLst>
                <a:gd name="adj" fmla="val 8459"/>
              </a:avLst>
            </a:prstGeom>
            <a:solidFill>
              <a:srgbClr val="FFFFFF"/>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2">
              <a:extLst>
                <a:ext uri="{FF2B5EF4-FFF2-40B4-BE49-F238E27FC236}">
                  <a16:creationId xmlns:a16="http://schemas.microsoft.com/office/drawing/2014/main" id="{5E49B587-B784-7E0B-97BC-C25CEA02E60D}"/>
                </a:ext>
              </a:extLst>
            </p:cNvPr>
            <p:cNvSpPr/>
            <p:nvPr/>
          </p:nvSpPr>
          <p:spPr>
            <a:xfrm>
              <a:off x="457200" y="982080"/>
              <a:ext cx="2955852" cy="587964"/>
            </a:xfrm>
            <a:prstGeom prst="roundRect">
              <a:avLst/>
            </a:prstGeom>
            <a:solidFill>
              <a:schemeClr val="accent3"/>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hỏi</a:t>
              </a:r>
              <a:r>
                <a:rPr lang="en-US" sz="2000" b="1" dirty="0">
                  <a:solidFill>
                    <a:srgbClr val="FFFFFF"/>
                  </a:solidFill>
                  <a:latin typeface="Arial" panose="020B0604020202020204" pitchFamily="34" charset="0"/>
                  <a:cs typeface="Arial" panose="020B0604020202020204" pitchFamily="34" charset="0"/>
                </a:rPr>
                <a:t> 5 </a:t>
              </a:r>
              <a:r>
                <a:rPr lang="vi-VN" sz="2000" b="1" dirty="0">
                  <a:solidFill>
                    <a:srgbClr val="FFFFFF"/>
                  </a:solidFill>
                  <a:latin typeface="Arial" panose="020B0604020202020204" pitchFamily="34" charset="0"/>
                  <a:cs typeface="Arial" panose="020B0604020202020204" pitchFamily="34" charset="0"/>
                </a:rPr>
                <a:t>(SGK - tr.</a:t>
              </a:r>
              <a:r>
                <a:rPr lang="en-US" sz="2000" b="1" dirty="0">
                  <a:solidFill>
                    <a:srgbClr val="FFFFFF"/>
                  </a:solidFill>
                  <a:latin typeface="Arial" panose="020B0604020202020204" pitchFamily="34" charset="0"/>
                  <a:cs typeface="Arial" panose="020B0604020202020204" pitchFamily="34" charset="0"/>
                </a:rPr>
                <a:t>8</a:t>
              </a:r>
              <a:r>
                <a:rPr lang="vi-VN" sz="2000" b="1" dirty="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25D44EB-AC82-A9BD-43BF-AF8F02F88D8B}"/>
                </a:ext>
              </a:extLst>
            </p:cNvPr>
            <p:cNvSpPr txBox="1"/>
            <p:nvPr/>
          </p:nvSpPr>
          <p:spPr>
            <a:xfrm>
              <a:off x="497472" y="1646336"/>
              <a:ext cx="7985852" cy="958660"/>
            </a:xfrm>
            <a:prstGeom prst="rect">
              <a:avLst/>
            </a:prstGeom>
            <a:noFill/>
          </p:spPr>
          <p:txBody>
            <a:bodyPr wrap="square">
              <a:spAutoFit/>
            </a:bodyPr>
            <a:lstStyle/>
            <a:p>
              <a:pPr algn="just">
                <a:lnSpc>
                  <a:spcPct val="150000"/>
                </a:lnSpc>
              </a:pPr>
              <a:r>
                <a:rPr lang="vi-VN" sz="2000" dirty="0"/>
                <a:t>Công suất tỏa nhiệt trung bình trên điện trở R liên hệ như thế nào với công suất cực đại của dòng điện xoay chiều hình sin chạy qua R?</a:t>
              </a:r>
              <a:endParaRPr lang="en-US" sz="2000" dirty="0"/>
            </a:p>
          </p:txBody>
        </p:sp>
      </p:grpSp>
      <p:grpSp>
        <p:nvGrpSpPr>
          <p:cNvPr id="15" name="Group 14">
            <a:extLst>
              <a:ext uri="{FF2B5EF4-FFF2-40B4-BE49-F238E27FC236}">
                <a16:creationId xmlns:a16="http://schemas.microsoft.com/office/drawing/2014/main" id="{7BD0A09E-F672-7394-911B-EDB3B2C04FD9}"/>
              </a:ext>
            </a:extLst>
          </p:cNvPr>
          <p:cNvGrpSpPr/>
          <p:nvPr/>
        </p:nvGrpSpPr>
        <p:grpSpPr>
          <a:xfrm>
            <a:off x="1612191" y="2136547"/>
            <a:ext cx="3224382" cy="2573957"/>
            <a:chOff x="1612191" y="2108521"/>
            <a:chExt cx="3224382" cy="2573957"/>
          </a:xfrm>
        </p:grpSpPr>
        <p:grpSp>
          <p:nvGrpSpPr>
            <p:cNvPr id="10" name="Group 9">
              <a:extLst>
                <a:ext uri="{FF2B5EF4-FFF2-40B4-BE49-F238E27FC236}">
                  <a16:creationId xmlns:a16="http://schemas.microsoft.com/office/drawing/2014/main" id="{C55E8899-CF04-057F-D040-DCF55691CB8F}"/>
                </a:ext>
              </a:extLst>
            </p:cNvPr>
            <p:cNvGrpSpPr/>
            <p:nvPr/>
          </p:nvGrpSpPr>
          <p:grpSpPr>
            <a:xfrm>
              <a:off x="1612191" y="2683130"/>
              <a:ext cx="3224382" cy="1999348"/>
              <a:chOff x="1547515" y="2706813"/>
              <a:chExt cx="3224382" cy="1999348"/>
            </a:xfrm>
          </p:grpSpPr>
          <p:sp>
            <p:nvSpPr>
              <p:cNvPr id="9" name="Oval 8">
                <a:extLst>
                  <a:ext uri="{FF2B5EF4-FFF2-40B4-BE49-F238E27FC236}">
                    <a16:creationId xmlns:a16="http://schemas.microsoft.com/office/drawing/2014/main" id="{A02AA692-A678-F2C8-63D4-4AC047862F44}"/>
                  </a:ext>
                </a:extLst>
              </p:cNvPr>
              <p:cNvSpPr/>
              <p:nvPr/>
            </p:nvSpPr>
            <p:spPr>
              <a:xfrm>
                <a:off x="1547515" y="2706813"/>
                <a:ext cx="3224382" cy="1999348"/>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64AB75-DD9F-4EC9-CC8F-C24286F639AF}"/>
                  </a:ext>
                </a:extLst>
              </p:cNvPr>
              <p:cNvSpPr txBox="1"/>
              <p:nvPr/>
            </p:nvSpPr>
            <p:spPr>
              <a:xfrm>
                <a:off x="1667894" y="2970743"/>
                <a:ext cx="2983623" cy="1420325"/>
              </a:xfrm>
              <a:prstGeom prst="rect">
                <a:avLst/>
              </a:prstGeom>
              <a:noFill/>
            </p:spPr>
            <p:txBody>
              <a:bodyPr wrap="square">
                <a:spAutoFit/>
              </a:bodyPr>
              <a:lstStyle/>
              <a:p>
                <a:pPr algn="ctr">
                  <a:lnSpc>
                    <a:spcPct val="150000"/>
                  </a:lnSpc>
                </a:pPr>
                <a:r>
                  <a:rPr lang="en-US" sz="2000" dirty="0" err="1"/>
                  <a:t>Công</a:t>
                </a:r>
                <a:r>
                  <a:rPr lang="en-US" sz="2000" dirty="0"/>
                  <a:t> </a:t>
                </a:r>
                <a:r>
                  <a:rPr lang="en-US" sz="2000" dirty="0" err="1"/>
                  <a:t>suất</a:t>
                </a:r>
                <a:r>
                  <a:rPr lang="en-US" sz="2000" dirty="0"/>
                  <a:t> </a:t>
                </a:r>
                <a:r>
                  <a:rPr lang="en-US" sz="2000" dirty="0" err="1"/>
                  <a:t>tỏa</a:t>
                </a:r>
                <a:r>
                  <a:rPr lang="en-US" sz="2000" dirty="0"/>
                  <a:t> </a:t>
                </a:r>
                <a:r>
                  <a:rPr lang="en-US" sz="2000" dirty="0" err="1"/>
                  <a:t>nhiệt</a:t>
                </a:r>
                <a:r>
                  <a:rPr lang="en-US" sz="2000" dirty="0"/>
                  <a:t> </a:t>
                </a:r>
                <a:r>
                  <a:rPr lang="en-US" sz="2000" dirty="0" err="1"/>
                  <a:t>trung</a:t>
                </a:r>
                <a:r>
                  <a:rPr lang="en-US" sz="2000" dirty="0"/>
                  <a:t> </a:t>
                </a:r>
                <a:r>
                  <a:rPr lang="en-US" sz="2000" dirty="0" err="1"/>
                  <a:t>bình</a:t>
                </a:r>
                <a:r>
                  <a:rPr lang="en-US" sz="2000" dirty="0"/>
                  <a:t> </a:t>
                </a:r>
                <a:r>
                  <a:rPr lang="en-US" sz="2000" dirty="0" err="1"/>
                  <a:t>bằng</a:t>
                </a:r>
                <a:r>
                  <a:rPr lang="en-US" sz="2000" dirty="0"/>
                  <a:t> </a:t>
                </a:r>
                <a:r>
                  <a:rPr lang="en-US" sz="2000" dirty="0" err="1"/>
                  <a:t>một</a:t>
                </a:r>
                <a:r>
                  <a:rPr lang="en-US" sz="2000" dirty="0"/>
                  <a:t> </a:t>
                </a:r>
                <a:r>
                  <a:rPr lang="en-US" sz="2000" dirty="0" err="1"/>
                  <a:t>nửa</a:t>
                </a:r>
                <a:r>
                  <a:rPr lang="en-US" sz="2000" dirty="0"/>
                  <a:t> </a:t>
                </a:r>
                <a:r>
                  <a:rPr lang="en-US" sz="2000" dirty="0" err="1"/>
                  <a:t>công</a:t>
                </a:r>
                <a:r>
                  <a:rPr lang="en-US" sz="2000" dirty="0"/>
                  <a:t> </a:t>
                </a:r>
                <a:r>
                  <a:rPr lang="en-US" sz="2000" dirty="0" err="1"/>
                  <a:t>suất</a:t>
                </a:r>
                <a:r>
                  <a:rPr lang="en-US" sz="2000" dirty="0"/>
                  <a:t> </a:t>
                </a:r>
                <a:r>
                  <a:rPr lang="en-US" sz="2000" dirty="0" err="1"/>
                  <a:t>cực</a:t>
                </a:r>
                <a:r>
                  <a:rPr lang="en-US" sz="2000" dirty="0"/>
                  <a:t> </a:t>
                </a:r>
                <a:r>
                  <a:rPr lang="en-US" sz="2000" dirty="0" err="1"/>
                  <a:t>đại</a:t>
                </a:r>
                <a:r>
                  <a:rPr lang="en-US" sz="2000" dirty="0"/>
                  <a:t>.</a:t>
                </a:r>
              </a:p>
            </p:txBody>
          </p:sp>
        </p:grpSp>
        <p:grpSp>
          <p:nvGrpSpPr>
            <p:cNvPr id="11" name="Google Shape;2355;p51">
              <a:extLst>
                <a:ext uri="{FF2B5EF4-FFF2-40B4-BE49-F238E27FC236}">
                  <a16:creationId xmlns:a16="http://schemas.microsoft.com/office/drawing/2014/main" id="{C684F260-E21D-5846-9EC6-F685D5CF778A}"/>
                </a:ext>
              </a:extLst>
            </p:cNvPr>
            <p:cNvGrpSpPr/>
            <p:nvPr/>
          </p:nvGrpSpPr>
          <p:grpSpPr>
            <a:xfrm rot="792700" flipH="1">
              <a:off x="2955485" y="2108521"/>
              <a:ext cx="537789" cy="996635"/>
              <a:chOff x="-1091951" y="238123"/>
              <a:chExt cx="1763000" cy="4225952"/>
            </a:xfrm>
          </p:grpSpPr>
          <p:sp>
            <p:nvSpPr>
              <p:cNvPr id="12" name="Google Shape;2356;p51">
                <a:extLst>
                  <a:ext uri="{FF2B5EF4-FFF2-40B4-BE49-F238E27FC236}">
                    <a16:creationId xmlns:a16="http://schemas.microsoft.com/office/drawing/2014/main" id="{4283CC85-8612-3338-B00A-EDB0F4DB22BE}"/>
                  </a:ext>
                </a:extLst>
              </p:cNvPr>
              <p:cNvSpPr/>
              <p:nvPr/>
            </p:nvSpPr>
            <p:spPr>
              <a:xfrm>
                <a:off x="-1091951" y="238123"/>
                <a:ext cx="1763000" cy="4225949"/>
              </a:xfrm>
              <a:custGeom>
                <a:avLst/>
                <a:gdLst/>
                <a:ahLst/>
                <a:cxnLst/>
                <a:rect l="l" t="t" r="r" b="b"/>
                <a:pathLst>
                  <a:path w="70520" h="169038" extrusionOk="0">
                    <a:moveTo>
                      <a:pt x="8705" y="0"/>
                    </a:moveTo>
                    <a:lnTo>
                      <a:pt x="31012" y="55202"/>
                    </a:lnTo>
                    <a:lnTo>
                      <a:pt x="31263" y="55830"/>
                    </a:lnTo>
                    <a:lnTo>
                      <a:pt x="31263" y="55830"/>
                    </a:lnTo>
                    <a:lnTo>
                      <a:pt x="12304" y="50808"/>
                    </a:lnTo>
                    <a:lnTo>
                      <a:pt x="0" y="47585"/>
                    </a:lnTo>
                    <a:lnTo>
                      <a:pt x="52105" y="167657"/>
                    </a:lnTo>
                    <a:lnTo>
                      <a:pt x="57169" y="169038"/>
                    </a:lnTo>
                    <a:lnTo>
                      <a:pt x="47585" y="89562"/>
                    </a:lnTo>
                    <a:lnTo>
                      <a:pt x="54616" y="91529"/>
                    </a:lnTo>
                    <a:lnTo>
                      <a:pt x="65456" y="94542"/>
                    </a:lnTo>
                    <a:lnTo>
                      <a:pt x="70520" y="95923"/>
                    </a:lnTo>
                    <a:lnTo>
                      <a:pt x="62861" y="13351"/>
                    </a:lnTo>
                    <a:lnTo>
                      <a:pt x="51938" y="10714"/>
                    </a:lnTo>
                    <a:lnTo>
                      <a:pt x="51938" y="10630"/>
                    </a:lnTo>
                    <a:lnTo>
                      <a:pt x="20842" y="2971"/>
                    </a:lnTo>
                    <a:lnTo>
                      <a:pt x="8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57;p51">
                <a:extLst>
                  <a:ext uri="{FF2B5EF4-FFF2-40B4-BE49-F238E27FC236}">
                    <a16:creationId xmlns:a16="http://schemas.microsoft.com/office/drawing/2014/main" id="{535E72B7-9258-393C-2270-DC811E3B685C}"/>
                  </a:ext>
                </a:extLst>
              </p:cNvPr>
              <p:cNvSpPr/>
              <p:nvPr/>
            </p:nvSpPr>
            <p:spPr>
              <a:xfrm>
                <a:off x="-28925" y="2441600"/>
                <a:ext cx="366225" cy="2022475"/>
              </a:xfrm>
              <a:custGeom>
                <a:avLst/>
                <a:gdLst/>
                <a:ahLst/>
                <a:cxnLst/>
                <a:rect l="l" t="t" r="r" b="b"/>
                <a:pathLst>
                  <a:path w="14649" h="80899" extrusionOk="0">
                    <a:moveTo>
                      <a:pt x="0" y="0"/>
                    </a:moveTo>
                    <a:lnTo>
                      <a:pt x="5399" y="44781"/>
                    </a:lnTo>
                    <a:lnTo>
                      <a:pt x="7575" y="62693"/>
                    </a:lnTo>
                    <a:lnTo>
                      <a:pt x="7868" y="65288"/>
                    </a:lnTo>
                    <a:lnTo>
                      <a:pt x="9584" y="79518"/>
                    </a:lnTo>
                    <a:lnTo>
                      <a:pt x="14648" y="80899"/>
                    </a:lnTo>
                    <a:lnTo>
                      <a:pt x="5064" y="142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0386951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DA273-7797-0755-33B4-5E7E0AF8BEC1}"/>
              </a:ext>
            </a:extLst>
          </p:cNvPr>
          <p:cNvSpPr/>
          <p:nvPr/>
        </p:nvSpPr>
        <p:spPr>
          <a:xfrm>
            <a:off x="0" y="0"/>
            <a:ext cx="9144000" cy="6592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2.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giá</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trị</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hiệu</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6508086-6FBF-C40B-7E30-08582B300931}"/>
              </a:ext>
            </a:extLst>
          </p:cNvPr>
          <p:cNvGrpSpPr/>
          <p:nvPr/>
        </p:nvGrpSpPr>
        <p:grpSpPr>
          <a:xfrm>
            <a:off x="579074" y="821218"/>
            <a:ext cx="3703085" cy="535335"/>
            <a:chOff x="621471" y="836265"/>
            <a:chExt cx="3703085" cy="535335"/>
          </a:xfrm>
        </p:grpSpPr>
        <p:pic>
          <p:nvPicPr>
            <p:cNvPr id="4" name="Picture 3">
              <a:extLst>
                <a:ext uri="{FF2B5EF4-FFF2-40B4-BE49-F238E27FC236}">
                  <a16:creationId xmlns:a16="http://schemas.microsoft.com/office/drawing/2014/main" id="{2BCB4EDC-58C7-1E67-838F-26D5D967037A}"/>
                </a:ext>
              </a:extLst>
            </p:cNvPr>
            <p:cNvPicPr>
              <a:picLocks noChangeAspect="1"/>
            </p:cNvPicPr>
            <p:nvPr/>
          </p:nvPicPr>
          <p:blipFill>
            <a:blip r:embed="rId2"/>
            <a:stretch>
              <a:fillRect/>
            </a:stretch>
          </p:blipFill>
          <p:spPr>
            <a:xfrm>
              <a:off x="621471" y="836265"/>
              <a:ext cx="624998" cy="535335"/>
            </a:xfrm>
            <a:prstGeom prst="rect">
              <a:avLst/>
            </a:prstGeom>
          </p:spPr>
        </p:pic>
        <p:sp>
          <p:nvSpPr>
            <p:cNvPr id="5" name="TextBox 4">
              <a:extLst>
                <a:ext uri="{FF2B5EF4-FFF2-40B4-BE49-F238E27FC236}">
                  <a16:creationId xmlns:a16="http://schemas.microsoft.com/office/drawing/2014/main" id="{57C6C6AA-CF58-3517-62CD-1AB791E809DA}"/>
                </a:ext>
              </a:extLst>
            </p:cNvPr>
            <p:cNvSpPr txBox="1"/>
            <p:nvPr/>
          </p:nvSpPr>
          <p:spPr>
            <a:xfrm>
              <a:off x="1246469" y="971490"/>
              <a:ext cx="3078087" cy="400110"/>
            </a:xfrm>
            <a:prstGeom prst="rect">
              <a:avLst/>
            </a:prstGeom>
            <a:noFill/>
          </p:spPr>
          <p:txBody>
            <a:bodyPr wrap="none" rtlCol="0">
              <a:spAutoFit/>
            </a:bodyPr>
            <a:lstStyle/>
            <a:p>
              <a:r>
                <a:rPr lang="en-US" sz="2000" b="1" dirty="0">
                  <a:solidFill>
                    <a:schemeClr val="accent4"/>
                  </a:solidFill>
                </a:rPr>
                <a:t>THẢO LUẬN NHÓM ĐÔI</a:t>
              </a:r>
            </a:p>
          </p:txBody>
        </p:sp>
      </p:grpSp>
      <p:grpSp>
        <p:nvGrpSpPr>
          <p:cNvPr id="7" name="Group 6">
            <a:extLst>
              <a:ext uri="{FF2B5EF4-FFF2-40B4-BE49-F238E27FC236}">
                <a16:creationId xmlns:a16="http://schemas.microsoft.com/office/drawing/2014/main" id="{EF5F68D1-25F6-D435-E087-15F386B29363}"/>
              </a:ext>
            </a:extLst>
          </p:cNvPr>
          <p:cNvGrpSpPr/>
          <p:nvPr/>
        </p:nvGrpSpPr>
        <p:grpSpPr>
          <a:xfrm>
            <a:off x="512517" y="1529440"/>
            <a:ext cx="8118966" cy="1335776"/>
            <a:chOff x="457200" y="982080"/>
            <a:chExt cx="8118966" cy="1335776"/>
          </a:xfrm>
        </p:grpSpPr>
        <p:sp>
          <p:nvSpPr>
            <p:cNvPr id="8" name="Rectangle: Rounded Corners 7">
              <a:extLst>
                <a:ext uri="{FF2B5EF4-FFF2-40B4-BE49-F238E27FC236}">
                  <a16:creationId xmlns:a16="http://schemas.microsoft.com/office/drawing/2014/main" id="{5462AC71-FEA7-3722-7E3B-A9A3E992488C}"/>
                </a:ext>
              </a:extLst>
            </p:cNvPr>
            <p:cNvSpPr/>
            <p:nvPr/>
          </p:nvSpPr>
          <p:spPr>
            <a:xfrm>
              <a:off x="457200" y="1297173"/>
              <a:ext cx="8118966" cy="1020683"/>
            </a:xfrm>
            <a:prstGeom prst="roundRect">
              <a:avLst>
                <a:gd name="adj" fmla="val 8459"/>
              </a:avLst>
            </a:prstGeom>
            <a:solidFill>
              <a:srgbClr val="FFFFFF"/>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
              <a:extLst>
                <a:ext uri="{FF2B5EF4-FFF2-40B4-BE49-F238E27FC236}">
                  <a16:creationId xmlns:a16="http://schemas.microsoft.com/office/drawing/2014/main" id="{1489BA08-D59B-74CC-2E27-451E0880BE3D}"/>
                </a:ext>
              </a:extLst>
            </p:cNvPr>
            <p:cNvSpPr/>
            <p:nvPr/>
          </p:nvSpPr>
          <p:spPr>
            <a:xfrm>
              <a:off x="457200" y="982080"/>
              <a:ext cx="2955852" cy="587964"/>
            </a:xfrm>
            <a:prstGeom prst="roundRect">
              <a:avLst/>
            </a:prstGeom>
            <a:solidFill>
              <a:schemeClr val="accent3"/>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hỏi</a:t>
              </a:r>
              <a:r>
                <a:rPr lang="en-US" sz="2000" b="1" dirty="0">
                  <a:solidFill>
                    <a:srgbClr val="FFFFFF"/>
                  </a:solidFill>
                  <a:latin typeface="Arial" panose="020B0604020202020204" pitchFamily="34" charset="0"/>
                  <a:cs typeface="Arial" panose="020B0604020202020204" pitchFamily="34" charset="0"/>
                </a:rPr>
                <a:t> 6 </a:t>
              </a:r>
              <a:r>
                <a:rPr lang="vi-VN" sz="2000" b="1" dirty="0">
                  <a:solidFill>
                    <a:srgbClr val="FFFFFF"/>
                  </a:solidFill>
                  <a:latin typeface="Arial" panose="020B0604020202020204" pitchFamily="34" charset="0"/>
                  <a:cs typeface="Arial" panose="020B0604020202020204" pitchFamily="34" charset="0"/>
                </a:rPr>
                <a:t>(SGK - tr.</a:t>
              </a:r>
              <a:r>
                <a:rPr lang="en-US" sz="2000" b="1" dirty="0">
                  <a:solidFill>
                    <a:srgbClr val="FFFFFF"/>
                  </a:solidFill>
                  <a:latin typeface="Arial" panose="020B0604020202020204" pitchFamily="34" charset="0"/>
                  <a:cs typeface="Arial" panose="020B0604020202020204" pitchFamily="34" charset="0"/>
                </a:rPr>
                <a:t>8</a:t>
              </a:r>
              <a:r>
                <a:rPr lang="vi-VN" sz="2000" b="1" dirty="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76D22ED-944C-5A95-C30D-6141848D5FFE}"/>
                </a:ext>
              </a:extLst>
            </p:cNvPr>
            <p:cNvSpPr txBox="1"/>
            <p:nvPr/>
          </p:nvSpPr>
          <p:spPr>
            <a:xfrm>
              <a:off x="523757" y="1699350"/>
              <a:ext cx="7985852" cy="400110"/>
            </a:xfrm>
            <a:prstGeom prst="rect">
              <a:avLst/>
            </a:prstGeom>
            <a:noFill/>
          </p:spPr>
          <p:txBody>
            <a:bodyPr wrap="square">
              <a:spAutoFit/>
            </a:bodyPr>
            <a:lstStyle/>
            <a:p>
              <a:pPr algn="just"/>
              <a:r>
                <a:rPr lang="vi-VN" sz="2000" dirty="0"/>
                <a:t>Phát biểu định nghĩa cường độ hiệu dụng của dòng điện xoay chiều.</a:t>
              </a:r>
              <a:endParaRPr lang="en-US" sz="2000" dirty="0"/>
            </a:p>
          </p:txBody>
        </p:sp>
      </p:grpSp>
      <p:sp>
        <p:nvSpPr>
          <p:cNvPr id="12" name="TextBox 11">
            <a:extLst>
              <a:ext uri="{FF2B5EF4-FFF2-40B4-BE49-F238E27FC236}">
                <a16:creationId xmlns:a16="http://schemas.microsoft.com/office/drawing/2014/main" id="{C419E5E0-4BE1-FFE8-F868-EEADF6BBB782}"/>
              </a:ext>
            </a:extLst>
          </p:cNvPr>
          <p:cNvSpPr txBox="1"/>
          <p:nvPr/>
        </p:nvSpPr>
        <p:spPr>
          <a:xfrm>
            <a:off x="1204072" y="3048997"/>
            <a:ext cx="7427411" cy="1881990"/>
          </a:xfrm>
          <a:prstGeom prst="rect">
            <a:avLst/>
          </a:prstGeom>
          <a:noFill/>
        </p:spPr>
        <p:txBody>
          <a:bodyPr wrap="square">
            <a:spAutoFit/>
          </a:bodyPr>
          <a:lstStyle/>
          <a:p>
            <a:pPr algn="just">
              <a:lnSpc>
                <a:spcPct val="150000"/>
              </a:lnSpc>
            </a:pPr>
            <a:r>
              <a:rPr lang="vi-VN" sz="2000" dirty="0"/>
              <a:t>Cường độ dòng điện hiệu dụng của dòng điện xoay chiều bằng cường độ của một dòng điện không đổi I, nếu cho hai dòng điện đó lần lượt đi qua cùng một điện trở trong những khoảng thời gian bằng nhau đủ dài thì nhiệt lượng tỏa ra bằng nhau.</a:t>
            </a:r>
            <a:endParaRPr lang="en-US" sz="2000" dirty="0"/>
          </a:p>
        </p:txBody>
      </p:sp>
      <p:pic>
        <p:nvPicPr>
          <p:cNvPr id="13" name="Picture 12">
            <a:extLst>
              <a:ext uri="{FF2B5EF4-FFF2-40B4-BE49-F238E27FC236}">
                <a16:creationId xmlns:a16="http://schemas.microsoft.com/office/drawing/2014/main" id="{51C3056E-1A46-2FA1-B6A7-A5C03AEE7077}"/>
              </a:ext>
            </a:extLst>
          </p:cNvPr>
          <p:cNvPicPr>
            <a:picLocks noChangeAspect="1"/>
          </p:cNvPicPr>
          <p:nvPr/>
        </p:nvPicPr>
        <p:blipFill>
          <a:blip r:embed="rId3">
            <a:duotone>
              <a:schemeClr val="accent4">
                <a:shade val="45000"/>
                <a:satMod val="135000"/>
              </a:schemeClr>
              <a:prstClr val="white"/>
            </a:duotone>
          </a:blip>
          <a:stretch>
            <a:fillRect/>
          </a:stretch>
        </p:blipFill>
        <p:spPr>
          <a:xfrm rot="17152797">
            <a:off x="183857" y="3137368"/>
            <a:ext cx="1189857" cy="826215"/>
          </a:xfrm>
          <a:prstGeom prst="rect">
            <a:avLst/>
          </a:prstGeom>
        </p:spPr>
      </p:pic>
      <p:pic>
        <p:nvPicPr>
          <p:cNvPr id="14" name="Picture 13">
            <a:extLst>
              <a:ext uri="{FF2B5EF4-FFF2-40B4-BE49-F238E27FC236}">
                <a16:creationId xmlns:a16="http://schemas.microsoft.com/office/drawing/2014/main" id="{0798324B-6936-A750-7F96-8B1DC77A60DF}"/>
              </a:ext>
            </a:extLst>
          </p:cNvPr>
          <p:cNvPicPr>
            <a:picLocks noChangeAspect="1"/>
          </p:cNvPicPr>
          <p:nvPr/>
        </p:nvPicPr>
        <p:blipFill>
          <a:blip r:embed="rId4"/>
          <a:stretch>
            <a:fillRect/>
          </a:stretch>
        </p:blipFill>
        <p:spPr>
          <a:xfrm>
            <a:off x="8354497" y="929868"/>
            <a:ext cx="553971" cy="553971"/>
          </a:xfrm>
          <a:prstGeom prst="rect">
            <a:avLst/>
          </a:prstGeom>
        </p:spPr>
      </p:pic>
    </p:spTree>
    <p:extLst>
      <p:ext uri="{BB962C8B-B14F-4D97-AF65-F5344CB8AC3E}">
        <p14:creationId xmlns:p14="http://schemas.microsoft.com/office/powerpoint/2010/main" val="21482180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sp>
        <p:nvSpPr>
          <p:cNvPr id="6" name="Rectangle 5">
            <a:extLst>
              <a:ext uri="{FF2B5EF4-FFF2-40B4-BE49-F238E27FC236}">
                <a16:creationId xmlns:a16="http://schemas.microsoft.com/office/drawing/2014/main" id="{E35A4EF8-F1E2-C2B8-1396-4F213C504771}"/>
              </a:ext>
            </a:extLst>
          </p:cNvPr>
          <p:cNvSpPr/>
          <p:nvPr/>
        </p:nvSpPr>
        <p:spPr>
          <a:xfrm>
            <a:off x="0" y="0"/>
            <a:ext cx="2886419" cy="1465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FCDCC7D-85D2-C49C-0F2C-8ECF8AFA6C62}"/>
              </a:ext>
            </a:extLst>
          </p:cNvPr>
          <p:cNvGrpSpPr/>
          <p:nvPr/>
        </p:nvGrpSpPr>
        <p:grpSpPr>
          <a:xfrm>
            <a:off x="343778" y="174601"/>
            <a:ext cx="7917719" cy="961666"/>
            <a:chOff x="279303" y="164616"/>
            <a:chExt cx="7917719" cy="961666"/>
          </a:xfrm>
        </p:grpSpPr>
        <p:sp>
          <p:nvSpPr>
            <p:cNvPr id="3" name="TextBox 2">
              <a:extLst>
                <a:ext uri="{FF2B5EF4-FFF2-40B4-BE49-F238E27FC236}">
                  <a16:creationId xmlns:a16="http://schemas.microsoft.com/office/drawing/2014/main" id="{D611DC5B-FFF7-1953-8A0E-AA1D9D6D25D1}"/>
                </a:ext>
              </a:extLst>
            </p:cNvPr>
            <p:cNvSpPr txBox="1"/>
            <p:nvPr/>
          </p:nvSpPr>
          <p:spPr>
            <a:xfrm>
              <a:off x="1021159" y="430005"/>
              <a:ext cx="7175863" cy="430887"/>
            </a:xfrm>
            <a:prstGeom prst="rect">
              <a:avLst/>
            </a:prstGeom>
            <a:noFill/>
          </p:spPr>
          <p:txBody>
            <a:bodyPr wrap="square">
              <a:spAutoFit/>
            </a:bodyPr>
            <a:lstStyle/>
            <a:p>
              <a:r>
                <a:rPr lang="vi-VN" sz="2200" b="1" dirty="0">
                  <a:solidFill>
                    <a:schemeClr val="accent1"/>
                  </a:solidFill>
                </a:rPr>
                <a:t>Mối liên hệ giữa giá trị hiệu dụng và giá trị cực đại:</a:t>
              </a:r>
            </a:p>
          </p:txBody>
        </p:sp>
        <p:pic>
          <p:nvPicPr>
            <p:cNvPr id="4" name="Picture 3">
              <a:extLst>
                <a:ext uri="{FF2B5EF4-FFF2-40B4-BE49-F238E27FC236}">
                  <a16:creationId xmlns:a16="http://schemas.microsoft.com/office/drawing/2014/main" id="{15962627-C954-3847-787B-8AECB007452A}"/>
                </a:ext>
              </a:extLst>
            </p:cNvPr>
            <p:cNvPicPr>
              <a:picLocks noChangeAspect="1"/>
            </p:cNvPicPr>
            <p:nvPr/>
          </p:nvPicPr>
          <p:blipFill>
            <a:blip r:embed="rId3"/>
            <a:stretch>
              <a:fillRect/>
            </a:stretch>
          </p:blipFill>
          <p:spPr>
            <a:xfrm>
              <a:off x="279303" y="164616"/>
              <a:ext cx="741856" cy="961666"/>
            </a:xfrm>
            <a:prstGeom prst="rect">
              <a:avLst/>
            </a:prstGeom>
          </p:spPr>
        </p:pic>
      </p:grpSp>
      <p:grpSp>
        <p:nvGrpSpPr>
          <p:cNvPr id="16" name="Group 15">
            <a:extLst>
              <a:ext uri="{FF2B5EF4-FFF2-40B4-BE49-F238E27FC236}">
                <a16:creationId xmlns:a16="http://schemas.microsoft.com/office/drawing/2014/main" id="{654A1337-29FF-F57D-A3F1-05A25C396A36}"/>
              </a:ext>
            </a:extLst>
          </p:cNvPr>
          <p:cNvGrpSpPr/>
          <p:nvPr/>
        </p:nvGrpSpPr>
        <p:grpSpPr>
          <a:xfrm>
            <a:off x="343778" y="1345013"/>
            <a:ext cx="4200970" cy="1786405"/>
            <a:chOff x="371030" y="1425185"/>
            <a:chExt cx="4200970" cy="1786405"/>
          </a:xfrm>
        </p:grpSpPr>
        <p:grpSp>
          <p:nvGrpSpPr>
            <p:cNvPr id="8" name="Group 7">
              <a:extLst>
                <a:ext uri="{FF2B5EF4-FFF2-40B4-BE49-F238E27FC236}">
                  <a16:creationId xmlns:a16="http://schemas.microsoft.com/office/drawing/2014/main" id="{B457D601-719A-D99A-C02E-374BB1E99CC6}"/>
                </a:ext>
              </a:extLst>
            </p:cNvPr>
            <p:cNvGrpSpPr/>
            <p:nvPr/>
          </p:nvGrpSpPr>
          <p:grpSpPr>
            <a:xfrm>
              <a:off x="1684705" y="2050452"/>
              <a:ext cx="1573620" cy="1161138"/>
              <a:chOff x="2509283" y="1603327"/>
              <a:chExt cx="1573620" cy="1235565"/>
            </a:xfrm>
          </p:grpSpPr>
          <p:sp>
            <p:nvSpPr>
              <p:cNvPr id="9" name="Rounded Rectangle 40">
                <a:extLst>
                  <a:ext uri="{FF2B5EF4-FFF2-40B4-BE49-F238E27FC236}">
                    <a16:creationId xmlns:a16="http://schemas.microsoft.com/office/drawing/2014/main" id="{3484475B-FF9B-D769-849F-4B409378802E}"/>
                  </a:ext>
                </a:extLst>
              </p:cNvPr>
              <p:cNvSpPr/>
              <p:nvPr/>
            </p:nvSpPr>
            <p:spPr>
              <a:xfrm>
                <a:off x="2509283" y="1603327"/>
                <a:ext cx="1573620" cy="1235565"/>
              </a:xfrm>
              <a:prstGeom prst="roundRect">
                <a:avLst/>
              </a:prstGeom>
              <a:solidFill>
                <a:schemeClr val="accent4">
                  <a:lumMod val="40000"/>
                  <a:lumOff val="60000"/>
                </a:schemeClr>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spcAft>
                    <a:spcPts val="800"/>
                  </a:spcAft>
                </a:pPr>
                <a:endParaRPr lang="en-US" sz="20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2098B60-702D-5876-B2D2-7C24A7954FDC}"/>
                      </a:ext>
                    </a:extLst>
                  </p:cNvPr>
                  <p:cNvSpPr/>
                  <p:nvPr/>
                </p:nvSpPr>
                <p:spPr>
                  <a:xfrm>
                    <a:off x="2711862" y="1794678"/>
                    <a:ext cx="1168461" cy="852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a:latin typeface="Cambria Math" panose="02040503050406030204" pitchFamily="18" charset="0"/>
                            </a:rPr>
                            <m:t>𝐈</m:t>
                          </m:r>
                          <m:r>
                            <a:rPr lang="en-US" sz="2400" b="1" i="0">
                              <a:latin typeface="Cambria Math" panose="02040503050406030204" pitchFamily="18" charset="0"/>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0">
                                      <a:latin typeface="Cambria Math" panose="02040503050406030204" pitchFamily="18" charset="0"/>
                                    </a:rPr>
                                    <m:t>𝐈</m:t>
                                  </m:r>
                                </m:e>
                                <m:sub>
                                  <m:r>
                                    <a:rPr lang="en-US" sz="2400" b="1" i="0">
                                      <a:latin typeface="Cambria Math" panose="02040503050406030204" pitchFamily="18" charset="0"/>
                                    </a:rPr>
                                    <m:t>𝟎</m:t>
                                  </m:r>
                                </m:sub>
                              </m:sSub>
                            </m:num>
                            <m:den>
                              <m:rad>
                                <m:radPr>
                                  <m:degHide m:val="on"/>
                                  <m:ctrlPr>
                                    <a:rPr lang="en-US" sz="2400" b="1" i="1">
                                      <a:latin typeface="Cambria Math" panose="02040503050406030204" pitchFamily="18" charset="0"/>
                                    </a:rPr>
                                  </m:ctrlPr>
                                </m:radPr>
                                <m:deg/>
                                <m:e>
                                  <m:r>
                                    <a:rPr lang="en-US" sz="2400" b="1" i="0">
                                      <a:latin typeface="Cambria Math" panose="02040503050406030204" pitchFamily="18" charset="0"/>
                                    </a:rPr>
                                    <m:t>𝟐</m:t>
                                  </m:r>
                                </m:e>
                              </m:rad>
                            </m:den>
                          </m:f>
                        </m:oMath>
                      </m:oMathPara>
                    </a14:m>
                    <a:endParaRPr lang="en-US" sz="2400" b="1" dirty="0">
                      <a:latin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711862" y="1794678"/>
                    <a:ext cx="1168461" cy="852862"/>
                  </a:xfrm>
                  <a:prstGeom prst="rect">
                    <a:avLst/>
                  </a:prstGeom>
                  <a:blipFill>
                    <a:blip r:embed="rId4"/>
                    <a:stretch>
                      <a:fillRect/>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4B79559E-B33A-6926-7607-C76DD9A2DAF1}"/>
                </a:ext>
              </a:extLst>
            </p:cNvPr>
            <p:cNvSpPr txBox="1"/>
            <p:nvPr/>
          </p:nvSpPr>
          <p:spPr>
            <a:xfrm>
              <a:off x="371030" y="1425185"/>
              <a:ext cx="4200970" cy="400110"/>
            </a:xfrm>
            <a:prstGeom prst="rect">
              <a:avLst/>
            </a:prstGeom>
            <a:noFill/>
          </p:spPr>
          <p:txBody>
            <a:bodyPr wrap="square">
              <a:spAutoFit/>
            </a:bodyPr>
            <a:lstStyle/>
            <a:p>
              <a:pPr algn="just"/>
              <a:r>
                <a:rPr lang="vi-VN" sz="2000" dirty="0"/>
                <a:t>►</a:t>
              </a:r>
              <a:r>
                <a:rPr lang="en-US" sz="2000" dirty="0"/>
                <a:t> </a:t>
              </a:r>
              <a:r>
                <a:rPr lang="vi-VN" sz="2000" dirty="0"/>
                <a:t>Cường độ dòng điện hiệu dụng: </a:t>
              </a:r>
              <a:endParaRPr lang="en-US" sz="2000" dirty="0"/>
            </a:p>
          </p:txBody>
        </p:sp>
      </p:grpSp>
      <p:grpSp>
        <p:nvGrpSpPr>
          <p:cNvPr id="17" name="Group 16">
            <a:extLst>
              <a:ext uri="{FF2B5EF4-FFF2-40B4-BE49-F238E27FC236}">
                <a16:creationId xmlns:a16="http://schemas.microsoft.com/office/drawing/2014/main" id="{CA96E9B8-F17A-FB01-DEB6-3325DC996801}"/>
              </a:ext>
            </a:extLst>
          </p:cNvPr>
          <p:cNvGrpSpPr/>
          <p:nvPr/>
        </p:nvGrpSpPr>
        <p:grpSpPr>
          <a:xfrm>
            <a:off x="4747327" y="1345013"/>
            <a:ext cx="4058969" cy="1786405"/>
            <a:chOff x="5085031" y="1425185"/>
            <a:chExt cx="4058969" cy="1786405"/>
          </a:xfrm>
        </p:grpSpPr>
        <p:grpSp>
          <p:nvGrpSpPr>
            <p:cNvPr id="11" name="Group 10">
              <a:extLst>
                <a:ext uri="{FF2B5EF4-FFF2-40B4-BE49-F238E27FC236}">
                  <a16:creationId xmlns:a16="http://schemas.microsoft.com/office/drawing/2014/main" id="{8F535C4A-4749-83F9-C956-8533BFE2F58B}"/>
                </a:ext>
              </a:extLst>
            </p:cNvPr>
            <p:cNvGrpSpPr/>
            <p:nvPr/>
          </p:nvGrpSpPr>
          <p:grpSpPr>
            <a:xfrm>
              <a:off x="6327705" y="2050452"/>
              <a:ext cx="1573620" cy="1161138"/>
              <a:chOff x="2509283" y="1603327"/>
              <a:chExt cx="1573620" cy="1235565"/>
            </a:xfrm>
          </p:grpSpPr>
          <p:sp>
            <p:nvSpPr>
              <p:cNvPr id="12" name="Rounded Rectangle 44">
                <a:extLst>
                  <a:ext uri="{FF2B5EF4-FFF2-40B4-BE49-F238E27FC236}">
                    <a16:creationId xmlns:a16="http://schemas.microsoft.com/office/drawing/2014/main" id="{6832A1DE-0ED2-6D27-0872-A23E3AE7C831}"/>
                  </a:ext>
                </a:extLst>
              </p:cNvPr>
              <p:cNvSpPr/>
              <p:nvPr/>
            </p:nvSpPr>
            <p:spPr>
              <a:xfrm>
                <a:off x="2509283" y="1603327"/>
                <a:ext cx="1573620" cy="1235565"/>
              </a:xfrm>
              <a:prstGeom prst="roundRect">
                <a:avLst/>
              </a:prstGeom>
              <a:solidFill>
                <a:srgbClr val="86C4DF"/>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spcAft>
                    <a:spcPts val="800"/>
                  </a:spcAft>
                </a:pPr>
                <a:endParaRPr lang="en-US" sz="20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C955B72-2C80-6FB8-344D-E1F2AA53B33B}"/>
                      </a:ext>
                    </a:extLst>
                  </p:cNvPr>
                  <p:cNvSpPr/>
                  <p:nvPr/>
                </p:nvSpPr>
                <p:spPr>
                  <a:xfrm>
                    <a:off x="2661368" y="1794678"/>
                    <a:ext cx="1269450" cy="852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b="1" i="0" smtClean="0">
                              <a:latin typeface="Cambria Math" panose="02040503050406030204" pitchFamily="18" charset="0"/>
                            </a:rPr>
                            <m:t>𝐔</m:t>
                          </m:r>
                          <m:r>
                            <a:rPr lang="en-US" sz="2400" b="1" i="0">
                              <a:latin typeface="Cambria Math" panose="02040503050406030204" pitchFamily="18" charset="0"/>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vi-VN" sz="2400" b="1" i="0" smtClean="0">
                                      <a:latin typeface="Cambria Math" panose="02040503050406030204" pitchFamily="18" charset="0"/>
                                    </a:rPr>
                                    <m:t>𝐔</m:t>
                                  </m:r>
                                </m:e>
                                <m:sub>
                                  <m:r>
                                    <a:rPr lang="en-US" sz="2400" b="1" i="0">
                                      <a:latin typeface="Cambria Math" panose="02040503050406030204" pitchFamily="18" charset="0"/>
                                    </a:rPr>
                                    <m:t>𝟎</m:t>
                                  </m:r>
                                </m:sub>
                              </m:sSub>
                            </m:num>
                            <m:den>
                              <m:rad>
                                <m:radPr>
                                  <m:degHide m:val="on"/>
                                  <m:ctrlPr>
                                    <a:rPr lang="en-US" sz="2400" b="1" i="1">
                                      <a:latin typeface="Cambria Math" panose="02040503050406030204" pitchFamily="18" charset="0"/>
                                    </a:rPr>
                                  </m:ctrlPr>
                                </m:radPr>
                                <m:deg/>
                                <m:e>
                                  <m:r>
                                    <a:rPr lang="en-US" sz="2400" b="1" i="0">
                                      <a:latin typeface="Cambria Math" panose="02040503050406030204" pitchFamily="18" charset="0"/>
                                    </a:rPr>
                                    <m:t>𝟐</m:t>
                                  </m:r>
                                </m:e>
                              </m:rad>
                            </m:den>
                          </m:f>
                        </m:oMath>
                      </m:oMathPara>
                    </a14:m>
                    <a:endParaRPr lang="en-US" sz="2400" b="1" dirty="0">
                      <a:latin typeface="Arial" panose="020B0604020202020204" pitchFamily="34" charset="0"/>
                      <a:cs typeface="Arial" panose="020B060402020202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2661368" y="1794678"/>
                    <a:ext cx="1269450" cy="852862"/>
                  </a:xfrm>
                  <a:prstGeom prst="rect">
                    <a:avLst/>
                  </a:prstGeom>
                  <a:blipFill>
                    <a:blip r:embed="rId5"/>
                    <a:stretch>
                      <a:fillRect/>
                    </a:stretch>
                  </a:blipFill>
                </p:spPr>
                <p:txBody>
                  <a:bodyPr/>
                  <a:lstStyle/>
                  <a:p>
                    <a:r>
                      <a:rPr lang="en-US">
                        <a:noFill/>
                      </a:rPr>
                      <a:t> </a:t>
                    </a:r>
                  </a:p>
                </p:txBody>
              </p:sp>
            </mc:Fallback>
          </mc:AlternateContent>
        </p:grpSp>
        <p:sp>
          <p:nvSpPr>
            <p:cNvPr id="15" name="TextBox 14">
              <a:extLst>
                <a:ext uri="{FF2B5EF4-FFF2-40B4-BE49-F238E27FC236}">
                  <a16:creationId xmlns:a16="http://schemas.microsoft.com/office/drawing/2014/main" id="{70C39AFA-5A56-0ABE-8DA5-5B47E3A64A29}"/>
                </a:ext>
              </a:extLst>
            </p:cNvPr>
            <p:cNvSpPr txBox="1"/>
            <p:nvPr/>
          </p:nvSpPr>
          <p:spPr>
            <a:xfrm>
              <a:off x="5085031" y="1425185"/>
              <a:ext cx="4058969" cy="400110"/>
            </a:xfrm>
            <a:prstGeom prst="rect">
              <a:avLst/>
            </a:prstGeom>
            <a:noFill/>
          </p:spPr>
          <p:txBody>
            <a:bodyPr wrap="square">
              <a:spAutoFit/>
            </a:bodyPr>
            <a:lstStyle/>
            <a:p>
              <a:pPr algn="just"/>
              <a:r>
                <a:rPr lang="en-US" sz="2000" dirty="0"/>
                <a:t>► </a:t>
              </a:r>
              <a:r>
                <a:rPr lang="en-US" sz="2000" dirty="0" err="1"/>
                <a:t>Điện</a:t>
              </a:r>
              <a:r>
                <a:rPr lang="en-US" sz="2000" dirty="0"/>
                <a:t> </a:t>
              </a:r>
              <a:r>
                <a:rPr lang="en-US" sz="2000" dirty="0" err="1"/>
                <a:t>áp</a:t>
              </a:r>
              <a:r>
                <a:rPr lang="en-US" sz="2000" dirty="0"/>
                <a:t> </a:t>
              </a:r>
              <a:r>
                <a:rPr lang="en-US" sz="2000" dirty="0" err="1"/>
                <a:t>xoay</a:t>
              </a:r>
              <a:r>
                <a:rPr lang="en-US" sz="2000" dirty="0"/>
                <a:t> </a:t>
              </a:r>
              <a:r>
                <a:rPr lang="en-US" sz="2000" dirty="0" err="1"/>
                <a:t>chiều</a:t>
              </a:r>
              <a:r>
                <a:rPr lang="en-US" sz="2000" dirty="0"/>
                <a:t> </a:t>
              </a:r>
              <a:r>
                <a:rPr lang="vi-VN" sz="2000" dirty="0"/>
                <a:t>hiệu dụng: </a:t>
              </a:r>
              <a:endParaRPr lang="en-US" sz="2000" dirty="0"/>
            </a:p>
          </p:txBody>
        </p:sp>
      </p:grpSp>
      <p:sp>
        <p:nvSpPr>
          <p:cNvPr id="25" name="Rectangle 24"/>
          <p:cNvSpPr/>
          <p:nvPr/>
        </p:nvSpPr>
        <p:spPr>
          <a:xfrm>
            <a:off x="2137145" y="3755673"/>
            <a:ext cx="6124352" cy="1015663"/>
          </a:xfrm>
          <a:prstGeom prst="rect">
            <a:avLst/>
          </a:prstGeom>
        </p:spPr>
        <p:txBody>
          <a:bodyPr wrap="square">
            <a:spAutoFit/>
          </a:bodyPr>
          <a:lstStyle/>
          <a:p>
            <a:pPr algn="just">
              <a:lnSpc>
                <a:spcPct val="150000"/>
              </a:lnSpc>
            </a:pPr>
            <a:r>
              <a:rPr lang="vi-VN" sz="2000" dirty="0">
                <a:solidFill>
                  <a:schemeClr val="accent4"/>
                </a:solidFill>
              </a:rPr>
              <a:t>I</a:t>
            </a:r>
            <a:r>
              <a:rPr lang="vi-VN" sz="2000" baseline="-25000" dirty="0">
                <a:solidFill>
                  <a:schemeClr val="accent4"/>
                </a:solidFill>
              </a:rPr>
              <a:t>0</a:t>
            </a:r>
            <a:r>
              <a:rPr lang="vi-VN" sz="2000" dirty="0">
                <a:solidFill>
                  <a:schemeClr val="accent4"/>
                </a:solidFill>
              </a:rPr>
              <a:t> (A) </a:t>
            </a:r>
            <a:r>
              <a:rPr lang="vi-VN" sz="2000" dirty="0"/>
              <a:t>và </a:t>
            </a:r>
            <a:r>
              <a:rPr lang="vi-VN" sz="2000" dirty="0">
                <a:solidFill>
                  <a:srgbClr val="2F8AB3"/>
                </a:solidFill>
              </a:rPr>
              <a:t>U</a:t>
            </a:r>
            <a:r>
              <a:rPr lang="vi-VN" sz="2000" baseline="-25000" dirty="0">
                <a:solidFill>
                  <a:srgbClr val="2F8AB3"/>
                </a:solidFill>
              </a:rPr>
              <a:t>0</a:t>
            </a:r>
            <a:r>
              <a:rPr lang="vi-VN" sz="2000" dirty="0">
                <a:solidFill>
                  <a:srgbClr val="2F8AB3"/>
                </a:solidFill>
              </a:rPr>
              <a:t> (V)</a:t>
            </a:r>
            <a:r>
              <a:rPr lang="vi-VN" sz="2000" dirty="0"/>
              <a:t> là các giá trị cực đại của cường độ dòng điện và điện áp xoay chiều.</a:t>
            </a:r>
            <a:endParaRPr lang="en-US" sz="2000" dirty="0"/>
          </a:p>
        </p:txBody>
      </p:sp>
      <p:grpSp>
        <p:nvGrpSpPr>
          <p:cNvPr id="18" name="Group 17"/>
          <p:cNvGrpSpPr/>
          <p:nvPr/>
        </p:nvGrpSpPr>
        <p:grpSpPr>
          <a:xfrm>
            <a:off x="494416" y="3491070"/>
            <a:ext cx="1392868" cy="1015663"/>
            <a:chOff x="489095" y="2986822"/>
            <a:chExt cx="1392868" cy="1015663"/>
          </a:xfrm>
        </p:grpSpPr>
        <p:sp>
          <p:nvSpPr>
            <p:cNvPr id="19" name="Oval Callout 25"/>
            <p:cNvSpPr/>
            <p:nvPr/>
          </p:nvSpPr>
          <p:spPr>
            <a:xfrm>
              <a:off x="489096" y="2986822"/>
              <a:ext cx="1392867" cy="1015663"/>
            </a:xfrm>
            <a:prstGeom prst="wedgeEllipseCallout">
              <a:avLst>
                <a:gd name="adj1" fmla="val 47106"/>
                <a:gd name="adj2" fmla="val 47844"/>
              </a:avLst>
            </a:prstGeom>
            <a:solidFill>
              <a:schemeClr val="tx2">
                <a:lumMod val="40000"/>
                <a:lumOff val="60000"/>
              </a:schemeClr>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9095" y="3294239"/>
              <a:ext cx="1392867" cy="400110"/>
            </a:xfrm>
            <a:prstGeom prst="rect">
              <a:avLst/>
            </a:prstGeom>
            <a:noFill/>
          </p:spPr>
          <p:txBody>
            <a:bodyPr wrap="square" rtlCol="0">
              <a:spAutoFit/>
            </a:bodyPr>
            <a:lstStyle/>
            <a:p>
              <a:pPr algn="ctr"/>
              <a:r>
                <a:rPr lang="vi-VN" sz="2000" dirty="0"/>
                <a:t>Trong đó:</a:t>
              </a:r>
              <a:endParaRPr lang="en-US" sz="20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upLeft)">
                                      <p:cBhvr>
                                        <p:cTn id="22" dur="500"/>
                                        <p:tgtEl>
                                          <p:spTgt spid="1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sp>
        <p:nvSpPr>
          <p:cNvPr id="1880" name="Google Shape;1880;p40"/>
          <p:cNvSpPr/>
          <p:nvPr/>
        </p:nvSpPr>
        <p:spPr>
          <a:xfrm>
            <a:off x="-747576" y="-1033202"/>
            <a:ext cx="3813600" cy="3813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119648" y="426777"/>
            <a:ext cx="2605182" cy="2655612"/>
            <a:chOff x="119648" y="426777"/>
            <a:chExt cx="2605182" cy="2655612"/>
          </a:xfrm>
        </p:grpSpPr>
        <p:grpSp>
          <p:nvGrpSpPr>
            <p:cNvPr id="4" name="Group 3"/>
            <p:cNvGrpSpPr/>
            <p:nvPr/>
          </p:nvGrpSpPr>
          <p:grpSpPr>
            <a:xfrm>
              <a:off x="1081644" y="1134979"/>
              <a:ext cx="1533965" cy="1947410"/>
              <a:chOff x="1072002" y="583449"/>
              <a:chExt cx="2319088" cy="2944145"/>
            </a:xfrm>
          </p:grpSpPr>
          <p:grpSp>
            <p:nvGrpSpPr>
              <p:cNvPr id="1881" name="Google Shape;1881;p40"/>
              <p:cNvGrpSpPr/>
              <p:nvPr/>
            </p:nvGrpSpPr>
            <p:grpSpPr>
              <a:xfrm rot="4993534" flipH="1">
                <a:off x="1949193" y="1351404"/>
                <a:ext cx="1114291" cy="1769503"/>
                <a:chOff x="2895504" y="1130026"/>
                <a:chExt cx="1049025" cy="1665859"/>
              </a:xfrm>
            </p:grpSpPr>
            <p:sp>
              <p:nvSpPr>
                <p:cNvPr id="1882" name="Google Shape;1882;p40"/>
                <p:cNvSpPr/>
                <p:nvPr/>
              </p:nvSpPr>
              <p:spPr>
                <a:xfrm rot="569259">
                  <a:off x="2966779" y="1787333"/>
                  <a:ext cx="906474" cy="940270"/>
                </a:xfrm>
                <a:custGeom>
                  <a:avLst/>
                  <a:gdLst/>
                  <a:ahLst/>
                  <a:cxnLst/>
                  <a:rect l="l" t="t" r="r" b="b"/>
                  <a:pathLst>
                    <a:path w="33615" h="25360" extrusionOk="0">
                      <a:moveTo>
                        <a:pt x="14653" y="10133"/>
                      </a:moveTo>
                      <a:cubicBezTo>
                        <a:pt x="15170" y="10133"/>
                        <a:pt x="15680" y="10278"/>
                        <a:pt x="16092" y="10590"/>
                      </a:cubicBezTo>
                      <a:cubicBezTo>
                        <a:pt x="17563" y="11676"/>
                        <a:pt x="16635" y="14347"/>
                        <a:pt x="16137" y="15705"/>
                      </a:cubicBezTo>
                      <a:cubicBezTo>
                        <a:pt x="15643" y="17010"/>
                        <a:pt x="14982" y="18248"/>
                        <a:pt x="14174" y="19379"/>
                      </a:cubicBezTo>
                      <a:lnTo>
                        <a:pt x="14174" y="19379"/>
                      </a:lnTo>
                      <a:cubicBezTo>
                        <a:pt x="13794" y="19242"/>
                        <a:pt x="13433" y="19075"/>
                        <a:pt x="13105" y="18873"/>
                      </a:cubicBezTo>
                      <a:cubicBezTo>
                        <a:pt x="11770" y="18081"/>
                        <a:pt x="11453" y="16655"/>
                        <a:pt x="11453" y="15207"/>
                      </a:cubicBezTo>
                      <a:cubicBezTo>
                        <a:pt x="11430" y="13736"/>
                        <a:pt x="11588" y="12084"/>
                        <a:pt x="12607" y="10997"/>
                      </a:cubicBezTo>
                      <a:cubicBezTo>
                        <a:pt x="13119" y="10445"/>
                        <a:pt x="13894" y="10133"/>
                        <a:pt x="14653" y="10133"/>
                      </a:cubicBezTo>
                      <a:close/>
                      <a:moveTo>
                        <a:pt x="6105" y="1"/>
                      </a:moveTo>
                      <a:cubicBezTo>
                        <a:pt x="5553" y="1"/>
                        <a:pt x="5003" y="352"/>
                        <a:pt x="5003" y="1062"/>
                      </a:cubicBezTo>
                      <a:cubicBezTo>
                        <a:pt x="4957" y="5860"/>
                        <a:pt x="4256" y="10635"/>
                        <a:pt x="2898" y="15229"/>
                      </a:cubicBezTo>
                      <a:cubicBezTo>
                        <a:pt x="2083" y="18058"/>
                        <a:pt x="1" y="22653"/>
                        <a:pt x="3464" y="24576"/>
                      </a:cubicBezTo>
                      <a:cubicBezTo>
                        <a:pt x="4461" y="25127"/>
                        <a:pt x="5758" y="25359"/>
                        <a:pt x="7101" y="25359"/>
                      </a:cubicBezTo>
                      <a:cubicBezTo>
                        <a:pt x="8957" y="25359"/>
                        <a:pt x="10902" y="24916"/>
                        <a:pt x="12267" y="24260"/>
                      </a:cubicBezTo>
                      <a:cubicBezTo>
                        <a:pt x="13352" y="23740"/>
                        <a:pt x="14295" y="22877"/>
                        <a:pt x="15106" y="21886"/>
                      </a:cubicBezTo>
                      <a:lnTo>
                        <a:pt x="15106" y="21886"/>
                      </a:lnTo>
                      <a:cubicBezTo>
                        <a:pt x="15512" y="21970"/>
                        <a:pt x="15925" y="22036"/>
                        <a:pt x="16341" y="22087"/>
                      </a:cubicBezTo>
                      <a:cubicBezTo>
                        <a:pt x="16789" y="22143"/>
                        <a:pt x="17227" y="22171"/>
                        <a:pt x="17654" y="22171"/>
                      </a:cubicBezTo>
                      <a:cubicBezTo>
                        <a:pt x="21539" y="22171"/>
                        <a:pt x="24490" y="19882"/>
                        <a:pt x="25530" y="15886"/>
                      </a:cubicBezTo>
                      <a:cubicBezTo>
                        <a:pt x="26096" y="13690"/>
                        <a:pt x="26322" y="11450"/>
                        <a:pt x="27205" y="9345"/>
                      </a:cubicBezTo>
                      <a:cubicBezTo>
                        <a:pt x="27566" y="8461"/>
                        <a:pt x="28124" y="7987"/>
                        <a:pt x="29037" y="7987"/>
                      </a:cubicBezTo>
                      <a:cubicBezTo>
                        <a:pt x="29152" y="7987"/>
                        <a:pt x="29273" y="7995"/>
                        <a:pt x="29400" y="8010"/>
                      </a:cubicBezTo>
                      <a:cubicBezTo>
                        <a:pt x="30531" y="8123"/>
                        <a:pt x="30961" y="9073"/>
                        <a:pt x="31256" y="10115"/>
                      </a:cubicBezTo>
                      <a:cubicBezTo>
                        <a:pt x="31400" y="10664"/>
                        <a:pt x="31827" y="10901"/>
                        <a:pt x="32265" y="10901"/>
                      </a:cubicBezTo>
                      <a:cubicBezTo>
                        <a:pt x="32927" y="10901"/>
                        <a:pt x="33615" y="10357"/>
                        <a:pt x="33383" y="9526"/>
                      </a:cubicBezTo>
                      <a:lnTo>
                        <a:pt x="33383" y="9503"/>
                      </a:lnTo>
                      <a:cubicBezTo>
                        <a:pt x="32805" y="7314"/>
                        <a:pt x="31170" y="5721"/>
                        <a:pt x="29096" y="5721"/>
                      </a:cubicBezTo>
                      <a:cubicBezTo>
                        <a:pt x="28490" y="5721"/>
                        <a:pt x="27847" y="5857"/>
                        <a:pt x="27182" y="6154"/>
                      </a:cubicBezTo>
                      <a:cubicBezTo>
                        <a:pt x="24692" y="7286"/>
                        <a:pt x="24217" y="11224"/>
                        <a:pt x="23764" y="13555"/>
                      </a:cubicBezTo>
                      <a:cubicBezTo>
                        <a:pt x="23448" y="15229"/>
                        <a:pt x="23108" y="16995"/>
                        <a:pt x="21954" y="18307"/>
                      </a:cubicBezTo>
                      <a:cubicBezTo>
                        <a:pt x="20880" y="19526"/>
                        <a:pt x="19298" y="19972"/>
                        <a:pt x="17705" y="19972"/>
                      </a:cubicBezTo>
                      <a:cubicBezTo>
                        <a:pt x="17552" y="19972"/>
                        <a:pt x="17399" y="19967"/>
                        <a:pt x="17246" y="19959"/>
                      </a:cubicBezTo>
                      <a:cubicBezTo>
                        <a:pt x="17004" y="19943"/>
                        <a:pt x="16753" y="19921"/>
                        <a:pt x="16498" y="19892"/>
                      </a:cubicBezTo>
                      <a:lnTo>
                        <a:pt x="16498" y="19892"/>
                      </a:lnTo>
                      <a:cubicBezTo>
                        <a:pt x="16734" y="19502"/>
                        <a:pt x="16953" y="19114"/>
                        <a:pt x="17156" y="18737"/>
                      </a:cubicBezTo>
                      <a:cubicBezTo>
                        <a:pt x="18355" y="16519"/>
                        <a:pt x="19532" y="13645"/>
                        <a:pt x="18899" y="11088"/>
                      </a:cubicBezTo>
                      <a:cubicBezTo>
                        <a:pt x="18398" y="9070"/>
                        <a:pt x="16492" y="7946"/>
                        <a:pt x="14541" y="7946"/>
                      </a:cubicBezTo>
                      <a:cubicBezTo>
                        <a:pt x="13932" y="7946"/>
                        <a:pt x="13319" y="8055"/>
                        <a:pt x="12743" y="8281"/>
                      </a:cubicBezTo>
                      <a:cubicBezTo>
                        <a:pt x="9529" y="9549"/>
                        <a:pt x="8895" y="13736"/>
                        <a:pt x="9348" y="16746"/>
                      </a:cubicBezTo>
                      <a:cubicBezTo>
                        <a:pt x="9695" y="18954"/>
                        <a:pt x="11005" y="20310"/>
                        <a:pt x="12730" y="21122"/>
                      </a:cubicBezTo>
                      <a:lnTo>
                        <a:pt x="12730" y="21122"/>
                      </a:lnTo>
                      <a:cubicBezTo>
                        <a:pt x="12630" y="21226"/>
                        <a:pt x="12529" y="21329"/>
                        <a:pt x="12426" y="21431"/>
                      </a:cubicBezTo>
                      <a:cubicBezTo>
                        <a:pt x="11119" y="22645"/>
                        <a:pt x="9102" y="23042"/>
                        <a:pt x="7267" y="23042"/>
                      </a:cubicBezTo>
                      <a:cubicBezTo>
                        <a:pt x="6879" y="23042"/>
                        <a:pt x="6498" y="23024"/>
                        <a:pt x="6134" y="22992"/>
                      </a:cubicBezTo>
                      <a:cubicBezTo>
                        <a:pt x="5433" y="22947"/>
                        <a:pt x="4595" y="22834"/>
                        <a:pt x="4120" y="22268"/>
                      </a:cubicBezTo>
                      <a:cubicBezTo>
                        <a:pt x="3509" y="21544"/>
                        <a:pt x="3735" y="20412"/>
                        <a:pt x="3916" y="19575"/>
                      </a:cubicBezTo>
                      <a:cubicBezTo>
                        <a:pt x="4301" y="17809"/>
                        <a:pt x="4980" y="16112"/>
                        <a:pt x="5433" y="14369"/>
                      </a:cubicBezTo>
                      <a:cubicBezTo>
                        <a:pt x="6609" y="10024"/>
                        <a:pt x="7198" y="5566"/>
                        <a:pt x="7220" y="1062"/>
                      </a:cubicBezTo>
                      <a:cubicBezTo>
                        <a:pt x="7220" y="357"/>
                        <a:pt x="6662" y="1"/>
                        <a:pt x="6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3110950" y="1640951"/>
                  <a:ext cx="177125" cy="187875"/>
                </a:xfrm>
                <a:custGeom>
                  <a:avLst/>
                  <a:gdLst/>
                  <a:ahLst/>
                  <a:cxnLst/>
                  <a:rect l="l" t="t" r="r" b="b"/>
                  <a:pathLst>
                    <a:path w="7085" h="7515" extrusionOk="0">
                      <a:moveTo>
                        <a:pt x="3531" y="0"/>
                      </a:moveTo>
                      <a:cubicBezTo>
                        <a:pt x="1584" y="0"/>
                        <a:pt x="0" y="1245"/>
                        <a:pt x="0" y="2784"/>
                      </a:cubicBezTo>
                      <a:lnTo>
                        <a:pt x="0" y="4730"/>
                      </a:lnTo>
                      <a:cubicBezTo>
                        <a:pt x="0" y="6269"/>
                        <a:pt x="1584" y="7514"/>
                        <a:pt x="3531" y="7514"/>
                      </a:cubicBezTo>
                      <a:cubicBezTo>
                        <a:pt x="5500" y="7514"/>
                        <a:pt x="7084" y="6269"/>
                        <a:pt x="7084" y="4730"/>
                      </a:cubicBezTo>
                      <a:lnTo>
                        <a:pt x="7084" y="2784"/>
                      </a:lnTo>
                      <a:cubicBezTo>
                        <a:pt x="7084" y="1245"/>
                        <a:pt x="5477" y="0"/>
                        <a:pt x="3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3034000" y="1130026"/>
                  <a:ext cx="97900" cy="356475"/>
                </a:xfrm>
                <a:custGeom>
                  <a:avLst/>
                  <a:gdLst/>
                  <a:ahLst/>
                  <a:cxnLst/>
                  <a:rect l="l" t="t" r="r" b="b"/>
                  <a:pathLst>
                    <a:path w="3916" h="14259" extrusionOk="0">
                      <a:moveTo>
                        <a:pt x="1947" y="0"/>
                      </a:moveTo>
                      <a:cubicBezTo>
                        <a:pt x="883" y="0"/>
                        <a:pt x="0" y="883"/>
                        <a:pt x="0" y="1969"/>
                      </a:cubicBezTo>
                      <a:lnTo>
                        <a:pt x="0" y="12312"/>
                      </a:lnTo>
                      <a:cubicBezTo>
                        <a:pt x="0" y="13376"/>
                        <a:pt x="883" y="14259"/>
                        <a:pt x="1947" y="14259"/>
                      </a:cubicBezTo>
                      <a:cubicBezTo>
                        <a:pt x="3033" y="14259"/>
                        <a:pt x="3916" y="13376"/>
                        <a:pt x="3916" y="12312"/>
                      </a:cubicBezTo>
                      <a:lnTo>
                        <a:pt x="3916" y="1969"/>
                      </a:lnTo>
                      <a:cubicBezTo>
                        <a:pt x="3916" y="883"/>
                        <a:pt x="3033" y="0"/>
                        <a:pt x="1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3267100" y="1130026"/>
                  <a:ext cx="97900" cy="356475"/>
                </a:xfrm>
                <a:custGeom>
                  <a:avLst/>
                  <a:gdLst/>
                  <a:ahLst/>
                  <a:cxnLst/>
                  <a:rect l="l" t="t" r="r" b="b"/>
                  <a:pathLst>
                    <a:path w="3916" h="14259" extrusionOk="0">
                      <a:moveTo>
                        <a:pt x="1970" y="0"/>
                      </a:moveTo>
                      <a:cubicBezTo>
                        <a:pt x="883" y="0"/>
                        <a:pt x="1" y="883"/>
                        <a:pt x="1" y="1969"/>
                      </a:cubicBezTo>
                      <a:lnTo>
                        <a:pt x="1" y="12312"/>
                      </a:lnTo>
                      <a:cubicBezTo>
                        <a:pt x="1" y="13376"/>
                        <a:pt x="883" y="14259"/>
                        <a:pt x="1970" y="14259"/>
                      </a:cubicBezTo>
                      <a:cubicBezTo>
                        <a:pt x="3033" y="14259"/>
                        <a:pt x="3916" y="13376"/>
                        <a:pt x="3916" y="12312"/>
                      </a:cubicBezTo>
                      <a:lnTo>
                        <a:pt x="3916" y="1969"/>
                      </a:lnTo>
                      <a:cubicBezTo>
                        <a:pt x="3916" y="883"/>
                        <a:pt x="3033" y="0"/>
                        <a:pt x="1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2972900" y="1362001"/>
                  <a:ext cx="453225" cy="357050"/>
                </a:xfrm>
                <a:custGeom>
                  <a:avLst/>
                  <a:gdLst/>
                  <a:ahLst/>
                  <a:cxnLst/>
                  <a:rect l="l" t="t" r="r" b="b"/>
                  <a:pathLst>
                    <a:path w="18129" h="14282" extrusionOk="0">
                      <a:moveTo>
                        <a:pt x="1403" y="1"/>
                      </a:moveTo>
                      <a:cubicBezTo>
                        <a:pt x="634" y="1"/>
                        <a:pt x="0" y="634"/>
                        <a:pt x="0" y="1404"/>
                      </a:cubicBezTo>
                      <a:lnTo>
                        <a:pt x="0" y="12878"/>
                      </a:lnTo>
                      <a:cubicBezTo>
                        <a:pt x="0" y="13648"/>
                        <a:pt x="634" y="14281"/>
                        <a:pt x="1403" y="14281"/>
                      </a:cubicBezTo>
                      <a:lnTo>
                        <a:pt x="16725" y="14281"/>
                      </a:lnTo>
                      <a:cubicBezTo>
                        <a:pt x="17495" y="14281"/>
                        <a:pt x="18128" y="13648"/>
                        <a:pt x="18128" y="12878"/>
                      </a:cubicBezTo>
                      <a:lnTo>
                        <a:pt x="18128" y="1404"/>
                      </a:lnTo>
                      <a:cubicBezTo>
                        <a:pt x="18128" y="634"/>
                        <a:pt x="17495" y="1"/>
                        <a:pt x="16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2924225" y="1343901"/>
                  <a:ext cx="549975" cy="108100"/>
                </a:xfrm>
                <a:custGeom>
                  <a:avLst/>
                  <a:gdLst/>
                  <a:ahLst/>
                  <a:cxnLst/>
                  <a:rect l="l" t="t" r="r" b="b"/>
                  <a:pathLst>
                    <a:path w="21999" h="4324" extrusionOk="0">
                      <a:moveTo>
                        <a:pt x="1426" y="0"/>
                      </a:moveTo>
                      <a:cubicBezTo>
                        <a:pt x="634" y="0"/>
                        <a:pt x="1" y="634"/>
                        <a:pt x="1" y="1404"/>
                      </a:cubicBezTo>
                      <a:lnTo>
                        <a:pt x="1" y="2920"/>
                      </a:lnTo>
                      <a:cubicBezTo>
                        <a:pt x="1" y="3689"/>
                        <a:pt x="634" y="4323"/>
                        <a:pt x="1426" y="4323"/>
                      </a:cubicBezTo>
                      <a:lnTo>
                        <a:pt x="20596" y="4323"/>
                      </a:lnTo>
                      <a:cubicBezTo>
                        <a:pt x="21365" y="4323"/>
                        <a:pt x="21999" y="3689"/>
                        <a:pt x="21999" y="2920"/>
                      </a:cubicBezTo>
                      <a:lnTo>
                        <a:pt x="21999" y="1404"/>
                      </a:lnTo>
                      <a:cubicBezTo>
                        <a:pt x="21999" y="634"/>
                        <a:pt x="21365" y="0"/>
                        <a:pt x="20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8" name="Google Shape;1888;p40"/>
              <p:cNvGrpSpPr/>
              <p:nvPr/>
            </p:nvGrpSpPr>
            <p:grpSpPr>
              <a:xfrm rot="272173" flipH="1">
                <a:off x="1072002" y="583449"/>
                <a:ext cx="1228251" cy="2944145"/>
                <a:chOff x="-1091950" y="238125"/>
                <a:chExt cx="1763000" cy="4225950"/>
              </a:xfrm>
            </p:grpSpPr>
            <p:sp>
              <p:nvSpPr>
                <p:cNvPr id="1889" name="Google Shape;1889;p40"/>
                <p:cNvSpPr/>
                <p:nvPr/>
              </p:nvSpPr>
              <p:spPr>
                <a:xfrm>
                  <a:off x="-1091950" y="238125"/>
                  <a:ext cx="1763000" cy="4225950"/>
                </a:xfrm>
                <a:custGeom>
                  <a:avLst/>
                  <a:gdLst/>
                  <a:ahLst/>
                  <a:cxnLst/>
                  <a:rect l="l" t="t" r="r" b="b"/>
                  <a:pathLst>
                    <a:path w="70520" h="169038" extrusionOk="0">
                      <a:moveTo>
                        <a:pt x="8705" y="0"/>
                      </a:moveTo>
                      <a:lnTo>
                        <a:pt x="31012" y="55202"/>
                      </a:lnTo>
                      <a:lnTo>
                        <a:pt x="31263" y="55830"/>
                      </a:lnTo>
                      <a:lnTo>
                        <a:pt x="31263" y="55830"/>
                      </a:lnTo>
                      <a:lnTo>
                        <a:pt x="12304" y="50808"/>
                      </a:lnTo>
                      <a:lnTo>
                        <a:pt x="0" y="47585"/>
                      </a:lnTo>
                      <a:lnTo>
                        <a:pt x="52105" y="167657"/>
                      </a:lnTo>
                      <a:lnTo>
                        <a:pt x="57169" y="169038"/>
                      </a:lnTo>
                      <a:lnTo>
                        <a:pt x="47585" y="89562"/>
                      </a:lnTo>
                      <a:lnTo>
                        <a:pt x="54616" y="91529"/>
                      </a:lnTo>
                      <a:lnTo>
                        <a:pt x="65456" y="94542"/>
                      </a:lnTo>
                      <a:lnTo>
                        <a:pt x="70520" y="95923"/>
                      </a:lnTo>
                      <a:lnTo>
                        <a:pt x="62861" y="13351"/>
                      </a:lnTo>
                      <a:lnTo>
                        <a:pt x="51938" y="10714"/>
                      </a:lnTo>
                      <a:lnTo>
                        <a:pt x="51938" y="10630"/>
                      </a:lnTo>
                      <a:lnTo>
                        <a:pt x="20842" y="2971"/>
                      </a:lnTo>
                      <a:lnTo>
                        <a:pt x="8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28925" y="2441600"/>
                  <a:ext cx="366225" cy="2022475"/>
                </a:xfrm>
                <a:custGeom>
                  <a:avLst/>
                  <a:gdLst/>
                  <a:ahLst/>
                  <a:cxnLst/>
                  <a:rect l="l" t="t" r="r" b="b"/>
                  <a:pathLst>
                    <a:path w="14649" h="80899" extrusionOk="0">
                      <a:moveTo>
                        <a:pt x="0" y="0"/>
                      </a:moveTo>
                      <a:lnTo>
                        <a:pt x="5399" y="44781"/>
                      </a:lnTo>
                      <a:lnTo>
                        <a:pt x="7575" y="62693"/>
                      </a:lnTo>
                      <a:lnTo>
                        <a:pt x="7868" y="65288"/>
                      </a:lnTo>
                      <a:lnTo>
                        <a:pt x="9584" y="79518"/>
                      </a:lnTo>
                      <a:lnTo>
                        <a:pt x="14648" y="80899"/>
                      </a:lnTo>
                      <a:lnTo>
                        <a:pt x="5064" y="142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p:cNvSpPr txBox="1"/>
            <p:nvPr/>
          </p:nvSpPr>
          <p:spPr>
            <a:xfrm>
              <a:off x="119648" y="426777"/>
              <a:ext cx="2605182" cy="1478418"/>
            </a:xfrm>
            <a:prstGeom prst="rect">
              <a:avLst/>
            </a:prstGeom>
            <a:noFill/>
          </p:spPr>
          <p:txBody>
            <a:bodyPr wrap="square" rtlCol="0">
              <a:spAutoFit/>
            </a:bodyPr>
            <a:lstStyle/>
            <a:p>
              <a:pPr algn="ctr">
                <a:lnSpc>
                  <a:spcPct val="150000"/>
                </a:lnSpc>
              </a:pPr>
              <a:r>
                <a:rPr lang="vi-VN" sz="3200" b="1">
                  <a:solidFill>
                    <a:schemeClr val="accent1"/>
                  </a:solidFill>
                </a:rPr>
                <a:t>CHUYÊN ĐỀ 1:</a:t>
              </a:r>
              <a:endParaRPr lang="en-US" sz="3200" b="1">
                <a:solidFill>
                  <a:schemeClr val="accent1"/>
                </a:solidFill>
              </a:endParaRPr>
            </a:p>
          </p:txBody>
        </p:sp>
      </p:grpSp>
      <p:sp>
        <p:nvSpPr>
          <p:cNvPr id="6" name="Rectangle 5"/>
          <p:cNvSpPr/>
          <p:nvPr/>
        </p:nvSpPr>
        <p:spPr>
          <a:xfrm>
            <a:off x="3263637" y="873598"/>
            <a:ext cx="5179623" cy="584775"/>
          </a:xfrm>
          <a:prstGeom prst="rect">
            <a:avLst/>
          </a:prstGeom>
        </p:spPr>
        <p:txBody>
          <a:bodyPr wrap="none">
            <a:spAutoFit/>
          </a:bodyPr>
          <a:lstStyle/>
          <a:p>
            <a:r>
              <a:rPr lang="en-US" sz="3200" b="1">
                <a:solidFill>
                  <a:schemeClr val="accent1"/>
                </a:solidFill>
              </a:rPr>
              <a:t>DÒNG ĐIỆN XOAY CHIỀU</a:t>
            </a:r>
          </a:p>
        </p:txBody>
      </p:sp>
      <p:sp>
        <p:nvSpPr>
          <p:cNvPr id="7" name="Rectangle 6"/>
          <p:cNvSpPr/>
          <p:nvPr/>
        </p:nvSpPr>
        <p:spPr>
          <a:xfrm>
            <a:off x="1431980" y="1690954"/>
            <a:ext cx="6552796" cy="2635017"/>
          </a:xfrm>
          <a:prstGeom prst="rect">
            <a:avLst/>
          </a:prstGeom>
        </p:spPr>
        <p:txBody>
          <a:bodyPr wrap="square">
            <a:spAutoFit/>
          </a:bodyPr>
          <a:lstStyle/>
          <a:p>
            <a:pPr algn="ctr">
              <a:lnSpc>
                <a:spcPct val="160000"/>
              </a:lnSpc>
            </a:pPr>
            <a:r>
              <a:rPr lang="vi-VN" sz="3600" b="1" u="sng" dirty="0">
                <a:solidFill>
                  <a:schemeClr val="accent4"/>
                </a:solidFill>
              </a:rPr>
              <a:t>BÀI 1</a:t>
            </a:r>
            <a:r>
              <a:rPr lang="vi-VN" sz="3600" b="1" dirty="0">
                <a:solidFill>
                  <a:schemeClr val="accent4"/>
                </a:solidFill>
              </a:rPr>
              <a:t>: </a:t>
            </a:r>
          </a:p>
          <a:p>
            <a:pPr algn="ctr">
              <a:lnSpc>
                <a:spcPct val="160000"/>
              </a:lnSpc>
            </a:pPr>
            <a:r>
              <a:rPr lang="en-US" sz="3600" b="1" dirty="0">
                <a:solidFill>
                  <a:schemeClr val="accent4"/>
                </a:solidFill>
              </a:rPr>
              <a:t>CÁC </a:t>
            </a:r>
            <a:r>
              <a:rPr lang="vi-VN" sz="3600" b="1" dirty="0">
                <a:solidFill>
                  <a:schemeClr val="accent4"/>
                </a:solidFill>
              </a:rPr>
              <a:t>ĐẶC TRƯNG CỦA DÒNG ĐIỆN XOAY CHIỀU</a:t>
            </a:r>
            <a:endParaRPr lang="en-US" sz="3600" b="1" dirty="0">
              <a:solidFill>
                <a:schemeClr val="accent4"/>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4" name="Group 3">
            <a:extLst>
              <a:ext uri="{FF2B5EF4-FFF2-40B4-BE49-F238E27FC236}">
                <a16:creationId xmlns:a16="http://schemas.microsoft.com/office/drawing/2014/main" id="{2278B2D6-BB5D-1753-41C7-2939F102EAC5}"/>
              </a:ext>
            </a:extLst>
          </p:cNvPr>
          <p:cNvGrpSpPr/>
          <p:nvPr/>
        </p:nvGrpSpPr>
        <p:grpSpPr>
          <a:xfrm>
            <a:off x="6235546" y="2621671"/>
            <a:ext cx="3546603" cy="3546603"/>
            <a:chOff x="5968550" y="2354675"/>
            <a:chExt cx="3813600" cy="3813600"/>
          </a:xfrm>
        </p:grpSpPr>
        <p:sp>
          <p:nvSpPr>
            <p:cNvPr id="1805" name="Google Shape;1805;p37"/>
            <p:cNvSpPr/>
            <p:nvPr/>
          </p:nvSpPr>
          <p:spPr>
            <a:xfrm>
              <a:off x="5968550" y="2354675"/>
              <a:ext cx="3813600" cy="3813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6339871" y="2913109"/>
              <a:ext cx="2642665" cy="2230391"/>
              <a:chOff x="6244178" y="2057929"/>
              <a:chExt cx="2642665" cy="2230391"/>
            </a:xfrm>
          </p:grpSpPr>
          <p:grpSp>
            <p:nvGrpSpPr>
              <p:cNvPr id="1806" name="Google Shape;1806;p37"/>
              <p:cNvGrpSpPr/>
              <p:nvPr/>
            </p:nvGrpSpPr>
            <p:grpSpPr>
              <a:xfrm rot="535619">
                <a:off x="7758014" y="2057929"/>
                <a:ext cx="1128829" cy="1959066"/>
                <a:chOff x="5605550" y="1197700"/>
                <a:chExt cx="720850" cy="1251025"/>
              </a:xfrm>
            </p:grpSpPr>
            <p:sp>
              <p:nvSpPr>
                <p:cNvPr id="1807" name="Google Shape;1807;p37"/>
                <p:cNvSpPr/>
                <p:nvPr/>
              </p:nvSpPr>
              <p:spPr>
                <a:xfrm>
                  <a:off x="5605550" y="1197700"/>
                  <a:ext cx="720850" cy="750850"/>
                </a:xfrm>
                <a:custGeom>
                  <a:avLst/>
                  <a:gdLst/>
                  <a:ahLst/>
                  <a:cxnLst/>
                  <a:rect l="l" t="t" r="r" b="b"/>
                  <a:pathLst>
                    <a:path w="28834" h="30034" extrusionOk="0">
                      <a:moveTo>
                        <a:pt x="14417" y="1"/>
                      </a:moveTo>
                      <a:cubicBezTo>
                        <a:pt x="6451" y="1"/>
                        <a:pt x="1" y="6723"/>
                        <a:pt x="1" y="15006"/>
                      </a:cubicBezTo>
                      <a:cubicBezTo>
                        <a:pt x="1" y="23312"/>
                        <a:pt x="6451" y="30034"/>
                        <a:pt x="14417" y="30034"/>
                      </a:cubicBezTo>
                      <a:cubicBezTo>
                        <a:pt x="22384" y="30034"/>
                        <a:pt x="28834" y="23312"/>
                        <a:pt x="28834" y="15006"/>
                      </a:cubicBezTo>
                      <a:cubicBezTo>
                        <a:pt x="28834" y="6723"/>
                        <a:pt x="22384" y="1"/>
                        <a:pt x="14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5806400" y="1728425"/>
                  <a:ext cx="319150" cy="347425"/>
                </a:xfrm>
                <a:custGeom>
                  <a:avLst/>
                  <a:gdLst/>
                  <a:ahLst/>
                  <a:cxnLst/>
                  <a:rect l="l" t="t" r="r" b="b"/>
                  <a:pathLst>
                    <a:path w="12766" h="13897" extrusionOk="0">
                      <a:moveTo>
                        <a:pt x="3011" y="1"/>
                      </a:moveTo>
                      <a:cubicBezTo>
                        <a:pt x="1336" y="1"/>
                        <a:pt x="1" y="1359"/>
                        <a:pt x="1" y="3011"/>
                      </a:cubicBezTo>
                      <a:lnTo>
                        <a:pt x="1" y="10887"/>
                      </a:lnTo>
                      <a:cubicBezTo>
                        <a:pt x="1" y="12539"/>
                        <a:pt x="1336" y="13897"/>
                        <a:pt x="3011" y="13897"/>
                      </a:cubicBezTo>
                      <a:lnTo>
                        <a:pt x="9755" y="13897"/>
                      </a:lnTo>
                      <a:cubicBezTo>
                        <a:pt x="11407" y="13897"/>
                        <a:pt x="12765" y="12539"/>
                        <a:pt x="12765" y="10887"/>
                      </a:cubicBezTo>
                      <a:lnTo>
                        <a:pt x="12765" y="3011"/>
                      </a:lnTo>
                      <a:cubicBezTo>
                        <a:pt x="12765" y="1359"/>
                        <a:pt x="11407" y="1"/>
                        <a:pt x="9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5830750" y="1609050"/>
                  <a:ext cx="110900" cy="567525"/>
                </a:xfrm>
                <a:custGeom>
                  <a:avLst/>
                  <a:gdLst/>
                  <a:ahLst/>
                  <a:cxnLst/>
                  <a:rect l="l" t="t" r="r" b="b"/>
                  <a:pathLst>
                    <a:path w="4436" h="22701" extrusionOk="0">
                      <a:moveTo>
                        <a:pt x="611" y="0"/>
                      </a:moveTo>
                      <a:lnTo>
                        <a:pt x="0" y="114"/>
                      </a:lnTo>
                      <a:lnTo>
                        <a:pt x="3848" y="22700"/>
                      </a:lnTo>
                      <a:lnTo>
                        <a:pt x="4436" y="22587"/>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5992550" y="1609625"/>
                  <a:ext cx="110375" cy="566950"/>
                </a:xfrm>
                <a:custGeom>
                  <a:avLst/>
                  <a:gdLst/>
                  <a:ahLst/>
                  <a:cxnLst/>
                  <a:rect l="l" t="t" r="r" b="b"/>
                  <a:pathLst>
                    <a:path w="4415" h="22678" extrusionOk="0">
                      <a:moveTo>
                        <a:pt x="3826" y="0"/>
                      </a:moveTo>
                      <a:lnTo>
                        <a:pt x="1" y="22587"/>
                      </a:lnTo>
                      <a:lnTo>
                        <a:pt x="589" y="22677"/>
                      </a:lnTo>
                      <a:lnTo>
                        <a:pt x="4414" y="91"/>
                      </a:lnTo>
                      <a:lnTo>
                        <a:pt x="3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5826775" y="1605125"/>
                  <a:ext cx="278625" cy="64800"/>
                </a:xfrm>
                <a:custGeom>
                  <a:avLst/>
                  <a:gdLst/>
                  <a:ahLst/>
                  <a:cxnLst/>
                  <a:rect l="l" t="t" r="r" b="b"/>
                  <a:pathLst>
                    <a:path w="11145" h="2592" extrusionOk="0">
                      <a:moveTo>
                        <a:pt x="10683" y="0"/>
                      </a:moveTo>
                      <a:cubicBezTo>
                        <a:pt x="10538" y="0"/>
                        <a:pt x="10402" y="82"/>
                        <a:pt x="10366" y="271"/>
                      </a:cubicBezTo>
                      <a:cubicBezTo>
                        <a:pt x="10236" y="1025"/>
                        <a:pt x="9620" y="1586"/>
                        <a:pt x="9106" y="1586"/>
                      </a:cubicBezTo>
                      <a:cubicBezTo>
                        <a:pt x="8727" y="1586"/>
                        <a:pt x="8403" y="1279"/>
                        <a:pt x="8374" y="520"/>
                      </a:cubicBezTo>
                      <a:lnTo>
                        <a:pt x="8374" y="520"/>
                      </a:lnTo>
                      <a:cubicBezTo>
                        <a:pt x="8374" y="520"/>
                        <a:pt x="8374" y="520"/>
                        <a:pt x="8374" y="520"/>
                      </a:cubicBezTo>
                      <a:cubicBezTo>
                        <a:pt x="8363" y="282"/>
                        <a:pt x="8171" y="163"/>
                        <a:pt x="7981" y="163"/>
                      </a:cubicBezTo>
                      <a:cubicBezTo>
                        <a:pt x="7792" y="163"/>
                        <a:pt x="7605" y="282"/>
                        <a:pt x="7605" y="520"/>
                      </a:cubicBezTo>
                      <a:cubicBezTo>
                        <a:pt x="7641" y="1240"/>
                        <a:pt x="7186" y="1630"/>
                        <a:pt x="6741" y="1630"/>
                      </a:cubicBezTo>
                      <a:cubicBezTo>
                        <a:pt x="6376" y="1630"/>
                        <a:pt x="6017" y="1367"/>
                        <a:pt x="5942" y="811"/>
                      </a:cubicBezTo>
                      <a:lnTo>
                        <a:pt x="5942" y="811"/>
                      </a:lnTo>
                      <a:cubicBezTo>
                        <a:pt x="5947" y="766"/>
                        <a:pt x="5951" y="722"/>
                        <a:pt x="5953" y="678"/>
                      </a:cubicBezTo>
                      <a:lnTo>
                        <a:pt x="5930" y="678"/>
                      </a:lnTo>
                      <a:cubicBezTo>
                        <a:pt x="5930" y="418"/>
                        <a:pt x="5744" y="288"/>
                        <a:pt x="5557" y="288"/>
                      </a:cubicBezTo>
                      <a:cubicBezTo>
                        <a:pt x="5370" y="288"/>
                        <a:pt x="5183" y="418"/>
                        <a:pt x="5183" y="678"/>
                      </a:cubicBezTo>
                      <a:cubicBezTo>
                        <a:pt x="5161" y="1394"/>
                        <a:pt x="4739" y="1756"/>
                        <a:pt x="4324" y="1756"/>
                      </a:cubicBezTo>
                      <a:cubicBezTo>
                        <a:pt x="3957" y="1756"/>
                        <a:pt x="3596" y="1472"/>
                        <a:pt x="3522" y="898"/>
                      </a:cubicBezTo>
                      <a:lnTo>
                        <a:pt x="3522" y="898"/>
                      </a:lnTo>
                      <a:cubicBezTo>
                        <a:pt x="3521" y="825"/>
                        <a:pt x="3517" y="752"/>
                        <a:pt x="3509" y="678"/>
                      </a:cubicBezTo>
                      <a:cubicBezTo>
                        <a:pt x="3486" y="438"/>
                        <a:pt x="3295" y="313"/>
                        <a:pt x="3112" y="313"/>
                      </a:cubicBezTo>
                      <a:cubicBezTo>
                        <a:pt x="2933" y="313"/>
                        <a:pt x="2762" y="432"/>
                        <a:pt x="2762" y="678"/>
                      </a:cubicBezTo>
                      <a:cubicBezTo>
                        <a:pt x="2762" y="779"/>
                        <a:pt x="2767" y="878"/>
                        <a:pt x="2779" y="975"/>
                      </a:cubicBezTo>
                      <a:lnTo>
                        <a:pt x="2779" y="975"/>
                      </a:lnTo>
                      <a:cubicBezTo>
                        <a:pt x="2772" y="1428"/>
                        <a:pt x="2602" y="1833"/>
                        <a:pt x="2052" y="1833"/>
                      </a:cubicBezTo>
                      <a:cubicBezTo>
                        <a:pt x="2040" y="1833"/>
                        <a:pt x="2028" y="1833"/>
                        <a:pt x="2015" y="1832"/>
                      </a:cubicBezTo>
                      <a:cubicBezTo>
                        <a:pt x="1313" y="1810"/>
                        <a:pt x="861" y="995"/>
                        <a:pt x="770" y="361"/>
                      </a:cubicBezTo>
                      <a:cubicBezTo>
                        <a:pt x="748" y="123"/>
                        <a:pt x="549" y="5"/>
                        <a:pt x="363" y="5"/>
                      </a:cubicBezTo>
                      <a:cubicBezTo>
                        <a:pt x="176" y="5"/>
                        <a:pt x="1" y="123"/>
                        <a:pt x="23" y="361"/>
                      </a:cubicBezTo>
                      <a:lnTo>
                        <a:pt x="46" y="361"/>
                      </a:lnTo>
                      <a:cubicBezTo>
                        <a:pt x="159" y="1402"/>
                        <a:pt x="770" y="2443"/>
                        <a:pt x="1902" y="2579"/>
                      </a:cubicBezTo>
                      <a:cubicBezTo>
                        <a:pt x="1972" y="2587"/>
                        <a:pt x="2040" y="2592"/>
                        <a:pt x="2105" y="2592"/>
                      </a:cubicBezTo>
                      <a:cubicBezTo>
                        <a:pt x="2596" y="2592"/>
                        <a:pt x="2969" y="2365"/>
                        <a:pt x="3209" y="2019"/>
                      </a:cubicBezTo>
                      <a:lnTo>
                        <a:pt x="3209" y="2019"/>
                      </a:lnTo>
                      <a:cubicBezTo>
                        <a:pt x="3459" y="2308"/>
                        <a:pt x="3814" y="2505"/>
                        <a:pt x="4278" y="2556"/>
                      </a:cubicBezTo>
                      <a:cubicBezTo>
                        <a:pt x="4337" y="2564"/>
                        <a:pt x="4394" y="2568"/>
                        <a:pt x="4450" y="2568"/>
                      </a:cubicBezTo>
                      <a:cubicBezTo>
                        <a:pt x="4965" y="2568"/>
                        <a:pt x="5349" y="2260"/>
                        <a:pt x="5601" y="1845"/>
                      </a:cubicBezTo>
                      <a:lnTo>
                        <a:pt x="5601" y="1845"/>
                      </a:lnTo>
                      <a:cubicBezTo>
                        <a:pt x="5873" y="2179"/>
                        <a:pt x="6274" y="2397"/>
                        <a:pt x="6790" y="2421"/>
                      </a:cubicBezTo>
                      <a:cubicBezTo>
                        <a:pt x="6813" y="2422"/>
                        <a:pt x="6835" y="2422"/>
                        <a:pt x="6857" y="2422"/>
                      </a:cubicBezTo>
                      <a:cubicBezTo>
                        <a:pt x="7355" y="2422"/>
                        <a:pt x="7740" y="2174"/>
                        <a:pt x="7997" y="1813"/>
                      </a:cubicBezTo>
                      <a:lnTo>
                        <a:pt x="7997" y="1813"/>
                      </a:lnTo>
                      <a:cubicBezTo>
                        <a:pt x="8243" y="2165"/>
                        <a:pt x="8622" y="2398"/>
                        <a:pt x="9167" y="2398"/>
                      </a:cubicBezTo>
                      <a:cubicBezTo>
                        <a:pt x="10185" y="2398"/>
                        <a:pt x="10932" y="1380"/>
                        <a:pt x="11090" y="474"/>
                      </a:cubicBezTo>
                      <a:cubicBezTo>
                        <a:pt x="11145" y="188"/>
                        <a:pt x="10904" y="0"/>
                        <a:pt x="106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5748700" y="2004550"/>
                  <a:ext cx="434550" cy="94500"/>
                </a:xfrm>
                <a:custGeom>
                  <a:avLst/>
                  <a:gdLst/>
                  <a:ahLst/>
                  <a:cxnLst/>
                  <a:rect l="l" t="t" r="r" b="b"/>
                  <a:pathLst>
                    <a:path w="17382" h="3780" extrusionOk="0">
                      <a:moveTo>
                        <a:pt x="1720" y="0"/>
                      </a:moveTo>
                      <a:cubicBezTo>
                        <a:pt x="770" y="0"/>
                        <a:pt x="0" y="770"/>
                        <a:pt x="0" y="1720"/>
                      </a:cubicBezTo>
                      <a:lnTo>
                        <a:pt x="0" y="2060"/>
                      </a:lnTo>
                      <a:cubicBezTo>
                        <a:pt x="0" y="3010"/>
                        <a:pt x="770" y="3780"/>
                        <a:pt x="1720" y="3780"/>
                      </a:cubicBezTo>
                      <a:lnTo>
                        <a:pt x="15662" y="3780"/>
                      </a:lnTo>
                      <a:cubicBezTo>
                        <a:pt x="16612" y="3780"/>
                        <a:pt x="17382" y="3010"/>
                        <a:pt x="17382" y="2060"/>
                      </a:cubicBezTo>
                      <a:lnTo>
                        <a:pt x="17382" y="1720"/>
                      </a:lnTo>
                      <a:cubicBezTo>
                        <a:pt x="17382" y="770"/>
                        <a:pt x="16612" y="0"/>
                        <a:pt x="15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5748700" y="2112050"/>
                  <a:ext cx="434550" cy="95075"/>
                </a:xfrm>
                <a:custGeom>
                  <a:avLst/>
                  <a:gdLst/>
                  <a:ahLst/>
                  <a:cxnLst/>
                  <a:rect l="l" t="t" r="r" b="b"/>
                  <a:pathLst>
                    <a:path w="17382" h="3803" extrusionOk="0">
                      <a:moveTo>
                        <a:pt x="1720" y="0"/>
                      </a:moveTo>
                      <a:cubicBezTo>
                        <a:pt x="770" y="0"/>
                        <a:pt x="0" y="770"/>
                        <a:pt x="0" y="1743"/>
                      </a:cubicBezTo>
                      <a:lnTo>
                        <a:pt x="0" y="2082"/>
                      </a:lnTo>
                      <a:cubicBezTo>
                        <a:pt x="0" y="3033"/>
                        <a:pt x="770" y="3802"/>
                        <a:pt x="1720" y="3802"/>
                      </a:cubicBezTo>
                      <a:lnTo>
                        <a:pt x="15662" y="3802"/>
                      </a:lnTo>
                      <a:cubicBezTo>
                        <a:pt x="16612" y="3802"/>
                        <a:pt x="17382" y="3033"/>
                        <a:pt x="17382" y="2082"/>
                      </a:cubicBezTo>
                      <a:lnTo>
                        <a:pt x="17382" y="1743"/>
                      </a:lnTo>
                      <a:cubicBezTo>
                        <a:pt x="17382" y="770"/>
                        <a:pt x="16612" y="0"/>
                        <a:pt x="15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5748700" y="2220125"/>
                  <a:ext cx="434550" cy="95075"/>
                </a:xfrm>
                <a:custGeom>
                  <a:avLst/>
                  <a:gdLst/>
                  <a:ahLst/>
                  <a:cxnLst/>
                  <a:rect l="l" t="t" r="r" b="b"/>
                  <a:pathLst>
                    <a:path w="17382" h="3803" extrusionOk="0">
                      <a:moveTo>
                        <a:pt x="1720" y="0"/>
                      </a:moveTo>
                      <a:cubicBezTo>
                        <a:pt x="770" y="0"/>
                        <a:pt x="0" y="770"/>
                        <a:pt x="0" y="1743"/>
                      </a:cubicBezTo>
                      <a:lnTo>
                        <a:pt x="0" y="2060"/>
                      </a:lnTo>
                      <a:cubicBezTo>
                        <a:pt x="0" y="3033"/>
                        <a:pt x="770" y="3802"/>
                        <a:pt x="1720" y="3802"/>
                      </a:cubicBezTo>
                      <a:lnTo>
                        <a:pt x="15662" y="3802"/>
                      </a:lnTo>
                      <a:cubicBezTo>
                        <a:pt x="16612" y="3802"/>
                        <a:pt x="17382" y="3033"/>
                        <a:pt x="17382" y="2060"/>
                      </a:cubicBezTo>
                      <a:lnTo>
                        <a:pt x="17382" y="1743"/>
                      </a:lnTo>
                      <a:cubicBezTo>
                        <a:pt x="17382" y="770"/>
                        <a:pt x="16612" y="0"/>
                        <a:pt x="15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5808675" y="2325925"/>
                  <a:ext cx="314050" cy="122800"/>
                </a:xfrm>
                <a:custGeom>
                  <a:avLst/>
                  <a:gdLst/>
                  <a:ahLst/>
                  <a:cxnLst/>
                  <a:rect l="l" t="t" r="r" b="b"/>
                  <a:pathLst>
                    <a:path w="12562" h="4912" extrusionOk="0">
                      <a:moveTo>
                        <a:pt x="12561" y="0"/>
                      </a:moveTo>
                      <a:cubicBezTo>
                        <a:pt x="12561" y="2716"/>
                        <a:pt x="9755" y="4911"/>
                        <a:pt x="6292" y="4911"/>
                      </a:cubicBezTo>
                      <a:cubicBezTo>
                        <a:pt x="2829" y="4911"/>
                        <a:pt x="0" y="2716"/>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5718150" y="1301825"/>
                  <a:ext cx="217850" cy="217850"/>
                </a:xfrm>
                <a:custGeom>
                  <a:avLst/>
                  <a:gdLst/>
                  <a:ahLst/>
                  <a:cxnLst/>
                  <a:rect l="l" t="t" r="r" b="b"/>
                  <a:pathLst>
                    <a:path w="8714" h="8714" extrusionOk="0">
                      <a:moveTo>
                        <a:pt x="4368" y="0"/>
                      </a:moveTo>
                      <a:cubicBezTo>
                        <a:pt x="1947" y="0"/>
                        <a:pt x="0" y="1947"/>
                        <a:pt x="0" y="4346"/>
                      </a:cubicBezTo>
                      <a:cubicBezTo>
                        <a:pt x="0" y="6767"/>
                        <a:pt x="1947" y="8714"/>
                        <a:pt x="4368" y="8714"/>
                      </a:cubicBezTo>
                      <a:cubicBezTo>
                        <a:pt x="6767" y="8714"/>
                        <a:pt x="8714" y="6767"/>
                        <a:pt x="8714" y="4346"/>
                      </a:cubicBezTo>
                      <a:cubicBezTo>
                        <a:pt x="8714" y="1947"/>
                        <a:pt x="6767" y="0"/>
                        <a:pt x="4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37"/>
              <p:cNvGrpSpPr/>
              <p:nvPr/>
            </p:nvGrpSpPr>
            <p:grpSpPr>
              <a:xfrm rot="18900000" flipH="1">
                <a:off x="6244178" y="2383119"/>
                <a:ext cx="1199743" cy="1905201"/>
                <a:chOff x="2895504" y="1130026"/>
                <a:chExt cx="1049025" cy="1665859"/>
              </a:xfrm>
            </p:grpSpPr>
            <p:sp>
              <p:nvSpPr>
                <p:cNvPr id="1818" name="Google Shape;1818;p37"/>
                <p:cNvSpPr/>
                <p:nvPr/>
              </p:nvSpPr>
              <p:spPr>
                <a:xfrm rot="569259">
                  <a:off x="2966779" y="1787333"/>
                  <a:ext cx="906474" cy="940270"/>
                </a:xfrm>
                <a:custGeom>
                  <a:avLst/>
                  <a:gdLst/>
                  <a:ahLst/>
                  <a:cxnLst/>
                  <a:rect l="l" t="t" r="r" b="b"/>
                  <a:pathLst>
                    <a:path w="33615" h="25360" extrusionOk="0">
                      <a:moveTo>
                        <a:pt x="14653" y="10133"/>
                      </a:moveTo>
                      <a:cubicBezTo>
                        <a:pt x="15170" y="10133"/>
                        <a:pt x="15680" y="10278"/>
                        <a:pt x="16092" y="10590"/>
                      </a:cubicBezTo>
                      <a:cubicBezTo>
                        <a:pt x="17563" y="11676"/>
                        <a:pt x="16635" y="14347"/>
                        <a:pt x="16137" y="15705"/>
                      </a:cubicBezTo>
                      <a:cubicBezTo>
                        <a:pt x="15643" y="17010"/>
                        <a:pt x="14982" y="18248"/>
                        <a:pt x="14174" y="19379"/>
                      </a:cubicBezTo>
                      <a:lnTo>
                        <a:pt x="14174" y="19379"/>
                      </a:lnTo>
                      <a:cubicBezTo>
                        <a:pt x="13794" y="19242"/>
                        <a:pt x="13433" y="19075"/>
                        <a:pt x="13105" y="18873"/>
                      </a:cubicBezTo>
                      <a:cubicBezTo>
                        <a:pt x="11770" y="18081"/>
                        <a:pt x="11453" y="16655"/>
                        <a:pt x="11453" y="15207"/>
                      </a:cubicBezTo>
                      <a:cubicBezTo>
                        <a:pt x="11430" y="13736"/>
                        <a:pt x="11588" y="12084"/>
                        <a:pt x="12607" y="10997"/>
                      </a:cubicBezTo>
                      <a:cubicBezTo>
                        <a:pt x="13119" y="10445"/>
                        <a:pt x="13894" y="10133"/>
                        <a:pt x="14653" y="10133"/>
                      </a:cubicBezTo>
                      <a:close/>
                      <a:moveTo>
                        <a:pt x="6105" y="1"/>
                      </a:moveTo>
                      <a:cubicBezTo>
                        <a:pt x="5553" y="1"/>
                        <a:pt x="5003" y="352"/>
                        <a:pt x="5003" y="1062"/>
                      </a:cubicBezTo>
                      <a:cubicBezTo>
                        <a:pt x="4957" y="5860"/>
                        <a:pt x="4256" y="10635"/>
                        <a:pt x="2898" y="15229"/>
                      </a:cubicBezTo>
                      <a:cubicBezTo>
                        <a:pt x="2083" y="18058"/>
                        <a:pt x="1" y="22653"/>
                        <a:pt x="3464" y="24576"/>
                      </a:cubicBezTo>
                      <a:cubicBezTo>
                        <a:pt x="4461" y="25127"/>
                        <a:pt x="5758" y="25359"/>
                        <a:pt x="7101" y="25359"/>
                      </a:cubicBezTo>
                      <a:cubicBezTo>
                        <a:pt x="8957" y="25359"/>
                        <a:pt x="10902" y="24916"/>
                        <a:pt x="12267" y="24260"/>
                      </a:cubicBezTo>
                      <a:cubicBezTo>
                        <a:pt x="13352" y="23740"/>
                        <a:pt x="14295" y="22877"/>
                        <a:pt x="15106" y="21886"/>
                      </a:cubicBezTo>
                      <a:lnTo>
                        <a:pt x="15106" y="21886"/>
                      </a:lnTo>
                      <a:cubicBezTo>
                        <a:pt x="15512" y="21970"/>
                        <a:pt x="15925" y="22036"/>
                        <a:pt x="16341" y="22087"/>
                      </a:cubicBezTo>
                      <a:cubicBezTo>
                        <a:pt x="16789" y="22143"/>
                        <a:pt x="17227" y="22171"/>
                        <a:pt x="17654" y="22171"/>
                      </a:cubicBezTo>
                      <a:cubicBezTo>
                        <a:pt x="21539" y="22171"/>
                        <a:pt x="24490" y="19882"/>
                        <a:pt x="25530" y="15886"/>
                      </a:cubicBezTo>
                      <a:cubicBezTo>
                        <a:pt x="26096" y="13690"/>
                        <a:pt x="26322" y="11450"/>
                        <a:pt x="27205" y="9345"/>
                      </a:cubicBezTo>
                      <a:cubicBezTo>
                        <a:pt x="27566" y="8461"/>
                        <a:pt x="28124" y="7987"/>
                        <a:pt x="29037" y="7987"/>
                      </a:cubicBezTo>
                      <a:cubicBezTo>
                        <a:pt x="29152" y="7987"/>
                        <a:pt x="29273" y="7995"/>
                        <a:pt x="29400" y="8010"/>
                      </a:cubicBezTo>
                      <a:cubicBezTo>
                        <a:pt x="30531" y="8123"/>
                        <a:pt x="30961" y="9073"/>
                        <a:pt x="31256" y="10115"/>
                      </a:cubicBezTo>
                      <a:cubicBezTo>
                        <a:pt x="31400" y="10664"/>
                        <a:pt x="31827" y="10901"/>
                        <a:pt x="32265" y="10901"/>
                      </a:cubicBezTo>
                      <a:cubicBezTo>
                        <a:pt x="32927" y="10901"/>
                        <a:pt x="33615" y="10357"/>
                        <a:pt x="33383" y="9526"/>
                      </a:cubicBezTo>
                      <a:lnTo>
                        <a:pt x="33383" y="9503"/>
                      </a:lnTo>
                      <a:cubicBezTo>
                        <a:pt x="32805" y="7314"/>
                        <a:pt x="31170" y="5721"/>
                        <a:pt x="29096" y="5721"/>
                      </a:cubicBezTo>
                      <a:cubicBezTo>
                        <a:pt x="28490" y="5721"/>
                        <a:pt x="27847" y="5857"/>
                        <a:pt x="27182" y="6154"/>
                      </a:cubicBezTo>
                      <a:cubicBezTo>
                        <a:pt x="24692" y="7286"/>
                        <a:pt x="24217" y="11224"/>
                        <a:pt x="23764" y="13555"/>
                      </a:cubicBezTo>
                      <a:cubicBezTo>
                        <a:pt x="23448" y="15229"/>
                        <a:pt x="23108" y="16995"/>
                        <a:pt x="21954" y="18307"/>
                      </a:cubicBezTo>
                      <a:cubicBezTo>
                        <a:pt x="20880" y="19526"/>
                        <a:pt x="19298" y="19972"/>
                        <a:pt x="17705" y="19972"/>
                      </a:cubicBezTo>
                      <a:cubicBezTo>
                        <a:pt x="17552" y="19972"/>
                        <a:pt x="17399" y="19967"/>
                        <a:pt x="17246" y="19959"/>
                      </a:cubicBezTo>
                      <a:cubicBezTo>
                        <a:pt x="17004" y="19943"/>
                        <a:pt x="16753" y="19921"/>
                        <a:pt x="16498" y="19892"/>
                      </a:cubicBezTo>
                      <a:lnTo>
                        <a:pt x="16498" y="19892"/>
                      </a:lnTo>
                      <a:cubicBezTo>
                        <a:pt x="16734" y="19502"/>
                        <a:pt x="16953" y="19114"/>
                        <a:pt x="17156" y="18737"/>
                      </a:cubicBezTo>
                      <a:cubicBezTo>
                        <a:pt x="18355" y="16519"/>
                        <a:pt x="19532" y="13645"/>
                        <a:pt x="18899" y="11088"/>
                      </a:cubicBezTo>
                      <a:cubicBezTo>
                        <a:pt x="18398" y="9070"/>
                        <a:pt x="16492" y="7946"/>
                        <a:pt x="14541" y="7946"/>
                      </a:cubicBezTo>
                      <a:cubicBezTo>
                        <a:pt x="13932" y="7946"/>
                        <a:pt x="13319" y="8055"/>
                        <a:pt x="12743" y="8281"/>
                      </a:cubicBezTo>
                      <a:cubicBezTo>
                        <a:pt x="9529" y="9549"/>
                        <a:pt x="8895" y="13736"/>
                        <a:pt x="9348" y="16746"/>
                      </a:cubicBezTo>
                      <a:cubicBezTo>
                        <a:pt x="9695" y="18954"/>
                        <a:pt x="11005" y="20310"/>
                        <a:pt x="12730" y="21122"/>
                      </a:cubicBezTo>
                      <a:lnTo>
                        <a:pt x="12730" y="21122"/>
                      </a:lnTo>
                      <a:cubicBezTo>
                        <a:pt x="12630" y="21226"/>
                        <a:pt x="12529" y="21329"/>
                        <a:pt x="12426" y="21431"/>
                      </a:cubicBezTo>
                      <a:cubicBezTo>
                        <a:pt x="11119" y="22645"/>
                        <a:pt x="9102" y="23042"/>
                        <a:pt x="7267" y="23042"/>
                      </a:cubicBezTo>
                      <a:cubicBezTo>
                        <a:pt x="6879" y="23042"/>
                        <a:pt x="6498" y="23024"/>
                        <a:pt x="6134" y="22992"/>
                      </a:cubicBezTo>
                      <a:cubicBezTo>
                        <a:pt x="5433" y="22947"/>
                        <a:pt x="4595" y="22834"/>
                        <a:pt x="4120" y="22268"/>
                      </a:cubicBezTo>
                      <a:cubicBezTo>
                        <a:pt x="3509" y="21544"/>
                        <a:pt x="3735" y="20412"/>
                        <a:pt x="3916" y="19575"/>
                      </a:cubicBezTo>
                      <a:cubicBezTo>
                        <a:pt x="4301" y="17809"/>
                        <a:pt x="4980" y="16112"/>
                        <a:pt x="5433" y="14369"/>
                      </a:cubicBezTo>
                      <a:cubicBezTo>
                        <a:pt x="6609" y="10024"/>
                        <a:pt x="7198" y="5566"/>
                        <a:pt x="7220" y="1062"/>
                      </a:cubicBezTo>
                      <a:cubicBezTo>
                        <a:pt x="7220" y="357"/>
                        <a:pt x="6662" y="1"/>
                        <a:pt x="6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110950" y="1640951"/>
                  <a:ext cx="177125" cy="187875"/>
                </a:xfrm>
                <a:custGeom>
                  <a:avLst/>
                  <a:gdLst/>
                  <a:ahLst/>
                  <a:cxnLst/>
                  <a:rect l="l" t="t" r="r" b="b"/>
                  <a:pathLst>
                    <a:path w="7085" h="7515" extrusionOk="0">
                      <a:moveTo>
                        <a:pt x="3531" y="0"/>
                      </a:moveTo>
                      <a:cubicBezTo>
                        <a:pt x="1584" y="0"/>
                        <a:pt x="0" y="1245"/>
                        <a:pt x="0" y="2784"/>
                      </a:cubicBezTo>
                      <a:lnTo>
                        <a:pt x="0" y="4730"/>
                      </a:lnTo>
                      <a:cubicBezTo>
                        <a:pt x="0" y="6269"/>
                        <a:pt x="1584" y="7514"/>
                        <a:pt x="3531" y="7514"/>
                      </a:cubicBezTo>
                      <a:cubicBezTo>
                        <a:pt x="5500" y="7514"/>
                        <a:pt x="7084" y="6269"/>
                        <a:pt x="7084" y="4730"/>
                      </a:cubicBezTo>
                      <a:lnTo>
                        <a:pt x="7084" y="2784"/>
                      </a:lnTo>
                      <a:cubicBezTo>
                        <a:pt x="7084" y="1245"/>
                        <a:pt x="5477" y="0"/>
                        <a:pt x="3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3034000" y="1130026"/>
                  <a:ext cx="97900" cy="356475"/>
                </a:xfrm>
                <a:custGeom>
                  <a:avLst/>
                  <a:gdLst/>
                  <a:ahLst/>
                  <a:cxnLst/>
                  <a:rect l="l" t="t" r="r" b="b"/>
                  <a:pathLst>
                    <a:path w="3916" h="14259" extrusionOk="0">
                      <a:moveTo>
                        <a:pt x="1947" y="0"/>
                      </a:moveTo>
                      <a:cubicBezTo>
                        <a:pt x="883" y="0"/>
                        <a:pt x="0" y="883"/>
                        <a:pt x="0" y="1969"/>
                      </a:cubicBezTo>
                      <a:lnTo>
                        <a:pt x="0" y="12312"/>
                      </a:lnTo>
                      <a:cubicBezTo>
                        <a:pt x="0" y="13376"/>
                        <a:pt x="883" y="14259"/>
                        <a:pt x="1947" y="14259"/>
                      </a:cubicBezTo>
                      <a:cubicBezTo>
                        <a:pt x="3033" y="14259"/>
                        <a:pt x="3916" y="13376"/>
                        <a:pt x="3916" y="12312"/>
                      </a:cubicBezTo>
                      <a:lnTo>
                        <a:pt x="3916" y="1969"/>
                      </a:lnTo>
                      <a:cubicBezTo>
                        <a:pt x="3916" y="883"/>
                        <a:pt x="3033" y="0"/>
                        <a:pt x="1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3267100" y="1130026"/>
                  <a:ext cx="97900" cy="356475"/>
                </a:xfrm>
                <a:custGeom>
                  <a:avLst/>
                  <a:gdLst/>
                  <a:ahLst/>
                  <a:cxnLst/>
                  <a:rect l="l" t="t" r="r" b="b"/>
                  <a:pathLst>
                    <a:path w="3916" h="14259" extrusionOk="0">
                      <a:moveTo>
                        <a:pt x="1970" y="0"/>
                      </a:moveTo>
                      <a:cubicBezTo>
                        <a:pt x="883" y="0"/>
                        <a:pt x="1" y="883"/>
                        <a:pt x="1" y="1969"/>
                      </a:cubicBezTo>
                      <a:lnTo>
                        <a:pt x="1" y="12312"/>
                      </a:lnTo>
                      <a:cubicBezTo>
                        <a:pt x="1" y="13376"/>
                        <a:pt x="883" y="14259"/>
                        <a:pt x="1970" y="14259"/>
                      </a:cubicBezTo>
                      <a:cubicBezTo>
                        <a:pt x="3033" y="14259"/>
                        <a:pt x="3916" y="13376"/>
                        <a:pt x="3916" y="12312"/>
                      </a:cubicBezTo>
                      <a:lnTo>
                        <a:pt x="3916" y="1969"/>
                      </a:lnTo>
                      <a:cubicBezTo>
                        <a:pt x="3916" y="883"/>
                        <a:pt x="3033" y="0"/>
                        <a:pt x="1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2972900" y="1362001"/>
                  <a:ext cx="453225" cy="357050"/>
                </a:xfrm>
                <a:custGeom>
                  <a:avLst/>
                  <a:gdLst/>
                  <a:ahLst/>
                  <a:cxnLst/>
                  <a:rect l="l" t="t" r="r" b="b"/>
                  <a:pathLst>
                    <a:path w="18129" h="14282" extrusionOk="0">
                      <a:moveTo>
                        <a:pt x="1403" y="1"/>
                      </a:moveTo>
                      <a:cubicBezTo>
                        <a:pt x="634" y="1"/>
                        <a:pt x="0" y="634"/>
                        <a:pt x="0" y="1404"/>
                      </a:cubicBezTo>
                      <a:lnTo>
                        <a:pt x="0" y="12878"/>
                      </a:lnTo>
                      <a:cubicBezTo>
                        <a:pt x="0" y="13648"/>
                        <a:pt x="634" y="14281"/>
                        <a:pt x="1403" y="14281"/>
                      </a:cubicBezTo>
                      <a:lnTo>
                        <a:pt x="16725" y="14281"/>
                      </a:lnTo>
                      <a:cubicBezTo>
                        <a:pt x="17495" y="14281"/>
                        <a:pt x="18128" y="13648"/>
                        <a:pt x="18128" y="12878"/>
                      </a:cubicBezTo>
                      <a:lnTo>
                        <a:pt x="18128" y="1404"/>
                      </a:lnTo>
                      <a:cubicBezTo>
                        <a:pt x="18128" y="634"/>
                        <a:pt x="17495" y="1"/>
                        <a:pt x="16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2924225" y="1343901"/>
                  <a:ext cx="549975" cy="108100"/>
                </a:xfrm>
                <a:custGeom>
                  <a:avLst/>
                  <a:gdLst/>
                  <a:ahLst/>
                  <a:cxnLst/>
                  <a:rect l="l" t="t" r="r" b="b"/>
                  <a:pathLst>
                    <a:path w="21999" h="4324" extrusionOk="0">
                      <a:moveTo>
                        <a:pt x="1426" y="0"/>
                      </a:moveTo>
                      <a:cubicBezTo>
                        <a:pt x="634" y="0"/>
                        <a:pt x="1" y="634"/>
                        <a:pt x="1" y="1404"/>
                      </a:cubicBezTo>
                      <a:lnTo>
                        <a:pt x="1" y="2920"/>
                      </a:lnTo>
                      <a:cubicBezTo>
                        <a:pt x="1" y="3689"/>
                        <a:pt x="634" y="4323"/>
                        <a:pt x="1426" y="4323"/>
                      </a:cubicBezTo>
                      <a:lnTo>
                        <a:pt x="20596" y="4323"/>
                      </a:lnTo>
                      <a:cubicBezTo>
                        <a:pt x="21365" y="4323"/>
                        <a:pt x="21999" y="3689"/>
                        <a:pt x="21999" y="2920"/>
                      </a:cubicBezTo>
                      <a:lnTo>
                        <a:pt x="21999" y="1404"/>
                      </a:lnTo>
                      <a:cubicBezTo>
                        <a:pt x="21999" y="634"/>
                        <a:pt x="21365" y="0"/>
                        <a:pt x="20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 name="Rounded Rectangle 2">
            <a:extLst>
              <a:ext uri="{FF2B5EF4-FFF2-40B4-BE49-F238E27FC236}">
                <a16:creationId xmlns:a16="http://schemas.microsoft.com/office/drawing/2014/main" id="{559989A8-64BA-4F0A-F146-14C3DBEBEADF}"/>
              </a:ext>
            </a:extLst>
          </p:cNvPr>
          <p:cNvSpPr/>
          <p:nvPr/>
        </p:nvSpPr>
        <p:spPr>
          <a:xfrm>
            <a:off x="486091" y="440510"/>
            <a:ext cx="3171509" cy="591539"/>
          </a:xfrm>
          <a:prstGeom prst="roundRect">
            <a:avLst/>
          </a:prstGeom>
          <a:solidFill>
            <a:schemeClr val="accent3"/>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err="1">
                <a:solidFill>
                  <a:srgbClr val="FFFFFF"/>
                </a:solidFill>
                <a:latin typeface="Arial" panose="020B0604020202020204" pitchFamily="34" charset="0"/>
                <a:cs typeface="Arial" panose="020B0604020202020204" pitchFamily="34" charset="0"/>
              </a:rPr>
              <a:t>Câu</a:t>
            </a:r>
            <a:r>
              <a:rPr lang="en-US" sz="2200" b="1" dirty="0">
                <a:solidFill>
                  <a:srgbClr val="FFFFFF"/>
                </a:solidFill>
                <a:latin typeface="Arial" panose="020B0604020202020204" pitchFamily="34" charset="0"/>
                <a:cs typeface="Arial" panose="020B0604020202020204" pitchFamily="34" charset="0"/>
              </a:rPr>
              <a:t> </a:t>
            </a:r>
            <a:r>
              <a:rPr lang="en-US" sz="2200" b="1" dirty="0" err="1">
                <a:solidFill>
                  <a:srgbClr val="FFFFFF"/>
                </a:solidFill>
                <a:latin typeface="Arial" panose="020B0604020202020204" pitchFamily="34" charset="0"/>
                <a:cs typeface="Arial" panose="020B0604020202020204" pitchFamily="34" charset="0"/>
              </a:rPr>
              <a:t>hỏi</a:t>
            </a:r>
            <a:r>
              <a:rPr lang="en-US" sz="2200" b="1" dirty="0">
                <a:solidFill>
                  <a:srgbClr val="FFFFFF"/>
                </a:solidFill>
                <a:latin typeface="Arial" panose="020B0604020202020204" pitchFamily="34" charset="0"/>
                <a:cs typeface="Arial" panose="020B0604020202020204" pitchFamily="34" charset="0"/>
              </a:rPr>
              <a:t> 7 </a:t>
            </a:r>
            <a:r>
              <a:rPr lang="vi-VN" sz="2200" b="1" dirty="0">
                <a:solidFill>
                  <a:srgbClr val="FFFFFF"/>
                </a:solidFill>
                <a:latin typeface="Arial" panose="020B0604020202020204" pitchFamily="34" charset="0"/>
                <a:cs typeface="Arial" panose="020B0604020202020204" pitchFamily="34" charset="0"/>
              </a:rPr>
              <a:t>(SGK - tr.</a:t>
            </a:r>
            <a:r>
              <a:rPr lang="en-US" sz="2200" b="1" dirty="0">
                <a:solidFill>
                  <a:srgbClr val="FFFFFF"/>
                </a:solidFill>
                <a:latin typeface="Arial" panose="020B0604020202020204" pitchFamily="34" charset="0"/>
                <a:cs typeface="Arial" panose="020B0604020202020204" pitchFamily="34" charset="0"/>
              </a:rPr>
              <a:t>9</a:t>
            </a:r>
            <a:r>
              <a:rPr lang="vi-VN" sz="2200" b="1" dirty="0">
                <a:solidFill>
                  <a:srgbClr val="FFFFFF"/>
                </a:solidFill>
                <a:latin typeface="Arial" panose="020B0604020202020204" pitchFamily="34" charset="0"/>
                <a:cs typeface="Arial" panose="020B0604020202020204" pitchFamily="34" charset="0"/>
              </a:rPr>
              <a:t>)</a:t>
            </a:r>
            <a:endParaRPr lang="en-US" sz="2200" b="1" dirty="0">
              <a:solidFill>
                <a:srgbClr val="FFFF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90628AC-95D7-D3F8-57CE-0B89206758B3}"/>
              </a:ext>
            </a:extLst>
          </p:cNvPr>
          <p:cNvSpPr txBox="1"/>
          <p:nvPr/>
        </p:nvSpPr>
        <p:spPr>
          <a:xfrm>
            <a:off x="486091" y="1122153"/>
            <a:ext cx="7247750" cy="1163717"/>
          </a:xfrm>
          <a:prstGeom prst="rect">
            <a:avLst/>
          </a:prstGeom>
          <a:noFill/>
        </p:spPr>
        <p:txBody>
          <a:bodyPr wrap="square">
            <a:spAutoFit/>
          </a:bodyPr>
          <a:lstStyle/>
          <a:p>
            <a:pPr algn="just">
              <a:lnSpc>
                <a:spcPct val="170000"/>
              </a:lnSpc>
            </a:pPr>
            <a:r>
              <a:rPr lang="en-US" sz="2200" dirty="0" err="1"/>
              <a:t>Mạng</a:t>
            </a:r>
            <a:r>
              <a:rPr lang="en-US" sz="2200" dirty="0"/>
              <a:t> </a:t>
            </a:r>
            <a:r>
              <a:rPr lang="en-US" sz="2200" dirty="0" err="1"/>
              <a:t>điện</a:t>
            </a:r>
            <a:r>
              <a:rPr lang="en-US" sz="2200" dirty="0"/>
              <a:t> </a:t>
            </a:r>
            <a:r>
              <a:rPr lang="en-US" sz="2200" dirty="0" err="1"/>
              <a:t>xoay</a:t>
            </a:r>
            <a:r>
              <a:rPr lang="en-US" sz="2200" dirty="0"/>
              <a:t> </a:t>
            </a:r>
            <a:r>
              <a:rPr lang="en-US" sz="2200" dirty="0" err="1"/>
              <a:t>chiều</a:t>
            </a:r>
            <a:r>
              <a:rPr lang="en-US" sz="2200" dirty="0"/>
              <a:t> ở </a:t>
            </a:r>
            <a:r>
              <a:rPr lang="en-US" sz="2200" dirty="0" err="1"/>
              <a:t>Việt</a:t>
            </a:r>
            <a:r>
              <a:rPr lang="en-US" sz="2200" dirty="0"/>
              <a:t> Nam </a:t>
            </a:r>
            <a:r>
              <a:rPr lang="en-US" sz="2200" dirty="0" err="1"/>
              <a:t>có</a:t>
            </a:r>
            <a:r>
              <a:rPr lang="en-US" sz="2200" dirty="0"/>
              <a:t> </a:t>
            </a:r>
            <a:r>
              <a:rPr lang="en-US" sz="2200" dirty="0" err="1"/>
              <a:t>điện</a:t>
            </a:r>
            <a:r>
              <a:rPr lang="en-US" sz="2200" dirty="0"/>
              <a:t> </a:t>
            </a:r>
            <a:r>
              <a:rPr lang="en-US" sz="2200" dirty="0" err="1"/>
              <a:t>áp</a:t>
            </a:r>
            <a:r>
              <a:rPr lang="en-US" sz="2200" dirty="0"/>
              <a:t> </a:t>
            </a:r>
            <a:r>
              <a:rPr lang="en-US" sz="2200" dirty="0" err="1"/>
              <a:t>hiệu</a:t>
            </a:r>
            <a:r>
              <a:rPr lang="en-US" sz="2200" dirty="0"/>
              <a:t> </a:t>
            </a:r>
            <a:r>
              <a:rPr lang="en-US" sz="2200" dirty="0" err="1"/>
              <a:t>dụng</a:t>
            </a:r>
            <a:r>
              <a:rPr lang="en-US" sz="2200" dirty="0"/>
              <a:t> </a:t>
            </a:r>
            <a:r>
              <a:rPr lang="en-US" sz="2200" dirty="0" err="1"/>
              <a:t>là</a:t>
            </a:r>
            <a:r>
              <a:rPr lang="en-US" sz="2200" dirty="0"/>
              <a:t> 220V. </a:t>
            </a:r>
            <a:r>
              <a:rPr lang="en-US" sz="2200" dirty="0" err="1"/>
              <a:t>Hãy</a:t>
            </a:r>
            <a:r>
              <a:rPr lang="en-US" sz="2200" dirty="0"/>
              <a:t> </a:t>
            </a:r>
            <a:r>
              <a:rPr lang="en-US" sz="2200" dirty="0" err="1"/>
              <a:t>tìm</a:t>
            </a:r>
            <a:r>
              <a:rPr lang="en-US" sz="2200" dirty="0"/>
              <a:t> </a:t>
            </a:r>
            <a:r>
              <a:rPr lang="en-US" sz="2200" dirty="0" err="1"/>
              <a:t>giá</a:t>
            </a:r>
            <a:r>
              <a:rPr lang="en-US" sz="2200" dirty="0"/>
              <a:t> </a:t>
            </a:r>
            <a:r>
              <a:rPr lang="en-US" sz="2200" dirty="0" err="1"/>
              <a:t>trị</a:t>
            </a:r>
            <a:r>
              <a:rPr lang="en-US" sz="2200" dirty="0"/>
              <a:t> </a:t>
            </a:r>
            <a:r>
              <a:rPr lang="en-US" sz="2200" dirty="0" err="1"/>
              <a:t>điện</a:t>
            </a:r>
            <a:r>
              <a:rPr lang="en-US" sz="2200" dirty="0"/>
              <a:t> </a:t>
            </a:r>
            <a:r>
              <a:rPr lang="en-US" sz="2200" dirty="0" err="1"/>
              <a:t>áp</a:t>
            </a:r>
            <a:r>
              <a:rPr lang="en-US" sz="2200" dirty="0"/>
              <a:t> </a:t>
            </a:r>
            <a:r>
              <a:rPr lang="en-US" sz="2200" dirty="0" err="1"/>
              <a:t>cực</a:t>
            </a:r>
            <a:r>
              <a:rPr lang="en-US" sz="2200" dirty="0"/>
              <a:t> </a:t>
            </a:r>
            <a:r>
              <a:rPr lang="en-US" sz="2200" dirty="0" err="1"/>
              <a:t>đại</a:t>
            </a:r>
            <a:r>
              <a:rPr lang="en-US" sz="2200" dirty="0"/>
              <a:t>.</a:t>
            </a:r>
          </a:p>
        </p:txBody>
      </p:sp>
      <p:grpSp>
        <p:nvGrpSpPr>
          <p:cNvPr id="14" name="Group 13">
            <a:extLst>
              <a:ext uri="{FF2B5EF4-FFF2-40B4-BE49-F238E27FC236}">
                <a16:creationId xmlns:a16="http://schemas.microsoft.com/office/drawing/2014/main" id="{8B4BD579-8DCD-535D-6232-AB797573BF90}"/>
              </a:ext>
            </a:extLst>
          </p:cNvPr>
          <p:cNvGrpSpPr/>
          <p:nvPr/>
        </p:nvGrpSpPr>
        <p:grpSpPr>
          <a:xfrm>
            <a:off x="1698040" y="2659062"/>
            <a:ext cx="3222915" cy="1932229"/>
            <a:chOff x="1793362" y="2721166"/>
            <a:chExt cx="3222915" cy="1932229"/>
          </a:xfrm>
        </p:grpSpPr>
        <p:pic>
          <p:nvPicPr>
            <p:cNvPr id="13" name="Picture 12">
              <a:extLst>
                <a:ext uri="{FF2B5EF4-FFF2-40B4-BE49-F238E27FC236}">
                  <a16:creationId xmlns:a16="http://schemas.microsoft.com/office/drawing/2014/main" id="{93A7C5FA-AA61-2065-CD8B-16089EB64A1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793362" y="2721166"/>
              <a:ext cx="3222915" cy="193222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07041FD-3803-362D-47D5-3E1890C48AF4}"/>
                    </a:ext>
                  </a:extLst>
                </p:cNvPr>
                <p:cNvSpPr txBox="1"/>
                <p:nvPr/>
              </p:nvSpPr>
              <p:spPr>
                <a:xfrm>
                  <a:off x="1880671" y="2867407"/>
                  <a:ext cx="2947015" cy="1082219"/>
                </a:xfrm>
                <a:prstGeom prst="rect">
                  <a:avLst/>
                </a:prstGeom>
                <a:noFill/>
              </p:spPr>
              <p:txBody>
                <a:bodyPr wrap="square">
                  <a:spAutoFit/>
                </a:bodyPr>
                <a:lstStyle/>
                <a:p>
                  <a:pPr marL="0" marR="0" algn="ctr">
                    <a:lnSpc>
                      <a:spcPct val="150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Giá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trị</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điện</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áp</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cực</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đại</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U</m:t>
                          </m:r>
                        </m:e>
                        <m:sub>
                          <m:r>
                            <a:rPr lang="en-US" sz="22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2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=220</m:t>
                      </m:r>
                      <m:rad>
                        <m:radPr>
                          <m:degHide m:val="on"/>
                          <m:ctrlPr>
                            <a:rPr lang="en-US" sz="2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en-US" sz="22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2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oMath>
                  </a14:m>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07041FD-3803-362D-47D5-3E1890C48AF4}"/>
                    </a:ext>
                  </a:extLst>
                </p:cNvPr>
                <p:cNvSpPr txBox="1">
                  <a:spLocks noRot="1" noChangeAspect="1" noMove="1" noResize="1" noEditPoints="1" noAdjustHandles="1" noChangeArrowheads="1" noChangeShapeType="1" noTextEdit="1"/>
                </p:cNvSpPr>
                <p:nvPr/>
              </p:nvSpPr>
              <p:spPr>
                <a:xfrm>
                  <a:off x="1880671" y="2867407"/>
                  <a:ext cx="2947015" cy="1082219"/>
                </a:xfrm>
                <a:prstGeom prst="rect">
                  <a:avLst/>
                </a:prstGeom>
                <a:blipFill>
                  <a:blip r:embed="rId5"/>
                  <a:stretch>
                    <a:fillRect l="-2484" r="-2277" b="-10674"/>
                  </a:stretch>
                </a:blipFill>
              </p:spPr>
              <p:txBody>
                <a:bodyPr/>
                <a:lstStyle/>
                <a:p>
                  <a:r>
                    <a:rPr lang="en-US">
                      <a:noFill/>
                    </a:rPr>
                    <a:t> </a:t>
                  </a:r>
                </a:p>
              </p:txBody>
            </p:sp>
          </mc:Fallback>
        </mc:AlternateContent>
      </p:grpSp>
    </p:spTree>
    <p:extLst>
      <p:ext uri="{BB962C8B-B14F-4D97-AF65-F5344CB8AC3E}">
        <p14:creationId xmlns:p14="http://schemas.microsoft.com/office/powerpoint/2010/main" val="424165043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ppt_h/2"/>
                                          </p:val>
                                        </p:tav>
                                        <p:tav tm="100000">
                                          <p:val>
                                            <p:strVal val="#ppt_y"/>
                                          </p:val>
                                        </p:tav>
                                      </p:tavLst>
                                    </p:anim>
                                    <p:anim calcmode="lin" valueType="num">
                                      <p:cBhvr>
                                        <p:cTn id="19" dur="500" fill="hold"/>
                                        <p:tgtEl>
                                          <p:spTgt spid="14"/>
                                        </p:tgtEl>
                                        <p:attrNameLst>
                                          <p:attrName>ppt_w</p:attrName>
                                        </p:attrNameLst>
                                      </p:cBhvr>
                                      <p:tavLst>
                                        <p:tav tm="0">
                                          <p:val>
                                            <p:strVal val="#ppt_w"/>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94377BF3-FCD8-0C08-DE90-4279AECF9056}"/>
              </a:ext>
            </a:extLst>
          </p:cNvPr>
          <p:cNvSpPr/>
          <p:nvPr/>
        </p:nvSpPr>
        <p:spPr>
          <a:xfrm>
            <a:off x="456433" y="321045"/>
            <a:ext cx="3381920" cy="587964"/>
          </a:xfrm>
          <a:prstGeom prst="roundRect">
            <a:avLst/>
          </a:prstGeom>
          <a:solidFill>
            <a:schemeClr val="accent1"/>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Luyện</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tập</a:t>
            </a:r>
            <a:r>
              <a:rPr lang="en-US" sz="2000" b="1" dirty="0">
                <a:solidFill>
                  <a:srgbClr val="FFFFFF"/>
                </a:solidFill>
                <a:latin typeface="Arial" panose="020B0604020202020204" pitchFamily="34" charset="0"/>
                <a:cs typeface="Arial" panose="020B0604020202020204" pitchFamily="34" charset="0"/>
              </a:rPr>
              <a:t> 1 </a:t>
            </a:r>
            <a:r>
              <a:rPr lang="vi-VN" sz="2000" b="1" dirty="0">
                <a:solidFill>
                  <a:srgbClr val="FFFFFF"/>
                </a:solidFill>
                <a:latin typeface="Arial" panose="020B0604020202020204" pitchFamily="34" charset="0"/>
                <a:cs typeface="Arial" panose="020B0604020202020204" pitchFamily="34" charset="0"/>
              </a:rPr>
              <a:t>(SGK - tr.</a:t>
            </a:r>
            <a:r>
              <a:rPr lang="en-US" sz="2000" b="1" dirty="0">
                <a:solidFill>
                  <a:srgbClr val="FFFFFF"/>
                </a:solidFill>
                <a:latin typeface="Arial" panose="020B0604020202020204" pitchFamily="34" charset="0"/>
                <a:cs typeface="Arial" panose="020B0604020202020204" pitchFamily="34" charset="0"/>
              </a:rPr>
              <a:t>10</a:t>
            </a:r>
            <a:r>
              <a:rPr lang="vi-VN" sz="2000" b="1" dirty="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EABC6E5-DE3B-AA45-D89E-1112EE61B986}"/>
              </a:ext>
            </a:extLst>
          </p:cNvPr>
          <p:cNvGrpSpPr/>
          <p:nvPr/>
        </p:nvGrpSpPr>
        <p:grpSpPr>
          <a:xfrm>
            <a:off x="456433" y="1115312"/>
            <a:ext cx="8028348" cy="4028188"/>
            <a:chOff x="456433" y="1115312"/>
            <a:chExt cx="8028348" cy="4028188"/>
          </a:xfrm>
        </p:grpSpPr>
        <p:sp>
          <p:nvSpPr>
            <p:cNvPr id="4" name="TextBox 3">
              <a:extLst>
                <a:ext uri="{FF2B5EF4-FFF2-40B4-BE49-F238E27FC236}">
                  <a16:creationId xmlns:a16="http://schemas.microsoft.com/office/drawing/2014/main" id="{E2979A48-765F-CA65-AB35-E0AFA0CE9535}"/>
                </a:ext>
              </a:extLst>
            </p:cNvPr>
            <p:cNvSpPr txBox="1"/>
            <p:nvPr/>
          </p:nvSpPr>
          <p:spPr>
            <a:xfrm>
              <a:off x="456433" y="1115312"/>
              <a:ext cx="7623544" cy="400110"/>
            </a:xfrm>
            <a:prstGeom prst="rect">
              <a:avLst/>
            </a:prstGeom>
            <a:noFill/>
          </p:spPr>
          <p:txBody>
            <a:bodyPr wrap="square">
              <a:spAutoFit/>
            </a:bodyPr>
            <a:lstStyle/>
            <a:p>
              <a:pPr marL="0" marR="0" algn="just">
                <a:spcBef>
                  <a:spcPts val="0"/>
                </a:spcBef>
                <a:spcAft>
                  <a:spcPts val="0"/>
                </a:spcAft>
              </a:pPr>
              <a:r>
                <a:rPr lang="en-US" sz="2000" dirty="0" err="1">
                  <a:effectLst/>
                  <a:latin typeface="Arial" panose="020B0604020202020204" pitchFamily="34" charset="0"/>
                  <a:ea typeface="Calibri" panose="020F0502020204030204" pitchFamily="34" charset="0"/>
                  <a:cs typeface="Arial" panose="020B0604020202020204" pitchFamily="34" charset="0"/>
                </a:rPr>
                <a:t>Hãy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áp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u</a:t>
              </a:r>
              <a:r>
                <a:rPr lang="en-US" sz="2000" baseline="-25000" dirty="0" err="1">
                  <a:effectLst/>
                  <a:latin typeface="Arial" panose="020B0604020202020204" pitchFamily="34" charset="0"/>
                  <a:ea typeface="Calibri" panose="020F0502020204030204" pitchFamily="34" charset="0"/>
                  <a:cs typeface="Arial" panose="020B0604020202020204" pitchFamily="34" charset="0"/>
                </a:rPr>
                <a:t>AN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u</a:t>
              </a:r>
              <a:r>
                <a:rPr lang="en-US" sz="2000" baseline="-25000" dirty="0" err="1">
                  <a:effectLst/>
                  <a:latin typeface="Arial" panose="020B0604020202020204" pitchFamily="34" charset="0"/>
                  <a:ea typeface="Calibri" panose="020F0502020204030204" pitchFamily="34" charset="0"/>
                  <a:cs typeface="Arial" panose="020B0604020202020204" pitchFamily="34" charset="0"/>
                </a:rPr>
                <a:t>MB</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diễn</a:t>
              </a:r>
              <a:r>
                <a:rPr lang="en-US" sz="2000" dirty="0">
                  <a:effectLst/>
                  <a:latin typeface="Arial" panose="020B0604020202020204" pitchFamily="34" charset="0"/>
                  <a:ea typeface="Calibri" panose="020F0502020204030204" pitchFamily="34" charset="0"/>
                  <a:cs typeface="Arial" panose="020B0604020202020204" pitchFamily="34" charset="0"/>
                </a:rPr>
                <a:t> ở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1.4.</a:t>
              </a:r>
            </a:p>
          </p:txBody>
        </p:sp>
        <p:grpSp>
          <p:nvGrpSpPr>
            <p:cNvPr id="9" name="Group 8">
              <a:extLst>
                <a:ext uri="{FF2B5EF4-FFF2-40B4-BE49-F238E27FC236}">
                  <a16:creationId xmlns:a16="http://schemas.microsoft.com/office/drawing/2014/main" id="{08C0798D-A987-8FCF-AB70-0D975D34ABC6}"/>
                </a:ext>
              </a:extLst>
            </p:cNvPr>
            <p:cNvGrpSpPr/>
            <p:nvPr/>
          </p:nvGrpSpPr>
          <p:grpSpPr>
            <a:xfrm>
              <a:off x="531628" y="1721725"/>
              <a:ext cx="7953153" cy="3421775"/>
              <a:chOff x="531628" y="1721725"/>
              <a:chExt cx="7953153" cy="3421775"/>
            </a:xfrm>
          </p:grpSpPr>
          <p:sp>
            <p:nvSpPr>
              <p:cNvPr id="8" name="Rectangle 7">
                <a:extLst>
                  <a:ext uri="{FF2B5EF4-FFF2-40B4-BE49-F238E27FC236}">
                    <a16:creationId xmlns:a16="http://schemas.microsoft.com/office/drawing/2014/main" id="{B615E6DC-4CCB-D26F-3EAA-5720BD758F51}"/>
                  </a:ext>
                </a:extLst>
              </p:cNvPr>
              <p:cNvSpPr/>
              <p:nvPr/>
            </p:nvSpPr>
            <p:spPr>
              <a:xfrm>
                <a:off x="531628" y="1721725"/>
                <a:ext cx="7953153" cy="3421775"/>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C7F162-0457-9992-39D1-839E79A916E9}"/>
                  </a:ext>
                </a:extLst>
              </p:cNvPr>
              <p:cNvPicPr>
                <a:picLocks noChangeAspect="1"/>
              </p:cNvPicPr>
              <p:nvPr/>
            </p:nvPicPr>
            <p:blipFill rotWithShape="1">
              <a:blip r:embed="rId2"/>
              <a:srcRect b="17546"/>
              <a:stretch/>
            </p:blipFill>
            <p:spPr>
              <a:xfrm>
                <a:off x="1646035" y="1817979"/>
                <a:ext cx="5851930" cy="2606695"/>
              </a:xfrm>
              <a:prstGeom prst="rect">
                <a:avLst/>
              </a:prstGeom>
            </p:spPr>
          </p:pic>
          <p:sp>
            <p:nvSpPr>
              <p:cNvPr id="7" name="TextBox 6">
                <a:extLst>
                  <a:ext uri="{FF2B5EF4-FFF2-40B4-BE49-F238E27FC236}">
                    <a16:creationId xmlns:a16="http://schemas.microsoft.com/office/drawing/2014/main" id="{259EDB85-F206-85E9-247E-2DB4BCFAD360}"/>
                  </a:ext>
                </a:extLst>
              </p:cNvPr>
              <p:cNvSpPr txBox="1"/>
              <p:nvPr/>
            </p:nvSpPr>
            <p:spPr>
              <a:xfrm>
                <a:off x="760228" y="4520927"/>
                <a:ext cx="7623544" cy="338554"/>
              </a:xfrm>
              <a:prstGeom prst="rect">
                <a:avLst/>
              </a:prstGeom>
              <a:noFill/>
            </p:spPr>
            <p:txBody>
              <a:bodyPr wrap="square" rtlCol="0">
                <a:spAutoFit/>
              </a:bodyPr>
              <a:lstStyle/>
              <a:p>
                <a:pPr algn="ctr"/>
                <a:r>
                  <a:rPr lang="en-US" sz="1600" b="1" i="1" dirty="0" err="1"/>
                  <a:t>Hình</a:t>
                </a:r>
                <a:r>
                  <a:rPr lang="en-US" sz="1600" b="1" i="1" dirty="0"/>
                  <a:t> 1.4. </a:t>
                </a:r>
                <a:r>
                  <a:rPr lang="en-US" sz="1600" i="1" dirty="0" err="1"/>
                  <a:t>Đồ</a:t>
                </a:r>
                <a:r>
                  <a:rPr lang="en-US" sz="1600" i="1" dirty="0"/>
                  <a:t> </a:t>
                </a:r>
                <a:r>
                  <a:rPr lang="en-US" sz="1600" i="1" dirty="0" err="1"/>
                  <a:t>thị</a:t>
                </a:r>
                <a:r>
                  <a:rPr lang="en-US" sz="1600" i="1" dirty="0"/>
                  <a:t> </a:t>
                </a:r>
                <a:r>
                  <a:rPr lang="en-US" sz="1600" i="1" dirty="0" err="1"/>
                  <a:t>biểu</a:t>
                </a:r>
                <a:r>
                  <a:rPr lang="en-US" sz="1600" i="1" dirty="0"/>
                  <a:t> </a:t>
                </a:r>
                <a:r>
                  <a:rPr lang="en-US" sz="1600" i="1" dirty="0" err="1"/>
                  <a:t>diễn</a:t>
                </a:r>
                <a:r>
                  <a:rPr lang="en-US" sz="1600" i="1" dirty="0"/>
                  <a:t> </a:t>
                </a:r>
                <a:r>
                  <a:rPr lang="en-US" sz="1600" i="1" dirty="0" err="1"/>
                  <a:t>sự</a:t>
                </a:r>
                <a:r>
                  <a:rPr lang="en-US" sz="1600" i="1" dirty="0"/>
                  <a:t> </a:t>
                </a:r>
                <a:r>
                  <a:rPr lang="en-US" sz="1600" i="1" dirty="0" err="1"/>
                  <a:t>biến</a:t>
                </a:r>
                <a:r>
                  <a:rPr lang="en-US" sz="1600" i="1" dirty="0"/>
                  <a:t> </a:t>
                </a:r>
                <a:r>
                  <a:rPr lang="en-US" sz="1600" i="1" dirty="0" err="1"/>
                  <a:t>thiên</a:t>
                </a:r>
                <a:r>
                  <a:rPr lang="en-US" sz="1600" i="1" dirty="0"/>
                  <a:t> </a:t>
                </a:r>
                <a:r>
                  <a:rPr lang="en-US" sz="1600" i="1" dirty="0" err="1"/>
                  <a:t>của</a:t>
                </a:r>
                <a:r>
                  <a:rPr lang="en-US" sz="1600" i="1" dirty="0"/>
                  <a:t> </a:t>
                </a:r>
                <a:r>
                  <a:rPr lang="en-US" sz="1600" i="1" dirty="0" err="1"/>
                  <a:t>hai</a:t>
                </a:r>
                <a:r>
                  <a:rPr lang="en-US" sz="1600" i="1" dirty="0"/>
                  <a:t> </a:t>
                </a:r>
                <a:r>
                  <a:rPr lang="en-US" sz="1600" i="1" dirty="0" err="1"/>
                  <a:t>điện</a:t>
                </a:r>
                <a:r>
                  <a:rPr lang="en-US" sz="1600" i="1" dirty="0"/>
                  <a:t> </a:t>
                </a:r>
                <a:r>
                  <a:rPr lang="en-US" sz="1600" i="1" dirty="0" err="1"/>
                  <a:t>áp</a:t>
                </a:r>
                <a:r>
                  <a:rPr lang="en-US" sz="1600" i="1" dirty="0"/>
                  <a:t> </a:t>
                </a:r>
                <a:r>
                  <a:rPr lang="en-US" sz="1600" i="1" dirty="0" err="1"/>
                  <a:t>xoay</a:t>
                </a:r>
                <a:r>
                  <a:rPr lang="en-US" sz="1600" i="1" dirty="0"/>
                  <a:t> </a:t>
                </a:r>
                <a:r>
                  <a:rPr lang="en-US" sz="1600" i="1" dirty="0" err="1"/>
                  <a:t>chiều</a:t>
                </a:r>
                <a:r>
                  <a:rPr lang="en-US" sz="1600" i="1" dirty="0"/>
                  <a:t> </a:t>
                </a:r>
                <a:r>
                  <a:rPr lang="en-US" sz="1600" i="1" dirty="0" err="1"/>
                  <a:t>theo</a:t>
                </a:r>
                <a:r>
                  <a:rPr lang="en-US" sz="1600" i="1" dirty="0"/>
                  <a:t> </a:t>
                </a:r>
                <a:r>
                  <a:rPr lang="en-US" sz="1600" i="1" dirty="0" err="1"/>
                  <a:t>thời</a:t>
                </a:r>
                <a:r>
                  <a:rPr lang="en-US" sz="1600" i="1" dirty="0"/>
                  <a:t> </a:t>
                </a:r>
                <a:r>
                  <a:rPr lang="en-US" sz="1600" i="1" dirty="0" err="1"/>
                  <a:t>gian</a:t>
                </a:r>
                <a:endParaRPr lang="en-US" sz="1600" i="1" dirty="0"/>
              </a:p>
            </p:txBody>
          </p:sp>
        </p:grpSp>
      </p:grpSp>
      <p:pic>
        <p:nvPicPr>
          <p:cNvPr id="10" name="Picture 9">
            <a:extLst>
              <a:ext uri="{FF2B5EF4-FFF2-40B4-BE49-F238E27FC236}">
                <a16:creationId xmlns:a16="http://schemas.microsoft.com/office/drawing/2014/main" id="{59B3DCB5-22D9-3D3C-2B1B-FA260AA592B8}"/>
              </a:ext>
            </a:extLst>
          </p:cNvPr>
          <p:cNvPicPr>
            <a:picLocks noChangeAspect="1"/>
          </p:cNvPicPr>
          <p:nvPr/>
        </p:nvPicPr>
        <p:blipFill>
          <a:blip r:embed="rId3"/>
          <a:stretch>
            <a:fillRect/>
          </a:stretch>
        </p:blipFill>
        <p:spPr>
          <a:xfrm>
            <a:off x="8033638" y="219122"/>
            <a:ext cx="902286" cy="896190"/>
          </a:xfrm>
          <a:prstGeom prst="rect">
            <a:avLst/>
          </a:prstGeom>
        </p:spPr>
      </p:pic>
    </p:spTree>
    <p:extLst>
      <p:ext uri="{BB962C8B-B14F-4D97-AF65-F5344CB8AC3E}">
        <p14:creationId xmlns:p14="http://schemas.microsoft.com/office/powerpoint/2010/main" val="100239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5B059A-5DF5-EFA6-A361-0B6870D71FC0}"/>
              </a:ext>
            </a:extLst>
          </p:cNvPr>
          <p:cNvSpPr/>
          <p:nvPr/>
        </p:nvSpPr>
        <p:spPr>
          <a:xfrm>
            <a:off x="0" y="1509311"/>
            <a:ext cx="760164" cy="3634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92BC91F-5596-9A08-A7A6-81D281FFCDE2}"/>
              </a:ext>
            </a:extLst>
          </p:cNvPr>
          <p:cNvGrpSpPr/>
          <p:nvPr/>
        </p:nvGrpSpPr>
        <p:grpSpPr>
          <a:xfrm>
            <a:off x="362325" y="181833"/>
            <a:ext cx="1730160" cy="1181803"/>
            <a:chOff x="590106" y="3568679"/>
            <a:chExt cx="1859690" cy="1270280"/>
          </a:xfrm>
        </p:grpSpPr>
        <p:pic>
          <p:nvPicPr>
            <p:cNvPr id="3" name="Picture 2">
              <a:extLst>
                <a:ext uri="{FF2B5EF4-FFF2-40B4-BE49-F238E27FC236}">
                  <a16:creationId xmlns:a16="http://schemas.microsoft.com/office/drawing/2014/main" id="{90038E59-8BE3-F853-2B08-1717D2985C12}"/>
                </a:ext>
              </a:extLst>
            </p:cNvPr>
            <p:cNvPicPr>
              <a:picLocks noChangeAspect="1"/>
            </p:cNvPicPr>
            <p:nvPr/>
          </p:nvPicPr>
          <p:blipFill>
            <a:blip r:embed="rId2"/>
            <a:stretch>
              <a:fillRect/>
            </a:stretch>
          </p:blipFill>
          <p:spPr>
            <a:xfrm>
              <a:off x="590106" y="3568679"/>
              <a:ext cx="1859690" cy="1270280"/>
            </a:xfrm>
            <a:prstGeom prst="rect">
              <a:avLst/>
            </a:prstGeom>
          </p:spPr>
        </p:pic>
        <p:sp>
          <p:nvSpPr>
            <p:cNvPr id="4" name="TextBox 3">
              <a:extLst>
                <a:ext uri="{FF2B5EF4-FFF2-40B4-BE49-F238E27FC236}">
                  <a16:creationId xmlns:a16="http://schemas.microsoft.com/office/drawing/2014/main" id="{D98D1D82-B802-E3CD-61BD-5A59C63FB68A}"/>
                </a:ext>
              </a:extLst>
            </p:cNvPr>
            <p:cNvSpPr txBox="1"/>
            <p:nvPr/>
          </p:nvSpPr>
          <p:spPr>
            <a:xfrm>
              <a:off x="1186365" y="3986807"/>
              <a:ext cx="667170" cy="400110"/>
            </a:xfrm>
            <a:prstGeom prst="rect">
              <a:avLst/>
            </a:prstGeom>
            <a:noFill/>
          </p:spPr>
          <p:txBody>
            <a:bodyPr wrap="none" rtlCol="0">
              <a:spAutoFit/>
            </a:bodyPr>
            <a:lstStyle/>
            <a:p>
              <a:pPr algn="ctr"/>
              <a:r>
                <a:rPr lang="en-US" sz="2000" b="1" dirty="0" err="1"/>
                <a:t>Giải</a:t>
              </a:r>
              <a:endParaRPr lang="en-US" sz="2000" b="1" dirty="0"/>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ED18884-D492-5683-1942-4A61F230ED52}"/>
                  </a:ext>
                </a:extLst>
              </p:cNvPr>
              <p:cNvSpPr txBox="1"/>
              <p:nvPr/>
            </p:nvSpPr>
            <p:spPr>
              <a:xfrm>
                <a:off x="450555" y="1996575"/>
                <a:ext cx="8242890" cy="3002297"/>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1900" dirty="0">
                    <a:effectLst/>
                    <a:latin typeface="Arial" panose="020B0604020202020204" pitchFamily="34" charset="0"/>
                    <a:ea typeface="Calibri" panose="020F0502020204030204" pitchFamily="34" charset="0"/>
                    <a:cs typeface="Arial" panose="020B0604020202020204" pitchFamily="34" charset="0"/>
                  </a:rPr>
                  <a:t>Hai </a:t>
                </a:r>
                <a:r>
                  <a:rPr lang="en-US" sz="1900" dirty="0" err="1">
                    <a:effectLst/>
                    <a:latin typeface="Arial" panose="020B0604020202020204" pitchFamily="34" charset="0"/>
                    <a:ea typeface="Calibri" panose="020F0502020204030204" pitchFamily="34" charset="0"/>
                    <a:cs typeface="Arial" panose="020B0604020202020204" pitchFamily="34" charset="0"/>
                  </a:rPr>
                  <a:t>điện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áp</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có</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cùng</a:t>
                </a:r>
                <a:r>
                  <a:rPr lang="en-US" sz="1900" dirty="0">
                    <a:effectLst/>
                    <a:latin typeface="Arial" panose="020B0604020202020204" pitchFamily="34" charset="0"/>
                    <a:ea typeface="Calibri" panose="020F0502020204030204" pitchFamily="34" charset="0"/>
                    <a:cs typeface="Arial" panose="020B0604020202020204" pitchFamily="34" charset="0"/>
                  </a:rPr>
                  <a:t> chu </a:t>
                </a:r>
                <a:r>
                  <a:rPr lang="en-US" sz="1900" dirty="0" err="1">
                    <a:effectLst/>
                    <a:latin typeface="Arial" panose="020B0604020202020204" pitchFamily="34" charset="0"/>
                    <a:ea typeface="Calibri" panose="020F0502020204030204" pitchFamily="34" charset="0"/>
                    <a:cs typeface="Arial" panose="020B0604020202020204" pitchFamily="34" charset="0"/>
                  </a:rPr>
                  <a:t>kì</a:t>
                </a:r>
                <a:r>
                  <a:rPr lang="en-US" sz="1900" dirty="0">
                    <a:effectLst/>
                    <a:latin typeface="Arial" panose="020B0604020202020204" pitchFamily="34" charset="0"/>
                    <a:ea typeface="Calibri" panose="020F0502020204030204" pitchFamily="34" charset="0"/>
                    <a:cs typeface="Arial" panose="020B0604020202020204" pitchFamily="34" charset="0"/>
                  </a:rPr>
                  <a:t> T = 2.10</a:t>
                </a:r>
                <a:r>
                  <a:rPr lang="en-US" sz="1900" baseline="30000" dirty="0">
                    <a:effectLst/>
                    <a:latin typeface="Arial" panose="020B0604020202020204" pitchFamily="34" charset="0"/>
                    <a:ea typeface="Calibri" panose="020F0502020204030204" pitchFamily="34" charset="0"/>
                    <a:cs typeface="Arial" panose="020B0604020202020204" pitchFamily="34" charset="0"/>
                  </a:rPr>
                  <a:t>-2</a:t>
                </a:r>
                <a:r>
                  <a:rPr lang="en-US" sz="1900" dirty="0">
                    <a:effectLst/>
                    <a:latin typeface="Arial" panose="020B0604020202020204" pitchFamily="34" charset="0"/>
                    <a:ea typeface="Calibri" panose="020F0502020204030204" pitchFamily="34" charset="0"/>
                    <a:cs typeface="Arial" panose="020B0604020202020204" pitchFamily="34" charset="0"/>
                  </a:rPr>
                  <a:t> s, </a:t>
                </a:r>
                <a:r>
                  <a:rPr lang="en-US" sz="1900" dirty="0" err="1">
                    <a:effectLst/>
                    <a:latin typeface="Arial" panose="020B0604020202020204" pitchFamily="34" charset="0"/>
                    <a:ea typeface="Calibri" panose="020F0502020204030204" pitchFamily="34" charset="0"/>
                    <a:cs typeface="Arial" panose="020B0604020202020204" pitchFamily="34" charset="0"/>
                  </a:rPr>
                  <a:t>tần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số</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góc</a:t>
                </a:r>
                <a:r>
                  <a:rPr lang="en-US" sz="19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ω</m:t>
                    </m:r>
                    <m:r>
                      <a:rPr lang="en-US" sz="19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9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π</m:t>
                        </m:r>
                      </m:num>
                      <m:den>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T</m:t>
                        </m:r>
                      </m:den>
                    </m:f>
                    <m:r>
                      <a:rPr lang="en-US" sz="1900" i="0">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π</m:t>
                    </m:r>
                    <m:r>
                      <a:rPr lang="en-US" sz="19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rad</m:t>
                    </m:r>
                    <m:r>
                      <a:rPr lang="en-US" sz="19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s</m:t>
                    </m:r>
                    <m:r>
                      <a:rPr lang="en-US" sz="19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50000"/>
                  </a:lnSpc>
                  <a:spcBef>
                    <a:spcPts val="0"/>
                  </a:spcBef>
                  <a:spcAft>
                    <a:spcPts val="0"/>
                  </a:spcAft>
                  <a:buFont typeface="Arial" panose="020B0604020202020204" pitchFamily="34" charset="0"/>
                  <a:buChar char="•"/>
                </a:pPr>
                <a:r>
                  <a:rPr lang="en-US" sz="1900" dirty="0" err="1">
                    <a:effectLst/>
                    <a:latin typeface="Arial" panose="020B0604020202020204" pitchFamily="34" charset="0"/>
                    <a:ea typeface="Calibri" panose="020F0502020204030204" pitchFamily="34" charset="0"/>
                    <a:cs typeface="Arial" panose="020B0604020202020204" pitchFamily="34" charset="0"/>
                  </a:rPr>
                  <a:t>Điện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áp</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cực</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đại</a:t>
                </a:r>
                <a:r>
                  <a:rPr lang="en-US" sz="1900" dirty="0">
                    <a:effectLst/>
                    <a:latin typeface="Arial" panose="020B0604020202020204" pitchFamily="34" charset="0"/>
                    <a:ea typeface="Calibri" panose="020F0502020204030204" pitchFamily="34" charset="0"/>
                    <a:cs typeface="Arial" panose="020B0604020202020204" pitchFamily="34" charset="0"/>
                  </a:rPr>
                  <a:t> U</a:t>
                </a:r>
                <a:r>
                  <a:rPr lang="en-US" sz="1900" baseline="-25000" dirty="0">
                    <a:effectLst/>
                    <a:latin typeface="Arial" panose="020B0604020202020204" pitchFamily="34" charset="0"/>
                    <a:ea typeface="Calibri" panose="020F0502020204030204" pitchFamily="34" charset="0"/>
                    <a:cs typeface="Arial" panose="020B0604020202020204" pitchFamily="34" charset="0"/>
                  </a:rPr>
                  <a:t>0AN</a:t>
                </a:r>
                <a:r>
                  <a:rPr lang="en-US" sz="1900" dirty="0">
                    <a:effectLst/>
                    <a:latin typeface="Arial" panose="020B0604020202020204" pitchFamily="34" charset="0"/>
                    <a:ea typeface="Calibri" panose="020F0502020204030204" pitchFamily="34" charset="0"/>
                    <a:cs typeface="Arial" panose="020B0604020202020204" pitchFamily="34" charset="0"/>
                  </a:rPr>
                  <a:t> = 200 V; U</a:t>
                </a:r>
                <a:r>
                  <a:rPr lang="en-US" sz="1900" baseline="-25000" dirty="0">
                    <a:effectLst/>
                    <a:latin typeface="Arial" panose="020B0604020202020204" pitchFamily="34" charset="0"/>
                    <a:ea typeface="Calibri" panose="020F0502020204030204" pitchFamily="34" charset="0"/>
                    <a:cs typeface="Arial" panose="020B0604020202020204" pitchFamily="34" charset="0"/>
                  </a:rPr>
                  <a:t>0MB</a:t>
                </a:r>
                <a:r>
                  <a:rPr lang="en-US" sz="1900" dirty="0">
                    <a:effectLst/>
                    <a:latin typeface="Arial" panose="020B0604020202020204" pitchFamily="34" charset="0"/>
                    <a:ea typeface="Calibri" panose="020F0502020204030204" pitchFamily="34" charset="0"/>
                    <a:cs typeface="Arial" panose="020B0604020202020204" pitchFamily="34" charset="0"/>
                  </a:rPr>
                  <a:t> = 100 V.</a:t>
                </a:r>
              </a:p>
              <a:p>
                <a:pPr marL="342900" marR="0" indent="-342900" algn="just">
                  <a:lnSpc>
                    <a:spcPct val="150000"/>
                  </a:lnSpc>
                  <a:spcBef>
                    <a:spcPts val="0"/>
                  </a:spcBef>
                  <a:spcAft>
                    <a:spcPts val="0"/>
                  </a:spcAft>
                  <a:buFont typeface="Arial" panose="020B0604020202020204" pitchFamily="34" charset="0"/>
                  <a:buChar char="•"/>
                </a:pPr>
                <a:r>
                  <a:rPr lang="en-US" sz="1900" dirty="0" err="1">
                    <a:effectLst/>
                    <a:latin typeface="Arial" panose="020B0604020202020204" pitchFamily="34" charset="0"/>
                    <a:ea typeface="Calibri" panose="020F0502020204030204" pitchFamily="34" charset="0"/>
                    <a:cs typeface="Arial" panose="020B0604020202020204" pitchFamily="34" charset="0"/>
                  </a:rPr>
                  <a:t>Tại</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thời</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điểm</a:t>
                </a:r>
                <a:r>
                  <a:rPr lang="en-US" sz="1900" dirty="0">
                    <a:effectLst/>
                    <a:latin typeface="Arial" panose="020B0604020202020204" pitchFamily="34" charset="0"/>
                    <a:ea typeface="Calibri" panose="020F0502020204030204" pitchFamily="34" charset="0"/>
                    <a:cs typeface="Arial" panose="020B0604020202020204" pitchFamily="34" charset="0"/>
                  </a:rPr>
                  <a:t> ban </a:t>
                </a:r>
                <a:r>
                  <a:rPr lang="en-US" sz="1900" dirty="0" err="1">
                    <a:effectLst/>
                    <a:latin typeface="Arial" panose="020B0604020202020204" pitchFamily="34" charset="0"/>
                    <a:ea typeface="Calibri" panose="020F0502020204030204" pitchFamily="34" charset="0"/>
                    <a:cs typeface="Arial" panose="020B0604020202020204" pitchFamily="34" charset="0"/>
                  </a:rPr>
                  <a:t>đầu</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điện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áp</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u</a:t>
                </a:r>
                <a:r>
                  <a:rPr lang="en-US" sz="1900" baseline="-25000" dirty="0" err="1">
                    <a:effectLst/>
                    <a:latin typeface="Arial" panose="020B0604020202020204" pitchFamily="34" charset="0"/>
                    <a:ea typeface="Calibri" panose="020F0502020204030204" pitchFamily="34" charset="0"/>
                    <a:cs typeface="Arial" panose="020B0604020202020204" pitchFamily="34" charset="0"/>
                  </a:rPr>
                  <a:t>AN</a:t>
                </a:r>
                <a:r>
                  <a:rPr lang="en-US" sz="1900" dirty="0">
                    <a:effectLst/>
                    <a:latin typeface="Arial" panose="020B0604020202020204" pitchFamily="34" charset="0"/>
                    <a:ea typeface="Calibri" panose="020F0502020204030204" pitchFamily="34" charset="0"/>
                    <a:cs typeface="Arial" panose="020B0604020202020204" pitchFamily="34" charset="0"/>
                  </a:rPr>
                  <a:t> = 200 V </a:t>
                </a:r>
                <a:r>
                  <a:rPr lang="en-US" sz="1900" dirty="0" err="1">
                    <a:effectLst/>
                    <a:latin typeface="Arial" panose="020B0604020202020204" pitchFamily="34" charset="0"/>
                    <a:ea typeface="Calibri" panose="020F0502020204030204" pitchFamily="34" charset="0"/>
                    <a:cs typeface="Arial" panose="020B0604020202020204" pitchFamily="34" charset="0"/>
                  </a:rPr>
                  <a:t>và</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đang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giảm</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nên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pha</a:t>
                </a:r>
                <a:r>
                  <a:rPr lang="en-US" sz="1900" dirty="0">
                    <a:effectLst/>
                    <a:latin typeface="Arial" panose="020B0604020202020204" pitchFamily="34" charset="0"/>
                    <a:ea typeface="Calibri" panose="020F0502020204030204" pitchFamily="34" charset="0"/>
                    <a:cs typeface="Arial" panose="020B0604020202020204" pitchFamily="34" charset="0"/>
                  </a:rPr>
                  <a:t> ban </a:t>
                </a:r>
                <a:r>
                  <a:rPr lang="en-US" sz="1900" dirty="0" err="1">
                    <a:effectLst/>
                    <a:latin typeface="Arial" panose="020B0604020202020204" pitchFamily="34" charset="0"/>
                    <a:ea typeface="Calibri" panose="020F0502020204030204" pitchFamily="34" charset="0"/>
                    <a:cs typeface="Arial" panose="020B0604020202020204" pitchFamily="34" charset="0"/>
                  </a:rPr>
                  <a:t>đầu</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φ</a:t>
                </a:r>
                <a:r>
                  <a:rPr lang="en-US" sz="1900" baseline="-25000" dirty="0" err="1">
                    <a:effectLst/>
                    <a:latin typeface="Arial" panose="020B0604020202020204" pitchFamily="34" charset="0"/>
                    <a:ea typeface="Calibri" panose="020F0502020204030204" pitchFamily="34" charset="0"/>
                    <a:cs typeface="Arial" panose="020B0604020202020204" pitchFamily="34" charset="0"/>
                  </a:rPr>
                  <a:t>AN</a:t>
                </a:r>
                <a:r>
                  <a:rPr lang="en-US" sz="1900" dirty="0">
                    <a:effectLst/>
                    <a:latin typeface="Arial" panose="020B0604020202020204" pitchFamily="34" charset="0"/>
                    <a:ea typeface="Calibri" panose="020F0502020204030204" pitchFamily="34" charset="0"/>
                    <a:cs typeface="Arial" panose="020B0604020202020204" pitchFamily="34" charset="0"/>
                  </a:rPr>
                  <a:t> = 0 rad.</a:t>
                </a:r>
              </a:p>
              <a:p>
                <a:pPr marL="342900" marR="0" indent="-342900" algn="just">
                  <a:lnSpc>
                    <a:spcPct val="150000"/>
                  </a:lnSpc>
                  <a:spcBef>
                    <a:spcPts val="0"/>
                  </a:spcBef>
                  <a:spcAft>
                    <a:spcPts val="0"/>
                  </a:spcAft>
                  <a:buFont typeface="Arial" panose="020B0604020202020204" pitchFamily="34" charset="0"/>
                  <a:buChar char="•"/>
                </a:pPr>
                <a:r>
                  <a:rPr lang="en-US" sz="1900" dirty="0" err="1">
                    <a:effectLst/>
                    <a:latin typeface="Arial" panose="020B0604020202020204" pitchFamily="34" charset="0"/>
                    <a:ea typeface="Calibri" panose="020F0502020204030204" pitchFamily="34" charset="0"/>
                    <a:cs typeface="Arial" panose="020B0604020202020204" pitchFamily="34" charset="0"/>
                  </a:rPr>
                  <a:t>Tại</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thời</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điểm</a:t>
                </a:r>
                <a:r>
                  <a:rPr lang="en-US" sz="1900" dirty="0">
                    <a:effectLst/>
                    <a:latin typeface="Arial" panose="020B0604020202020204" pitchFamily="34" charset="0"/>
                    <a:ea typeface="Calibri" panose="020F0502020204030204" pitchFamily="34" charset="0"/>
                    <a:cs typeface="Arial" panose="020B0604020202020204" pitchFamily="34" charset="0"/>
                  </a:rPr>
                  <a:t> ban </a:t>
                </a:r>
                <a:r>
                  <a:rPr lang="en-US" sz="1900" dirty="0" err="1">
                    <a:effectLst/>
                    <a:latin typeface="Arial" panose="020B0604020202020204" pitchFamily="34" charset="0"/>
                    <a:ea typeface="Calibri" panose="020F0502020204030204" pitchFamily="34" charset="0"/>
                    <a:cs typeface="Arial" panose="020B0604020202020204" pitchFamily="34" charset="0"/>
                  </a:rPr>
                  <a:t>đầu</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điện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áp</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uMB</a:t>
                </a:r>
                <a:r>
                  <a:rPr lang="en-US" sz="1900" dirty="0">
                    <a:effectLst/>
                    <a:latin typeface="Arial" panose="020B0604020202020204" pitchFamily="34" charset="0"/>
                    <a:ea typeface="Calibri" panose="020F0502020204030204" pitchFamily="34" charset="0"/>
                    <a:cs typeface="Arial" panose="020B0604020202020204" pitchFamily="34" charset="0"/>
                  </a:rPr>
                  <a:t> = 50 V </a:t>
                </a:r>
                <a:r>
                  <a:rPr lang="en-US" sz="1900" dirty="0" err="1">
                    <a:effectLst/>
                    <a:latin typeface="Arial" panose="020B0604020202020204" pitchFamily="34" charset="0"/>
                    <a:ea typeface="Calibri" panose="020F0502020204030204" pitchFamily="34" charset="0"/>
                    <a:cs typeface="Arial" panose="020B0604020202020204" pitchFamily="34" charset="0"/>
                  </a:rPr>
                  <a:t>và</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đang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giảm</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nên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pha</a:t>
                </a:r>
                <a:r>
                  <a:rPr lang="en-US" sz="1900" dirty="0">
                    <a:effectLst/>
                    <a:latin typeface="Arial" panose="020B0604020202020204" pitchFamily="34" charset="0"/>
                    <a:ea typeface="Calibri" panose="020F0502020204030204" pitchFamily="34" charset="0"/>
                    <a:cs typeface="Arial" panose="020B0604020202020204" pitchFamily="34" charset="0"/>
                  </a:rPr>
                  <a:t> ban </a:t>
                </a:r>
                <a:r>
                  <a:rPr lang="en-US" sz="1900" dirty="0" err="1">
                    <a:effectLst/>
                    <a:latin typeface="Arial" panose="020B0604020202020204" pitchFamily="34" charset="0"/>
                    <a:ea typeface="Calibri" panose="020F0502020204030204" pitchFamily="34" charset="0"/>
                    <a:cs typeface="Arial" panose="020B0604020202020204" pitchFamily="34" charset="0"/>
                  </a:rPr>
                  <a:t>đầu</a:t>
                </a:r>
                <a:r>
                  <a:rPr lang="en-US" sz="19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φ</m:t>
                        </m:r>
                      </m:e>
                      <m:sub>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MB</m:t>
                        </m:r>
                      </m:sub>
                    </m:sSub>
                    <m:r>
                      <a:rPr lang="en-US" sz="19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π</m:t>
                        </m:r>
                      </m:num>
                      <m:den>
                        <m:r>
                          <a:rPr lang="en-US" sz="1900" i="0">
                            <a:effectLst/>
                            <a:latin typeface="Cambria Math" panose="02040503050406030204" pitchFamily="18" charset="0"/>
                            <a:ea typeface="Calibri" panose="020F0502020204030204" pitchFamily="34" charset="0"/>
                            <a:cs typeface="Times New Roman" panose="02020603050405020304" pitchFamily="18" charset="0"/>
                          </a:rPr>
                          <m:t>3</m:t>
                        </m:r>
                      </m:den>
                    </m:f>
                    <m:r>
                      <a:rPr lang="en-US" sz="19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900" i="0">
                        <a:effectLst/>
                        <a:latin typeface="Cambria Math" panose="02040503050406030204" pitchFamily="18" charset="0"/>
                        <a:ea typeface="Calibri" panose="020F0502020204030204" pitchFamily="34" charset="0"/>
                        <a:cs typeface="Times New Roman" panose="02020603050405020304" pitchFamily="18" charset="0"/>
                      </a:rPr>
                      <m:t>rad</m:t>
                    </m:r>
                    <m:r>
                      <a:rPr lang="en-US" sz="19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9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8ED18884-D492-5683-1942-4A61F230ED52}"/>
                  </a:ext>
                </a:extLst>
              </p:cNvPr>
              <p:cNvSpPr txBox="1">
                <a:spLocks noRot="1" noChangeAspect="1" noMove="1" noResize="1" noEditPoints="1" noAdjustHandles="1" noChangeArrowheads="1" noChangeShapeType="1" noTextEdit="1"/>
              </p:cNvSpPr>
              <p:nvPr/>
            </p:nvSpPr>
            <p:spPr>
              <a:xfrm>
                <a:off x="450555" y="1996575"/>
                <a:ext cx="8242890" cy="3002297"/>
              </a:xfrm>
              <a:prstGeom prst="rect">
                <a:avLst/>
              </a:prstGeom>
              <a:blipFill>
                <a:blip r:embed="rId3"/>
                <a:stretch>
                  <a:fillRect l="-592" r="-666" b="-40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EB27422-B5F3-5A10-796F-D97C5E32917D}"/>
              </a:ext>
            </a:extLst>
          </p:cNvPr>
          <p:cNvPicPr>
            <a:picLocks noChangeAspect="1"/>
          </p:cNvPicPr>
          <p:nvPr/>
        </p:nvPicPr>
        <p:blipFill rotWithShape="1">
          <a:blip r:embed="rId4">
            <a:clrChange>
              <a:clrFrom>
                <a:srgbClr val="FFFFFF"/>
              </a:clrFrom>
              <a:clrTo>
                <a:srgbClr val="FFFFFF">
                  <a:alpha val="0"/>
                </a:srgbClr>
              </a:clrTo>
            </a:clrChange>
          </a:blip>
          <a:srcRect b="17546"/>
          <a:stretch/>
        </p:blipFill>
        <p:spPr>
          <a:xfrm>
            <a:off x="2647214" y="144628"/>
            <a:ext cx="4496992" cy="2003149"/>
          </a:xfrm>
          <a:prstGeom prst="rect">
            <a:avLst/>
          </a:prstGeom>
        </p:spPr>
      </p:pic>
    </p:spTree>
    <p:extLst>
      <p:ext uri="{BB962C8B-B14F-4D97-AF65-F5344CB8AC3E}">
        <p14:creationId xmlns:p14="http://schemas.microsoft.com/office/powerpoint/2010/main" val="398703910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5B059A-5DF5-EFA6-A361-0B6870D71FC0}"/>
              </a:ext>
            </a:extLst>
          </p:cNvPr>
          <p:cNvSpPr/>
          <p:nvPr/>
        </p:nvSpPr>
        <p:spPr>
          <a:xfrm>
            <a:off x="0" y="1509311"/>
            <a:ext cx="760164" cy="3634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92BC91F-5596-9A08-A7A6-81D281FFCDE2}"/>
              </a:ext>
            </a:extLst>
          </p:cNvPr>
          <p:cNvGrpSpPr/>
          <p:nvPr/>
        </p:nvGrpSpPr>
        <p:grpSpPr>
          <a:xfrm>
            <a:off x="362325" y="181833"/>
            <a:ext cx="1730160" cy="1181803"/>
            <a:chOff x="590106" y="3568679"/>
            <a:chExt cx="1859690" cy="1270280"/>
          </a:xfrm>
        </p:grpSpPr>
        <p:pic>
          <p:nvPicPr>
            <p:cNvPr id="8" name="Picture 7">
              <a:extLst>
                <a:ext uri="{FF2B5EF4-FFF2-40B4-BE49-F238E27FC236}">
                  <a16:creationId xmlns:a16="http://schemas.microsoft.com/office/drawing/2014/main" id="{90038E59-8BE3-F853-2B08-1717D2985C12}"/>
                </a:ext>
              </a:extLst>
            </p:cNvPr>
            <p:cNvPicPr>
              <a:picLocks noChangeAspect="1"/>
            </p:cNvPicPr>
            <p:nvPr/>
          </p:nvPicPr>
          <p:blipFill>
            <a:blip r:embed="rId2"/>
            <a:stretch>
              <a:fillRect/>
            </a:stretch>
          </p:blipFill>
          <p:spPr>
            <a:xfrm>
              <a:off x="590106" y="3568679"/>
              <a:ext cx="1859690" cy="1270280"/>
            </a:xfrm>
            <a:prstGeom prst="rect">
              <a:avLst/>
            </a:prstGeom>
          </p:spPr>
        </p:pic>
        <p:sp>
          <p:nvSpPr>
            <p:cNvPr id="9" name="TextBox 8">
              <a:extLst>
                <a:ext uri="{FF2B5EF4-FFF2-40B4-BE49-F238E27FC236}">
                  <a16:creationId xmlns:a16="http://schemas.microsoft.com/office/drawing/2014/main" id="{D98D1D82-B802-E3CD-61BD-5A59C63FB68A}"/>
                </a:ext>
              </a:extLst>
            </p:cNvPr>
            <p:cNvSpPr txBox="1"/>
            <p:nvPr/>
          </p:nvSpPr>
          <p:spPr>
            <a:xfrm>
              <a:off x="1186365" y="3986807"/>
              <a:ext cx="667170" cy="400110"/>
            </a:xfrm>
            <a:prstGeom prst="rect">
              <a:avLst/>
            </a:prstGeom>
            <a:noFill/>
          </p:spPr>
          <p:txBody>
            <a:bodyPr wrap="none" rtlCol="0">
              <a:spAutoFit/>
            </a:bodyPr>
            <a:lstStyle/>
            <a:p>
              <a:pPr algn="ctr"/>
              <a:r>
                <a:rPr lang="en-US" sz="2000" b="1" dirty="0" err="1"/>
                <a:t>Giải</a:t>
              </a:r>
              <a:endParaRPr lang="en-US" sz="2000" b="1" dirty="0"/>
            </a:p>
          </p:txBody>
        </p:sp>
      </p:grpSp>
      <p:sp>
        <p:nvSpPr>
          <p:cNvPr id="11" name="TextBox 10">
            <a:extLst>
              <a:ext uri="{FF2B5EF4-FFF2-40B4-BE49-F238E27FC236}">
                <a16:creationId xmlns:a16="http://schemas.microsoft.com/office/drawing/2014/main" id="{D8F4C7C9-6D41-17EC-5C10-8D8C898E29A6}"/>
              </a:ext>
            </a:extLst>
          </p:cNvPr>
          <p:cNvSpPr txBox="1"/>
          <p:nvPr/>
        </p:nvSpPr>
        <p:spPr>
          <a:xfrm>
            <a:off x="553711" y="2595614"/>
            <a:ext cx="3349255" cy="400110"/>
          </a:xfrm>
          <a:prstGeom prst="rect">
            <a:avLst/>
          </a:prstGeom>
          <a:noFill/>
        </p:spPr>
        <p:txBody>
          <a:bodyPr wrap="square">
            <a:spAutoFit/>
          </a:bodyPr>
          <a:lstStyle/>
          <a:p>
            <a:pPr marL="0" marR="0" algn="just">
              <a:spcBef>
                <a:spcPts val="0"/>
              </a:spcBef>
              <a:spcAft>
                <a:spcPts val="0"/>
              </a:spcAft>
            </a:pPr>
            <a:r>
              <a:rPr lang="en-US" sz="2000" dirty="0" err="1">
                <a:effectLst/>
                <a:latin typeface="Arial" panose="020B0604020202020204" pitchFamily="34" charset="0"/>
                <a:ea typeface="Calibri" panose="020F0502020204030204" pitchFamily="34" charset="0"/>
                <a:cs typeface="Arial" panose="020B0604020202020204" pitchFamily="34" charset="0"/>
              </a:rPr>
              <a:t>Vậy</a:t>
            </a:r>
            <a:r>
              <a:rPr lang="en-US" sz="2000" dirty="0">
                <a:effectLst/>
                <a:latin typeface="Arial" panose="020B0604020202020204" pitchFamily="34" charset="0"/>
                <a:ea typeface="Calibri" panose="020F0502020204030204" pitchFamily="34" charset="0"/>
                <a:cs typeface="Arial" panose="020B0604020202020204" pitchFamily="34" charset="0"/>
              </a:rPr>
              <a:t> ta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áp</a:t>
            </a:r>
            <a:r>
              <a:rPr lang="en-US" sz="20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id="{324B35EC-F195-FB20-A55F-C10467F76399}"/>
              </a:ext>
            </a:extLst>
          </p:cNvPr>
          <p:cNvPicPr>
            <a:picLocks noChangeAspect="1"/>
          </p:cNvPicPr>
          <p:nvPr/>
        </p:nvPicPr>
        <p:blipFill>
          <a:blip r:embed="rId3"/>
          <a:stretch>
            <a:fillRect/>
          </a:stretch>
        </p:blipFill>
        <p:spPr>
          <a:xfrm>
            <a:off x="1536520" y="1545606"/>
            <a:ext cx="1111929" cy="772103"/>
          </a:xfrm>
          <a:prstGeom prst="rect">
            <a:avLst/>
          </a:prstGeom>
        </p:spPr>
      </p:pic>
      <mc:AlternateContent xmlns:mc="http://schemas.openxmlformats.org/markup-compatibility/2006" xmlns:a14="http://schemas.microsoft.com/office/drawing/2010/main">
        <mc:Choice Requires="a14">
          <p:sp>
            <p:nvSpPr>
              <p:cNvPr id="13" name="Rounded Rectangle 8">
                <a:extLst>
                  <a:ext uri="{FF2B5EF4-FFF2-40B4-BE49-F238E27FC236}">
                    <a16:creationId xmlns:a16="http://schemas.microsoft.com/office/drawing/2014/main" id="{F4A9B5D7-0E32-4E8D-7F2F-8E986E104EB2}"/>
                  </a:ext>
                </a:extLst>
              </p:cNvPr>
              <p:cNvSpPr/>
              <p:nvPr/>
            </p:nvSpPr>
            <p:spPr>
              <a:xfrm>
                <a:off x="553711" y="3409798"/>
                <a:ext cx="3507926" cy="966184"/>
              </a:xfrm>
              <a:prstGeom prst="roundRect">
                <a:avLst>
                  <a:gd name="adj" fmla="val 50000"/>
                </a:avLst>
              </a:prstGeom>
              <a:solidFill>
                <a:srgbClr val="FEB8C7"/>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a:solidFill>
                                <a:srgbClr val="000000"/>
                              </a:solidFill>
                              <a:latin typeface="Cambria Math" panose="02040503050406030204" pitchFamily="18" charset="0"/>
                            </a:rPr>
                            <m:t>𝒖</m:t>
                          </m:r>
                        </m:e>
                        <m:sub>
                          <m:r>
                            <a:rPr lang="en-US" sz="2000" b="1" i="1">
                              <a:solidFill>
                                <a:srgbClr val="000000"/>
                              </a:solidFill>
                              <a:latin typeface="Cambria Math" panose="02040503050406030204" pitchFamily="18" charset="0"/>
                            </a:rPr>
                            <m:t>𝑨𝑵</m:t>
                          </m:r>
                        </m:sub>
                      </m:sSub>
                      <m:r>
                        <a:rPr lang="en-US" sz="2000" b="1" i="1">
                          <a:solidFill>
                            <a:srgbClr val="000000"/>
                          </a:solidFill>
                          <a:latin typeface="Cambria Math" panose="02040503050406030204" pitchFamily="18" charset="0"/>
                        </a:rPr>
                        <m:t>=</m:t>
                      </m:r>
                      <m:r>
                        <a:rPr lang="en-US" sz="2000" b="1" i="1">
                          <a:solidFill>
                            <a:srgbClr val="000000"/>
                          </a:solidFill>
                          <a:latin typeface="Cambria Math" panose="02040503050406030204" pitchFamily="18" charset="0"/>
                        </a:rPr>
                        <m:t>𝟐𝟎𝟎</m:t>
                      </m:r>
                      <m:r>
                        <a:rPr lang="en-US" sz="2000" b="1" i="1">
                          <a:solidFill>
                            <a:srgbClr val="000000"/>
                          </a:solidFill>
                          <a:latin typeface="Cambria Math" panose="02040503050406030204" pitchFamily="18" charset="0"/>
                        </a:rPr>
                        <m:t>𝒄𝒐𝒔</m:t>
                      </m:r>
                      <m:d>
                        <m:dPr>
                          <m:ctrlPr>
                            <a:rPr lang="en-US" sz="2000" b="1" i="1">
                              <a:solidFill>
                                <a:srgbClr val="000000"/>
                              </a:solidFill>
                              <a:latin typeface="Cambria Math" panose="02040503050406030204" pitchFamily="18" charset="0"/>
                            </a:rPr>
                          </m:ctrlPr>
                        </m:dPr>
                        <m:e>
                          <m:r>
                            <a:rPr lang="en-US" sz="2000" b="1" i="1">
                              <a:solidFill>
                                <a:srgbClr val="000000"/>
                              </a:solidFill>
                              <a:latin typeface="Cambria Math" panose="02040503050406030204" pitchFamily="18" charset="0"/>
                            </a:rPr>
                            <m:t>𝟏𝟎𝟎</m:t>
                          </m:r>
                          <m:r>
                            <a:rPr lang="en-US" sz="2000" b="1" i="1">
                              <a:solidFill>
                                <a:srgbClr val="000000"/>
                              </a:solidFill>
                              <a:latin typeface="Cambria Math" panose="02040503050406030204" pitchFamily="18" charset="0"/>
                            </a:rPr>
                            <m:t>𝝅</m:t>
                          </m:r>
                          <m:r>
                            <a:rPr lang="en-US" sz="2000" b="1" i="1">
                              <a:solidFill>
                                <a:srgbClr val="000000"/>
                              </a:solidFill>
                              <a:latin typeface="Cambria Math" panose="02040503050406030204" pitchFamily="18" charset="0"/>
                            </a:rPr>
                            <m:t>𝒕</m:t>
                          </m:r>
                        </m:e>
                      </m:d>
                      <m:d>
                        <m:dPr>
                          <m:ctrlPr>
                            <a:rPr lang="en-US" sz="2000" b="1" i="1">
                              <a:solidFill>
                                <a:srgbClr val="000000"/>
                              </a:solidFill>
                              <a:latin typeface="Cambria Math" panose="02040503050406030204" pitchFamily="18" charset="0"/>
                            </a:rPr>
                          </m:ctrlPr>
                        </m:dPr>
                        <m:e>
                          <m:r>
                            <a:rPr lang="en-US" sz="2000" b="1" i="1">
                              <a:solidFill>
                                <a:srgbClr val="000000"/>
                              </a:solidFill>
                              <a:latin typeface="Cambria Math" panose="02040503050406030204" pitchFamily="18" charset="0"/>
                            </a:rPr>
                            <m:t>𝑽</m:t>
                          </m:r>
                        </m:e>
                      </m:d>
                    </m:oMath>
                  </m:oMathPara>
                </a14:m>
                <a:endParaRPr lang="en-US" sz="2000" b="1" dirty="0">
                  <a:solidFill>
                    <a:srgbClr val="000000"/>
                  </a:solidFill>
                  <a:latin typeface="Arial" panose="020B0604020202020204" pitchFamily="34" charset="0"/>
                  <a:cs typeface="Arial" panose="020B0604020202020204" pitchFamily="34" charset="0"/>
                </a:endParaRPr>
              </a:p>
            </p:txBody>
          </p:sp>
        </mc:Choice>
        <mc:Fallback xmlns="">
          <p:sp>
            <p:nvSpPr>
              <p:cNvPr id="13" name="Rounded Rectangle 8">
                <a:extLst>
                  <a:ext uri="{FF2B5EF4-FFF2-40B4-BE49-F238E27FC236}">
                    <a16:creationId xmlns:a16="http://schemas.microsoft.com/office/drawing/2014/main" id="{F4A9B5D7-0E32-4E8D-7F2F-8E986E104EB2}"/>
                  </a:ext>
                </a:extLst>
              </p:cNvPr>
              <p:cNvSpPr>
                <a:spLocks noRot="1" noChangeAspect="1" noMove="1" noResize="1" noEditPoints="1" noAdjustHandles="1" noChangeArrowheads="1" noChangeShapeType="1" noTextEdit="1"/>
              </p:cNvSpPr>
              <p:nvPr/>
            </p:nvSpPr>
            <p:spPr>
              <a:xfrm>
                <a:off x="553711" y="3409798"/>
                <a:ext cx="3507926" cy="966184"/>
              </a:xfrm>
              <a:prstGeom prst="roundRect">
                <a:avLst>
                  <a:gd name="adj" fmla="val 50000"/>
                </a:avLst>
              </a:prstGeom>
              <a:blipFill>
                <a:blip r:embed="rId4"/>
                <a:stretch>
                  <a:fillRect/>
                </a:stretch>
              </a:blipFill>
              <a:ln w="19050">
                <a:solidFill>
                  <a:srgbClr val="FFFF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8">
                <a:extLst>
                  <a:ext uri="{FF2B5EF4-FFF2-40B4-BE49-F238E27FC236}">
                    <a16:creationId xmlns:a16="http://schemas.microsoft.com/office/drawing/2014/main" id="{3DEE7C3C-6F3D-2651-5803-E3C8318C5EBF}"/>
                  </a:ext>
                </a:extLst>
              </p:cNvPr>
              <p:cNvSpPr/>
              <p:nvPr/>
            </p:nvSpPr>
            <p:spPr>
              <a:xfrm>
                <a:off x="4520686" y="3409798"/>
                <a:ext cx="4069603" cy="966184"/>
              </a:xfrm>
              <a:prstGeom prst="roundRect">
                <a:avLst>
                  <a:gd name="adj" fmla="val 50000"/>
                </a:avLst>
              </a:prstGeom>
              <a:solidFill>
                <a:srgbClr val="ADD6E9"/>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sSub>
                        <m:sSubPr>
                          <m:ctrlP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𝒖</m:t>
                          </m:r>
                        </m:e>
                        <m:sub>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𝑴𝑩</m:t>
                          </m:r>
                        </m:sub>
                      </m:sSub>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𝟐𝟎𝟎</m:t>
                      </m:r>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𝒄𝒐𝒔</m:t>
                      </m:r>
                      <m:d>
                        <m:dPr>
                          <m:ctrlP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𝒕</m:t>
                          </m:r>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num>
                            <m:den>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den>
                          </m:f>
                        </m:e>
                      </m:d>
                      <m:d>
                        <m:dPr>
                          <m:ctrlP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𝑽</m:t>
                          </m:r>
                        </m:e>
                      </m:d>
                    </m:oMath>
                  </m:oMathPara>
                </a14:m>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ounded Rectangle 8">
                <a:extLst>
                  <a:ext uri="{FF2B5EF4-FFF2-40B4-BE49-F238E27FC236}">
                    <a16:creationId xmlns:a16="http://schemas.microsoft.com/office/drawing/2014/main" id="{3DEE7C3C-6F3D-2651-5803-E3C8318C5EBF}"/>
                  </a:ext>
                </a:extLst>
              </p:cNvPr>
              <p:cNvSpPr>
                <a:spLocks noRot="1" noChangeAspect="1" noMove="1" noResize="1" noEditPoints="1" noAdjustHandles="1" noChangeArrowheads="1" noChangeShapeType="1" noTextEdit="1"/>
              </p:cNvSpPr>
              <p:nvPr/>
            </p:nvSpPr>
            <p:spPr>
              <a:xfrm>
                <a:off x="4520686" y="3409798"/>
                <a:ext cx="4069603" cy="966184"/>
              </a:xfrm>
              <a:prstGeom prst="roundRect">
                <a:avLst>
                  <a:gd name="adj" fmla="val 50000"/>
                </a:avLst>
              </a:prstGeom>
              <a:blipFill>
                <a:blip r:embed="rId5"/>
                <a:stretch>
                  <a:fillRect/>
                </a:stretch>
              </a:blipFill>
              <a:ln w="19050">
                <a:solidFill>
                  <a:srgbClr val="FFFFFF"/>
                </a:solidFill>
              </a:ln>
            </p:spPr>
            <p:txBody>
              <a:bodyPr/>
              <a:lstStyle/>
              <a:p>
                <a:r>
                  <a:rPr lang="en-US">
                    <a:noFill/>
                  </a:rPr>
                  <a:t> </a:t>
                </a:r>
              </a:p>
            </p:txBody>
          </p:sp>
        </mc:Fallback>
      </mc:AlternateContent>
      <p:pic>
        <p:nvPicPr>
          <p:cNvPr id="15" name="Picture 14">
            <a:extLst>
              <a:ext uri="{FF2B5EF4-FFF2-40B4-BE49-F238E27FC236}">
                <a16:creationId xmlns:a16="http://schemas.microsoft.com/office/drawing/2014/main" id="{FA27C8B8-0C0C-185D-29B4-33906C056C61}"/>
              </a:ext>
            </a:extLst>
          </p:cNvPr>
          <p:cNvPicPr>
            <a:picLocks noChangeAspect="1"/>
          </p:cNvPicPr>
          <p:nvPr/>
        </p:nvPicPr>
        <p:blipFill rotWithShape="1">
          <a:blip r:embed="rId6">
            <a:clrChange>
              <a:clrFrom>
                <a:srgbClr val="FFFFFF"/>
              </a:clrFrom>
              <a:clrTo>
                <a:srgbClr val="FFFFFF">
                  <a:alpha val="0"/>
                </a:srgbClr>
              </a:clrTo>
            </a:clrChange>
          </a:blip>
          <a:srcRect b="17546"/>
          <a:stretch/>
        </p:blipFill>
        <p:spPr>
          <a:xfrm>
            <a:off x="2647214" y="144628"/>
            <a:ext cx="4496992" cy="2003149"/>
          </a:xfrm>
          <a:prstGeom prst="rect">
            <a:avLst/>
          </a:prstGeom>
        </p:spPr>
      </p:pic>
    </p:spTree>
    <p:extLst>
      <p:ext uri="{BB962C8B-B14F-4D97-AF65-F5344CB8AC3E}">
        <p14:creationId xmlns:p14="http://schemas.microsoft.com/office/powerpoint/2010/main" val="333886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Google Shape;2041;p44">
            <a:extLst>
              <a:ext uri="{FF2B5EF4-FFF2-40B4-BE49-F238E27FC236}">
                <a16:creationId xmlns:a16="http://schemas.microsoft.com/office/drawing/2014/main" id="{C18EC416-38DD-FDF8-6920-5CF084856B24}"/>
              </a:ext>
            </a:extLst>
          </p:cNvPr>
          <p:cNvSpPr/>
          <p:nvPr/>
        </p:nvSpPr>
        <p:spPr>
          <a:xfrm flipH="1">
            <a:off x="8392762" y="2540801"/>
            <a:ext cx="1813742" cy="1813534"/>
          </a:xfrm>
          <a:prstGeom prst="ellipse">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9;p28">
            <a:extLst>
              <a:ext uri="{FF2B5EF4-FFF2-40B4-BE49-F238E27FC236}">
                <a16:creationId xmlns:a16="http://schemas.microsoft.com/office/drawing/2014/main" id="{CDB18648-AE9E-AAFA-6798-3928115874A7}"/>
              </a:ext>
            </a:extLst>
          </p:cNvPr>
          <p:cNvSpPr/>
          <p:nvPr/>
        </p:nvSpPr>
        <p:spPr>
          <a:xfrm flipH="1">
            <a:off x="710724" y="595423"/>
            <a:ext cx="7465088" cy="3748474"/>
          </a:xfrm>
          <a:custGeom>
            <a:avLst/>
            <a:gdLst/>
            <a:ahLst/>
            <a:cxnLst/>
            <a:rect l="l" t="t" r="r" b="b"/>
            <a:pathLst>
              <a:path w="22609" h="10401" fill="none" extrusionOk="0">
                <a:moveTo>
                  <a:pt x="19388" y="10401"/>
                </a:moveTo>
                <a:lnTo>
                  <a:pt x="19388" y="10401"/>
                </a:lnTo>
                <a:cubicBezTo>
                  <a:pt x="21897" y="10401"/>
                  <a:pt x="21897" y="10401"/>
                  <a:pt x="21897" y="10401"/>
                </a:cubicBezTo>
                <a:cubicBezTo>
                  <a:pt x="22292" y="10401"/>
                  <a:pt x="22609" y="10084"/>
                  <a:pt x="22609" y="9693"/>
                </a:cubicBezTo>
                <a:cubicBezTo>
                  <a:pt x="22609" y="478"/>
                  <a:pt x="22609" y="478"/>
                  <a:pt x="22609" y="478"/>
                </a:cubicBezTo>
                <a:cubicBezTo>
                  <a:pt x="22609" y="215"/>
                  <a:pt x="22394" y="0"/>
                  <a:pt x="22131" y="0"/>
                </a:cubicBezTo>
                <a:cubicBezTo>
                  <a:pt x="478" y="0"/>
                  <a:pt x="478" y="0"/>
                  <a:pt x="478" y="0"/>
                </a:cubicBezTo>
                <a:cubicBezTo>
                  <a:pt x="215" y="0"/>
                  <a:pt x="0" y="215"/>
                  <a:pt x="0" y="478"/>
                </a:cubicBezTo>
                <a:cubicBezTo>
                  <a:pt x="0" y="4670"/>
                  <a:pt x="0" y="4670"/>
                  <a:pt x="0" y="4670"/>
                </a:cubicBezTo>
              </a:path>
            </a:pathLst>
          </a:custGeom>
          <a:noFill/>
          <a:ln w="19050" cap="rnd" cmpd="sng">
            <a:solidFill>
              <a:srgbClr val="333333"/>
            </a:solidFill>
            <a:prstDash val="solid"/>
            <a:round/>
            <a:headEnd type="oval" w="med" len="med"/>
            <a:tailEnd type="oval" w="med" len="med"/>
          </a:ln>
        </p:spPr>
        <p:txBody>
          <a:bodyPr spcFirstLastPara="1" wrap="square" lIns="92500" tIns="47500" rIns="92500" bIns="475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511;p34">
            <a:extLst>
              <a:ext uri="{FF2B5EF4-FFF2-40B4-BE49-F238E27FC236}">
                <a16:creationId xmlns:a16="http://schemas.microsoft.com/office/drawing/2014/main" id="{9265DDE6-3942-38F1-F852-61F4DA83B327}"/>
              </a:ext>
            </a:extLst>
          </p:cNvPr>
          <p:cNvSpPr/>
          <p:nvPr/>
        </p:nvSpPr>
        <p:spPr>
          <a:xfrm>
            <a:off x="1145987" y="962156"/>
            <a:ext cx="1001286" cy="1001286"/>
          </a:xfrm>
          <a:prstGeom prst="ellipse">
            <a:avLst/>
          </a:prstGeom>
          <a:solidFill>
            <a:schemeClr val="tx2">
              <a:lumMod val="40000"/>
              <a:lumOff val="60000"/>
            </a:schemeClr>
          </a:solidFill>
          <a:ln w="12700"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333333">
                    <a:lumMod val="50000"/>
                  </a:srgbClr>
                </a:solidFill>
                <a:effectLst/>
                <a:uLnTx/>
                <a:uFillTx/>
                <a:latin typeface="Arial" panose="020B0604020202020204" pitchFamily="34" charset="0"/>
                <a:ea typeface="Sofia Sans"/>
                <a:cs typeface="Arial" panose="020B0604020202020204" pitchFamily="34" charset="0"/>
                <a:sym typeface="Sofia Sans"/>
              </a:rPr>
              <a:t>III.</a:t>
            </a:r>
            <a:endParaRPr kumimoji="0" sz="3600" b="1" i="0" u="none" strike="noStrike" kern="0" cap="none" spc="0" normalizeH="0" baseline="0" noProof="0" dirty="0">
              <a:ln>
                <a:noFill/>
              </a:ln>
              <a:solidFill>
                <a:srgbClr val="333333">
                  <a:lumMod val="50000"/>
                </a:srgbClr>
              </a:solidFill>
              <a:effectLst/>
              <a:uLnTx/>
              <a:uFillTx/>
              <a:latin typeface="Arial" panose="020B0604020202020204" pitchFamily="34" charset="0"/>
              <a:ea typeface="Sofia Sans"/>
              <a:cs typeface="Arial" panose="020B0604020202020204" pitchFamily="34" charset="0"/>
              <a:sym typeface="Sofia Sans"/>
            </a:endParaRPr>
          </a:p>
        </p:txBody>
      </p:sp>
      <p:sp>
        <p:nvSpPr>
          <p:cNvPr id="28" name="TextBox 27">
            <a:extLst>
              <a:ext uri="{FF2B5EF4-FFF2-40B4-BE49-F238E27FC236}">
                <a16:creationId xmlns:a16="http://schemas.microsoft.com/office/drawing/2014/main" id="{624E67A9-30D8-3868-2D94-6A91CA36B9BC}"/>
              </a:ext>
            </a:extLst>
          </p:cNvPr>
          <p:cNvSpPr txBox="1"/>
          <p:nvPr/>
        </p:nvSpPr>
        <p:spPr>
          <a:xfrm>
            <a:off x="1134615" y="2119391"/>
            <a:ext cx="6681774" cy="147841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3200" b="1" i="0" u="none" strike="noStrike" kern="0" cap="none" spc="0" normalizeH="0" baseline="0" noProof="0" dirty="0">
                <a:ln>
                  <a:noFill/>
                </a:ln>
                <a:solidFill>
                  <a:sysClr val="windowText" lastClr="000000"/>
                </a:solidFill>
                <a:effectLst/>
                <a:uLnTx/>
                <a:uFillTx/>
              </a:rPr>
              <a:t>KHẢO SÁT ĐOẠN MẠCH ĐIỆN XOAY CHIỀU RLC MẮC NỐI TIẾP</a:t>
            </a:r>
          </a:p>
        </p:txBody>
      </p:sp>
      <p:sp>
        <p:nvSpPr>
          <p:cNvPr id="33" name="Google Shape;2041;p44">
            <a:extLst>
              <a:ext uri="{FF2B5EF4-FFF2-40B4-BE49-F238E27FC236}">
                <a16:creationId xmlns:a16="http://schemas.microsoft.com/office/drawing/2014/main" id="{A28C77DE-E816-2433-E750-B6BA8580F64D}"/>
              </a:ext>
            </a:extLst>
          </p:cNvPr>
          <p:cNvSpPr/>
          <p:nvPr/>
        </p:nvSpPr>
        <p:spPr>
          <a:xfrm flipH="1">
            <a:off x="0" y="-1321070"/>
            <a:ext cx="1813742" cy="1813534"/>
          </a:xfrm>
          <a:prstGeom prst="ellipse">
            <a:avLst/>
          </a:prstGeom>
          <a:solidFill>
            <a:schemeClr val="bg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630919E-75D8-4A73-72C0-366D4E494567}"/>
              </a:ext>
            </a:extLst>
          </p:cNvPr>
          <p:cNvPicPr>
            <a:picLocks noChangeAspect="1"/>
          </p:cNvPicPr>
          <p:nvPr/>
        </p:nvPicPr>
        <p:blipFill>
          <a:blip r:embed="rId2"/>
          <a:stretch>
            <a:fillRect/>
          </a:stretch>
        </p:blipFill>
        <p:spPr>
          <a:xfrm>
            <a:off x="7827761" y="2689040"/>
            <a:ext cx="1130002" cy="1813535"/>
          </a:xfrm>
          <a:prstGeom prst="rect">
            <a:avLst/>
          </a:prstGeom>
        </p:spPr>
      </p:pic>
    </p:spTree>
    <p:extLst>
      <p:ext uri="{BB962C8B-B14F-4D97-AF65-F5344CB8AC3E}">
        <p14:creationId xmlns:p14="http://schemas.microsoft.com/office/powerpoint/2010/main" val="3272281726"/>
      </p:ext>
    </p:extLst>
  </p:cSld>
  <p:clrMapOvr>
    <a:masterClrMapping/>
  </p:clrMapOvr>
  <p:transition spd="med">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AC2281D-6099-91F1-C816-397E7FFB8D14}"/>
              </a:ext>
            </a:extLst>
          </p:cNvPr>
          <p:cNvSpPr/>
          <p:nvPr/>
        </p:nvSpPr>
        <p:spPr>
          <a:xfrm>
            <a:off x="0" y="0"/>
            <a:ext cx="9144000" cy="6592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Đoạn</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mạch</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xoay</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RLC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mắc</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203AA833-CE06-882A-F37B-8C1DF6AE2B3B}"/>
              </a:ext>
            </a:extLst>
          </p:cNvPr>
          <p:cNvGrpSpPr/>
          <p:nvPr/>
        </p:nvGrpSpPr>
        <p:grpSpPr>
          <a:xfrm>
            <a:off x="324394" y="1119671"/>
            <a:ext cx="3717439" cy="3225416"/>
            <a:chOff x="398821" y="1185980"/>
            <a:chExt cx="3717439" cy="3225416"/>
          </a:xfrm>
        </p:grpSpPr>
        <p:pic>
          <p:nvPicPr>
            <p:cNvPr id="16" name="Picture 15">
              <a:extLst>
                <a:ext uri="{FF2B5EF4-FFF2-40B4-BE49-F238E27FC236}">
                  <a16:creationId xmlns:a16="http://schemas.microsoft.com/office/drawing/2014/main" id="{B03C306A-C22E-92D6-C428-CD4885DF23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8821" y="1185980"/>
              <a:ext cx="3717439" cy="2088847"/>
            </a:xfrm>
            <a:prstGeom prst="rect">
              <a:avLst/>
            </a:prstGeom>
          </p:spPr>
        </p:pic>
        <p:sp>
          <p:nvSpPr>
            <p:cNvPr id="17" name="TextBox 16">
              <a:extLst>
                <a:ext uri="{FF2B5EF4-FFF2-40B4-BE49-F238E27FC236}">
                  <a16:creationId xmlns:a16="http://schemas.microsoft.com/office/drawing/2014/main" id="{D9F90B40-C568-7014-C693-70A893199169}"/>
                </a:ext>
              </a:extLst>
            </p:cNvPr>
            <p:cNvSpPr txBox="1"/>
            <p:nvPr/>
          </p:nvSpPr>
          <p:spPr>
            <a:xfrm>
              <a:off x="398821" y="3539362"/>
              <a:ext cx="3717439" cy="872034"/>
            </a:xfrm>
            <a:prstGeom prst="rect">
              <a:avLst/>
            </a:prstGeom>
            <a:noFill/>
          </p:spPr>
          <p:txBody>
            <a:bodyPr wrap="square" rtlCol="0">
              <a:spAutoFit/>
            </a:bodyPr>
            <a:lstStyle/>
            <a:p>
              <a:pPr algn="ctr">
                <a:lnSpc>
                  <a:spcPct val="150000"/>
                </a:lnSpc>
              </a:pPr>
              <a:r>
                <a:rPr lang="en-US" sz="1800" b="1" i="1" dirty="0" err="1"/>
                <a:t>Hình</a:t>
              </a:r>
              <a:r>
                <a:rPr lang="en-US" sz="1800" b="1" i="1" dirty="0"/>
                <a:t> 1.5. </a:t>
              </a:r>
              <a:r>
                <a:rPr lang="en-US" sz="1800" i="1" dirty="0" err="1"/>
                <a:t>Đoạn</a:t>
              </a:r>
              <a:r>
                <a:rPr lang="en-US" sz="1800" i="1" dirty="0"/>
                <a:t> </a:t>
              </a:r>
              <a:r>
                <a:rPr lang="en-US" sz="1800" i="1" dirty="0" err="1"/>
                <a:t>mạch</a:t>
              </a:r>
              <a:r>
                <a:rPr lang="en-US" sz="1800" i="1" dirty="0"/>
                <a:t> </a:t>
              </a:r>
              <a:r>
                <a:rPr lang="en-US" sz="1800" i="1" dirty="0" err="1"/>
                <a:t>xoay</a:t>
              </a:r>
              <a:r>
                <a:rPr lang="en-US" sz="1800" i="1" dirty="0"/>
                <a:t> </a:t>
              </a:r>
              <a:r>
                <a:rPr lang="en-US" sz="1800" i="1" dirty="0" err="1"/>
                <a:t>chiều</a:t>
              </a:r>
              <a:r>
                <a:rPr lang="en-US" sz="1800" i="1" dirty="0"/>
                <a:t> RLC </a:t>
              </a:r>
              <a:r>
                <a:rPr lang="en-US" sz="1800" i="1" dirty="0" err="1"/>
                <a:t>mắc</a:t>
              </a:r>
              <a:r>
                <a:rPr lang="en-US" sz="1800" i="1" dirty="0"/>
                <a:t> </a:t>
              </a:r>
              <a:r>
                <a:rPr lang="en-US" sz="1800" i="1" dirty="0" err="1"/>
                <a:t>nối</a:t>
              </a:r>
              <a:r>
                <a:rPr lang="en-US" sz="1800" i="1" dirty="0"/>
                <a:t> </a:t>
              </a:r>
              <a:r>
                <a:rPr lang="en-US" sz="1800" i="1" dirty="0" err="1"/>
                <a:t>tiếp</a:t>
              </a:r>
              <a:endParaRPr lang="en-US" sz="1800" i="1" dirty="0"/>
            </a:p>
          </p:txBody>
        </p:sp>
      </p:grpSp>
      <p:sp>
        <p:nvSpPr>
          <p:cNvPr id="20" name="TextBox 19">
            <a:extLst>
              <a:ext uri="{FF2B5EF4-FFF2-40B4-BE49-F238E27FC236}">
                <a16:creationId xmlns:a16="http://schemas.microsoft.com/office/drawing/2014/main" id="{FC4FC82F-4129-A880-D39E-EAA8BB83A393}"/>
              </a:ext>
            </a:extLst>
          </p:cNvPr>
          <p:cNvSpPr txBox="1"/>
          <p:nvPr/>
        </p:nvSpPr>
        <p:spPr>
          <a:xfrm>
            <a:off x="4221125" y="1024939"/>
            <a:ext cx="4598481" cy="3728649"/>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Khi </a:t>
            </a:r>
            <a:r>
              <a:rPr lang="en-US" sz="2000" dirty="0" err="1">
                <a:effectLst/>
                <a:latin typeface="Arial" panose="020B0604020202020204" pitchFamily="34" charset="0"/>
                <a:ea typeface="Calibri" panose="020F0502020204030204" pitchFamily="34" charset="0"/>
                <a:cs typeface="Arial" panose="020B0604020202020204" pitchFamily="34" charset="0"/>
              </a:rPr>
              <a:t>đặt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đầu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đoạn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mạch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áp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xoay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chiều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đoạn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mạch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sẽ</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xuất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xoay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chiều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chạy</a:t>
            </a:r>
            <a:r>
              <a:rPr lang="en-US" sz="2000" dirty="0">
                <a:effectLst/>
                <a:latin typeface="Arial" panose="020B0604020202020204" pitchFamily="34" charset="0"/>
                <a:ea typeface="Calibri" panose="020F0502020204030204" pitchFamily="34" charset="0"/>
                <a:cs typeface="Arial" panose="020B0604020202020204" pitchFamily="34" charset="0"/>
              </a:rPr>
              <a:t> qua. </a:t>
            </a:r>
          </a:p>
          <a:p>
            <a:pPr marL="342900" marR="0" indent="-342900" algn="just">
              <a:lnSpc>
                <a:spcPct val="150000"/>
              </a:lnSpc>
              <a:spcBef>
                <a:spcPts val="0"/>
              </a:spcBef>
              <a:spcAft>
                <a:spcPts val="0"/>
              </a:spcAft>
              <a:buFont typeface="Wingdings" panose="05000000000000000000" pitchFamily="2" charset="2"/>
              <a:buChar char="§"/>
            </a:pPr>
            <a:r>
              <a:rPr lang="en-US" sz="2000" dirty="0" err="1">
                <a:effectLst/>
                <a:latin typeface="Arial" panose="020B0604020202020204" pitchFamily="34" charset="0"/>
                <a:ea typeface="Calibri" panose="020F0502020204030204" pitchFamily="34" charset="0"/>
                <a:cs typeface="Arial" panose="020B0604020202020204" pitchFamily="34" charset="0"/>
              </a:rPr>
              <a:t>Cường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hiệu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dụng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chạy</a:t>
            </a:r>
            <a:r>
              <a:rPr lang="en-US" sz="2000" dirty="0">
                <a:effectLst/>
                <a:latin typeface="Arial" panose="020B0604020202020204" pitchFamily="34" charset="0"/>
                <a:ea typeface="Calibri" panose="020F0502020204030204" pitchFamily="34" charset="0"/>
                <a:cs typeface="Arial" panose="020B0604020202020204" pitchFamily="34" charset="0"/>
              </a:rPr>
              <a:t> qua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trở</a:t>
            </a:r>
            <a:r>
              <a:rPr lang="en-US" sz="2000" dirty="0">
                <a:effectLst/>
                <a:latin typeface="Arial" panose="020B0604020202020204" pitchFamily="34" charset="0"/>
                <a:ea typeface="Calibri" panose="020F0502020204030204" pitchFamily="34" charset="0"/>
                <a:cs typeface="Arial" panose="020B0604020202020204" pitchFamily="34" charset="0"/>
              </a:rPr>
              <a:t> R, </a:t>
            </a:r>
            <a:r>
              <a:rPr lang="en-US" sz="2000" dirty="0" err="1">
                <a:effectLst/>
                <a:latin typeface="Arial" panose="020B0604020202020204" pitchFamily="34" charset="0"/>
                <a:ea typeface="Calibri" panose="020F0502020204030204" pitchFamily="34" charset="0"/>
                <a:cs typeface="Arial" panose="020B0604020202020204" pitchFamily="34" charset="0"/>
              </a:rPr>
              <a:t>cuộn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dây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tự</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cảm</a:t>
            </a:r>
            <a:r>
              <a:rPr lang="en-US" sz="2000" dirty="0">
                <a:effectLst/>
                <a:latin typeface="Arial" panose="020B0604020202020204" pitchFamily="34" charset="0"/>
                <a:ea typeface="Calibri" panose="020F0502020204030204" pitchFamily="34" charset="0"/>
                <a:cs typeface="Arial" panose="020B0604020202020204" pitchFamily="34" charset="0"/>
              </a:rPr>
              <a:t> L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tụ</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dung C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cùng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giá</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trị</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I.</a:t>
            </a:r>
          </a:p>
        </p:txBody>
      </p:sp>
    </p:spTree>
    <p:extLst>
      <p:ext uri="{BB962C8B-B14F-4D97-AF65-F5344CB8AC3E}">
        <p14:creationId xmlns:p14="http://schemas.microsoft.com/office/powerpoint/2010/main" val="322979596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left)">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wipe(left)">
                                      <p:cBhvr>
                                        <p:cTn id="1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AD5DF8-85E2-A422-AEBF-EA339BA662DA}"/>
              </a:ext>
            </a:extLst>
          </p:cNvPr>
          <p:cNvSpPr/>
          <p:nvPr/>
        </p:nvSpPr>
        <p:spPr>
          <a:xfrm>
            <a:off x="1254369" y="4588142"/>
            <a:ext cx="4079631" cy="5553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BD07852-66C8-142E-5367-79FFE6E3455F}"/>
              </a:ext>
            </a:extLst>
          </p:cNvPr>
          <p:cNvGrpSpPr/>
          <p:nvPr/>
        </p:nvGrpSpPr>
        <p:grpSpPr>
          <a:xfrm>
            <a:off x="851114" y="3046539"/>
            <a:ext cx="5280792" cy="1541603"/>
            <a:chOff x="842914" y="2430810"/>
            <a:chExt cx="5280792" cy="1541603"/>
          </a:xfrm>
        </p:grpSpPr>
        <p:sp>
          <p:nvSpPr>
            <p:cNvPr id="7" name="TextBox 6">
              <a:extLst>
                <a:ext uri="{FF2B5EF4-FFF2-40B4-BE49-F238E27FC236}">
                  <a16:creationId xmlns:a16="http://schemas.microsoft.com/office/drawing/2014/main" id="{F4CAD337-3FD0-F9F5-843E-5154FDF429B3}"/>
                </a:ext>
              </a:extLst>
            </p:cNvPr>
            <p:cNvSpPr txBox="1"/>
            <p:nvPr/>
          </p:nvSpPr>
          <p:spPr>
            <a:xfrm>
              <a:off x="842914" y="2430810"/>
              <a:ext cx="4491086" cy="400110"/>
            </a:xfrm>
            <a:prstGeom prst="rect">
              <a:avLst/>
            </a:prstGeom>
            <a:noFill/>
          </p:spPr>
          <p:txBody>
            <a:bodyPr wrap="square">
              <a:spAutoFit/>
            </a:bodyPr>
            <a:lstStyle/>
            <a:p>
              <a:pPr marL="342900" marR="0" indent="-342900" algn="just">
                <a:spcBef>
                  <a:spcPts val="0"/>
                </a:spcBef>
                <a:spcAft>
                  <a:spcPts val="800"/>
                </a:spcAft>
                <a:buFont typeface="Wingdings" panose="05000000000000000000" pitchFamily="2" charset="2"/>
                <a:buChar char="§"/>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suất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thụ</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trở</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ounded Rectangle 8">
                  <a:extLst>
                    <a:ext uri="{FF2B5EF4-FFF2-40B4-BE49-F238E27FC236}">
                      <a16:creationId xmlns:a16="http://schemas.microsoft.com/office/drawing/2014/main" id="{0B5539C3-C223-87FB-0D06-3A6DABFFE06B}"/>
                    </a:ext>
                  </a:extLst>
                </p:cNvPr>
                <p:cNvSpPr/>
                <p:nvPr/>
              </p:nvSpPr>
              <p:spPr>
                <a:xfrm>
                  <a:off x="3003891" y="3033514"/>
                  <a:ext cx="3119815" cy="938899"/>
                </a:xfrm>
                <a:prstGeom prst="roundRect">
                  <a:avLst>
                    <a:gd name="adj" fmla="val 50000"/>
                  </a:avLst>
                </a:prstGeom>
                <a:solidFill>
                  <a:schemeClr val="tx1">
                    <a:lumMod val="50000"/>
                    <a:lumOff val="50000"/>
                  </a:schemeClr>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just"/>
                  <a14:m>
                    <m:oMathPara xmlns:m="http://schemas.openxmlformats.org/officeDocument/2006/math">
                      <m:oMathParaPr>
                        <m:jc m:val="centerGroup"/>
                      </m:oMathParaPr>
                      <m:oMath xmlns:m="http://schemas.openxmlformats.org/officeDocument/2006/math">
                        <m:r>
                          <a:rPr lang="en-US" sz="22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𝓟</m:t>
                        </m:r>
                        <m:r>
                          <a:rPr lang="en-US" sz="22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den>
                        </m:f>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𝑹</m:t>
                        </m:r>
                        <m:sSubSup>
                          <m:sSubSupPr>
                            <m:ctrlP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𝑰</m:t>
                            </m:r>
                          </m:e>
                          <m:sub>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sub>
                          <m:sup>
                            <m:r>
                              <a:rPr lang="en-US" sz="22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bSup>
                      </m:oMath>
                    </m:oMathPara>
                  </a14:m>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ounded Rectangle 8">
                  <a:extLst>
                    <a:ext uri="{FF2B5EF4-FFF2-40B4-BE49-F238E27FC236}">
                      <a16:creationId xmlns:a16="http://schemas.microsoft.com/office/drawing/2014/main" id="{0B5539C3-C223-87FB-0D06-3A6DABFFE06B}"/>
                    </a:ext>
                  </a:extLst>
                </p:cNvPr>
                <p:cNvSpPr>
                  <a:spLocks noRot="1" noChangeAspect="1" noMove="1" noResize="1" noEditPoints="1" noAdjustHandles="1" noChangeArrowheads="1" noChangeShapeType="1" noTextEdit="1"/>
                </p:cNvSpPr>
                <p:nvPr/>
              </p:nvSpPr>
              <p:spPr>
                <a:xfrm>
                  <a:off x="3003891" y="3033514"/>
                  <a:ext cx="3119815" cy="938899"/>
                </a:xfrm>
                <a:prstGeom prst="roundRect">
                  <a:avLst>
                    <a:gd name="adj" fmla="val 50000"/>
                  </a:avLst>
                </a:prstGeom>
                <a:blipFill>
                  <a:blip r:embed="rId2"/>
                  <a:stretch>
                    <a:fillRect/>
                  </a:stretch>
                </a:blipFill>
                <a:ln w="19050">
                  <a:solidFill>
                    <a:srgbClr val="FFFFFF"/>
                  </a:solidFill>
                </a:ln>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8C0C6DCC-E8E8-A942-4D4A-69D9E1D28A91}"/>
              </a:ext>
            </a:extLst>
          </p:cNvPr>
          <p:cNvGrpSpPr/>
          <p:nvPr/>
        </p:nvGrpSpPr>
        <p:grpSpPr>
          <a:xfrm>
            <a:off x="851114" y="345383"/>
            <a:ext cx="7441770" cy="2409869"/>
            <a:chOff x="851114" y="345383"/>
            <a:chExt cx="7441770" cy="2409869"/>
          </a:xfrm>
        </p:grpSpPr>
        <p:sp>
          <p:nvSpPr>
            <p:cNvPr id="4" name="TextBox 3">
              <a:extLst>
                <a:ext uri="{FF2B5EF4-FFF2-40B4-BE49-F238E27FC236}">
                  <a16:creationId xmlns:a16="http://schemas.microsoft.com/office/drawing/2014/main" id="{86A31026-09C4-2D2F-6139-9676B6898F7E}"/>
                </a:ext>
              </a:extLst>
            </p:cNvPr>
            <p:cNvSpPr txBox="1"/>
            <p:nvPr/>
          </p:nvSpPr>
          <p:spPr>
            <a:xfrm>
              <a:off x="851114" y="345383"/>
              <a:ext cx="7441770" cy="958660"/>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
              </a:pP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áp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hiệu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dụng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giữa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đầu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trở</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cuộn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dây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tụ</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lần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lượt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kí</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hiệu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U</a:t>
              </a:r>
              <a:r>
                <a:rPr lang="en-US" sz="2000" baseline="-25000" dirty="0">
                  <a:effectLst/>
                  <a:latin typeface="Arial" panose="020B0604020202020204" pitchFamily="34" charset="0"/>
                  <a:ea typeface="Calibri" panose="020F0502020204030204" pitchFamily="34" charset="0"/>
                  <a:cs typeface="Arial" panose="020B0604020202020204" pitchFamily="34" charset="0"/>
                </a:rPr>
                <a:t>R</a:t>
              </a:r>
              <a:r>
                <a:rPr lang="en-US" sz="2000" dirty="0">
                  <a:effectLst/>
                  <a:latin typeface="Arial" panose="020B0604020202020204" pitchFamily="34" charset="0"/>
                  <a:ea typeface="Calibri" panose="020F0502020204030204" pitchFamily="34" charset="0"/>
                  <a:cs typeface="Arial" panose="020B0604020202020204" pitchFamily="34" charset="0"/>
                </a:rPr>
                <a:t>, U</a:t>
              </a:r>
              <a:r>
                <a:rPr lang="en-US" sz="2000" baseline="-25000" dirty="0">
                  <a:effectLst/>
                  <a:latin typeface="Arial" panose="020B0604020202020204" pitchFamily="34" charset="0"/>
                  <a:ea typeface="Calibri" panose="020F0502020204030204" pitchFamily="34" charset="0"/>
                  <a:cs typeface="Arial" panose="020B0604020202020204" pitchFamily="34" charset="0"/>
                </a:rPr>
                <a:t>L</a:t>
              </a:r>
              <a:r>
                <a:rPr lang="en-US" sz="2000" dirty="0">
                  <a:effectLst/>
                  <a:latin typeface="Arial" panose="020B0604020202020204" pitchFamily="34" charset="0"/>
                  <a:ea typeface="Calibri" panose="020F0502020204030204" pitchFamily="34" charset="0"/>
                  <a:cs typeface="Arial" panose="020B0604020202020204" pitchFamily="34" charset="0"/>
                </a:rPr>
                <a:t>, U</a:t>
              </a:r>
              <a:r>
                <a:rPr lang="en-US" sz="2000" baseline="-25000" dirty="0">
                  <a:effectLst/>
                  <a:latin typeface="Arial" panose="020B0604020202020204" pitchFamily="34" charset="0"/>
                  <a:ea typeface="Calibri" panose="020F0502020204030204" pitchFamily="34" charset="0"/>
                  <a:cs typeface="Arial" panose="020B0604020202020204" pitchFamily="34" charset="0"/>
                </a:rPr>
                <a:t>C</a:t>
              </a:r>
              <a:r>
                <a:rPr lang="en-US" sz="2000" dirty="0">
                  <a:effectLst/>
                  <a:latin typeface="Arial" panose="020B0604020202020204" pitchFamily="34" charset="0"/>
                  <a:ea typeface="Calibri" panose="020F050202020403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11541BE7-E765-AC0A-D2EB-0D89DC5246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19275" y="1467038"/>
              <a:ext cx="4305446" cy="1288214"/>
            </a:xfrm>
            <a:prstGeom prst="rect">
              <a:avLst/>
            </a:prstGeom>
          </p:spPr>
        </p:pic>
      </p:grpSp>
    </p:spTree>
    <p:extLst>
      <p:ext uri="{BB962C8B-B14F-4D97-AF65-F5344CB8AC3E}">
        <p14:creationId xmlns:p14="http://schemas.microsoft.com/office/powerpoint/2010/main" val="17502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grpSp>
        <p:nvGrpSpPr>
          <p:cNvPr id="6" name="Group 5">
            <a:extLst>
              <a:ext uri="{FF2B5EF4-FFF2-40B4-BE49-F238E27FC236}">
                <a16:creationId xmlns:a16="http://schemas.microsoft.com/office/drawing/2014/main" id="{744AF885-AD3E-AEB5-412E-65AC4567449F}"/>
              </a:ext>
            </a:extLst>
          </p:cNvPr>
          <p:cNvGrpSpPr/>
          <p:nvPr/>
        </p:nvGrpSpPr>
        <p:grpSpPr>
          <a:xfrm>
            <a:off x="795584" y="507523"/>
            <a:ext cx="7552831" cy="1927205"/>
            <a:chOff x="599652" y="464264"/>
            <a:chExt cx="7552831" cy="1927205"/>
          </a:xfrm>
        </p:grpSpPr>
        <p:sp>
          <p:nvSpPr>
            <p:cNvPr id="3" name="Rectangle: Rounded Corners 2">
              <a:extLst>
                <a:ext uri="{FF2B5EF4-FFF2-40B4-BE49-F238E27FC236}">
                  <a16:creationId xmlns:a16="http://schemas.microsoft.com/office/drawing/2014/main" id="{90B96428-D824-B8EB-D8B5-6689E1FC4DC9}"/>
                </a:ext>
              </a:extLst>
            </p:cNvPr>
            <p:cNvSpPr/>
            <p:nvPr/>
          </p:nvSpPr>
          <p:spPr>
            <a:xfrm>
              <a:off x="599653" y="758246"/>
              <a:ext cx="7552830" cy="1633223"/>
            </a:xfrm>
            <a:prstGeom prst="roundRect">
              <a:avLst>
                <a:gd name="adj" fmla="val 12991"/>
              </a:avLst>
            </a:prstGeom>
            <a:solidFill>
              <a:srgbClr val="FFFFFF"/>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2">
              <a:extLst>
                <a:ext uri="{FF2B5EF4-FFF2-40B4-BE49-F238E27FC236}">
                  <a16:creationId xmlns:a16="http://schemas.microsoft.com/office/drawing/2014/main" id="{328E2744-8D73-0500-3FAC-2C3160648FB2}"/>
                </a:ext>
              </a:extLst>
            </p:cNvPr>
            <p:cNvSpPr/>
            <p:nvPr/>
          </p:nvSpPr>
          <p:spPr>
            <a:xfrm>
              <a:off x="599652" y="464264"/>
              <a:ext cx="3677264" cy="587964"/>
            </a:xfrm>
            <a:prstGeom prst="roundRect">
              <a:avLst/>
            </a:prstGeom>
            <a:solidFill>
              <a:schemeClr val="accent1"/>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err="1">
                  <a:solidFill>
                    <a:srgbClr val="FFFFFF"/>
                  </a:solidFill>
                  <a:latin typeface="Arial" panose="020B0604020202020204" pitchFamily="34" charset="0"/>
                  <a:cs typeface="Arial" panose="020B0604020202020204" pitchFamily="34" charset="0"/>
                </a:rPr>
                <a:t>Luyện</a:t>
              </a:r>
              <a:r>
                <a:rPr lang="en-US" sz="2200" b="1" dirty="0">
                  <a:solidFill>
                    <a:srgbClr val="FFFFFF"/>
                  </a:solidFill>
                  <a:latin typeface="Arial" panose="020B0604020202020204" pitchFamily="34" charset="0"/>
                  <a:cs typeface="Arial" panose="020B0604020202020204" pitchFamily="34" charset="0"/>
                </a:rPr>
                <a:t> </a:t>
              </a:r>
              <a:r>
                <a:rPr lang="en-US" sz="2200" b="1" dirty="0" err="1">
                  <a:solidFill>
                    <a:srgbClr val="FFFFFF"/>
                  </a:solidFill>
                  <a:latin typeface="Arial" panose="020B0604020202020204" pitchFamily="34" charset="0"/>
                  <a:cs typeface="Arial" panose="020B0604020202020204" pitchFamily="34" charset="0"/>
                </a:rPr>
                <a:t>tập</a:t>
              </a:r>
              <a:r>
                <a:rPr lang="en-US" sz="2200" b="1" dirty="0">
                  <a:solidFill>
                    <a:srgbClr val="FFFFFF"/>
                  </a:solidFill>
                  <a:latin typeface="Arial" panose="020B0604020202020204" pitchFamily="34" charset="0"/>
                  <a:cs typeface="Arial" panose="020B0604020202020204" pitchFamily="34" charset="0"/>
                </a:rPr>
                <a:t> 2 </a:t>
              </a:r>
              <a:r>
                <a:rPr lang="vi-VN" sz="2200" b="1" dirty="0">
                  <a:solidFill>
                    <a:srgbClr val="FFFFFF"/>
                  </a:solidFill>
                  <a:latin typeface="Arial" panose="020B0604020202020204" pitchFamily="34" charset="0"/>
                  <a:cs typeface="Arial" panose="020B0604020202020204" pitchFamily="34" charset="0"/>
                </a:rPr>
                <a:t>(SGK - tr.</a:t>
              </a:r>
              <a:r>
                <a:rPr lang="en-US" sz="2200" b="1" dirty="0">
                  <a:solidFill>
                    <a:srgbClr val="FFFFFF"/>
                  </a:solidFill>
                  <a:latin typeface="Arial" panose="020B0604020202020204" pitchFamily="34" charset="0"/>
                  <a:cs typeface="Arial" panose="020B0604020202020204" pitchFamily="34" charset="0"/>
                </a:rPr>
                <a:t>10</a:t>
              </a:r>
              <a:r>
                <a:rPr lang="vi-VN" sz="2200" b="1" dirty="0">
                  <a:solidFill>
                    <a:srgbClr val="FFFFFF"/>
                  </a:solidFill>
                  <a:latin typeface="Arial" panose="020B0604020202020204" pitchFamily="34" charset="0"/>
                  <a:cs typeface="Arial" panose="020B0604020202020204" pitchFamily="34" charset="0"/>
                </a:rPr>
                <a:t>)</a:t>
              </a:r>
              <a:endParaRPr lang="en-US" sz="2200" b="1" dirty="0">
                <a:solidFill>
                  <a:srgbClr val="FFFF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868CFD5-1F32-BD3C-9A8A-E65F9533EA3A}"/>
                </a:ext>
              </a:extLst>
            </p:cNvPr>
            <p:cNvSpPr txBox="1"/>
            <p:nvPr/>
          </p:nvSpPr>
          <p:spPr>
            <a:xfrm>
              <a:off x="757026" y="1099812"/>
              <a:ext cx="7238083" cy="1045223"/>
            </a:xfrm>
            <a:prstGeom prst="rect">
              <a:avLst/>
            </a:prstGeom>
            <a:noFill/>
          </p:spPr>
          <p:txBody>
            <a:bodyPr wrap="square">
              <a:spAutoFit/>
            </a:bodyPr>
            <a:lstStyle/>
            <a:p>
              <a:pPr algn="just">
                <a:lnSpc>
                  <a:spcPct val="150000"/>
                </a:lnSpc>
              </a:pPr>
              <a:r>
                <a:rPr lang="vi-VN" sz="2200" dirty="0"/>
                <a:t>Cường độ dòng điện cực đại chạy qua điện trở R là 2A. Biết R = 20 </a:t>
              </a:r>
              <a:r>
                <a:rPr lang="el-GR" sz="2200" dirty="0"/>
                <a:t>Ω, </a:t>
              </a:r>
              <a:r>
                <a:rPr lang="vi-VN" sz="2200" dirty="0"/>
                <a:t>hãy tính công suất tiệu thụ ở điện trở.</a:t>
              </a:r>
              <a:endParaRPr lang="en-US" sz="2200" dirty="0"/>
            </a:p>
          </p:txBody>
        </p:sp>
      </p:grpSp>
      <p:grpSp>
        <p:nvGrpSpPr>
          <p:cNvPr id="7" name="Group 6">
            <a:extLst>
              <a:ext uri="{FF2B5EF4-FFF2-40B4-BE49-F238E27FC236}">
                <a16:creationId xmlns:a16="http://schemas.microsoft.com/office/drawing/2014/main" id="{C4D8417E-3653-6D13-B2B3-720FEFF6D809}"/>
              </a:ext>
            </a:extLst>
          </p:cNvPr>
          <p:cNvGrpSpPr/>
          <p:nvPr/>
        </p:nvGrpSpPr>
        <p:grpSpPr>
          <a:xfrm>
            <a:off x="774526" y="2708773"/>
            <a:ext cx="1859690" cy="1270280"/>
            <a:chOff x="590106" y="3568679"/>
            <a:chExt cx="1859690" cy="1270280"/>
          </a:xfrm>
        </p:grpSpPr>
        <p:pic>
          <p:nvPicPr>
            <p:cNvPr id="8" name="Picture 7">
              <a:extLst>
                <a:ext uri="{FF2B5EF4-FFF2-40B4-BE49-F238E27FC236}">
                  <a16:creationId xmlns:a16="http://schemas.microsoft.com/office/drawing/2014/main" id="{52EE2848-9230-768B-201B-34C68CC909F9}"/>
                </a:ext>
              </a:extLst>
            </p:cNvPr>
            <p:cNvPicPr>
              <a:picLocks noChangeAspect="1"/>
            </p:cNvPicPr>
            <p:nvPr/>
          </p:nvPicPr>
          <p:blipFill>
            <a:blip r:embed="rId3"/>
            <a:stretch>
              <a:fillRect/>
            </a:stretch>
          </p:blipFill>
          <p:spPr>
            <a:xfrm>
              <a:off x="590106" y="3568679"/>
              <a:ext cx="1859690" cy="1270280"/>
            </a:xfrm>
            <a:prstGeom prst="rect">
              <a:avLst/>
            </a:prstGeom>
          </p:spPr>
        </p:pic>
        <p:sp>
          <p:nvSpPr>
            <p:cNvPr id="9" name="TextBox 8">
              <a:extLst>
                <a:ext uri="{FF2B5EF4-FFF2-40B4-BE49-F238E27FC236}">
                  <a16:creationId xmlns:a16="http://schemas.microsoft.com/office/drawing/2014/main" id="{D66CA001-87F8-ADDF-9AFA-4A3937C9EBD8}"/>
                </a:ext>
              </a:extLst>
            </p:cNvPr>
            <p:cNvSpPr txBox="1"/>
            <p:nvPr/>
          </p:nvSpPr>
          <p:spPr>
            <a:xfrm>
              <a:off x="1160718" y="3988375"/>
              <a:ext cx="718466" cy="430887"/>
            </a:xfrm>
            <a:prstGeom prst="rect">
              <a:avLst/>
            </a:prstGeom>
            <a:noFill/>
          </p:spPr>
          <p:txBody>
            <a:bodyPr wrap="none" rtlCol="0">
              <a:spAutoFit/>
            </a:bodyPr>
            <a:lstStyle/>
            <a:p>
              <a:pPr algn="ctr"/>
              <a:r>
                <a:rPr lang="en-US" sz="2200" b="1" dirty="0" err="1"/>
                <a:t>Giải</a:t>
              </a:r>
              <a:endParaRPr lang="en-US" sz="2200" b="1" dirty="0"/>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83CCA19-987E-1C39-8F71-32E1BC7640D8}"/>
                  </a:ext>
                </a:extLst>
              </p:cNvPr>
              <p:cNvSpPr txBox="1"/>
              <p:nvPr/>
            </p:nvSpPr>
            <p:spPr>
              <a:xfrm>
                <a:off x="3274352" y="2951145"/>
                <a:ext cx="4672182" cy="1550937"/>
              </a:xfrm>
              <a:prstGeom prst="rect">
                <a:avLst/>
              </a:prstGeom>
              <a:noFill/>
            </p:spPr>
            <p:txBody>
              <a:bodyPr wrap="square">
                <a:spAutoFit/>
              </a:bodyPr>
              <a:lstStyle/>
              <a:p>
                <a:pPr marL="0" marR="0" algn="just">
                  <a:lnSpc>
                    <a:spcPct val="150000"/>
                  </a:lnSpc>
                  <a:spcBef>
                    <a:spcPts val="0"/>
                  </a:spcBef>
                  <a:spcAft>
                    <a:spcPts val="0"/>
                  </a:spcAft>
                </a:pPr>
                <a:r>
                  <a:rPr lang="en-US" sz="2200" dirty="0" err="1">
                    <a:effectLst/>
                    <a:latin typeface="Arial" panose="020B0604020202020204" pitchFamily="34" charset="0"/>
                    <a:ea typeface="Calibri" panose="020F0502020204030204" pitchFamily="34" charset="0"/>
                    <a:cs typeface="Arial" panose="020B0604020202020204" pitchFamily="34" charset="0"/>
                  </a:rPr>
                  <a:t>Công</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suất</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tiêu</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thụ</a:t>
                </a:r>
                <a:r>
                  <a:rPr lang="en-US" sz="2200" dirty="0">
                    <a:effectLst/>
                    <a:latin typeface="Arial" panose="020B0604020202020204" pitchFamily="34" charset="0"/>
                    <a:ea typeface="Calibri" panose="020F0502020204030204" pitchFamily="34" charset="0"/>
                    <a:cs typeface="Arial" panose="020B0604020202020204" pitchFamily="34" charset="0"/>
                  </a:rPr>
                  <a:t> ở </a:t>
                </a:r>
                <a:r>
                  <a:rPr lang="en-US" sz="2200" dirty="0" err="1">
                    <a:effectLst/>
                    <a:latin typeface="Arial" panose="020B0604020202020204" pitchFamily="34" charset="0"/>
                    <a:ea typeface="Calibri" panose="020F0502020204030204" pitchFamily="34" charset="0"/>
                    <a:cs typeface="Arial" panose="020B0604020202020204" pitchFamily="34" charset="0"/>
                  </a:rPr>
                  <a:t>điện</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trở</a:t>
                </a:r>
                <a:r>
                  <a:rPr lang="en-US" sz="2200" dirty="0">
                    <a:effectLst/>
                    <a:latin typeface="Arial" panose="020B0604020202020204" pitchFamily="34" charset="0"/>
                    <a:ea typeface="Calibri" panose="020F0502020204030204" pitchFamily="34" charset="0"/>
                    <a:cs typeface="Arial" panose="020B0604020202020204" pitchFamily="34" charset="0"/>
                  </a:rPr>
                  <a:t> </a:t>
                </a:r>
                <a:r>
                  <a:rPr lang="en-US" sz="2200" dirty="0" err="1">
                    <a:effectLst/>
                    <a:latin typeface="Arial" panose="020B0604020202020204" pitchFamily="34" charset="0"/>
                    <a:ea typeface="Calibri" panose="020F0502020204030204" pitchFamily="34" charset="0"/>
                    <a:cs typeface="Arial" panose="020B0604020202020204" pitchFamily="34" charset="0"/>
                  </a:rPr>
                  <a:t>là</a:t>
                </a:r>
                <a:r>
                  <a:rPr lang="en-US" sz="22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𝒫</m:t>
                      </m:r>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𝑅</m:t>
                      </m:r>
                      <m:sSubSup>
                        <m:sSub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2200" i="1" smtClean="0">
                          <a:effectLst/>
                          <a:latin typeface="Cambria Math" panose="02040503050406030204" pitchFamily="18" charset="0"/>
                          <a:ea typeface="Times New Roman" panose="02020603050405020304" pitchFamily="18" charset="0"/>
                          <a:cs typeface="Times New Roman" panose="02020603050405020304" pitchFamily="18" charset="0"/>
                        </a:rPr>
                        <m:t>=40 </m:t>
                      </m:r>
                      <m:r>
                        <a:rPr lang="en-US" sz="2200" i="1" smtClean="0">
                          <a:effectLst/>
                          <a:latin typeface="Cambria Math" panose="02040503050406030204" pitchFamily="18" charset="0"/>
                          <a:ea typeface="Times New Roman" panose="02020603050405020304" pitchFamily="18" charset="0"/>
                          <a:cs typeface="Times New Roman" panose="02020603050405020304" pitchFamily="18" charset="0"/>
                        </a:rPr>
                        <m:t>𝑊</m:t>
                      </m:r>
                    </m:oMath>
                  </m:oMathPara>
                </a14:m>
                <a:endParaRPr lang="en-US" sz="22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483CCA19-987E-1C39-8F71-32E1BC7640D8}"/>
                  </a:ext>
                </a:extLst>
              </p:cNvPr>
              <p:cNvSpPr txBox="1">
                <a:spLocks noRot="1" noChangeAspect="1" noMove="1" noResize="1" noEditPoints="1" noAdjustHandles="1" noChangeArrowheads="1" noChangeShapeType="1" noTextEdit="1"/>
              </p:cNvSpPr>
              <p:nvPr/>
            </p:nvSpPr>
            <p:spPr>
              <a:xfrm>
                <a:off x="3274352" y="2951145"/>
                <a:ext cx="4672182" cy="1550937"/>
              </a:xfrm>
              <a:prstGeom prst="rect">
                <a:avLst/>
              </a:prstGeom>
              <a:blipFill>
                <a:blip r:embed="rId4"/>
                <a:stretch>
                  <a:fillRect l="-16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421EEB-D8FC-A22E-AD59-99F2CC2DD916}"/>
              </a:ext>
            </a:extLst>
          </p:cNvPr>
          <p:cNvSpPr/>
          <p:nvPr/>
        </p:nvSpPr>
        <p:spPr>
          <a:xfrm>
            <a:off x="0" y="0"/>
            <a:ext cx="9144000" cy="99946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2.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Thí</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nghiệm</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khảo</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sát</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đoạn</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mạch</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xoay</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chiều</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RLC </a:t>
            </a:r>
          </a:p>
          <a:p>
            <a:pPr marL="0" marR="0" algn="ctr">
              <a:lnSpc>
                <a:spcPct val="120000"/>
              </a:lnSpc>
              <a:spcBef>
                <a:spcPts val="0"/>
              </a:spcBef>
              <a:spcAft>
                <a:spcPts val="0"/>
              </a:spcAft>
            </a:pP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mắc</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9FA4CD5F-ED48-20FB-6AA5-BD75142FA15E}"/>
              </a:ext>
            </a:extLst>
          </p:cNvPr>
          <p:cNvSpPr/>
          <p:nvPr/>
        </p:nvSpPr>
        <p:spPr>
          <a:xfrm>
            <a:off x="416823" y="1479329"/>
            <a:ext cx="3006860" cy="587964"/>
          </a:xfrm>
          <a:prstGeom prst="roundRect">
            <a:avLst/>
          </a:prstGeom>
          <a:solidFill>
            <a:schemeClr val="accent3"/>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hỏi</a:t>
            </a:r>
            <a:r>
              <a:rPr lang="en-US" sz="2000" b="1" dirty="0">
                <a:solidFill>
                  <a:srgbClr val="FFFFFF"/>
                </a:solidFill>
                <a:latin typeface="Arial" panose="020B0604020202020204" pitchFamily="34" charset="0"/>
                <a:cs typeface="Arial" panose="020B0604020202020204" pitchFamily="34" charset="0"/>
              </a:rPr>
              <a:t> 8 </a:t>
            </a:r>
            <a:r>
              <a:rPr lang="vi-VN" sz="2000" b="1" dirty="0">
                <a:solidFill>
                  <a:srgbClr val="FFFFFF"/>
                </a:solidFill>
                <a:latin typeface="Arial" panose="020B0604020202020204" pitchFamily="34" charset="0"/>
                <a:cs typeface="Arial" panose="020B0604020202020204" pitchFamily="34" charset="0"/>
              </a:rPr>
              <a:t>(SGK - tr.</a:t>
            </a:r>
            <a:r>
              <a:rPr lang="en-US" sz="2000" b="1" dirty="0">
                <a:solidFill>
                  <a:srgbClr val="FFFFFF"/>
                </a:solidFill>
                <a:latin typeface="Arial" panose="020B0604020202020204" pitchFamily="34" charset="0"/>
                <a:cs typeface="Arial" panose="020B0604020202020204" pitchFamily="34" charset="0"/>
              </a:rPr>
              <a:t>11</a:t>
            </a:r>
            <a:r>
              <a:rPr lang="vi-VN" sz="2000" b="1" dirty="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4E8393-CE14-5FF5-AA7A-D970E5C79900}"/>
              </a:ext>
            </a:extLst>
          </p:cNvPr>
          <p:cNvSpPr txBox="1"/>
          <p:nvPr/>
        </p:nvSpPr>
        <p:spPr>
          <a:xfrm>
            <a:off x="416823" y="2243285"/>
            <a:ext cx="4995148" cy="2112822"/>
          </a:xfrm>
          <a:prstGeom prst="rect">
            <a:avLst/>
          </a:prstGeom>
          <a:noFill/>
        </p:spPr>
        <p:txBody>
          <a:bodyPr wrap="square">
            <a:spAutoFit/>
          </a:bodyPr>
          <a:lstStyle/>
          <a:p>
            <a:pPr algn="just">
              <a:lnSpc>
                <a:spcPct val="170000"/>
              </a:lnSpc>
            </a:pPr>
            <a:r>
              <a:rPr lang="vi-VN" sz="2000" dirty="0"/>
              <a:t>Làm thế nào để đo được tần số, cường độ dòng điện hiệu dụng và điện áp hiệu dụng của đoạn mạch điện xoay chiều bằng đồng hồ đo điện đa năng?</a:t>
            </a:r>
            <a:endParaRPr lang="en-US" sz="2000" dirty="0"/>
          </a:p>
        </p:txBody>
      </p:sp>
      <p:grpSp>
        <p:nvGrpSpPr>
          <p:cNvPr id="8" name="Group 7">
            <a:extLst>
              <a:ext uri="{FF2B5EF4-FFF2-40B4-BE49-F238E27FC236}">
                <a16:creationId xmlns:a16="http://schemas.microsoft.com/office/drawing/2014/main" id="{43E43854-CCC0-D246-698C-732AC1402DEE}"/>
              </a:ext>
            </a:extLst>
          </p:cNvPr>
          <p:cNvGrpSpPr/>
          <p:nvPr/>
        </p:nvGrpSpPr>
        <p:grpSpPr>
          <a:xfrm>
            <a:off x="5878619" y="1836905"/>
            <a:ext cx="2848558" cy="2732630"/>
            <a:chOff x="5878619" y="1845832"/>
            <a:chExt cx="2848558" cy="2732630"/>
          </a:xfrm>
        </p:grpSpPr>
        <p:pic>
          <p:nvPicPr>
            <p:cNvPr id="6" name="Picture 5">
              <a:extLst>
                <a:ext uri="{FF2B5EF4-FFF2-40B4-BE49-F238E27FC236}">
                  <a16:creationId xmlns:a16="http://schemas.microsoft.com/office/drawing/2014/main" id="{3FCB1F2C-491E-DC85-E8ED-F5CA4B2F125B}"/>
                </a:ext>
              </a:extLst>
            </p:cNvPr>
            <p:cNvPicPr>
              <a:picLocks noChangeAspect="1"/>
            </p:cNvPicPr>
            <p:nvPr/>
          </p:nvPicPr>
          <p:blipFill rotWithShape="1">
            <a:blip r:embed="rId2">
              <a:extLst>
                <a:ext uri="{28A0092B-C50C-407E-A947-70E740481C1C}">
                  <a14:useLocalDpi xmlns:a14="http://schemas.microsoft.com/office/drawing/2010/main" val="0"/>
                </a:ext>
              </a:extLst>
            </a:blip>
            <a:srcRect t="9682" b="9632"/>
            <a:stretch/>
          </p:blipFill>
          <p:spPr>
            <a:xfrm>
              <a:off x="5878619" y="1845832"/>
              <a:ext cx="2848558" cy="2298383"/>
            </a:xfrm>
            <a:prstGeom prst="rect">
              <a:avLst/>
            </a:prstGeom>
          </p:spPr>
        </p:pic>
        <p:sp>
          <p:nvSpPr>
            <p:cNvPr id="7" name="Rectangle 6">
              <a:extLst>
                <a:ext uri="{FF2B5EF4-FFF2-40B4-BE49-F238E27FC236}">
                  <a16:creationId xmlns:a16="http://schemas.microsoft.com/office/drawing/2014/main" id="{8190042F-CD87-221B-AC26-02141D3F6EF4}"/>
                </a:ext>
              </a:extLst>
            </p:cNvPr>
            <p:cNvSpPr/>
            <p:nvPr/>
          </p:nvSpPr>
          <p:spPr>
            <a:xfrm>
              <a:off x="6030754" y="4239908"/>
              <a:ext cx="2544287" cy="338554"/>
            </a:xfrm>
            <a:prstGeom prst="rect">
              <a:avLst/>
            </a:prstGeom>
          </p:spPr>
          <p:txBody>
            <a:bodyPr wrap="none">
              <a:spAutoFit/>
            </a:bodyPr>
            <a:lstStyle/>
            <a:p>
              <a:pPr algn="ctr"/>
              <a:r>
                <a:rPr lang="vi-VN" sz="1600" dirty="0">
                  <a:solidFill>
                    <a:srgbClr val="002060"/>
                  </a:solidFill>
                </a:rPr>
                <a:t>Đ</a:t>
              </a:r>
              <a:r>
                <a:rPr lang="en-US" sz="1600" dirty="0" err="1">
                  <a:solidFill>
                    <a:srgbClr val="002060"/>
                  </a:solidFill>
                </a:rPr>
                <a:t>ồng</a:t>
              </a:r>
              <a:r>
                <a:rPr lang="en-US" sz="1600" dirty="0">
                  <a:solidFill>
                    <a:srgbClr val="002060"/>
                  </a:solidFill>
                </a:rPr>
                <a:t> </a:t>
              </a:r>
              <a:r>
                <a:rPr lang="en-US" sz="1600" dirty="0" err="1">
                  <a:solidFill>
                    <a:srgbClr val="002060"/>
                  </a:solidFill>
                </a:rPr>
                <a:t>hồ</a:t>
              </a:r>
              <a:r>
                <a:rPr lang="en-US" sz="1600" dirty="0">
                  <a:solidFill>
                    <a:srgbClr val="002060"/>
                  </a:solidFill>
                </a:rPr>
                <a:t> </a:t>
              </a:r>
              <a:r>
                <a:rPr lang="en-US" sz="1600" dirty="0" err="1">
                  <a:solidFill>
                    <a:srgbClr val="002060"/>
                  </a:solidFill>
                </a:rPr>
                <a:t>đo</a:t>
              </a:r>
              <a:r>
                <a:rPr lang="en-US" sz="1600" dirty="0">
                  <a:solidFill>
                    <a:srgbClr val="002060"/>
                  </a:solidFill>
                </a:rPr>
                <a:t> </a:t>
              </a:r>
              <a:r>
                <a:rPr lang="en-US" sz="1600" dirty="0" err="1">
                  <a:solidFill>
                    <a:srgbClr val="002060"/>
                  </a:solidFill>
                </a:rPr>
                <a:t>điện</a:t>
              </a:r>
              <a:r>
                <a:rPr lang="en-US" sz="1600" dirty="0">
                  <a:solidFill>
                    <a:srgbClr val="002060"/>
                  </a:solidFill>
                </a:rPr>
                <a:t> </a:t>
              </a:r>
              <a:r>
                <a:rPr lang="en-US" sz="1600" dirty="0" err="1">
                  <a:solidFill>
                    <a:srgbClr val="002060"/>
                  </a:solidFill>
                </a:rPr>
                <a:t>đa</a:t>
              </a:r>
              <a:r>
                <a:rPr lang="en-US" sz="1600" dirty="0">
                  <a:solidFill>
                    <a:srgbClr val="002060"/>
                  </a:solidFill>
                </a:rPr>
                <a:t> </a:t>
              </a:r>
              <a:r>
                <a:rPr lang="en-US" sz="1600" dirty="0" err="1">
                  <a:solidFill>
                    <a:srgbClr val="002060"/>
                  </a:solidFill>
                </a:rPr>
                <a:t>năng</a:t>
              </a:r>
              <a:r>
                <a:rPr lang="en-US" sz="1600" dirty="0">
                  <a:solidFill>
                    <a:srgbClr val="002060"/>
                  </a:solidFill>
                </a:rPr>
                <a:t> </a:t>
              </a:r>
            </a:p>
          </p:txBody>
        </p:sp>
      </p:grpSp>
    </p:spTree>
    <p:extLst>
      <p:ext uri="{BB962C8B-B14F-4D97-AF65-F5344CB8AC3E}">
        <p14:creationId xmlns:p14="http://schemas.microsoft.com/office/powerpoint/2010/main" val="38481855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D266F94-A88D-795A-F46A-02F312970F07}"/>
              </a:ext>
            </a:extLst>
          </p:cNvPr>
          <p:cNvSpPr/>
          <p:nvPr/>
        </p:nvSpPr>
        <p:spPr>
          <a:xfrm>
            <a:off x="0" y="2291508"/>
            <a:ext cx="700026" cy="28519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244D018-62D9-F5FA-7D71-AB21AE9C25F7}"/>
              </a:ext>
            </a:extLst>
          </p:cNvPr>
          <p:cNvGrpSpPr/>
          <p:nvPr/>
        </p:nvGrpSpPr>
        <p:grpSpPr>
          <a:xfrm>
            <a:off x="274197" y="351820"/>
            <a:ext cx="1951013" cy="641476"/>
            <a:chOff x="591664" y="323909"/>
            <a:chExt cx="1951013" cy="641476"/>
          </a:xfrm>
        </p:grpSpPr>
        <p:sp>
          <p:nvSpPr>
            <p:cNvPr id="3" name="Rounded Rectangle 2">
              <a:extLst>
                <a:ext uri="{FF2B5EF4-FFF2-40B4-BE49-F238E27FC236}">
                  <a16:creationId xmlns:a16="http://schemas.microsoft.com/office/drawing/2014/main" id="{C07546D1-054B-4DCE-FB2C-2E1E9441C32E}"/>
                </a:ext>
              </a:extLst>
            </p:cNvPr>
            <p:cNvSpPr/>
            <p:nvPr/>
          </p:nvSpPr>
          <p:spPr>
            <a:xfrm>
              <a:off x="591664" y="323909"/>
              <a:ext cx="1951013" cy="641476"/>
            </a:xfrm>
            <a:prstGeom prst="roundRect">
              <a:avLst>
                <a:gd name="adj" fmla="val 48700"/>
              </a:avLst>
            </a:prstGeom>
            <a:solidFill>
              <a:schemeClr val="accent4">
                <a:lumMod val="60000"/>
                <a:lumOff val="40000"/>
              </a:schemeClr>
            </a:solidFill>
            <a:ln w="190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F6D296-FBC4-10C4-141D-C042D5D71512}"/>
                </a:ext>
              </a:extLst>
            </p:cNvPr>
            <p:cNvPicPr>
              <a:picLocks noChangeAspect="1"/>
            </p:cNvPicPr>
            <p:nvPr/>
          </p:nvPicPr>
          <p:blipFill>
            <a:blip r:embed="rId2"/>
            <a:stretch>
              <a:fillRect/>
            </a:stretch>
          </p:blipFill>
          <p:spPr>
            <a:xfrm>
              <a:off x="591665" y="323909"/>
              <a:ext cx="630960" cy="641476"/>
            </a:xfrm>
            <a:prstGeom prst="rect">
              <a:avLst/>
            </a:prstGeom>
          </p:spPr>
        </p:pic>
        <p:sp>
          <p:nvSpPr>
            <p:cNvPr id="5" name="TextBox 4">
              <a:extLst>
                <a:ext uri="{FF2B5EF4-FFF2-40B4-BE49-F238E27FC236}">
                  <a16:creationId xmlns:a16="http://schemas.microsoft.com/office/drawing/2014/main" id="{BE13CEB0-E17F-8B71-9713-C3B247E16177}"/>
                </a:ext>
              </a:extLst>
            </p:cNvPr>
            <p:cNvSpPr txBox="1"/>
            <p:nvPr/>
          </p:nvSpPr>
          <p:spPr>
            <a:xfrm>
              <a:off x="1148197" y="429203"/>
              <a:ext cx="1320052" cy="430887"/>
            </a:xfrm>
            <a:prstGeom prst="rect">
              <a:avLst/>
            </a:prstGeom>
            <a:noFill/>
          </p:spPr>
          <p:txBody>
            <a:bodyPr wrap="square" rtlCol="0">
              <a:spAutoFit/>
            </a:bodyPr>
            <a:lstStyle/>
            <a:p>
              <a:pPr algn="ctr"/>
              <a:r>
                <a:rPr lang="en-US" sz="2200" b="1" dirty="0" err="1">
                  <a:solidFill>
                    <a:srgbClr val="FFFFFF"/>
                  </a:solidFill>
                </a:rPr>
                <a:t>Gợi</a:t>
              </a:r>
              <a:r>
                <a:rPr lang="en-US" sz="2200" b="1" dirty="0">
                  <a:solidFill>
                    <a:srgbClr val="FFFFFF"/>
                  </a:solidFill>
                </a:rPr>
                <a:t> ý:</a:t>
              </a:r>
            </a:p>
          </p:txBody>
        </p:sp>
      </p:grpSp>
      <p:grpSp>
        <p:nvGrpSpPr>
          <p:cNvPr id="22" name="Group 21">
            <a:extLst>
              <a:ext uri="{FF2B5EF4-FFF2-40B4-BE49-F238E27FC236}">
                <a16:creationId xmlns:a16="http://schemas.microsoft.com/office/drawing/2014/main" id="{23F295FA-11B3-0760-0B0A-78EA4DDE6AEE}"/>
              </a:ext>
            </a:extLst>
          </p:cNvPr>
          <p:cNvGrpSpPr/>
          <p:nvPr/>
        </p:nvGrpSpPr>
        <p:grpSpPr>
          <a:xfrm>
            <a:off x="274197" y="1365300"/>
            <a:ext cx="2739907" cy="3096531"/>
            <a:chOff x="217599" y="1302795"/>
            <a:chExt cx="2739907" cy="3096531"/>
          </a:xfrm>
        </p:grpSpPr>
        <p:sp>
          <p:nvSpPr>
            <p:cNvPr id="10" name="Rectangle: Rounded Corners 9">
              <a:extLst>
                <a:ext uri="{FF2B5EF4-FFF2-40B4-BE49-F238E27FC236}">
                  <a16:creationId xmlns:a16="http://schemas.microsoft.com/office/drawing/2014/main" id="{52EBA1C4-AA03-23FA-E427-C6CAC8673DA1}"/>
                </a:ext>
              </a:extLst>
            </p:cNvPr>
            <p:cNvSpPr/>
            <p:nvPr/>
          </p:nvSpPr>
          <p:spPr>
            <a:xfrm>
              <a:off x="217599" y="1302795"/>
              <a:ext cx="2739907" cy="3096531"/>
            </a:xfrm>
            <a:prstGeom prst="roundRect">
              <a:avLst>
                <a:gd name="adj" fmla="val 7314"/>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B0B838-7B62-80A3-D838-94298C5428F9}"/>
                </a:ext>
              </a:extLst>
            </p:cNvPr>
            <p:cNvSpPr/>
            <p:nvPr/>
          </p:nvSpPr>
          <p:spPr>
            <a:xfrm>
              <a:off x="274197" y="1427812"/>
              <a:ext cx="2626710" cy="2669642"/>
            </a:xfrm>
            <a:prstGeom prst="rect">
              <a:avLst/>
            </a:prstGeom>
          </p:spPr>
          <p:txBody>
            <a:bodyPr wrap="square">
              <a:spAutoFit/>
            </a:bodyPr>
            <a:lstStyle/>
            <a:p>
              <a:pPr marL="0" marR="0" algn="just">
                <a:lnSpc>
                  <a:spcPct val="150000"/>
                </a:lnSpc>
                <a:spcBef>
                  <a:spcPts val="0"/>
                </a:spcBef>
                <a:spcAft>
                  <a:spcPts val="0"/>
                </a:spcAft>
              </a:pPr>
              <a:r>
                <a:rPr lang="en-US" sz="1900" dirty="0" err="1">
                  <a:effectLst/>
                  <a:latin typeface="Arial" panose="020B0604020202020204" pitchFamily="34" charset="0"/>
                  <a:ea typeface="Calibri" panose="020F0502020204030204" pitchFamily="34" charset="0"/>
                  <a:cs typeface="Arial" panose="020B0604020202020204" pitchFamily="34" charset="0"/>
                </a:rPr>
                <a:t>Mắc</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nối</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tiếp</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đồng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hồ</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đa</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năng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với</a:t>
              </a:r>
              <a:r>
                <a:rPr lang="en-US" sz="1900" dirty="0">
                  <a:effectLst/>
                  <a:latin typeface="Arial" panose="020B0604020202020204" pitchFamily="34" charset="0"/>
                  <a:ea typeface="Calibri" panose="020F0502020204030204" pitchFamily="34" charset="0"/>
                  <a:cs typeface="Arial" panose="020B0604020202020204" pitchFamily="34" charset="0"/>
                </a:rPr>
                <a:t> R </a:t>
              </a:r>
              <a:r>
                <a:rPr lang="en-US" sz="1900" dirty="0" err="1">
                  <a:effectLst/>
                  <a:latin typeface="Arial" panose="020B0604020202020204" pitchFamily="34" charset="0"/>
                  <a:ea typeface="Calibri" panose="020F0502020204030204" pitchFamily="34" charset="0"/>
                  <a:cs typeface="Arial" panose="020B0604020202020204" pitchFamily="34" charset="0"/>
                </a:rPr>
                <a:t>để</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đo</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cường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độ</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dòng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điện</a:t>
              </a:r>
              <a:r>
                <a:rPr lang="en-US" sz="1900" dirty="0">
                  <a:effectLst/>
                  <a:latin typeface="Arial" panose="020B0604020202020204" pitchFamily="34" charset="0"/>
                  <a:ea typeface="Calibri" panose="020F0502020204030204" pitchFamily="34" charset="0"/>
                  <a:cs typeface="Arial" panose="020B0604020202020204" pitchFamily="34" charset="0"/>
                </a:rPr>
                <a:t> qua </a:t>
              </a:r>
              <a:r>
                <a:rPr lang="en-US" sz="1900" dirty="0" err="1">
                  <a:effectLst/>
                  <a:latin typeface="Arial" panose="020B0604020202020204" pitchFamily="34" charset="0"/>
                  <a:ea typeface="Calibri" panose="020F0502020204030204" pitchFamily="34" charset="0"/>
                  <a:cs typeface="Arial" panose="020B0604020202020204" pitchFamily="34" charset="0"/>
                </a:rPr>
                <a:t>đoạn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mạch</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lưu</a:t>
              </a:r>
              <a:r>
                <a:rPr lang="en-US" sz="1900" dirty="0">
                  <a:effectLst/>
                  <a:latin typeface="Arial" panose="020B0604020202020204" pitchFamily="34" charset="0"/>
                  <a:ea typeface="Calibri" panose="020F0502020204030204" pitchFamily="34" charset="0"/>
                  <a:cs typeface="Arial" panose="020B0604020202020204" pitchFamily="34" charset="0"/>
                </a:rPr>
                <a:t> ý </a:t>
              </a:r>
              <a:r>
                <a:rPr lang="en-US" sz="1900" dirty="0" err="1">
                  <a:effectLst/>
                  <a:latin typeface="Arial" panose="020B0604020202020204" pitchFamily="34" charset="0"/>
                  <a:ea typeface="Calibri" panose="020F0502020204030204" pitchFamily="34" charset="0"/>
                  <a:cs typeface="Arial" panose="020B0604020202020204" pitchFamily="34" charset="0"/>
                </a:rPr>
                <a:t>vặn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núm</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xoay</a:t>
              </a:r>
              <a:r>
                <a:rPr lang="en-US" sz="1900" dirty="0">
                  <a:effectLst/>
                  <a:latin typeface="Arial" panose="020B0604020202020204" pitchFamily="34" charset="0"/>
                  <a:ea typeface="Calibri" panose="020F0502020204030204" pitchFamily="34" charset="0"/>
                  <a:cs typeface="Arial" panose="020B0604020202020204" pitchFamily="34" charset="0"/>
                </a:rPr>
                <a:t> sang thang </a:t>
              </a:r>
              <a:r>
                <a:rPr lang="en-US" sz="1900" dirty="0" err="1">
                  <a:effectLst/>
                  <a:latin typeface="Arial" panose="020B0604020202020204" pitchFamily="34" charset="0"/>
                  <a:ea typeface="Calibri" panose="020F0502020204030204" pitchFamily="34" charset="0"/>
                  <a:cs typeface="Arial" panose="020B0604020202020204" pitchFamily="34" charset="0"/>
                </a:rPr>
                <a:t>đo</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dòng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điện</a:t>
              </a:r>
              <a:r>
                <a:rPr lang="en-US" sz="1900" dirty="0">
                  <a:effectLst/>
                  <a:latin typeface="Arial" panose="020B0604020202020204" pitchFamily="34" charset="0"/>
                  <a:ea typeface="Calibri" panose="020F0502020204030204" pitchFamily="34" charset="0"/>
                  <a:cs typeface="Arial" panose="020B0604020202020204" pitchFamily="34" charset="0"/>
                </a:rPr>
                <a:t>).</a:t>
              </a:r>
            </a:p>
          </p:txBody>
        </p:sp>
      </p:grpSp>
      <p:grpSp>
        <p:nvGrpSpPr>
          <p:cNvPr id="23" name="Group 22">
            <a:extLst>
              <a:ext uri="{FF2B5EF4-FFF2-40B4-BE49-F238E27FC236}">
                <a16:creationId xmlns:a16="http://schemas.microsoft.com/office/drawing/2014/main" id="{01AAB83B-EFDE-9C75-B8A0-7663611A1241}"/>
              </a:ext>
            </a:extLst>
          </p:cNvPr>
          <p:cNvGrpSpPr/>
          <p:nvPr/>
        </p:nvGrpSpPr>
        <p:grpSpPr>
          <a:xfrm>
            <a:off x="3172786" y="1365299"/>
            <a:ext cx="2739907" cy="3096531"/>
            <a:chOff x="217599" y="1302795"/>
            <a:chExt cx="2739907" cy="3096531"/>
          </a:xfrm>
        </p:grpSpPr>
        <p:sp>
          <p:nvSpPr>
            <p:cNvPr id="24" name="Rectangle: Rounded Corners 23">
              <a:extLst>
                <a:ext uri="{FF2B5EF4-FFF2-40B4-BE49-F238E27FC236}">
                  <a16:creationId xmlns:a16="http://schemas.microsoft.com/office/drawing/2014/main" id="{B290FEC5-829C-98B1-AC8A-5394C974E4AA}"/>
                </a:ext>
              </a:extLst>
            </p:cNvPr>
            <p:cNvSpPr/>
            <p:nvPr/>
          </p:nvSpPr>
          <p:spPr>
            <a:xfrm>
              <a:off x="217599" y="1302795"/>
              <a:ext cx="2739907" cy="3096531"/>
            </a:xfrm>
            <a:prstGeom prst="roundRect">
              <a:avLst>
                <a:gd name="adj" fmla="val 7314"/>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F5748A8-8A92-870C-B8C0-A3BCED45CE54}"/>
                </a:ext>
              </a:extLst>
            </p:cNvPr>
            <p:cNvSpPr/>
            <p:nvPr/>
          </p:nvSpPr>
          <p:spPr>
            <a:xfrm>
              <a:off x="324817" y="1427813"/>
              <a:ext cx="2525469" cy="2669642"/>
            </a:xfrm>
            <a:prstGeom prst="rect">
              <a:avLst/>
            </a:prstGeom>
          </p:spPr>
          <p:txBody>
            <a:bodyPr wrap="square">
              <a:spAutoFit/>
            </a:bodyPr>
            <a:lstStyle/>
            <a:p>
              <a:pPr marL="0" marR="0" algn="just">
                <a:lnSpc>
                  <a:spcPct val="150000"/>
                </a:lnSpc>
                <a:spcBef>
                  <a:spcPts val="0"/>
                </a:spcBef>
                <a:spcAft>
                  <a:spcPts val="0"/>
                </a:spcAft>
              </a:pPr>
              <a:r>
                <a:rPr lang="en-US" sz="1900" dirty="0" err="1">
                  <a:effectLst/>
                  <a:latin typeface="Arial" panose="020B0604020202020204" pitchFamily="34" charset="0"/>
                  <a:ea typeface="Calibri" panose="020F0502020204030204" pitchFamily="34" charset="0"/>
                  <a:cs typeface="Arial" panose="020B0604020202020204" pitchFamily="34" charset="0"/>
                </a:rPr>
                <a:t>Mắc</a:t>
              </a:r>
              <a:r>
                <a:rPr lang="en-US" sz="1900" dirty="0">
                  <a:effectLst/>
                  <a:latin typeface="Arial" panose="020B0604020202020204" pitchFamily="34" charset="0"/>
                  <a:ea typeface="Calibri" panose="020F0502020204030204" pitchFamily="34" charset="0"/>
                  <a:cs typeface="Arial" panose="020B0604020202020204" pitchFamily="34" charset="0"/>
                </a:rPr>
                <a:t> song </a:t>
              </a:r>
              <a:r>
                <a:rPr lang="en-US" sz="1900" dirty="0" err="1">
                  <a:effectLst/>
                  <a:latin typeface="Arial" panose="020B0604020202020204" pitchFamily="34" charset="0"/>
                  <a:ea typeface="Calibri" panose="020F0502020204030204" pitchFamily="34" charset="0"/>
                  <a:cs typeface="Arial" panose="020B0604020202020204" pitchFamily="34" charset="0"/>
                </a:rPr>
                <a:t>song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đồng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hồ</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đa</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năng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với</a:t>
              </a:r>
              <a:r>
                <a:rPr lang="en-US" sz="1900" dirty="0">
                  <a:effectLst/>
                  <a:latin typeface="Arial" panose="020B0604020202020204" pitchFamily="34" charset="0"/>
                  <a:ea typeface="Calibri" panose="020F0502020204030204" pitchFamily="34" charset="0"/>
                  <a:cs typeface="Arial" panose="020B0604020202020204" pitchFamily="34" charset="0"/>
                </a:rPr>
                <a:t> R </a:t>
              </a:r>
              <a:r>
                <a:rPr lang="en-US" sz="1900" dirty="0" err="1">
                  <a:effectLst/>
                  <a:latin typeface="Arial" panose="020B0604020202020204" pitchFamily="34" charset="0"/>
                  <a:ea typeface="Calibri" panose="020F0502020204030204" pitchFamily="34" charset="0"/>
                  <a:cs typeface="Arial" panose="020B0604020202020204" pitchFamily="34" charset="0"/>
                </a:rPr>
                <a:t>để</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đo</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điện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áp</a:t>
              </a:r>
              <a:r>
                <a:rPr lang="en-US" sz="1900" dirty="0">
                  <a:effectLst/>
                  <a:latin typeface="Arial" panose="020B0604020202020204" pitchFamily="34" charset="0"/>
                  <a:ea typeface="Calibri" panose="020F0502020204030204" pitchFamily="34" charset="0"/>
                  <a:cs typeface="Arial" panose="020B0604020202020204" pitchFamily="34" charset="0"/>
                </a:rPr>
                <a:t> U</a:t>
              </a:r>
              <a:r>
                <a:rPr lang="en-US" sz="1900" baseline="-25000" dirty="0">
                  <a:effectLst/>
                  <a:latin typeface="Arial" panose="020B0604020202020204" pitchFamily="34" charset="0"/>
                  <a:ea typeface="Calibri" panose="020F0502020204030204" pitchFamily="34" charset="0"/>
                  <a:cs typeface="Arial" panose="020B0604020202020204" pitchFamily="34" charset="0"/>
                </a:rPr>
                <a:t>R</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giữa</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hai</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đầu</a:t>
              </a:r>
              <a:r>
                <a:rPr lang="en-US" sz="1900" dirty="0">
                  <a:effectLst/>
                  <a:latin typeface="Arial" panose="020B0604020202020204" pitchFamily="34" charset="0"/>
                  <a:ea typeface="Calibri" panose="020F0502020204030204" pitchFamily="34" charset="0"/>
                  <a:cs typeface="Arial" panose="020B0604020202020204" pitchFamily="34" charset="0"/>
                </a:rPr>
                <a:t> R (</a:t>
              </a:r>
              <a:r>
                <a:rPr lang="en-US" sz="1900" dirty="0" err="1">
                  <a:effectLst/>
                  <a:latin typeface="Arial" panose="020B0604020202020204" pitchFamily="34" charset="0"/>
                  <a:ea typeface="Calibri" panose="020F0502020204030204" pitchFamily="34" charset="0"/>
                  <a:cs typeface="Arial" panose="020B0604020202020204" pitchFamily="34" charset="0"/>
                </a:rPr>
                <a:t>lưu</a:t>
              </a:r>
              <a:r>
                <a:rPr lang="en-US" sz="1900" dirty="0">
                  <a:effectLst/>
                  <a:latin typeface="Arial" panose="020B0604020202020204" pitchFamily="34" charset="0"/>
                  <a:ea typeface="Calibri" panose="020F0502020204030204" pitchFamily="34" charset="0"/>
                  <a:cs typeface="Arial" panose="020B0604020202020204" pitchFamily="34" charset="0"/>
                </a:rPr>
                <a:t> ý </a:t>
              </a:r>
              <a:r>
                <a:rPr lang="en-US" sz="1900" dirty="0" err="1">
                  <a:effectLst/>
                  <a:latin typeface="Arial" panose="020B0604020202020204" pitchFamily="34" charset="0"/>
                  <a:ea typeface="Calibri" panose="020F0502020204030204" pitchFamily="34" charset="0"/>
                  <a:cs typeface="Arial" panose="020B0604020202020204" pitchFamily="34" charset="0"/>
                </a:rPr>
                <a:t>vặn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núm</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xoay</a:t>
              </a:r>
              <a:r>
                <a:rPr lang="en-US" sz="1900" dirty="0">
                  <a:effectLst/>
                  <a:latin typeface="Arial" panose="020B0604020202020204" pitchFamily="34" charset="0"/>
                  <a:ea typeface="Calibri" panose="020F0502020204030204" pitchFamily="34" charset="0"/>
                  <a:cs typeface="Arial" panose="020B0604020202020204" pitchFamily="34" charset="0"/>
                </a:rPr>
                <a:t> sang thang </a:t>
              </a:r>
              <a:r>
                <a:rPr lang="en-US" sz="1900" dirty="0" err="1">
                  <a:effectLst/>
                  <a:latin typeface="Arial" panose="020B0604020202020204" pitchFamily="34" charset="0"/>
                  <a:ea typeface="Calibri" panose="020F0502020204030204" pitchFamily="34" charset="0"/>
                  <a:cs typeface="Arial" panose="020B0604020202020204" pitchFamily="34" charset="0"/>
                </a:rPr>
                <a:t>đo</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điện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áp</a:t>
              </a:r>
              <a:r>
                <a:rPr lang="en-US" sz="1900" dirty="0">
                  <a:effectLst/>
                  <a:latin typeface="Arial" panose="020B0604020202020204" pitchFamily="34" charset="0"/>
                  <a:ea typeface="Calibri" panose="020F0502020204030204" pitchFamily="34" charset="0"/>
                  <a:cs typeface="Arial" panose="020B0604020202020204" pitchFamily="34" charset="0"/>
                </a:rPr>
                <a:t>).</a:t>
              </a:r>
            </a:p>
          </p:txBody>
        </p:sp>
      </p:grpSp>
      <p:grpSp>
        <p:nvGrpSpPr>
          <p:cNvPr id="28" name="Group 27">
            <a:extLst>
              <a:ext uri="{FF2B5EF4-FFF2-40B4-BE49-F238E27FC236}">
                <a16:creationId xmlns:a16="http://schemas.microsoft.com/office/drawing/2014/main" id="{9D9D48C1-2091-7879-C487-82CEA63F7A90}"/>
              </a:ext>
            </a:extLst>
          </p:cNvPr>
          <p:cNvGrpSpPr/>
          <p:nvPr/>
        </p:nvGrpSpPr>
        <p:grpSpPr>
          <a:xfrm>
            <a:off x="6071376" y="1379912"/>
            <a:ext cx="2739907" cy="3096531"/>
            <a:chOff x="217599" y="1302795"/>
            <a:chExt cx="2739907" cy="3096531"/>
          </a:xfrm>
        </p:grpSpPr>
        <p:sp>
          <p:nvSpPr>
            <p:cNvPr id="29" name="Rectangle: Rounded Corners 28">
              <a:extLst>
                <a:ext uri="{FF2B5EF4-FFF2-40B4-BE49-F238E27FC236}">
                  <a16:creationId xmlns:a16="http://schemas.microsoft.com/office/drawing/2014/main" id="{E7599F69-EF35-724F-B3A6-F615C7C428FA}"/>
                </a:ext>
              </a:extLst>
            </p:cNvPr>
            <p:cNvSpPr/>
            <p:nvPr/>
          </p:nvSpPr>
          <p:spPr>
            <a:xfrm>
              <a:off x="217599" y="1302795"/>
              <a:ext cx="2739907" cy="3096531"/>
            </a:xfrm>
            <a:prstGeom prst="roundRect">
              <a:avLst>
                <a:gd name="adj" fmla="val 7314"/>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57BAEA7-1C77-A148-DD1F-228041956634}"/>
                </a:ext>
              </a:extLst>
            </p:cNvPr>
            <p:cNvSpPr/>
            <p:nvPr/>
          </p:nvSpPr>
          <p:spPr>
            <a:xfrm>
              <a:off x="274197" y="1427812"/>
              <a:ext cx="2626710" cy="2669642"/>
            </a:xfrm>
            <a:prstGeom prst="rect">
              <a:avLst/>
            </a:prstGeom>
          </p:spPr>
          <p:txBody>
            <a:bodyPr wrap="square">
              <a:spAutoFit/>
            </a:bodyPr>
            <a:lstStyle/>
            <a:p>
              <a:pPr marL="0" marR="0" algn="just">
                <a:lnSpc>
                  <a:spcPct val="150000"/>
                </a:lnSpc>
                <a:spcBef>
                  <a:spcPts val="0"/>
                </a:spcBef>
                <a:spcAft>
                  <a:spcPts val="0"/>
                </a:spcAft>
              </a:pPr>
              <a:r>
                <a:rPr lang="en-US" sz="1900" dirty="0" err="1">
                  <a:effectLst/>
                  <a:latin typeface="Arial" panose="020B0604020202020204" pitchFamily="34" charset="0"/>
                  <a:ea typeface="Calibri" panose="020F0502020204030204" pitchFamily="34" charset="0"/>
                  <a:cs typeface="Arial" panose="020B0604020202020204" pitchFamily="34" charset="0"/>
                </a:rPr>
                <a:t>Đặt</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hai</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đầu</a:t>
              </a:r>
              <a:r>
                <a:rPr lang="en-US" sz="1900" dirty="0">
                  <a:effectLst/>
                  <a:latin typeface="Arial" panose="020B0604020202020204" pitchFamily="34" charset="0"/>
                  <a:ea typeface="Calibri" panose="020F0502020204030204" pitchFamily="34" charset="0"/>
                  <a:cs typeface="Arial" panose="020B0604020202020204" pitchFamily="34" charset="0"/>
                </a:rPr>
                <a:t> que </a:t>
              </a:r>
              <a:r>
                <a:rPr lang="en-US" sz="1900" dirty="0" err="1">
                  <a:effectLst/>
                  <a:latin typeface="Arial" panose="020B0604020202020204" pitchFamily="34" charset="0"/>
                  <a:ea typeface="Calibri" panose="020F0502020204030204" pitchFamily="34" charset="0"/>
                  <a:cs typeface="Arial" panose="020B0604020202020204" pitchFamily="34" charset="0"/>
                </a:rPr>
                <a:t>đo</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của</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đồng</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hồ</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vào</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hai</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đầu</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đoạn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mạch</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vặn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núm</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xoay</a:t>
              </a:r>
              <a:r>
                <a:rPr lang="en-US" sz="1900" dirty="0">
                  <a:effectLst/>
                  <a:latin typeface="Arial" panose="020B0604020202020204" pitchFamily="34" charset="0"/>
                  <a:ea typeface="Calibri" panose="020F0502020204030204" pitchFamily="34" charset="0"/>
                  <a:cs typeface="Arial" panose="020B0604020202020204" pitchFamily="34" charset="0"/>
                </a:rPr>
                <a:t> sang thang </a:t>
              </a:r>
              <a:r>
                <a:rPr lang="en-US" sz="1900" dirty="0" err="1">
                  <a:effectLst/>
                  <a:latin typeface="Arial" panose="020B0604020202020204" pitchFamily="34" charset="0"/>
                  <a:ea typeface="Calibri" panose="020F0502020204030204" pitchFamily="34" charset="0"/>
                  <a:cs typeface="Arial" panose="020B0604020202020204" pitchFamily="34" charset="0"/>
                </a:rPr>
                <a:t>đo</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tần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số</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để</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đo</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tần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số</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của</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đoạn</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dirty="0" err="1">
                  <a:effectLst/>
                  <a:latin typeface="Arial" panose="020B0604020202020204" pitchFamily="34" charset="0"/>
                  <a:ea typeface="Calibri" panose="020F0502020204030204" pitchFamily="34" charset="0"/>
                  <a:cs typeface="Arial" panose="020B0604020202020204" pitchFamily="34" charset="0"/>
                </a:rPr>
                <a:t>mạch</a:t>
              </a:r>
              <a:r>
                <a:rPr lang="en-US" sz="1900" dirty="0">
                  <a:effectLst/>
                  <a:latin typeface="Arial" panose="020B0604020202020204" pitchFamily="34" charset="0"/>
                  <a:ea typeface="Calibri" panose="020F0502020204030204" pitchFamily="34" charset="0"/>
                  <a:cs typeface="Arial" panose="020B0604020202020204" pitchFamily="34" charset="0"/>
                </a:rPr>
                <a:t>.</a:t>
              </a:r>
            </a:p>
          </p:txBody>
        </p:sp>
      </p:grpSp>
      <p:pic>
        <p:nvPicPr>
          <p:cNvPr id="11" name="Picture 10">
            <a:extLst>
              <a:ext uri="{FF2B5EF4-FFF2-40B4-BE49-F238E27FC236}">
                <a16:creationId xmlns:a16="http://schemas.microsoft.com/office/drawing/2014/main" id="{B4234D17-4555-840B-4F96-251E8259FE20}"/>
              </a:ext>
            </a:extLst>
          </p:cNvPr>
          <p:cNvPicPr>
            <a:picLocks noChangeAspect="1"/>
          </p:cNvPicPr>
          <p:nvPr/>
        </p:nvPicPr>
        <p:blipFill>
          <a:blip r:embed="rId3"/>
          <a:stretch>
            <a:fillRect/>
          </a:stretch>
        </p:blipFill>
        <p:spPr>
          <a:xfrm>
            <a:off x="5132396" y="3363898"/>
            <a:ext cx="1042310" cy="1687919"/>
          </a:xfrm>
          <a:prstGeom prst="rect">
            <a:avLst/>
          </a:prstGeom>
        </p:spPr>
      </p:pic>
    </p:spTree>
    <p:extLst>
      <p:ext uri="{BB962C8B-B14F-4D97-AF65-F5344CB8AC3E}">
        <p14:creationId xmlns:p14="http://schemas.microsoft.com/office/powerpoint/2010/main" val="339003195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50539"/>
            <a:ext cx="9144000" cy="584775"/>
          </a:xfrm>
          <a:prstGeom prst="rect">
            <a:avLst/>
          </a:prstGeom>
          <a:noFill/>
        </p:spPr>
        <p:txBody>
          <a:bodyPr wrap="square" rtlCol="0">
            <a:spAutoFit/>
          </a:bodyPr>
          <a:lstStyle/>
          <a:p>
            <a:pPr algn="ctr"/>
            <a:r>
              <a:rPr lang="vi-VN" sz="3200" b="1">
                <a:solidFill>
                  <a:schemeClr val="tx2"/>
                </a:solidFill>
              </a:rPr>
              <a:t>NỘI DUNG BÀI HỌC</a:t>
            </a:r>
            <a:endParaRPr lang="en-US" sz="3200" b="1">
              <a:solidFill>
                <a:schemeClr val="tx2"/>
              </a:solidFill>
            </a:endParaRPr>
          </a:p>
        </p:txBody>
      </p:sp>
      <p:sp>
        <p:nvSpPr>
          <p:cNvPr id="27" name="Google Shape;2354;p51"/>
          <p:cNvSpPr/>
          <p:nvPr/>
        </p:nvSpPr>
        <p:spPr>
          <a:xfrm flipH="1">
            <a:off x="7876703" y="-548885"/>
            <a:ext cx="1739908" cy="173970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55;p51"/>
          <p:cNvGrpSpPr/>
          <p:nvPr/>
        </p:nvGrpSpPr>
        <p:grpSpPr>
          <a:xfrm flipH="1">
            <a:off x="8375891" y="155924"/>
            <a:ext cx="449610" cy="1077726"/>
            <a:chOff x="-1091950" y="238125"/>
            <a:chExt cx="1763000" cy="4225950"/>
          </a:xfrm>
        </p:grpSpPr>
        <p:sp>
          <p:nvSpPr>
            <p:cNvPr id="29" name="Google Shape;2356;p51"/>
            <p:cNvSpPr/>
            <p:nvPr/>
          </p:nvSpPr>
          <p:spPr>
            <a:xfrm>
              <a:off x="-1091950" y="238125"/>
              <a:ext cx="1763000" cy="4225950"/>
            </a:xfrm>
            <a:custGeom>
              <a:avLst/>
              <a:gdLst/>
              <a:ahLst/>
              <a:cxnLst/>
              <a:rect l="l" t="t" r="r" b="b"/>
              <a:pathLst>
                <a:path w="70520" h="169038" extrusionOk="0">
                  <a:moveTo>
                    <a:pt x="8705" y="0"/>
                  </a:moveTo>
                  <a:lnTo>
                    <a:pt x="31012" y="55202"/>
                  </a:lnTo>
                  <a:lnTo>
                    <a:pt x="31263" y="55830"/>
                  </a:lnTo>
                  <a:lnTo>
                    <a:pt x="31263" y="55830"/>
                  </a:lnTo>
                  <a:lnTo>
                    <a:pt x="12304" y="50808"/>
                  </a:lnTo>
                  <a:lnTo>
                    <a:pt x="0" y="47585"/>
                  </a:lnTo>
                  <a:lnTo>
                    <a:pt x="52105" y="167657"/>
                  </a:lnTo>
                  <a:lnTo>
                    <a:pt x="57169" y="169038"/>
                  </a:lnTo>
                  <a:lnTo>
                    <a:pt x="47585" y="89562"/>
                  </a:lnTo>
                  <a:lnTo>
                    <a:pt x="54616" y="91529"/>
                  </a:lnTo>
                  <a:lnTo>
                    <a:pt x="65456" y="94542"/>
                  </a:lnTo>
                  <a:lnTo>
                    <a:pt x="70520" y="95923"/>
                  </a:lnTo>
                  <a:lnTo>
                    <a:pt x="62861" y="13351"/>
                  </a:lnTo>
                  <a:lnTo>
                    <a:pt x="51938" y="10714"/>
                  </a:lnTo>
                  <a:lnTo>
                    <a:pt x="51938" y="10630"/>
                  </a:lnTo>
                  <a:lnTo>
                    <a:pt x="20842" y="2971"/>
                  </a:lnTo>
                  <a:lnTo>
                    <a:pt x="8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57;p51"/>
            <p:cNvSpPr/>
            <p:nvPr/>
          </p:nvSpPr>
          <p:spPr>
            <a:xfrm>
              <a:off x="-28925" y="2441600"/>
              <a:ext cx="366225" cy="2022475"/>
            </a:xfrm>
            <a:custGeom>
              <a:avLst/>
              <a:gdLst/>
              <a:ahLst/>
              <a:cxnLst/>
              <a:rect l="l" t="t" r="r" b="b"/>
              <a:pathLst>
                <a:path w="14649" h="80899" extrusionOk="0">
                  <a:moveTo>
                    <a:pt x="0" y="0"/>
                  </a:moveTo>
                  <a:lnTo>
                    <a:pt x="5399" y="44781"/>
                  </a:lnTo>
                  <a:lnTo>
                    <a:pt x="7575" y="62693"/>
                  </a:lnTo>
                  <a:lnTo>
                    <a:pt x="7868" y="65288"/>
                  </a:lnTo>
                  <a:lnTo>
                    <a:pt x="9584" y="79518"/>
                  </a:lnTo>
                  <a:lnTo>
                    <a:pt x="14648" y="80899"/>
                  </a:lnTo>
                  <a:lnTo>
                    <a:pt x="5064" y="142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 name="Picture 34">
            <a:extLst>
              <a:ext uri="{FF2B5EF4-FFF2-40B4-BE49-F238E27FC236}">
                <a16:creationId xmlns:a16="http://schemas.microsoft.com/office/drawing/2014/main" id="{36392103-DA0A-A388-5A11-C5F426A12184}"/>
              </a:ext>
            </a:extLst>
          </p:cNvPr>
          <p:cNvPicPr>
            <a:picLocks noChangeAspect="1"/>
          </p:cNvPicPr>
          <p:nvPr/>
        </p:nvPicPr>
        <p:blipFill>
          <a:blip r:embed="rId2"/>
          <a:stretch>
            <a:fillRect/>
          </a:stretch>
        </p:blipFill>
        <p:spPr>
          <a:xfrm>
            <a:off x="244346" y="-63666"/>
            <a:ext cx="523763" cy="1401474"/>
          </a:xfrm>
          <a:prstGeom prst="rect">
            <a:avLst/>
          </a:prstGeom>
        </p:spPr>
      </p:pic>
      <p:grpSp>
        <p:nvGrpSpPr>
          <p:cNvPr id="3" name="Group 2">
            <a:extLst>
              <a:ext uri="{FF2B5EF4-FFF2-40B4-BE49-F238E27FC236}">
                <a16:creationId xmlns:a16="http://schemas.microsoft.com/office/drawing/2014/main" id="{134BE14A-3BBB-0011-95D8-E86F1065F14F}"/>
              </a:ext>
            </a:extLst>
          </p:cNvPr>
          <p:cNvGrpSpPr/>
          <p:nvPr/>
        </p:nvGrpSpPr>
        <p:grpSpPr>
          <a:xfrm>
            <a:off x="389240" y="1632423"/>
            <a:ext cx="2654955" cy="2774023"/>
            <a:chOff x="848321" y="1643865"/>
            <a:chExt cx="3415453" cy="2774023"/>
          </a:xfrm>
        </p:grpSpPr>
        <p:grpSp>
          <p:nvGrpSpPr>
            <p:cNvPr id="4" name="Group 3">
              <a:extLst>
                <a:ext uri="{FF2B5EF4-FFF2-40B4-BE49-F238E27FC236}">
                  <a16:creationId xmlns:a16="http://schemas.microsoft.com/office/drawing/2014/main" id="{B2983D01-DE44-CAAD-9729-E8A8626BA1D2}"/>
                </a:ext>
              </a:extLst>
            </p:cNvPr>
            <p:cNvGrpSpPr/>
            <p:nvPr/>
          </p:nvGrpSpPr>
          <p:grpSpPr>
            <a:xfrm>
              <a:off x="852755" y="1643865"/>
              <a:ext cx="3411019" cy="2774023"/>
              <a:chOff x="657547" y="1664413"/>
              <a:chExt cx="3030876" cy="2774023"/>
            </a:xfrm>
          </p:grpSpPr>
          <p:sp>
            <p:nvSpPr>
              <p:cNvPr id="18" name="Rounded Rectangle 1">
                <a:extLst>
                  <a:ext uri="{FF2B5EF4-FFF2-40B4-BE49-F238E27FC236}">
                    <a16:creationId xmlns:a16="http://schemas.microsoft.com/office/drawing/2014/main" id="{5FC189F0-6D54-5FA8-C9EA-68B002F905C6}"/>
                  </a:ext>
                </a:extLst>
              </p:cNvPr>
              <p:cNvSpPr/>
              <p:nvPr/>
            </p:nvSpPr>
            <p:spPr>
              <a:xfrm>
                <a:off x="657547" y="1664413"/>
                <a:ext cx="3030876" cy="2774023"/>
              </a:xfrm>
              <a:prstGeom prst="roundRect">
                <a:avLst>
                  <a:gd name="adj" fmla="val 11667"/>
                </a:avLst>
              </a:prstGeom>
              <a:solidFill>
                <a:srgbClr val="FFFFFF"/>
              </a:solidFill>
              <a:ln w="19050">
                <a:solidFill>
                  <a:srgbClr val="3FA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Round Same Side Corner Rectangle 2">
                <a:extLst>
                  <a:ext uri="{FF2B5EF4-FFF2-40B4-BE49-F238E27FC236}">
                    <a16:creationId xmlns:a16="http://schemas.microsoft.com/office/drawing/2014/main" id="{9073DF8B-4F75-4FF5-26D6-083EFD4163B7}"/>
                  </a:ext>
                </a:extLst>
              </p:cNvPr>
              <p:cNvSpPr/>
              <p:nvPr/>
            </p:nvSpPr>
            <p:spPr>
              <a:xfrm>
                <a:off x="657547" y="1664413"/>
                <a:ext cx="3030876" cy="606176"/>
              </a:xfrm>
              <a:prstGeom prst="round2SameRect">
                <a:avLst>
                  <a:gd name="adj1" fmla="val 47175"/>
                  <a:gd name="adj2" fmla="val 0"/>
                </a:avLst>
              </a:prstGeom>
              <a:solidFill>
                <a:srgbClr val="3FA1CC"/>
              </a:solidFill>
              <a:ln w="19050">
                <a:solidFill>
                  <a:srgbClr val="3FA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FFFF"/>
                    </a:solidFill>
                    <a:latin typeface="Arial" panose="020B0604020202020204" pitchFamily="34" charset="0"/>
                    <a:cs typeface="Arial" panose="020B0604020202020204" pitchFamily="34" charset="0"/>
                  </a:rPr>
                  <a:t>I.</a:t>
                </a:r>
                <a:endParaRPr lang="en-US" sz="2800" b="1">
                  <a:solidFill>
                    <a:srgbClr val="FFFFFF"/>
                  </a:solidFill>
                  <a:latin typeface="Arial" panose="020B0604020202020204" pitchFamily="34" charset="0"/>
                  <a:cs typeface="Arial" panose="020B0604020202020204" pitchFamily="34" charset="0"/>
                </a:endParaRPr>
              </a:p>
            </p:txBody>
          </p:sp>
        </p:grpSp>
        <p:sp>
          <p:nvSpPr>
            <p:cNvPr id="5" name="Rectangle 4">
              <a:extLst>
                <a:ext uri="{FF2B5EF4-FFF2-40B4-BE49-F238E27FC236}">
                  <a16:creationId xmlns:a16="http://schemas.microsoft.com/office/drawing/2014/main" id="{80D9D8E6-3B9F-917D-362E-9216F6BEBFFE}"/>
                </a:ext>
              </a:extLst>
            </p:cNvPr>
            <p:cNvSpPr/>
            <p:nvPr/>
          </p:nvSpPr>
          <p:spPr>
            <a:xfrm>
              <a:off x="848321" y="2473643"/>
              <a:ext cx="3411019" cy="1420325"/>
            </a:xfrm>
            <a:prstGeom prst="rect">
              <a:avLst/>
            </a:prstGeom>
          </p:spPr>
          <p:txBody>
            <a:bodyPr wrap="square">
              <a:spAutoFit/>
            </a:bodyPr>
            <a:lstStyle/>
            <a:p>
              <a:pPr algn="ctr">
                <a:lnSpc>
                  <a:spcPct val="150000"/>
                </a:lnSpc>
              </a:pPr>
              <a:r>
                <a:rPr lang="en-US" sz="2000" dirty="0" err="1"/>
                <a:t>Mô</a:t>
              </a:r>
              <a:r>
                <a:rPr lang="vi-VN" sz="2000" dirty="0"/>
                <a:t> tả cường độ dòng điện và điện áp xoay chiều bằng đồ thị</a:t>
              </a:r>
              <a:endParaRPr lang="en-US" sz="2000" dirty="0"/>
            </a:p>
          </p:txBody>
        </p:sp>
      </p:grpSp>
      <p:grpSp>
        <p:nvGrpSpPr>
          <p:cNvPr id="22" name="Group 21">
            <a:extLst>
              <a:ext uri="{FF2B5EF4-FFF2-40B4-BE49-F238E27FC236}">
                <a16:creationId xmlns:a16="http://schemas.microsoft.com/office/drawing/2014/main" id="{6107933E-A735-9746-A1F1-FCDDCE3647F7}"/>
              </a:ext>
            </a:extLst>
          </p:cNvPr>
          <p:cNvGrpSpPr/>
          <p:nvPr/>
        </p:nvGrpSpPr>
        <p:grpSpPr>
          <a:xfrm>
            <a:off x="3246246" y="1632423"/>
            <a:ext cx="2651508" cy="2774023"/>
            <a:chOff x="852755" y="1643865"/>
            <a:chExt cx="3411019" cy="2774023"/>
          </a:xfrm>
        </p:grpSpPr>
        <p:grpSp>
          <p:nvGrpSpPr>
            <p:cNvPr id="23" name="Group 22">
              <a:extLst>
                <a:ext uri="{FF2B5EF4-FFF2-40B4-BE49-F238E27FC236}">
                  <a16:creationId xmlns:a16="http://schemas.microsoft.com/office/drawing/2014/main" id="{8016430C-8C88-BF98-7B57-776C5A9F94A8}"/>
                </a:ext>
              </a:extLst>
            </p:cNvPr>
            <p:cNvGrpSpPr/>
            <p:nvPr/>
          </p:nvGrpSpPr>
          <p:grpSpPr>
            <a:xfrm>
              <a:off x="852755" y="1643865"/>
              <a:ext cx="3411019" cy="2774023"/>
              <a:chOff x="657547" y="1664413"/>
              <a:chExt cx="3030876" cy="2774023"/>
            </a:xfrm>
          </p:grpSpPr>
          <p:sp>
            <p:nvSpPr>
              <p:cNvPr id="25" name="Rounded Rectangle 23">
                <a:extLst>
                  <a:ext uri="{FF2B5EF4-FFF2-40B4-BE49-F238E27FC236}">
                    <a16:creationId xmlns:a16="http://schemas.microsoft.com/office/drawing/2014/main" id="{06F905D9-522A-CAC1-49B9-BA0074549DBD}"/>
                  </a:ext>
                </a:extLst>
              </p:cNvPr>
              <p:cNvSpPr/>
              <p:nvPr/>
            </p:nvSpPr>
            <p:spPr>
              <a:xfrm>
                <a:off x="657547" y="1664413"/>
                <a:ext cx="3030876" cy="2774023"/>
              </a:xfrm>
              <a:prstGeom prst="roundRect">
                <a:avLst>
                  <a:gd name="adj" fmla="val 11667"/>
                </a:avLst>
              </a:prstGeom>
              <a:solidFill>
                <a:srgbClr val="FFFFFF"/>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Round Same Side Corner Rectangle 24">
                <a:extLst>
                  <a:ext uri="{FF2B5EF4-FFF2-40B4-BE49-F238E27FC236}">
                    <a16:creationId xmlns:a16="http://schemas.microsoft.com/office/drawing/2014/main" id="{9EC8EDE8-C10B-FEBA-4038-36E9F5A2B348}"/>
                  </a:ext>
                </a:extLst>
              </p:cNvPr>
              <p:cNvSpPr/>
              <p:nvPr/>
            </p:nvSpPr>
            <p:spPr>
              <a:xfrm>
                <a:off x="657547" y="1664413"/>
                <a:ext cx="3030876" cy="606176"/>
              </a:xfrm>
              <a:prstGeom prst="round2SameRect">
                <a:avLst>
                  <a:gd name="adj1" fmla="val 47175"/>
                  <a:gd name="adj2" fmla="val 0"/>
                </a:avLst>
              </a:prstGeom>
              <a:solidFill>
                <a:schemeClr val="accent4">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FFFF"/>
                    </a:solidFill>
                    <a:latin typeface="Arial" panose="020B0604020202020204" pitchFamily="34" charset="0"/>
                    <a:cs typeface="Arial" panose="020B0604020202020204" pitchFamily="34" charset="0"/>
                  </a:rPr>
                  <a:t>II.</a:t>
                </a:r>
                <a:endParaRPr lang="en-US" sz="2800" b="1">
                  <a:solidFill>
                    <a:srgbClr val="FFFFFF"/>
                  </a:solidFill>
                  <a:latin typeface="Arial" panose="020B0604020202020204" pitchFamily="34" charset="0"/>
                  <a:cs typeface="Arial" panose="020B0604020202020204" pitchFamily="34" charset="0"/>
                </a:endParaRPr>
              </a:p>
            </p:txBody>
          </p:sp>
        </p:grpSp>
        <p:sp>
          <p:nvSpPr>
            <p:cNvPr id="24" name="Rectangle 23">
              <a:extLst>
                <a:ext uri="{FF2B5EF4-FFF2-40B4-BE49-F238E27FC236}">
                  <a16:creationId xmlns:a16="http://schemas.microsoft.com/office/drawing/2014/main" id="{13D686C1-DBE4-4B3F-168F-EE01F8D15121}"/>
                </a:ext>
              </a:extLst>
            </p:cNvPr>
            <p:cNvSpPr/>
            <p:nvPr/>
          </p:nvSpPr>
          <p:spPr>
            <a:xfrm>
              <a:off x="852755" y="2473643"/>
              <a:ext cx="3411019" cy="1420325"/>
            </a:xfrm>
            <a:prstGeom prst="rect">
              <a:avLst/>
            </a:prstGeom>
          </p:spPr>
          <p:txBody>
            <a:bodyPr wrap="square">
              <a:spAutoFit/>
            </a:bodyPr>
            <a:lstStyle/>
            <a:p>
              <a:pPr algn="ctr">
                <a:lnSpc>
                  <a:spcPct val="150000"/>
                </a:lnSpc>
              </a:pPr>
              <a:r>
                <a:rPr lang="vi-VN" sz="2000" dirty="0"/>
                <a:t>Cường độ dòng điện hiệu dụng và điện áp hiệu dụng</a:t>
              </a:r>
            </a:p>
          </p:txBody>
        </p:sp>
      </p:grpSp>
      <p:grpSp>
        <p:nvGrpSpPr>
          <p:cNvPr id="36" name="Group 35">
            <a:extLst>
              <a:ext uri="{FF2B5EF4-FFF2-40B4-BE49-F238E27FC236}">
                <a16:creationId xmlns:a16="http://schemas.microsoft.com/office/drawing/2014/main" id="{071A46A1-93EF-572C-0635-DA73EAC0284D}"/>
              </a:ext>
            </a:extLst>
          </p:cNvPr>
          <p:cNvGrpSpPr/>
          <p:nvPr/>
        </p:nvGrpSpPr>
        <p:grpSpPr>
          <a:xfrm>
            <a:off x="6103252" y="1632422"/>
            <a:ext cx="2651508" cy="2774023"/>
            <a:chOff x="852755" y="1643865"/>
            <a:chExt cx="3411019" cy="2774023"/>
          </a:xfrm>
        </p:grpSpPr>
        <p:grpSp>
          <p:nvGrpSpPr>
            <p:cNvPr id="37" name="Group 36">
              <a:extLst>
                <a:ext uri="{FF2B5EF4-FFF2-40B4-BE49-F238E27FC236}">
                  <a16:creationId xmlns:a16="http://schemas.microsoft.com/office/drawing/2014/main" id="{28211006-C73B-164E-AF75-BA91CABF721E}"/>
                </a:ext>
              </a:extLst>
            </p:cNvPr>
            <p:cNvGrpSpPr/>
            <p:nvPr/>
          </p:nvGrpSpPr>
          <p:grpSpPr>
            <a:xfrm>
              <a:off x="852755" y="1643865"/>
              <a:ext cx="3411019" cy="2774023"/>
              <a:chOff x="657547" y="1664413"/>
              <a:chExt cx="3030876" cy="2774023"/>
            </a:xfrm>
          </p:grpSpPr>
          <p:sp>
            <p:nvSpPr>
              <p:cNvPr id="39" name="Rounded Rectangle 1">
                <a:extLst>
                  <a:ext uri="{FF2B5EF4-FFF2-40B4-BE49-F238E27FC236}">
                    <a16:creationId xmlns:a16="http://schemas.microsoft.com/office/drawing/2014/main" id="{0D5AFAE5-7A34-B3FC-CF60-595845EDF3E3}"/>
                  </a:ext>
                </a:extLst>
              </p:cNvPr>
              <p:cNvSpPr/>
              <p:nvPr/>
            </p:nvSpPr>
            <p:spPr>
              <a:xfrm>
                <a:off x="657547" y="1664413"/>
                <a:ext cx="3030876" cy="2774023"/>
              </a:xfrm>
              <a:prstGeom prst="roundRect">
                <a:avLst>
                  <a:gd name="adj" fmla="val 11667"/>
                </a:avLst>
              </a:prstGeom>
              <a:solidFill>
                <a:srgbClr val="FFFFFF"/>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Round Same Side Corner Rectangle 2">
                <a:extLst>
                  <a:ext uri="{FF2B5EF4-FFF2-40B4-BE49-F238E27FC236}">
                    <a16:creationId xmlns:a16="http://schemas.microsoft.com/office/drawing/2014/main" id="{F61D3B59-3EA3-212B-A332-CA570664937B}"/>
                  </a:ext>
                </a:extLst>
              </p:cNvPr>
              <p:cNvSpPr/>
              <p:nvPr/>
            </p:nvSpPr>
            <p:spPr>
              <a:xfrm>
                <a:off x="657547" y="1664413"/>
                <a:ext cx="3030876" cy="606176"/>
              </a:xfrm>
              <a:prstGeom prst="round2SameRect">
                <a:avLst>
                  <a:gd name="adj1" fmla="val 47175"/>
                  <a:gd name="adj2" fmla="val 0"/>
                </a:avLst>
              </a:prstGeom>
              <a:solidFill>
                <a:schemeClr val="bg2">
                  <a:lumMod val="75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FFFF"/>
                    </a:solidFill>
                    <a:latin typeface="Arial" panose="020B0604020202020204" pitchFamily="34" charset="0"/>
                    <a:cs typeface="Arial" panose="020B0604020202020204" pitchFamily="34" charset="0"/>
                  </a:rPr>
                  <a:t>I</a:t>
                </a:r>
                <a:r>
                  <a:rPr lang="en-US" sz="2800" b="1" dirty="0">
                    <a:solidFill>
                      <a:srgbClr val="FFFFFF"/>
                    </a:solidFill>
                    <a:latin typeface="Arial" panose="020B0604020202020204" pitchFamily="34" charset="0"/>
                    <a:cs typeface="Arial" panose="020B0604020202020204" pitchFamily="34" charset="0"/>
                  </a:rPr>
                  <a:t>II</a:t>
                </a:r>
                <a:r>
                  <a:rPr lang="vi-VN" sz="2800" b="1" dirty="0">
                    <a:solidFill>
                      <a:srgbClr val="FFFFFF"/>
                    </a:solidFill>
                    <a:latin typeface="Arial" panose="020B0604020202020204" pitchFamily="34" charset="0"/>
                    <a:cs typeface="Arial" panose="020B0604020202020204" pitchFamily="34" charset="0"/>
                  </a:rPr>
                  <a:t>.</a:t>
                </a:r>
                <a:endParaRPr lang="en-US" sz="2800" b="1" dirty="0">
                  <a:solidFill>
                    <a:srgbClr val="FFFFFF"/>
                  </a:solidFill>
                  <a:latin typeface="Arial" panose="020B0604020202020204" pitchFamily="34" charset="0"/>
                  <a:cs typeface="Arial" panose="020B0604020202020204" pitchFamily="34" charset="0"/>
                </a:endParaRPr>
              </a:p>
            </p:txBody>
          </p:sp>
        </p:grpSp>
        <p:sp>
          <p:nvSpPr>
            <p:cNvPr id="38" name="Rectangle 37">
              <a:extLst>
                <a:ext uri="{FF2B5EF4-FFF2-40B4-BE49-F238E27FC236}">
                  <a16:creationId xmlns:a16="http://schemas.microsoft.com/office/drawing/2014/main" id="{6F2F0764-4A01-DC7B-54D2-506CA8EE34A9}"/>
                </a:ext>
              </a:extLst>
            </p:cNvPr>
            <p:cNvSpPr/>
            <p:nvPr/>
          </p:nvSpPr>
          <p:spPr>
            <a:xfrm>
              <a:off x="852755" y="2473643"/>
              <a:ext cx="3411019" cy="1420325"/>
            </a:xfrm>
            <a:prstGeom prst="rect">
              <a:avLst/>
            </a:prstGeom>
          </p:spPr>
          <p:txBody>
            <a:bodyPr wrap="square">
              <a:spAutoFit/>
            </a:bodyPr>
            <a:lstStyle/>
            <a:p>
              <a:pPr marL="0" marR="0" algn="ctr">
                <a:lnSpc>
                  <a:spcPct val="150000"/>
                </a:lnSpc>
                <a:spcBef>
                  <a:spcPts val="0"/>
                </a:spcBef>
                <a:spcAft>
                  <a:spcPts val="0"/>
                </a:spcAft>
              </a:pPr>
              <a:r>
                <a:rPr lang="en-US" sz="2000" dirty="0" err="1">
                  <a:effectLst/>
                  <a:latin typeface="Arial" panose="020B0604020202020204" pitchFamily="34" charset="0"/>
                  <a:ea typeface="Calibri" panose="020F0502020204030204" pitchFamily="34" charset="0"/>
                  <a:cs typeface="Arial" panose="020B0604020202020204" pitchFamily="34" charset="0"/>
                </a:rPr>
                <a:t>Khảo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sát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đoạn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mạch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xoay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chiều</a:t>
              </a:r>
              <a:r>
                <a:rPr lang="en-US" sz="2000" dirty="0">
                  <a:effectLst/>
                  <a:latin typeface="Arial" panose="020B0604020202020204" pitchFamily="34" charset="0"/>
                  <a:ea typeface="Calibri" panose="020F0502020204030204" pitchFamily="34" charset="0"/>
                  <a:cs typeface="Arial" panose="020B0604020202020204" pitchFamily="34" charset="0"/>
                </a:rPr>
                <a:t> RLC </a:t>
              </a:r>
            </a:p>
            <a:p>
              <a:pPr marL="0" marR="0" algn="ctr">
                <a:lnSpc>
                  <a:spcPct val="150000"/>
                </a:lnSpc>
                <a:spcBef>
                  <a:spcPts val="0"/>
                </a:spcBef>
                <a:spcAft>
                  <a:spcPts val="0"/>
                </a:spcAft>
              </a:pPr>
              <a:r>
                <a:rPr lang="en-US" sz="2000" dirty="0" err="1">
                  <a:effectLst/>
                  <a:latin typeface="Arial" panose="020B0604020202020204" pitchFamily="34" charset="0"/>
                  <a:ea typeface="Calibri" panose="020F0502020204030204" pitchFamily="34" charset="0"/>
                  <a:cs typeface="Arial" panose="020B0604020202020204" pitchFamily="34" charset="0"/>
                </a:rPr>
                <a:t>mắc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nối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tiếp</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065736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49E3AE-3DEF-934D-EAE8-AFB25FB99BFE}"/>
              </a:ext>
            </a:extLst>
          </p:cNvPr>
          <p:cNvGrpSpPr/>
          <p:nvPr/>
        </p:nvGrpSpPr>
        <p:grpSpPr>
          <a:xfrm>
            <a:off x="2388338" y="0"/>
            <a:ext cx="4367324" cy="723014"/>
            <a:chOff x="2690036" y="0"/>
            <a:chExt cx="3763926" cy="723014"/>
          </a:xfrm>
        </p:grpSpPr>
        <p:sp>
          <p:nvSpPr>
            <p:cNvPr id="3" name="Rectangle: Top Corners Rounded 2">
              <a:extLst>
                <a:ext uri="{FF2B5EF4-FFF2-40B4-BE49-F238E27FC236}">
                  <a16:creationId xmlns:a16="http://schemas.microsoft.com/office/drawing/2014/main" id="{500C5830-AE5E-01DC-8C71-B17B141A18BE}"/>
                </a:ext>
              </a:extLst>
            </p:cNvPr>
            <p:cNvSpPr/>
            <p:nvPr/>
          </p:nvSpPr>
          <p:spPr>
            <a:xfrm flipV="1">
              <a:off x="2690036" y="0"/>
              <a:ext cx="3763926" cy="723014"/>
            </a:xfrm>
            <a:prstGeom prst="round2SameRect">
              <a:avLst>
                <a:gd name="adj1" fmla="val 34000"/>
                <a:gd name="adj2" fmla="val 0"/>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12C8DCC-646D-1FEF-1475-D619B2346628}"/>
                </a:ext>
              </a:extLst>
            </p:cNvPr>
            <p:cNvSpPr txBox="1"/>
            <p:nvPr/>
          </p:nvSpPr>
          <p:spPr>
            <a:xfrm>
              <a:off x="2690036" y="167328"/>
              <a:ext cx="3763926" cy="430887"/>
            </a:xfrm>
            <a:prstGeom prst="rect">
              <a:avLst/>
            </a:prstGeom>
            <a:noFill/>
          </p:spPr>
          <p:txBody>
            <a:bodyPr wrap="square" rtlCol="0">
              <a:spAutoFit/>
            </a:bodyPr>
            <a:lstStyle/>
            <a:p>
              <a:pPr algn="ctr"/>
              <a:r>
                <a:rPr lang="en-US" sz="2200" b="1" dirty="0"/>
                <a:t>CHIA LỚP THÀNH 6 - 8 NHÓM</a:t>
              </a:r>
            </a:p>
          </p:txBody>
        </p:sp>
      </p:grpSp>
      <p:sp>
        <p:nvSpPr>
          <p:cNvPr id="5" name="Rounded Rectangle 2">
            <a:extLst>
              <a:ext uri="{FF2B5EF4-FFF2-40B4-BE49-F238E27FC236}">
                <a16:creationId xmlns:a16="http://schemas.microsoft.com/office/drawing/2014/main" id="{9FB9B620-4596-1BAB-430B-163945DD25D0}"/>
              </a:ext>
            </a:extLst>
          </p:cNvPr>
          <p:cNvSpPr/>
          <p:nvPr/>
        </p:nvSpPr>
        <p:spPr>
          <a:xfrm>
            <a:off x="395558" y="1107189"/>
            <a:ext cx="3006860" cy="587964"/>
          </a:xfrm>
          <a:prstGeom prst="roundRect">
            <a:avLst/>
          </a:prstGeom>
          <a:solidFill>
            <a:schemeClr val="accent3"/>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hỏi</a:t>
            </a:r>
            <a:r>
              <a:rPr lang="en-US" sz="2000" b="1" dirty="0">
                <a:solidFill>
                  <a:srgbClr val="FFFFFF"/>
                </a:solidFill>
                <a:latin typeface="Arial" panose="020B0604020202020204" pitchFamily="34" charset="0"/>
                <a:cs typeface="Arial" panose="020B0604020202020204" pitchFamily="34" charset="0"/>
              </a:rPr>
              <a:t> 9 </a:t>
            </a:r>
            <a:r>
              <a:rPr lang="vi-VN" sz="2000" b="1" dirty="0">
                <a:solidFill>
                  <a:srgbClr val="FFFFFF"/>
                </a:solidFill>
                <a:latin typeface="Arial" panose="020B0604020202020204" pitchFamily="34" charset="0"/>
                <a:cs typeface="Arial" panose="020B0604020202020204" pitchFamily="34" charset="0"/>
              </a:rPr>
              <a:t>(SGK - tr.</a:t>
            </a:r>
            <a:r>
              <a:rPr lang="en-US" sz="2000" b="1" dirty="0">
                <a:solidFill>
                  <a:srgbClr val="FFFFFF"/>
                </a:solidFill>
                <a:latin typeface="Arial" panose="020B0604020202020204" pitchFamily="34" charset="0"/>
                <a:cs typeface="Arial" panose="020B0604020202020204" pitchFamily="34" charset="0"/>
              </a:rPr>
              <a:t>11</a:t>
            </a:r>
            <a:r>
              <a:rPr lang="vi-VN" sz="2000" b="1" dirty="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F070EAD-8ADF-29E2-C0CF-78E226007002}"/>
              </a:ext>
            </a:extLst>
          </p:cNvPr>
          <p:cNvGrpSpPr/>
          <p:nvPr/>
        </p:nvGrpSpPr>
        <p:grpSpPr>
          <a:xfrm>
            <a:off x="5552240" y="1401171"/>
            <a:ext cx="3419591" cy="3422381"/>
            <a:chOff x="5552240" y="1401171"/>
            <a:chExt cx="3419591" cy="3422381"/>
          </a:xfrm>
        </p:grpSpPr>
        <p:pic>
          <p:nvPicPr>
            <p:cNvPr id="8" name="Picture 7">
              <a:extLst>
                <a:ext uri="{FF2B5EF4-FFF2-40B4-BE49-F238E27FC236}">
                  <a16:creationId xmlns:a16="http://schemas.microsoft.com/office/drawing/2014/main" id="{23D5C8B6-A67B-A81F-24FC-4C0A86958B9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14127" y="1401171"/>
              <a:ext cx="3295819" cy="2457576"/>
            </a:xfrm>
            <a:prstGeom prst="rect">
              <a:avLst/>
            </a:prstGeom>
          </p:spPr>
        </p:pic>
        <p:sp>
          <p:nvSpPr>
            <p:cNvPr id="9" name="TextBox 8">
              <a:extLst>
                <a:ext uri="{FF2B5EF4-FFF2-40B4-BE49-F238E27FC236}">
                  <a16:creationId xmlns:a16="http://schemas.microsoft.com/office/drawing/2014/main" id="{FC5B5F3F-0ACA-AECF-581A-5436900AEA8E}"/>
                </a:ext>
              </a:extLst>
            </p:cNvPr>
            <p:cNvSpPr txBox="1"/>
            <p:nvPr/>
          </p:nvSpPr>
          <p:spPr>
            <a:xfrm>
              <a:off x="5552240" y="3951518"/>
              <a:ext cx="3419591" cy="872034"/>
            </a:xfrm>
            <a:prstGeom prst="rect">
              <a:avLst/>
            </a:prstGeom>
            <a:noFill/>
          </p:spPr>
          <p:txBody>
            <a:bodyPr wrap="square" rtlCol="0">
              <a:spAutoFit/>
            </a:bodyPr>
            <a:lstStyle/>
            <a:p>
              <a:pPr algn="ctr">
                <a:lnSpc>
                  <a:spcPct val="150000"/>
                </a:lnSpc>
              </a:pPr>
              <a:r>
                <a:rPr lang="en-US" sz="1800" b="1" i="1" dirty="0" err="1"/>
                <a:t>Hình</a:t>
              </a:r>
              <a:r>
                <a:rPr lang="en-US" sz="1800" b="1" i="1" dirty="0"/>
                <a:t> 1.6. </a:t>
              </a:r>
              <a:r>
                <a:rPr lang="en-US" sz="1800" i="1" dirty="0" err="1"/>
                <a:t>Sơ</a:t>
              </a:r>
              <a:r>
                <a:rPr lang="en-US" sz="1800" i="1" dirty="0"/>
                <a:t> </a:t>
              </a:r>
              <a:r>
                <a:rPr lang="en-US" sz="1800" i="1" dirty="0" err="1"/>
                <a:t>đồ</a:t>
              </a:r>
              <a:r>
                <a:rPr lang="en-US" sz="1800" i="1" dirty="0"/>
                <a:t> </a:t>
              </a:r>
              <a:r>
                <a:rPr lang="en-US" sz="1800" i="1" dirty="0" err="1"/>
                <a:t>mạch</a:t>
              </a:r>
              <a:r>
                <a:rPr lang="en-US" sz="1800" i="1" dirty="0"/>
                <a:t> </a:t>
              </a:r>
              <a:r>
                <a:rPr lang="en-US" sz="1800" i="1" dirty="0" err="1"/>
                <a:t>điện</a:t>
              </a:r>
              <a:r>
                <a:rPr lang="en-US" sz="1800" i="1" dirty="0"/>
                <a:t> RLC </a:t>
              </a:r>
              <a:r>
                <a:rPr lang="en-US" sz="1800" i="1" dirty="0" err="1"/>
                <a:t>mắc</a:t>
              </a:r>
              <a:r>
                <a:rPr lang="en-US" sz="1800" i="1" dirty="0"/>
                <a:t> </a:t>
              </a:r>
              <a:r>
                <a:rPr lang="en-US" sz="1800" i="1" dirty="0" err="1"/>
                <a:t>nối</a:t>
              </a:r>
              <a:r>
                <a:rPr lang="en-US" sz="1800" i="1" dirty="0"/>
                <a:t> </a:t>
              </a:r>
              <a:r>
                <a:rPr lang="en-US" sz="1800" i="1" dirty="0" err="1"/>
                <a:t>tiếp</a:t>
              </a:r>
              <a:endParaRPr lang="en-US" sz="1800" i="1" dirty="0"/>
            </a:p>
          </p:txBody>
        </p:sp>
      </p:grpSp>
      <p:grpSp>
        <p:nvGrpSpPr>
          <p:cNvPr id="18" name="Group 17">
            <a:extLst>
              <a:ext uri="{FF2B5EF4-FFF2-40B4-BE49-F238E27FC236}">
                <a16:creationId xmlns:a16="http://schemas.microsoft.com/office/drawing/2014/main" id="{3779C78E-DFFA-3498-0120-4C2EC04362F0}"/>
              </a:ext>
            </a:extLst>
          </p:cNvPr>
          <p:cNvGrpSpPr/>
          <p:nvPr/>
        </p:nvGrpSpPr>
        <p:grpSpPr>
          <a:xfrm>
            <a:off x="395558" y="1788419"/>
            <a:ext cx="4920721" cy="3222527"/>
            <a:chOff x="395558" y="1788419"/>
            <a:chExt cx="4920721" cy="3222527"/>
          </a:xfrm>
        </p:grpSpPr>
        <p:sp>
          <p:nvSpPr>
            <p:cNvPr id="6" name="TextBox 5">
              <a:extLst>
                <a:ext uri="{FF2B5EF4-FFF2-40B4-BE49-F238E27FC236}">
                  <a16:creationId xmlns:a16="http://schemas.microsoft.com/office/drawing/2014/main" id="{D0482B00-B029-65DB-CF0D-F3F7CC59D62E}"/>
                </a:ext>
              </a:extLst>
            </p:cNvPr>
            <p:cNvSpPr txBox="1"/>
            <p:nvPr/>
          </p:nvSpPr>
          <p:spPr>
            <a:xfrm>
              <a:off x="395558" y="1788419"/>
              <a:ext cx="4920721" cy="2343655"/>
            </a:xfrm>
            <a:prstGeom prst="rect">
              <a:avLst/>
            </a:prstGeom>
            <a:noFill/>
          </p:spPr>
          <p:txBody>
            <a:bodyPr wrap="square">
              <a:spAutoFit/>
            </a:bodyPr>
            <a:lstStyle/>
            <a:p>
              <a:pPr algn="just">
                <a:lnSpc>
                  <a:spcPct val="150000"/>
                </a:lnSpc>
              </a:pPr>
              <a:r>
                <a:rPr lang="vi-VN" sz="2000" dirty="0"/>
                <a:t>Dựa trên các dụng cụ ở trường của mình, hãy thiết kế phương án thí nghiệm đo tần số, cường độ dòng điện hiệu dụng và điện áp hiệu dụng của đoạn mạch điện xoay chiều mắc nối tiếp như Hình 1.6.</a:t>
              </a:r>
              <a:endParaRPr lang="en-US" sz="2000" dirty="0"/>
            </a:p>
          </p:txBody>
        </p:sp>
        <p:pic>
          <p:nvPicPr>
            <p:cNvPr id="14" name="Picture 13">
              <a:extLst>
                <a:ext uri="{FF2B5EF4-FFF2-40B4-BE49-F238E27FC236}">
                  <a16:creationId xmlns:a16="http://schemas.microsoft.com/office/drawing/2014/main" id="{D4FDB4FF-9BE5-75FA-6622-1BF5EF451C14}"/>
                </a:ext>
              </a:extLst>
            </p:cNvPr>
            <p:cNvPicPr>
              <a:picLocks noChangeAspect="1"/>
            </p:cNvPicPr>
            <p:nvPr/>
          </p:nvPicPr>
          <p:blipFill>
            <a:blip r:embed="rId3"/>
            <a:stretch>
              <a:fillRect/>
            </a:stretch>
          </p:blipFill>
          <p:spPr>
            <a:xfrm>
              <a:off x="2460443" y="4225340"/>
              <a:ext cx="790950" cy="785606"/>
            </a:xfrm>
            <a:prstGeom prst="rect">
              <a:avLst/>
            </a:prstGeom>
          </p:spPr>
        </p:pic>
      </p:grpSp>
    </p:spTree>
    <p:extLst>
      <p:ext uri="{BB962C8B-B14F-4D97-AF65-F5344CB8AC3E}">
        <p14:creationId xmlns:p14="http://schemas.microsoft.com/office/powerpoint/2010/main" val="26098213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1492625"/>
            <a:ext cx="849213" cy="3650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96282" y="457041"/>
            <a:ext cx="1788776" cy="600264"/>
          </a:xfrm>
          <a:prstGeom prst="roundRect">
            <a:avLst/>
          </a:prstGeom>
          <a:solidFill>
            <a:srgbClr val="674EA7"/>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spcAft>
                <a:spcPts val="800"/>
              </a:spcAft>
            </a:pPr>
            <a:r>
              <a:rPr lang="vi-VN"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Mục đích:</a:t>
            </a:r>
            <a:endParaRPr lang="en-US"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773894" y="285997"/>
            <a:ext cx="6533933" cy="958660"/>
          </a:xfrm>
          <a:prstGeom prst="rect">
            <a:avLst/>
          </a:prstGeom>
        </p:spPr>
        <p:txBody>
          <a:bodyPr wrap="square">
            <a:spAutoFit/>
          </a:bodyPr>
          <a:lstStyle/>
          <a:p>
            <a:pPr algn="just">
              <a:lnSpc>
                <a:spcPct val="150000"/>
              </a:lnSpc>
            </a:pPr>
            <a:r>
              <a:rPr lang="vi-VN" sz="2000" dirty="0"/>
              <a:t>Khảo sát </a:t>
            </a:r>
            <a:r>
              <a:rPr lang="en-US" sz="2000" dirty="0" err="1"/>
              <a:t>được</a:t>
            </a:r>
            <a:r>
              <a:rPr lang="en-US" sz="2000" dirty="0"/>
              <a:t> </a:t>
            </a:r>
            <a:r>
              <a:rPr lang="en-US" sz="2000" dirty="0" err="1"/>
              <a:t>đoạn</a:t>
            </a:r>
            <a:r>
              <a:rPr lang="en-US" sz="2000" dirty="0"/>
              <a:t> </a:t>
            </a:r>
            <a:r>
              <a:rPr lang="en-US" sz="2000" dirty="0" err="1"/>
              <a:t>mạch</a:t>
            </a:r>
            <a:r>
              <a:rPr lang="en-US" sz="2000" dirty="0"/>
              <a:t> </a:t>
            </a:r>
            <a:r>
              <a:rPr lang="en-US" sz="2000" dirty="0" err="1"/>
              <a:t>xoay</a:t>
            </a:r>
            <a:r>
              <a:rPr lang="en-US" sz="2000" dirty="0"/>
              <a:t> </a:t>
            </a:r>
            <a:r>
              <a:rPr lang="en-US" sz="2000" dirty="0" err="1"/>
              <a:t>chiều</a:t>
            </a:r>
            <a:r>
              <a:rPr lang="en-US" sz="2000" dirty="0"/>
              <a:t> RLC </a:t>
            </a:r>
            <a:r>
              <a:rPr lang="en-US" sz="2000" dirty="0" err="1"/>
              <a:t>mắc</a:t>
            </a:r>
            <a:r>
              <a:rPr lang="en-US" sz="2000" dirty="0"/>
              <a:t> </a:t>
            </a:r>
            <a:r>
              <a:rPr lang="en-US" sz="2000" dirty="0" err="1"/>
              <a:t>nối</a:t>
            </a:r>
            <a:r>
              <a:rPr lang="en-US" sz="2000" dirty="0"/>
              <a:t> </a:t>
            </a:r>
            <a:r>
              <a:rPr lang="en-US" sz="2000" dirty="0" err="1"/>
              <a:t>tiếp</a:t>
            </a:r>
            <a:r>
              <a:rPr lang="en-US" sz="2000" dirty="0"/>
              <a:t> </a:t>
            </a:r>
            <a:r>
              <a:rPr lang="en-US" sz="2000" dirty="0" err="1"/>
              <a:t>bằng</a:t>
            </a:r>
            <a:r>
              <a:rPr lang="en-US" sz="2000" dirty="0"/>
              <a:t> </a:t>
            </a:r>
            <a:r>
              <a:rPr lang="en-US" sz="2000" dirty="0" err="1"/>
              <a:t>dụng</a:t>
            </a:r>
            <a:r>
              <a:rPr lang="en-US" sz="2000" dirty="0"/>
              <a:t> </a:t>
            </a:r>
            <a:r>
              <a:rPr lang="en-US" sz="2000" dirty="0" err="1"/>
              <a:t>cụ</a:t>
            </a:r>
            <a:r>
              <a:rPr lang="en-US" sz="2000" dirty="0"/>
              <a:t> </a:t>
            </a:r>
            <a:r>
              <a:rPr lang="en-US" sz="2000" dirty="0" err="1"/>
              <a:t>thực</a:t>
            </a:r>
            <a:r>
              <a:rPr lang="en-US" sz="2000" dirty="0"/>
              <a:t> </a:t>
            </a:r>
            <a:r>
              <a:rPr lang="en-US" sz="2000" dirty="0" err="1"/>
              <a:t>hành</a:t>
            </a:r>
            <a:r>
              <a:rPr lang="en-US" sz="2000" dirty="0"/>
              <a:t> </a:t>
            </a:r>
            <a:r>
              <a:rPr lang="en-US" sz="2000" dirty="0" err="1"/>
              <a:t>và</a:t>
            </a:r>
            <a:r>
              <a:rPr lang="en-US" sz="2000" dirty="0"/>
              <a:t> </a:t>
            </a:r>
            <a:r>
              <a:rPr lang="en-US" sz="2000" dirty="0" err="1"/>
              <a:t>ra</a:t>
            </a:r>
            <a:r>
              <a:rPr lang="en-US" sz="2000" dirty="0"/>
              <a:t> </a:t>
            </a:r>
            <a:r>
              <a:rPr lang="en-US" sz="2000" dirty="0" err="1"/>
              <a:t>mối</a:t>
            </a:r>
            <a:r>
              <a:rPr lang="en-US" sz="2000" dirty="0"/>
              <a:t> </a:t>
            </a:r>
            <a:r>
              <a:rPr lang="en-US" sz="2000" dirty="0" err="1"/>
              <a:t>liên</a:t>
            </a:r>
            <a:r>
              <a:rPr lang="en-US" sz="2000" dirty="0"/>
              <a:t> </a:t>
            </a:r>
            <a:r>
              <a:rPr lang="en-US" sz="2000" dirty="0" err="1"/>
              <a:t>hệ</a:t>
            </a:r>
            <a:r>
              <a:rPr lang="en-US" sz="2000" dirty="0"/>
              <a:t> </a:t>
            </a:r>
            <a:r>
              <a:rPr lang="en-US" sz="2000" dirty="0" err="1"/>
              <a:t>giữa</a:t>
            </a:r>
            <a:r>
              <a:rPr lang="en-US" sz="2000" dirty="0"/>
              <a:t> U </a:t>
            </a:r>
            <a:r>
              <a:rPr lang="en-US" sz="2000" dirty="0" err="1"/>
              <a:t>và</a:t>
            </a:r>
            <a:r>
              <a:rPr lang="en-US" sz="2000" dirty="0"/>
              <a:t> I.</a:t>
            </a:r>
          </a:p>
        </p:txBody>
      </p:sp>
      <p:sp>
        <p:nvSpPr>
          <p:cNvPr id="5" name="Rounded Rectangle 4"/>
          <p:cNvSpPr/>
          <p:nvPr/>
        </p:nvSpPr>
        <p:spPr>
          <a:xfrm>
            <a:off x="-196282" y="1569599"/>
            <a:ext cx="1788776" cy="600264"/>
          </a:xfrm>
          <a:prstGeom prst="roundRect">
            <a:avLst/>
          </a:prstGeom>
          <a:solidFill>
            <a:srgbClr val="674EA7"/>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spcAft>
                <a:spcPts val="800"/>
              </a:spcAft>
            </a:pPr>
            <a:r>
              <a:rPr lang="vi-VN"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Dụng cụ:</a:t>
            </a:r>
            <a:endParaRPr lang="en-US"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0C77A5D-4BEC-83F6-720C-3CD2822099F5}"/>
              </a:ext>
            </a:extLst>
          </p:cNvPr>
          <p:cNvPicPr>
            <a:picLocks noChangeAspect="1"/>
          </p:cNvPicPr>
          <p:nvPr/>
        </p:nvPicPr>
        <p:blipFill>
          <a:blip r:embed="rId2">
            <a:clrChange>
              <a:clrFrom>
                <a:srgbClr val="E1F4FD"/>
              </a:clrFrom>
              <a:clrTo>
                <a:srgbClr val="E1F4FD">
                  <a:alpha val="0"/>
                </a:srgbClr>
              </a:clrTo>
            </a:clrChange>
          </a:blip>
          <a:srcRect/>
          <a:stretch/>
        </p:blipFill>
        <p:spPr>
          <a:xfrm>
            <a:off x="4649118" y="1456895"/>
            <a:ext cx="3748426" cy="3565504"/>
          </a:xfrm>
          <a:prstGeom prst="rect">
            <a:avLst/>
          </a:prstGeom>
        </p:spPr>
      </p:pic>
      <p:grpSp>
        <p:nvGrpSpPr>
          <p:cNvPr id="14" name="Group 13">
            <a:extLst>
              <a:ext uri="{FF2B5EF4-FFF2-40B4-BE49-F238E27FC236}">
                <a16:creationId xmlns:a16="http://schemas.microsoft.com/office/drawing/2014/main" id="{2EFE8166-BC8B-CB91-101E-5128C1C64ED8}"/>
              </a:ext>
            </a:extLst>
          </p:cNvPr>
          <p:cNvGrpSpPr/>
          <p:nvPr/>
        </p:nvGrpSpPr>
        <p:grpSpPr>
          <a:xfrm>
            <a:off x="698106" y="2192103"/>
            <a:ext cx="3558259" cy="2702572"/>
            <a:chOff x="706434" y="2518421"/>
            <a:chExt cx="3558259" cy="2702572"/>
          </a:xfrm>
        </p:grpSpPr>
        <p:pic>
          <p:nvPicPr>
            <p:cNvPr id="15" name="Picture 14">
              <a:extLst>
                <a:ext uri="{FF2B5EF4-FFF2-40B4-BE49-F238E27FC236}">
                  <a16:creationId xmlns:a16="http://schemas.microsoft.com/office/drawing/2014/main" id="{8A1FF45F-0AC2-C0B4-5ACF-7CEBD1529D41}"/>
                </a:ext>
              </a:extLst>
            </p:cNvPr>
            <p:cNvPicPr>
              <a:picLocks noChangeAspect="1"/>
            </p:cNvPicPr>
            <p:nvPr/>
          </p:nvPicPr>
          <p:blipFill>
            <a:blip r:embed="rId3"/>
            <a:stretch>
              <a:fillRect/>
            </a:stretch>
          </p:blipFill>
          <p:spPr>
            <a:xfrm>
              <a:off x="706434" y="4209004"/>
              <a:ext cx="1230799" cy="1011989"/>
            </a:xfrm>
            <a:prstGeom prst="rect">
              <a:avLst/>
            </a:prstGeom>
          </p:spPr>
        </p:pic>
        <p:sp>
          <p:nvSpPr>
            <p:cNvPr id="16" name="Speech Bubble: Oval 15">
              <a:extLst>
                <a:ext uri="{FF2B5EF4-FFF2-40B4-BE49-F238E27FC236}">
                  <a16:creationId xmlns:a16="http://schemas.microsoft.com/office/drawing/2014/main" id="{D066D56D-5FA1-C19D-1AC7-565A58E8200E}"/>
                </a:ext>
              </a:extLst>
            </p:cNvPr>
            <p:cNvSpPr/>
            <p:nvPr/>
          </p:nvSpPr>
          <p:spPr>
            <a:xfrm>
              <a:off x="1754373" y="2518421"/>
              <a:ext cx="2510320" cy="1881963"/>
            </a:xfrm>
            <a:prstGeom prst="wedgeEllipseCallout">
              <a:avLst>
                <a:gd name="adj1" fmla="val -42876"/>
                <a:gd name="adj2" fmla="val 51766"/>
              </a:avLst>
            </a:prstGeom>
            <a:solidFill>
              <a:schemeClr val="accent2">
                <a:lumMod val="60000"/>
                <a:lumOff val="40000"/>
              </a:schemeClr>
            </a:solidFill>
            <a:ln w="12700">
              <a:solidFill>
                <a:srgbClr val="000000"/>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5D78966-CB9B-3993-7171-9B928966727F}"/>
                </a:ext>
              </a:extLst>
            </p:cNvPr>
            <p:cNvSpPr txBox="1"/>
            <p:nvPr/>
          </p:nvSpPr>
          <p:spPr>
            <a:xfrm>
              <a:off x="1841994" y="2788679"/>
              <a:ext cx="2277946" cy="1420325"/>
            </a:xfrm>
            <a:prstGeom prst="rect">
              <a:avLst/>
            </a:prstGeom>
            <a:noFill/>
          </p:spPr>
          <p:txBody>
            <a:bodyPr wrap="square">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dụng</a:t>
              </a:r>
              <a:r>
                <a:rPr lang="en-US" sz="2000" dirty="0"/>
                <a:t> </a:t>
              </a:r>
              <a:r>
                <a:rPr lang="en-US" sz="2000" dirty="0" err="1"/>
                <a:t>cụ</a:t>
              </a:r>
              <a:r>
                <a:rPr lang="en-US" sz="2000" dirty="0"/>
                <a:t> </a:t>
              </a:r>
              <a:r>
                <a:rPr lang="en-US" sz="2000" dirty="0" err="1"/>
                <a:t>thí</a:t>
              </a:r>
              <a:r>
                <a:rPr lang="en-US" sz="2000" dirty="0"/>
                <a:t> </a:t>
              </a:r>
              <a:r>
                <a:rPr lang="en-US" sz="2000" dirty="0" err="1"/>
                <a:t>nghiệm</a:t>
              </a:r>
              <a:r>
                <a:rPr lang="en-US" sz="2000" dirty="0"/>
                <a:t> </a:t>
              </a:r>
              <a:r>
                <a:rPr lang="en-US" sz="2000" dirty="0" err="1"/>
                <a:t>như</a:t>
              </a:r>
              <a:r>
                <a:rPr lang="en-US" sz="2000" dirty="0"/>
                <a:t> </a:t>
              </a:r>
              <a:r>
                <a:rPr lang="en-US" sz="2000" dirty="0" err="1"/>
                <a:t>Hình</a:t>
              </a:r>
              <a:r>
                <a:rPr lang="en-US" sz="2000" dirty="0"/>
                <a:t> 1.7</a:t>
              </a:r>
            </a:p>
          </p:txBody>
        </p:sp>
      </p:grpSp>
    </p:spTree>
    <p:extLst>
      <p:ext uri="{BB962C8B-B14F-4D97-AF65-F5344CB8AC3E}">
        <p14:creationId xmlns:p14="http://schemas.microsoft.com/office/powerpoint/2010/main" val="193953587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802042" y="1004137"/>
            <a:ext cx="3897248" cy="3706085"/>
            <a:chOff x="4779094" y="1921266"/>
            <a:chExt cx="3897248" cy="3976946"/>
          </a:xfrm>
        </p:grpSpPr>
        <p:sp>
          <p:nvSpPr>
            <p:cNvPr id="9" name="Rectangle 8"/>
            <p:cNvSpPr/>
            <p:nvPr/>
          </p:nvSpPr>
          <p:spPr>
            <a:xfrm>
              <a:off x="4779094" y="1921266"/>
              <a:ext cx="3897248" cy="3976946"/>
            </a:xfrm>
            <a:prstGeom prst="rect">
              <a:avLst/>
            </a:prstGeom>
            <a:solidFill>
              <a:srgbClr val="FFFFFF"/>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99448" y="1960501"/>
              <a:ext cx="3656539" cy="3505754"/>
            </a:xfrm>
            <a:prstGeom prst="rect">
              <a:avLst/>
            </a:prstGeom>
          </p:spPr>
          <p:txBody>
            <a:bodyPr wrap="square">
              <a:spAutoFit/>
            </a:bodyPr>
            <a:lstStyle/>
            <a:p>
              <a:pPr algn="just">
                <a:lnSpc>
                  <a:spcPct val="150000"/>
                </a:lnSpc>
              </a:pPr>
              <a:r>
                <a:rPr lang="vi-VN" sz="2000" b="1" dirty="0"/>
                <a:t>Bước 2: </a:t>
              </a:r>
              <a:r>
                <a:rPr lang="en-US" sz="2000" dirty="0" err="1"/>
                <a:t>Bật</a:t>
              </a:r>
              <a:r>
                <a:rPr lang="en-US" sz="2000" dirty="0"/>
                <a:t> </a:t>
              </a:r>
              <a:r>
                <a:rPr lang="en-US" sz="2000" dirty="0" err="1"/>
                <a:t>biến</a:t>
              </a:r>
              <a:r>
                <a:rPr lang="en-US" sz="2000" dirty="0"/>
                <a:t> </a:t>
              </a:r>
              <a:r>
                <a:rPr lang="en-US" sz="2000" dirty="0" err="1"/>
                <a:t>áp</a:t>
              </a:r>
              <a:r>
                <a:rPr lang="en-US" sz="2000" dirty="0"/>
                <a:t> </a:t>
              </a:r>
              <a:r>
                <a:rPr lang="en-US" sz="2000" dirty="0" err="1"/>
                <a:t>nguồn</a:t>
              </a:r>
              <a:r>
                <a:rPr lang="en-US" sz="2000" dirty="0"/>
                <a:t>, </a:t>
              </a:r>
              <a:r>
                <a:rPr lang="en-US" sz="2000" dirty="0" err="1"/>
                <a:t>vặn</a:t>
              </a:r>
              <a:r>
                <a:rPr lang="en-US" sz="2000" dirty="0"/>
                <a:t> </a:t>
              </a:r>
              <a:r>
                <a:rPr lang="en-US" sz="2000" dirty="0" err="1"/>
                <a:t>núm</a:t>
              </a:r>
              <a:r>
                <a:rPr lang="en-US" sz="2000" dirty="0"/>
                <a:t> </a:t>
              </a:r>
              <a:r>
                <a:rPr lang="en-US" sz="2000" dirty="0" err="1"/>
                <a:t>xoay</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điện</a:t>
              </a:r>
              <a:r>
                <a:rPr lang="en-US" sz="2000" dirty="0"/>
                <a:t> </a:t>
              </a:r>
              <a:r>
                <a:rPr lang="en-US" sz="2000" dirty="0" err="1"/>
                <a:t>đa</a:t>
              </a:r>
              <a:r>
                <a:rPr lang="en-US" sz="2000" dirty="0"/>
                <a:t> </a:t>
              </a:r>
              <a:r>
                <a:rPr lang="en-US" sz="2000" dirty="0" err="1"/>
                <a:t>năng</a:t>
              </a:r>
              <a:r>
                <a:rPr lang="en-US" sz="2000" dirty="0"/>
                <a:t> 1 sang thang </a:t>
              </a:r>
              <a:r>
                <a:rPr lang="en-US" sz="2000" dirty="0" err="1"/>
                <a:t>đo</a:t>
              </a:r>
              <a:r>
                <a:rPr lang="en-US" sz="2000" dirty="0"/>
                <a:t> </a:t>
              </a:r>
              <a:r>
                <a:rPr lang="en-US" sz="2000" dirty="0" err="1"/>
                <a:t>cường</a:t>
              </a:r>
              <a:r>
                <a:rPr lang="en-US" sz="2000" dirty="0"/>
                <a:t> </a:t>
              </a:r>
              <a:r>
                <a:rPr lang="en-US" sz="2000" dirty="0" err="1"/>
                <a:t>độ</a:t>
              </a:r>
              <a:r>
                <a:rPr lang="en-US" sz="2000" dirty="0"/>
                <a:t> </a:t>
              </a:r>
              <a:r>
                <a:rPr lang="en-US" sz="2000" dirty="0" err="1"/>
                <a:t>dòng</a:t>
              </a:r>
              <a:r>
                <a:rPr lang="en-US" sz="2000" dirty="0"/>
                <a:t> </a:t>
              </a:r>
              <a:r>
                <a:rPr lang="en-US" sz="2000" dirty="0" err="1"/>
                <a:t>điện</a:t>
              </a:r>
              <a:r>
                <a:rPr lang="en-US" sz="2000" dirty="0"/>
                <a:t>, </a:t>
              </a:r>
              <a:r>
                <a:rPr lang="en-US" sz="2000" dirty="0" err="1"/>
                <a:t>vặn</a:t>
              </a:r>
              <a:r>
                <a:rPr lang="en-US" sz="2000" dirty="0"/>
                <a:t> </a:t>
              </a:r>
              <a:r>
                <a:rPr lang="en-US" sz="2000" dirty="0" err="1"/>
                <a:t>núm</a:t>
              </a:r>
              <a:r>
                <a:rPr lang="en-US" sz="2000" dirty="0"/>
                <a:t> </a:t>
              </a:r>
              <a:r>
                <a:rPr lang="en-US" sz="2000" dirty="0" err="1"/>
                <a:t>xoay</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điện</a:t>
              </a:r>
              <a:r>
                <a:rPr lang="en-US" sz="2000" dirty="0"/>
                <a:t> </a:t>
              </a:r>
              <a:r>
                <a:rPr lang="en-US" sz="2000" dirty="0" err="1"/>
                <a:t>đa</a:t>
              </a:r>
              <a:r>
                <a:rPr lang="en-US" sz="2000" dirty="0"/>
                <a:t> </a:t>
              </a:r>
              <a:r>
                <a:rPr lang="en-US" sz="2000" dirty="0" err="1"/>
                <a:t>năng</a:t>
              </a:r>
              <a:r>
                <a:rPr lang="en-US" sz="2000" dirty="0"/>
                <a:t> 2 sang thang </a:t>
              </a:r>
              <a:r>
                <a:rPr lang="en-US" sz="2000" dirty="0" err="1"/>
                <a:t>đo</a:t>
              </a:r>
              <a:r>
                <a:rPr lang="en-US" sz="2000" dirty="0"/>
                <a:t> </a:t>
              </a:r>
              <a:r>
                <a:rPr lang="en-US" sz="2000" dirty="0" err="1"/>
                <a:t>điện</a:t>
              </a:r>
              <a:r>
                <a:rPr lang="en-US" sz="2000" dirty="0"/>
                <a:t> </a:t>
              </a:r>
              <a:r>
                <a:rPr lang="en-US" sz="2000" dirty="0" err="1"/>
                <a:t>áp</a:t>
              </a:r>
              <a:r>
                <a:rPr lang="en-US" sz="2000" dirty="0"/>
                <a:t> </a:t>
              </a:r>
              <a:r>
                <a:rPr lang="en-US" sz="2000" dirty="0" err="1"/>
                <a:t>xoay</a:t>
              </a:r>
              <a:r>
                <a:rPr lang="en-US" sz="2000" dirty="0"/>
                <a:t> </a:t>
              </a:r>
              <a:r>
                <a:rPr lang="en-US" sz="2000" dirty="0" err="1"/>
                <a:t>chiều</a:t>
              </a:r>
              <a:r>
                <a:rPr lang="en-US" sz="2000" dirty="0"/>
                <a:t>. </a:t>
              </a:r>
              <a:r>
                <a:rPr lang="en-US" sz="2000" dirty="0" err="1"/>
                <a:t>Ghi</a:t>
              </a:r>
              <a:r>
                <a:rPr lang="en-US" sz="2000" dirty="0"/>
                <a:t> </a:t>
              </a:r>
              <a:r>
                <a:rPr lang="en-US" sz="2000" dirty="0" err="1"/>
                <a:t>kết</a:t>
              </a:r>
              <a:r>
                <a:rPr lang="en-US" sz="2000" dirty="0"/>
                <a:t> </a:t>
              </a:r>
              <a:r>
                <a:rPr lang="en-US" sz="2000" dirty="0" err="1"/>
                <a:t>quả</a:t>
              </a:r>
              <a:r>
                <a:rPr lang="en-US" sz="2000" dirty="0"/>
                <a:t>.</a:t>
              </a:r>
            </a:p>
          </p:txBody>
        </p:sp>
      </p:grpSp>
      <p:cxnSp>
        <p:nvCxnSpPr>
          <p:cNvPr id="21" name="Straight Connector 20"/>
          <p:cNvCxnSpPr>
            <a:cxnSpLocks/>
            <a:stCxn id="8" idx="3"/>
            <a:endCxn id="9" idx="1"/>
          </p:cNvCxnSpPr>
          <p:nvPr/>
        </p:nvCxnSpPr>
        <p:spPr>
          <a:xfrm flipV="1">
            <a:off x="4399052" y="2857180"/>
            <a:ext cx="402990" cy="1"/>
          </a:xfrm>
          <a:prstGeom prst="line">
            <a:avLst/>
          </a:prstGeom>
          <a:ln w="19050">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cxnSpLocks/>
            <a:stCxn id="9" idx="3"/>
          </p:cNvCxnSpPr>
          <p:nvPr/>
        </p:nvCxnSpPr>
        <p:spPr>
          <a:xfrm flipH="1">
            <a:off x="6996222" y="2857180"/>
            <a:ext cx="1703068" cy="2286320"/>
          </a:xfrm>
          <a:prstGeom prst="bentConnector4">
            <a:avLst>
              <a:gd name="adj1" fmla="val -13423"/>
              <a:gd name="adj2" fmla="val 88665"/>
            </a:avLst>
          </a:prstGeom>
          <a:ln w="19050">
            <a:headEnd type="none" w="med" len="med"/>
            <a:tailEnd type="stealth" w="med" len="med"/>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a:stretch>
            <a:fillRect/>
          </a:stretch>
        </p:blipFill>
        <p:spPr>
          <a:xfrm>
            <a:off x="8029730" y="-457330"/>
            <a:ext cx="971888" cy="1573877"/>
          </a:xfrm>
          <a:prstGeom prst="rect">
            <a:avLst/>
          </a:prstGeom>
        </p:spPr>
      </p:pic>
      <p:sp>
        <p:nvSpPr>
          <p:cNvPr id="2" name="Rounded Rectangle 4">
            <a:extLst>
              <a:ext uri="{FF2B5EF4-FFF2-40B4-BE49-F238E27FC236}">
                <a16:creationId xmlns:a16="http://schemas.microsoft.com/office/drawing/2014/main" id="{91E12555-C310-3A51-8044-1E53D44E9DFD}"/>
              </a:ext>
            </a:extLst>
          </p:cNvPr>
          <p:cNvSpPr/>
          <p:nvPr/>
        </p:nvSpPr>
        <p:spPr>
          <a:xfrm>
            <a:off x="-228180" y="201692"/>
            <a:ext cx="1833696" cy="600264"/>
          </a:xfrm>
          <a:prstGeom prst="roundRect">
            <a:avLst>
              <a:gd name="adj" fmla="val 18438"/>
            </a:avLst>
          </a:prstGeom>
          <a:solidFill>
            <a:srgbClr val="674EA7"/>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spcAft>
                <a:spcPts val="800"/>
              </a:spcAft>
            </a:pPr>
            <a:r>
              <a:rPr lang="vi-VN"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vi-VN"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FFFFFF"/>
                </a:solidFill>
                <a:effectLst/>
                <a:latin typeface="Arial" panose="020B0604020202020204" pitchFamily="34" charset="0"/>
                <a:ea typeface="Calibri" panose="020F0502020204030204" pitchFamily="34" charset="0"/>
                <a:cs typeface="Arial" panose="020B0604020202020204" pitchFamily="34" charset="0"/>
              </a:rPr>
              <a:t>Tiến</a:t>
            </a:r>
            <a:r>
              <a:rPr lang="en-US"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FFFFFF"/>
                </a:solidFill>
                <a:effectLst/>
                <a:latin typeface="Arial" panose="020B0604020202020204" pitchFamily="34" charset="0"/>
                <a:ea typeface="Calibri" panose="020F0502020204030204" pitchFamily="34" charset="0"/>
                <a:cs typeface="Arial" panose="020B0604020202020204" pitchFamily="34" charset="0"/>
              </a:rPr>
              <a:t>hành</a:t>
            </a:r>
            <a:r>
              <a:rPr lang="vi-VN"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a:t>
            </a:r>
            <a:endParaRPr lang="en-US"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AF7186FE-51A9-8E5E-59F6-D30AB98B3D08}"/>
              </a:ext>
            </a:extLst>
          </p:cNvPr>
          <p:cNvGrpSpPr/>
          <p:nvPr/>
        </p:nvGrpSpPr>
        <p:grpSpPr>
          <a:xfrm>
            <a:off x="501804" y="1004138"/>
            <a:ext cx="3897248" cy="3706085"/>
            <a:chOff x="501804" y="1004138"/>
            <a:chExt cx="3897248" cy="3706085"/>
          </a:xfrm>
        </p:grpSpPr>
        <p:grpSp>
          <p:nvGrpSpPr>
            <p:cNvPr id="12" name="Group 11"/>
            <p:cNvGrpSpPr/>
            <p:nvPr/>
          </p:nvGrpSpPr>
          <p:grpSpPr>
            <a:xfrm>
              <a:off x="501804" y="1004138"/>
              <a:ext cx="3897248" cy="3706085"/>
              <a:chOff x="657546" y="1921269"/>
              <a:chExt cx="3897248" cy="3326798"/>
            </a:xfrm>
          </p:grpSpPr>
          <p:sp>
            <p:nvSpPr>
              <p:cNvPr id="8" name="Rectangle 7"/>
              <p:cNvSpPr/>
              <p:nvPr/>
            </p:nvSpPr>
            <p:spPr>
              <a:xfrm>
                <a:off x="657546" y="1921269"/>
                <a:ext cx="3897248" cy="3326798"/>
              </a:xfrm>
              <a:prstGeom prst="rect">
                <a:avLst/>
              </a:prstGeom>
              <a:solidFill>
                <a:srgbClr val="FFFFFF"/>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4068" y="1954089"/>
                <a:ext cx="3634260" cy="1689384"/>
              </a:xfrm>
              <a:prstGeom prst="rect">
                <a:avLst/>
              </a:prstGeom>
            </p:spPr>
            <p:txBody>
              <a:bodyPr wrap="square">
                <a:spAutoFit/>
              </a:bodyPr>
              <a:lstStyle/>
              <a:p>
                <a:pPr algn="just">
                  <a:lnSpc>
                    <a:spcPct val="150000"/>
                  </a:lnSpc>
                </a:pPr>
                <a:r>
                  <a:rPr lang="vi-VN" sz="2000" b="1" dirty="0"/>
                  <a:t>Bước 1: </a:t>
                </a:r>
                <a:r>
                  <a:rPr lang="en-US" sz="2000" dirty="0" err="1"/>
                  <a:t>Mắc</a:t>
                </a:r>
                <a:r>
                  <a:rPr lang="en-US" sz="2000" dirty="0"/>
                  <a:t> </a:t>
                </a:r>
                <a:r>
                  <a:rPr lang="en-US" sz="2000" dirty="0" err="1"/>
                  <a:t>mạch</a:t>
                </a:r>
                <a:r>
                  <a:rPr lang="en-US" sz="2000" dirty="0"/>
                  <a:t> </a:t>
                </a:r>
                <a:r>
                  <a:rPr lang="en-US" sz="2000" dirty="0" err="1"/>
                  <a:t>điện</a:t>
                </a:r>
                <a:r>
                  <a:rPr lang="en-US" sz="2000" dirty="0"/>
                  <a:t> </a:t>
                </a:r>
                <a:r>
                  <a:rPr lang="en-US" sz="2000" dirty="0" err="1"/>
                  <a:t>theo</a:t>
                </a:r>
                <a:r>
                  <a:rPr lang="en-US" sz="2000" dirty="0"/>
                  <a:t> </a:t>
                </a:r>
                <a:r>
                  <a:rPr lang="en-US" sz="2000" dirty="0" err="1"/>
                  <a:t>sơ</a:t>
                </a:r>
                <a:r>
                  <a:rPr lang="en-US" sz="2000" dirty="0"/>
                  <a:t> </a:t>
                </a:r>
                <a:r>
                  <a:rPr lang="en-US" sz="2000" dirty="0" err="1"/>
                  <a:t>đồ</a:t>
                </a:r>
                <a:r>
                  <a:rPr lang="en-US" sz="2000" dirty="0"/>
                  <a:t> </a:t>
                </a:r>
                <a:r>
                  <a:rPr lang="en-US" sz="2000" dirty="0" err="1"/>
                  <a:t>Hình</a:t>
                </a:r>
                <a:r>
                  <a:rPr lang="en-US" sz="2000" dirty="0"/>
                  <a:t> 1.6. </a:t>
                </a:r>
                <a:r>
                  <a:rPr lang="en-US" sz="2000" dirty="0" err="1"/>
                  <a:t>Dùng</a:t>
                </a:r>
                <a:r>
                  <a:rPr lang="en-US" sz="2000" dirty="0"/>
                  <a:t> </a:t>
                </a:r>
                <a:r>
                  <a:rPr lang="en-US" sz="2000" dirty="0" err="1"/>
                  <a:t>dây</a:t>
                </a:r>
                <a:r>
                  <a:rPr lang="en-US" sz="2000" dirty="0"/>
                  <a:t> </a:t>
                </a:r>
                <a:r>
                  <a:rPr lang="en-US" sz="2000" dirty="0" err="1"/>
                  <a:t>dẫn</a:t>
                </a:r>
                <a:r>
                  <a:rPr lang="en-US" sz="2000" dirty="0"/>
                  <a:t> </a:t>
                </a:r>
                <a:r>
                  <a:rPr lang="en-US" sz="2000" dirty="0" err="1"/>
                  <a:t>điện</a:t>
                </a:r>
                <a:r>
                  <a:rPr lang="en-US" sz="2000" dirty="0"/>
                  <a:t> </a:t>
                </a:r>
                <a:r>
                  <a:rPr lang="en-US" sz="2000" dirty="0" err="1"/>
                  <a:t>nối</a:t>
                </a:r>
                <a:r>
                  <a:rPr lang="en-US" sz="2000" dirty="0"/>
                  <a:t> </a:t>
                </a:r>
                <a:r>
                  <a:rPr lang="en-US" sz="2000" dirty="0" err="1"/>
                  <a:t>hai</a:t>
                </a:r>
                <a:r>
                  <a:rPr lang="en-US" sz="2000" dirty="0"/>
                  <a:t> </a:t>
                </a:r>
                <a:r>
                  <a:rPr lang="en-US" sz="2000" dirty="0" err="1"/>
                  <a:t>điểm</a:t>
                </a:r>
                <a:r>
                  <a:rPr lang="en-US" sz="2000" dirty="0"/>
                  <a:t> A </a:t>
                </a:r>
                <a:r>
                  <a:rPr lang="en-US" sz="2000" dirty="0" err="1"/>
                  <a:t>và</a:t>
                </a:r>
                <a:r>
                  <a:rPr lang="en-US" sz="2000" dirty="0"/>
                  <a:t> B </a:t>
                </a:r>
                <a:r>
                  <a:rPr lang="en-US" sz="2000" dirty="0" err="1"/>
                  <a:t>với</a:t>
                </a:r>
                <a:r>
                  <a:rPr lang="en-US" sz="2000" dirty="0"/>
                  <a:t> </a:t>
                </a:r>
                <a:r>
                  <a:rPr lang="en-US" sz="2000" dirty="0" err="1"/>
                  <a:t>biến</a:t>
                </a:r>
                <a:r>
                  <a:rPr lang="en-US" sz="2000" dirty="0"/>
                  <a:t> </a:t>
                </a:r>
                <a:r>
                  <a:rPr lang="en-US" sz="2000" dirty="0" err="1"/>
                  <a:t>áp</a:t>
                </a:r>
                <a:r>
                  <a:rPr lang="en-US" sz="2000" dirty="0"/>
                  <a:t> </a:t>
                </a:r>
                <a:r>
                  <a:rPr lang="en-US" sz="2000" dirty="0" err="1"/>
                  <a:t>nguồn</a:t>
                </a:r>
                <a:r>
                  <a:rPr lang="en-US" sz="2000" dirty="0"/>
                  <a:t>.</a:t>
                </a:r>
              </a:p>
            </p:txBody>
          </p:sp>
        </p:grpSp>
        <p:pic>
          <p:nvPicPr>
            <p:cNvPr id="18" name="Picture 17">
              <a:extLst>
                <a:ext uri="{FF2B5EF4-FFF2-40B4-BE49-F238E27FC236}">
                  <a16:creationId xmlns:a16="http://schemas.microsoft.com/office/drawing/2014/main" id="{BC6D0153-A3FE-835D-35FF-4A96A88C2D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65132" y="2959252"/>
              <a:ext cx="2160648" cy="1611119"/>
            </a:xfrm>
            <a:prstGeom prst="rect">
              <a:avLst/>
            </a:prstGeom>
          </p:spPr>
        </p:pic>
      </p:grpSp>
      <p:sp>
        <p:nvSpPr>
          <p:cNvPr id="24" name="TextBox 23">
            <a:extLst>
              <a:ext uri="{FF2B5EF4-FFF2-40B4-BE49-F238E27FC236}">
                <a16:creationId xmlns:a16="http://schemas.microsoft.com/office/drawing/2014/main" id="{A550CDB2-332D-55EB-12FA-157E0A5E8019}"/>
              </a:ext>
            </a:extLst>
          </p:cNvPr>
          <p:cNvSpPr txBox="1"/>
          <p:nvPr/>
        </p:nvSpPr>
        <p:spPr>
          <a:xfrm>
            <a:off x="1703698" y="329609"/>
            <a:ext cx="5692976" cy="400110"/>
          </a:xfrm>
          <a:prstGeom prst="rect">
            <a:avLst/>
          </a:prstGeom>
          <a:noFill/>
        </p:spPr>
        <p:txBody>
          <a:bodyPr wrap="square" rtlCol="0">
            <a:spAutoFit/>
          </a:bodyPr>
          <a:lstStyle/>
          <a:p>
            <a:r>
              <a:rPr lang="en-US" sz="2000" b="1" i="1" dirty="0">
                <a:solidFill>
                  <a:srgbClr val="2F8AB3"/>
                </a:solidFill>
              </a:rPr>
              <a:t>a) </a:t>
            </a:r>
            <a:r>
              <a:rPr lang="en-US" sz="2000" b="1" i="1" dirty="0" err="1">
                <a:solidFill>
                  <a:srgbClr val="2F8AB3"/>
                </a:solidFill>
              </a:rPr>
              <a:t>Đo</a:t>
            </a:r>
            <a:r>
              <a:rPr lang="en-US" sz="2000" b="1" i="1" dirty="0">
                <a:solidFill>
                  <a:srgbClr val="2F8AB3"/>
                </a:solidFill>
              </a:rPr>
              <a:t> </a:t>
            </a:r>
            <a:r>
              <a:rPr lang="en-US" sz="2000" b="1" i="1" dirty="0" err="1">
                <a:solidFill>
                  <a:srgbClr val="2F8AB3"/>
                </a:solidFill>
              </a:rPr>
              <a:t>tần</a:t>
            </a:r>
            <a:r>
              <a:rPr lang="en-US" sz="2000" b="1" i="1" dirty="0">
                <a:solidFill>
                  <a:srgbClr val="2F8AB3"/>
                </a:solidFill>
              </a:rPr>
              <a:t> </a:t>
            </a:r>
            <a:r>
              <a:rPr lang="en-US" sz="2000" b="1" i="1" dirty="0" err="1">
                <a:solidFill>
                  <a:srgbClr val="2F8AB3"/>
                </a:solidFill>
              </a:rPr>
              <a:t>số</a:t>
            </a:r>
            <a:r>
              <a:rPr lang="en-US" sz="2000" b="1" i="1" dirty="0">
                <a:solidFill>
                  <a:srgbClr val="2F8AB3"/>
                </a:solidFill>
              </a:rPr>
              <a:t>, </a:t>
            </a:r>
            <a:r>
              <a:rPr lang="en-US" sz="2000" b="1" i="1" dirty="0" err="1">
                <a:solidFill>
                  <a:srgbClr val="2F8AB3"/>
                </a:solidFill>
              </a:rPr>
              <a:t>cường</a:t>
            </a:r>
            <a:r>
              <a:rPr lang="en-US" sz="2000" b="1" i="1" dirty="0">
                <a:solidFill>
                  <a:srgbClr val="2F8AB3"/>
                </a:solidFill>
              </a:rPr>
              <a:t> </a:t>
            </a:r>
            <a:r>
              <a:rPr lang="en-US" sz="2000" b="1" i="1" dirty="0" err="1">
                <a:solidFill>
                  <a:srgbClr val="2F8AB3"/>
                </a:solidFill>
              </a:rPr>
              <a:t>độ</a:t>
            </a:r>
            <a:r>
              <a:rPr lang="en-US" sz="2000" b="1" i="1" dirty="0">
                <a:solidFill>
                  <a:srgbClr val="2F8AB3"/>
                </a:solidFill>
              </a:rPr>
              <a:t> </a:t>
            </a:r>
            <a:r>
              <a:rPr lang="en-US" sz="2000" b="1" i="1" dirty="0" err="1">
                <a:solidFill>
                  <a:srgbClr val="2F8AB3"/>
                </a:solidFill>
              </a:rPr>
              <a:t>dòng</a:t>
            </a:r>
            <a:r>
              <a:rPr lang="en-US" sz="2000" b="1" i="1" dirty="0">
                <a:solidFill>
                  <a:srgbClr val="2F8AB3"/>
                </a:solidFill>
              </a:rPr>
              <a:t> </a:t>
            </a:r>
            <a:r>
              <a:rPr lang="en-US" sz="2000" b="1" i="1" dirty="0" err="1">
                <a:solidFill>
                  <a:srgbClr val="2F8AB3"/>
                </a:solidFill>
              </a:rPr>
              <a:t>điện</a:t>
            </a:r>
            <a:r>
              <a:rPr lang="en-US" sz="2000" b="1" i="1" dirty="0">
                <a:solidFill>
                  <a:srgbClr val="2F8AB3"/>
                </a:solidFill>
              </a:rPr>
              <a:t> </a:t>
            </a:r>
            <a:r>
              <a:rPr lang="en-US" sz="2000" b="1" i="1" dirty="0" err="1">
                <a:solidFill>
                  <a:srgbClr val="2F8AB3"/>
                </a:solidFill>
              </a:rPr>
              <a:t>và</a:t>
            </a:r>
            <a:r>
              <a:rPr lang="en-US" sz="2000" b="1" i="1" dirty="0">
                <a:solidFill>
                  <a:srgbClr val="2F8AB3"/>
                </a:solidFill>
              </a:rPr>
              <a:t> </a:t>
            </a:r>
            <a:r>
              <a:rPr lang="en-US" sz="2000" b="1" i="1" dirty="0" err="1">
                <a:solidFill>
                  <a:srgbClr val="2F8AB3"/>
                </a:solidFill>
              </a:rPr>
              <a:t>điện</a:t>
            </a:r>
            <a:r>
              <a:rPr lang="en-US" sz="2000" b="1" i="1" dirty="0">
                <a:solidFill>
                  <a:srgbClr val="2F8AB3"/>
                </a:solidFill>
              </a:rPr>
              <a:t> </a:t>
            </a:r>
            <a:r>
              <a:rPr lang="en-US" sz="2000" b="1" i="1" dirty="0" err="1">
                <a:solidFill>
                  <a:srgbClr val="2F8AB3"/>
                </a:solidFill>
              </a:rPr>
              <a:t>áp</a:t>
            </a:r>
            <a:endParaRPr lang="en-US" sz="2000" b="1" i="1" dirty="0">
              <a:solidFill>
                <a:srgbClr val="2F8AB3"/>
              </a:solidFill>
            </a:endParaRPr>
          </a:p>
        </p:txBody>
      </p:sp>
    </p:spTree>
    <p:extLst>
      <p:ext uri="{BB962C8B-B14F-4D97-AF65-F5344CB8AC3E}">
        <p14:creationId xmlns:p14="http://schemas.microsoft.com/office/powerpoint/2010/main" val="314123939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CE89E80-D6F2-2905-A7D7-DDFD0984E85D}"/>
              </a:ext>
            </a:extLst>
          </p:cNvPr>
          <p:cNvGrpSpPr/>
          <p:nvPr/>
        </p:nvGrpSpPr>
        <p:grpSpPr>
          <a:xfrm>
            <a:off x="412811" y="410052"/>
            <a:ext cx="4080828" cy="2439472"/>
            <a:chOff x="657546" y="1921269"/>
            <a:chExt cx="3897248" cy="3211063"/>
          </a:xfrm>
        </p:grpSpPr>
        <p:sp>
          <p:nvSpPr>
            <p:cNvPr id="3" name="Rectangle 2">
              <a:extLst>
                <a:ext uri="{FF2B5EF4-FFF2-40B4-BE49-F238E27FC236}">
                  <a16:creationId xmlns:a16="http://schemas.microsoft.com/office/drawing/2014/main" id="{EF4877D6-563B-7E1A-5771-B56E893271A7}"/>
                </a:ext>
              </a:extLst>
            </p:cNvPr>
            <p:cNvSpPr/>
            <p:nvPr/>
          </p:nvSpPr>
          <p:spPr>
            <a:xfrm>
              <a:off x="657546" y="1921269"/>
              <a:ext cx="3897248" cy="3211063"/>
            </a:xfrm>
            <a:prstGeom prst="rect">
              <a:avLst/>
            </a:prstGeom>
            <a:solidFill>
              <a:srgbClr val="FFFFFF"/>
            </a:solidFill>
            <a:ln w="19050">
              <a:solidFill>
                <a:srgbClr val="3FA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2845D1-255C-A0C6-3F2E-F28EC6C084F4}"/>
                </a:ext>
              </a:extLst>
            </p:cNvPr>
            <p:cNvSpPr/>
            <p:nvPr/>
          </p:nvSpPr>
          <p:spPr>
            <a:xfrm>
              <a:off x="694037" y="1984329"/>
              <a:ext cx="3824263" cy="3084940"/>
            </a:xfrm>
            <a:prstGeom prst="rect">
              <a:avLst/>
            </a:prstGeom>
          </p:spPr>
          <p:txBody>
            <a:bodyPr wrap="square">
              <a:spAutoFit/>
            </a:bodyPr>
            <a:lstStyle/>
            <a:p>
              <a:pPr algn="just">
                <a:lnSpc>
                  <a:spcPct val="150000"/>
                </a:lnSpc>
              </a:pPr>
              <a:r>
                <a:rPr lang="vi-VN" sz="2000" b="1" dirty="0"/>
                <a:t>Bước </a:t>
              </a:r>
              <a:r>
                <a:rPr lang="en-US" sz="2000" b="1" dirty="0"/>
                <a:t>4</a:t>
              </a:r>
              <a:r>
                <a:rPr lang="vi-VN" sz="2000" b="1" dirty="0"/>
                <a:t>: </a:t>
              </a:r>
              <a:r>
                <a:rPr lang="en-US" sz="2000" dirty="0" err="1"/>
                <a:t>Vặn</a:t>
              </a:r>
              <a:r>
                <a:rPr lang="en-US" sz="2000" dirty="0"/>
                <a:t> </a:t>
              </a:r>
              <a:r>
                <a:rPr lang="en-US" sz="2000" dirty="0" err="1"/>
                <a:t>núm</a:t>
              </a:r>
              <a:r>
                <a:rPr lang="en-US" sz="2000" dirty="0"/>
                <a:t> </a:t>
              </a:r>
              <a:r>
                <a:rPr lang="en-US" sz="2000" dirty="0" err="1"/>
                <a:t>xoay</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điện</a:t>
              </a:r>
              <a:r>
                <a:rPr lang="en-US" sz="2000" dirty="0"/>
                <a:t> </a:t>
              </a:r>
              <a:r>
                <a:rPr lang="en-US" sz="2000" dirty="0" err="1"/>
                <a:t>đa</a:t>
              </a:r>
              <a:r>
                <a:rPr lang="en-US" sz="2000" dirty="0"/>
                <a:t> </a:t>
              </a:r>
              <a:r>
                <a:rPr lang="en-US" sz="2000" dirty="0" err="1"/>
                <a:t>năng</a:t>
              </a:r>
              <a:r>
                <a:rPr lang="en-US" sz="2000" dirty="0"/>
                <a:t> 2 sang thang </a:t>
              </a:r>
              <a:r>
                <a:rPr lang="en-US" sz="2000" dirty="0" err="1"/>
                <a:t>đo</a:t>
              </a:r>
              <a:r>
                <a:rPr lang="en-US" sz="2000" dirty="0"/>
                <a:t> </a:t>
              </a:r>
              <a:r>
                <a:rPr lang="en-US" sz="2000" dirty="0" err="1"/>
                <a:t>tần</a:t>
              </a:r>
              <a:r>
                <a:rPr lang="en-US" sz="2000" dirty="0"/>
                <a:t> </a:t>
              </a:r>
              <a:r>
                <a:rPr lang="en-US" sz="2000" dirty="0" err="1"/>
                <a:t>số</a:t>
              </a:r>
              <a:r>
                <a:rPr lang="en-US" sz="2000" dirty="0"/>
                <a:t>, </a:t>
              </a:r>
              <a:r>
                <a:rPr lang="en-US" sz="2000" dirty="0" err="1"/>
                <a:t>đặt</a:t>
              </a:r>
              <a:r>
                <a:rPr lang="en-US" sz="2000" dirty="0"/>
                <a:t> </a:t>
              </a:r>
              <a:r>
                <a:rPr lang="en-US" sz="2000" dirty="0" err="1"/>
                <a:t>hai</a:t>
              </a:r>
              <a:r>
                <a:rPr lang="en-US" sz="2000" dirty="0"/>
                <a:t> que </a:t>
              </a:r>
              <a:r>
                <a:rPr lang="en-US" sz="2000" dirty="0" err="1"/>
                <a:t>đo</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này</a:t>
              </a:r>
              <a:r>
                <a:rPr lang="en-US" sz="2000" dirty="0"/>
                <a:t> </a:t>
              </a:r>
              <a:r>
                <a:rPr lang="en-US" sz="2000" dirty="0" err="1"/>
                <a:t>vào</a:t>
              </a:r>
              <a:r>
                <a:rPr lang="en-US" sz="2000" dirty="0"/>
                <a:t> </a:t>
              </a:r>
              <a:r>
                <a:rPr lang="en-US" sz="2000" dirty="0" err="1"/>
                <a:t>hai</a:t>
              </a:r>
              <a:r>
                <a:rPr lang="en-US" sz="2000" dirty="0"/>
                <a:t> </a:t>
              </a:r>
              <a:r>
                <a:rPr lang="en-US" sz="2000" dirty="0" err="1"/>
                <a:t>đầu</a:t>
              </a:r>
              <a:r>
                <a:rPr lang="en-US" sz="2000" dirty="0"/>
                <a:t> </a:t>
              </a:r>
              <a:r>
                <a:rPr lang="en-US" sz="2000" dirty="0" err="1"/>
                <a:t>đoạn</a:t>
              </a:r>
              <a:r>
                <a:rPr lang="en-US" sz="2000" dirty="0"/>
                <a:t> </a:t>
              </a:r>
              <a:r>
                <a:rPr lang="en-US" sz="2000" dirty="0" err="1"/>
                <a:t>mạch</a:t>
              </a:r>
              <a:r>
                <a:rPr lang="en-US" sz="2000" dirty="0"/>
                <a:t>. </a:t>
              </a:r>
              <a:r>
                <a:rPr lang="en-US" sz="2000" dirty="0" err="1"/>
                <a:t>Đọc</a:t>
              </a:r>
              <a:r>
                <a:rPr lang="en-US" sz="2000" dirty="0"/>
                <a:t> </a:t>
              </a:r>
              <a:r>
                <a:rPr lang="en-US" sz="2000" dirty="0" err="1"/>
                <a:t>giá</a:t>
              </a:r>
              <a:r>
                <a:rPr lang="en-US" sz="2000" dirty="0"/>
                <a:t> </a:t>
              </a:r>
              <a:r>
                <a:rPr lang="en-US" sz="2000" dirty="0" err="1"/>
                <a:t>trị</a:t>
              </a:r>
              <a:r>
                <a:rPr lang="en-US" sz="2000" dirty="0"/>
                <a:t> </a:t>
              </a:r>
              <a:r>
                <a:rPr lang="en-US" sz="2000" dirty="0" err="1"/>
                <a:t>và</a:t>
              </a:r>
              <a:r>
                <a:rPr lang="en-US" sz="2000" dirty="0"/>
                <a:t> </a:t>
              </a:r>
              <a:r>
                <a:rPr lang="en-US" sz="2000" dirty="0" err="1"/>
                <a:t>ghi</a:t>
              </a:r>
              <a:r>
                <a:rPr lang="en-US" sz="2000" dirty="0"/>
                <a:t> </a:t>
              </a:r>
              <a:r>
                <a:rPr lang="en-US" sz="2000" dirty="0" err="1"/>
                <a:t>kết</a:t>
              </a:r>
              <a:r>
                <a:rPr lang="en-US" sz="2000" dirty="0"/>
                <a:t> </a:t>
              </a:r>
              <a:r>
                <a:rPr lang="en-US" sz="2000" dirty="0" err="1"/>
                <a:t>quả</a:t>
              </a:r>
              <a:r>
                <a:rPr lang="en-US" sz="2000" dirty="0"/>
                <a:t>.</a:t>
              </a:r>
            </a:p>
          </p:txBody>
        </p:sp>
      </p:grpSp>
      <p:grpSp>
        <p:nvGrpSpPr>
          <p:cNvPr id="5" name="Group 4">
            <a:extLst>
              <a:ext uri="{FF2B5EF4-FFF2-40B4-BE49-F238E27FC236}">
                <a16:creationId xmlns:a16="http://schemas.microsoft.com/office/drawing/2014/main" id="{8E0EDD44-2874-80C6-A6C9-01813CC313CD}"/>
              </a:ext>
            </a:extLst>
          </p:cNvPr>
          <p:cNvGrpSpPr/>
          <p:nvPr/>
        </p:nvGrpSpPr>
        <p:grpSpPr>
          <a:xfrm>
            <a:off x="4833941" y="410052"/>
            <a:ext cx="3897248" cy="2439472"/>
            <a:chOff x="4779094" y="1921266"/>
            <a:chExt cx="3897248" cy="2617761"/>
          </a:xfrm>
        </p:grpSpPr>
        <p:sp>
          <p:nvSpPr>
            <p:cNvPr id="6" name="Rectangle 5">
              <a:extLst>
                <a:ext uri="{FF2B5EF4-FFF2-40B4-BE49-F238E27FC236}">
                  <a16:creationId xmlns:a16="http://schemas.microsoft.com/office/drawing/2014/main" id="{EACCF3B5-2517-769C-DF73-1859CB5462A7}"/>
                </a:ext>
              </a:extLst>
            </p:cNvPr>
            <p:cNvSpPr/>
            <p:nvPr/>
          </p:nvSpPr>
          <p:spPr>
            <a:xfrm>
              <a:off x="4779094" y="1921266"/>
              <a:ext cx="3897248" cy="2617761"/>
            </a:xfrm>
            <a:prstGeom prst="rect">
              <a:avLst/>
            </a:prstGeom>
            <a:solidFill>
              <a:srgbClr val="FFFFFF"/>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21E7DB-DD1B-94CB-8E0C-3DDEA6004037}"/>
                </a:ext>
              </a:extLst>
            </p:cNvPr>
            <p:cNvSpPr/>
            <p:nvPr/>
          </p:nvSpPr>
          <p:spPr>
            <a:xfrm>
              <a:off x="4817306" y="1991670"/>
              <a:ext cx="3820823" cy="2514941"/>
            </a:xfrm>
            <a:prstGeom prst="rect">
              <a:avLst/>
            </a:prstGeom>
          </p:spPr>
          <p:txBody>
            <a:bodyPr wrap="square">
              <a:spAutoFit/>
            </a:bodyPr>
            <a:lstStyle/>
            <a:p>
              <a:pPr algn="just">
                <a:lnSpc>
                  <a:spcPct val="150000"/>
                </a:lnSpc>
              </a:pPr>
              <a:r>
                <a:rPr lang="vi-VN" sz="2000" b="1" dirty="0"/>
                <a:t>Bước </a:t>
              </a:r>
              <a:r>
                <a:rPr lang="en-US" sz="2000" b="1" dirty="0"/>
                <a:t>3</a:t>
              </a:r>
              <a:r>
                <a:rPr lang="vi-VN" sz="2000" b="1" dirty="0"/>
                <a:t>: </a:t>
              </a:r>
              <a:r>
                <a:rPr lang="en-US" sz="2000" dirty="0" err="1"/>
                <a:t>Lần</a:t>
              </a:r>
              <a:r>
                <a:rPr lang="en-US" sz="2000" dirty="0"/>
                <a:t> </a:t>
              </a:r>
              <a:r>
                <a:rPr lang="en-US" sz="2000" dirty="0" err="1"/>
                <a:t>lượt</a:t>
              </a:r>
              <a:r>
                <a:rPr lang="en-US" sz="2000" dirty="0"/>
                <a:t> </a:t>
              </a:r>
              <a:r>
                <a:rPr lang="en-US" sz="2000" dirty="0" err="1"/>
                <a:t>mắc</a:t>
              </a:r>
              <a:r>
                <a:rPr lang="en-US" sz="2000" dirty="0"/>
                <a:t> </a:t>
              </a:r>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điện</a:t>
              </a:r>
              <a:r>
                <a:rPr lang="en-US" sz="2000" dirty="0"/>
                <a:t> </a:t>
              </a:r>
              <a:r>
                <a:rPr lang="en-US" sz="2000" dirty="0" err="1"/>
                <a:t>đa</a:t>
              </a:r>
              <a:r>
                <a:rPr lang="en-US" sz="2000" dirty="0"/>
                <a:t> </a:t>
              </a:r>
              <a:r>
                <a:rPr lang="en-US" sz="2000" dirty="0" err="1"/>
                <a:t>năng</a:t>
              </a:r>
              <a:r>
                <a:rPr lang="en-US" sz="2000" dirty="0"/>
                <a:t> 2 </a:t>
              </a:r>
              <a:r>
                <a:rPr lang="en-US" sz="2000" dirty="0" err="1"/>
                <a:t>vào</a:t>
              </a:r>
              <a:r>
                <a:rPr lang="en-US" sz="2000" dirty="0"/>
                <a:t> </a:t>
              </a:r>
              <a:r>
                <a:rPr lang="en-US" sz="2000" dirty="0" err="1"/>
                <a:t>hai</a:t>
              </a:r>
              <a:r>
                <a:rPr lang="en-US" sz="2000" dirty="0"/>
                <a:t> </a:t>
              </a:r>
              <a:r>
                <a:rPr lang="en-US" sz="2000" dirty="0" err="1"/>
                <a:t>đầu</a:t>
              </a:r>
              <a:r>
                <a:rPr lang="en-US" sz="2000" dirty="0"/>
                <a:t> </a:t>
              </a:r>
              <a:r>
                <a:rPr lang="en-US" sz="2000" dirty="0" err="1"/>
                <a:t>cuộn</a:t>
              </a:r>
              <a:r>
                <a:rPr lang="en-US" sz="2000" dirty="0"/>
                <a:t> </a:t>
              </a:r>
              <a:r>
                <a:rPr lang="en-US" sz="2000" dirty="0" err="1"/>
                <a:t>dây</a:t>
              </a:r>
              <a:r>
                <a:rPr lang="en-US" sz="2000" dirty="0"/>
                <a:t>, </a:t>
              </a:r>
              <a:r>
                <a:rPr lang="en-US" sz="2000" dirty="0" err="1"/>
                <a:t>hai</a:t>
              </a:r>
              <a:r>
                <a:rPr lang="en-US" sz="2000" dirty="0"/>
                <a:t> </a:t>
              </a:r>
              <a:r>
                <a:rPr lang="en-US" sz="2000" dirty="0" err="1"/>
                <a:t>đầu</a:t>
              </a:r>
              <a:r>
                <a:rPr lang="en-US" sz="2000" dirty="0"/>
                <a:t> </a:t>
              </a:r>
              <a:r>
                <a:rPr lang="en-US" sz="2000" dirty="0" err="1"/>
                <a:t>tụ</a:t>
              </a:r>
              <a:r>
                <a:rPr lang="en-US" sz="2000" dirty="0"/>
                <a:t> </a:t>
              </a:r>
              <a:r>
                <a:rPr lang="en-US" sz="2000" dirty="0" err="1"/>
                <a:t>điện</a:t>
              </a:r>
              <a:r>
                <a:rPr lang="en-US" sz="2000" dirty="0"/>
                <a:t> </a:t>
              </a:r>
              <a:r>
                <a:rPr lang="en-US" sz="2000" dirty="0" err="1"/>
                <a:t>để</a:t>
              </a:r>
              <a:r>
                <a:rPr lang="en-US" sz="2000" dirty="0"/>
                <a:t> </a:t>
              </a:r>
              <a:r>
                <a:rPr lang="en-US" sz="2000" dirty="0" err="1"/>
                <a:t>đo</a:t>
              </a:r>
              <a:r>
                <a:rPr lang="en-US" sz="2000" dirty="0"/>
                <a:t> </a:t>
              </a:r>
              <a:r>
                <a:rPr lang="en-US" sz="2000" dirty="0" err="1"/>
                <a:t>điện</a:t>
              </a:r>
              <a:r>
                <a:rPr lang="en-US" sz="2000" dirty="0"/>
                <a:t> </a:t>
              </a:r>
              <a:r>
                <a:rPr lang="en-US" sz="2000" dirty="0" err="1"/>
                <a:t>áp</a:t>
              </a:r>
              <a:r>
                <a:rPr lang="en-US" sz="2000" dirty="0"/>
                <a:t> </a:t>
              </a:r>
              <a:r>
                <a:rPr lang="en-US" sz="2000" dirty="0" err="1"/>
                <a:t>hiệu</a:t>
              </a:r>
              <a:r>
                <a:rPr lang="en-US" sz="2000" dirty="0"/>
                <a:t> </a:t>
              </a:r>
              <a:r>
                <a:rPr lang="en-US" sz="2000" dirty="0" err="1"/>
                <a:t>dụng</a:t>
              </a:r>
              <a:r>
                <a:rPr lang="en-US" sz="2000" dirty="0"/>
                <a:t> U</a:t>
              </a:r>
              <a:r>
                <a:rPr lang="en-US" sz="2000" baseline="-25000" dirty="0"/>
                <a:t>L</a:t>
              </a:r>
              <a:r>
                <a:rPr lang="en-US" sz="2000" dirty="0"/>
                <a:t>, U</a:t>
              </a:r>
              <a:r>
                <a:rPr lang="en-US" sz="2000" baseline="-25000" dirty="0"/>
                <a:t>C</a:t>
              </a:r>
              <a:r>
                <a:rPr lang="en-US" sz="2000" dirty="0"/>
                <a:t>. </a:t>
              </a:r>
              <a:r>
                <a:rPr lang="en-US" sz="2000" dirty="0" err="1"/>
                <a:t>Đọc</a:t>
              </a:r>
              <a:r>
                <a:rPr lang="en-US" sz="2000" dirty="0"/>
                <a:t> </a:t>
              </a:r>
              <a:r>
                <a:rPr lang="en-US" sz="2000" dirty="0" err="1"/>
                <a:t>giá</a:t>
              </a:r>
              <a:r>
                <a:rPr lang="en-US" sz="2000" dirty="0"/>
                <a:t> </a:t>
              </a:r>
              <a:r>
                <a:rPr lang="en-US" sz="2000" dirty="0" err="1"/>
                <a:t>trị</a:t>
              </a:r>
              <a:r>
                <a:rPr lang="en-US" sz="2000" dirty="0"/>
                <a:t> </a:t>
              </a:r>
              <a:r>
                <a:rPr lang="en-US" sz="2000" dirty="0" err="1"/>
                <a:t>và</a:t>
              </a:r>
              <a:r>
                <a:rPr lang="en-US" sz="2000" dirty="0"/>
                <a:t> </a:t>
              </a:r>
              <a:r>
                <a:rPr lang="en-US" sz="2000" dirty="0" err="1"/>
                <a:t>ghi</a:t>
              </a:r>
              <a:r>
                <a:rPr lang="en-US" sz="2000" dirty="0"/>
                <a:t> </a:t>
              </a:r>
              <a:r>
                <a:rPr lang="en-US" sz="2000" dirty="0" err="1"/>
                <a:t>kết</a:t>
              </a:r>
              <a:r>
                <a:rPr lang="en-US" sz="2000" dirty="0"/>
                <a:t> </a:t>
              </a:r>
              <a:r>
                <a:rPr lang="en-US" sz="2000" dirty="0" err="1"/>
                <a:t>quả</a:t>
              </a:r>
              <a:r>
                <a:rPr lang="en-US" sz="2000" dirty="0"/>
                <a:t>.</a:t>
              </a:r>
            </a:p>
          </p:txBody>
        </p:sp>
      </p:grpSp>
      <p:cxnSp>
        <p:nvCxnSpPr>
          <p:cNvPr id="21" name="Straight Arrow Connector 20">
            <a:extLst>
              <a:ext uri="{FF2B5EF4-FFF2-40B4-BE49-F238E27FC236}">
                <a16:creationId xmlns:a16="http://schemas.microsoft.com/office/drawing/2014/main" id="{25E00E3E-614F-2C04-342F-78C4B75526A3}"/>
              </a:ext>
            </a:extLst>
          </p:cNvPr>
          <p:cNvCxnSpPr>
            <a:cxnSpLocks/>
          </p:cNvCxnSpPr>
          <p:nvPr/>
        </p:nvCxnSpPr>
        <p:spPr>
          <a:xfrm>
            <a:off x="6995217" y="0"/>
            <a:ext cx="0" cy="410052"/>
          </a:xfrm>
          <a:prstGeom prst="straightConnector1">
            <a:avLst/>
          </a:prstGeom>
          <a:ln w="19050">
            <a:solidFill>
              <a:schemeClr val="accent1"/>
            </a:solidFill>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923EBD1-F4EE-1A38-5BC2-40B2FCBF082D}"/>
              </a:ext>
            </a:extLst>
          </p:cNvPr>
          <p:cNvCxnSpPr>
            <a:cxnSpLocks/>
            <a:stCxn id="6" idx="1"/>
            <a:endCxn id="3" idx="3"/>
          </p:cNvCxnSpPr>
          <p:nvPr/>
        </p:nvCxnSpPr>
        <p:spPr>
          <a:xfrm flipH="1">
            <a:off x="4493639" y="1629788"/>
            <a:ext cx="340302" cy="0"/>
          </a:xfrm>
          <a:prstGeom prst="straightConnector1">
            <a:avLst/>
          </a:prstGeom>
          <a:ln w="19050">
            <a:solidFill>
              <a:schemeClr val="accent1"/>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4ACEDD88-3BA9-EDC2-CC27-A0683CC447DD}"/>
              </a:ext>
            </a:extLst>
          </p:cNvPr>
          <p:cNvGraphicFramePr>
            <a:graphicFrameLocks noGrp="1"/>
          </p:cNvGraphicFramePr>
          <p:nvPr>
            <p:extLst>
              <p:ext uri="{D42A27DB-BD31-4B8C-83A1-F6EECF244321}">
                <p14:modId xmlns:p14="http://schemas.microsoft.com/office/powerpoint/2010/main" val="1968265421"/>
              </p:ext>
            </p:extLst>
          </p:nvPr>
        </p:nvGraphicFramePr>
        <p:xfrm>
          <a:off x="1151812" y="3775878"/>
          <a:ext cx="6840376" cy="957570"/>
        </p:xfrm>
        <a:graphic>
          <a:graphicData uri="http://schemas.openxmlformats.org/drawingml/2006/table">
            <a:tbl>
              <a:tblPr firstRow="1" firstCol="1" bandRow="1"/>
              <a:tblGrid>
                <a:gridCol w="1709068">
                  <a:extLst>
                    <a:ext uri="{9D8B030D-6E8A-4147-A177-3AD203B41FA5}">
                      <a16:colId xmlns:a16="http://schemas.microsoft.com/office/drawing/2014/main" val="3105367929"/>
                    </a:ext>
                  </a:extLst>
                </a:gridCol>
                <a:gridCol w="1710436">
                  <a:extLst>
                    <a:ext uri="{9D8B030D-6E8A-4147-A177-3AD203B41FA5}">
                      <a16:colId xmlns:a16="http://schemas.microsoft.com/office/drawing/2014/main" val="1216455493"/>
                    </a:ext>
                  </a:extLst>
                </a:gridCol>
                <a:gridCol w="1710436">
                  <a:extLst>
                    <a:ext uri="{9D8B030D-6E8A-4147-A177-3AD203B41FA5}">
                      <a16:colId xmlns:a16="http://schemas.microsoft.com/office/drawing/2014/main" val="3600449332"/>
                    </a:ext>
                  </a:extLst>
                </a:gridCol>
                <a:gridCol w="1710436">
                  <a:extLst>
                    <a:ext uri="{9D8B030D-6E8A-4147-A177-3AD203B41FA5}">
                      <a16:colId xmlns:a16="http://schemas.microsoft.com/office/drawing/2014/main" val="106840284"/>
                    </a:ext>
                  </a:extLst>
                </a:gridCol>
              </a:tblGrid>
              <a:tr h="478785">
                <a:tc>
                  <a:txBody>
                    <a:bodyPr/>
                    <a:lstStyle/>
                    <a:p>
                      <a:pPr marL="0" marR="0" algn="ctr">
                        <a:lnSpc>
                          <a:spcPct val="100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a:t>
                      </a:r>
                      <a:r>
                        <a:rPr lang="en-US" sz="2000" b="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(V)</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0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a:t>
                      </a:r>
                      <a:r>
                        <a:rPr lang="en-US" sz="2000" b="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(V)</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0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a:t>
                      </a:r>
                      <a:r>
                        <a:rPr lang="en-US" sz="2000" b="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(V)</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0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 (Hz)</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443305879"/>
                  </a:ext>
                </a:extLst>
              </a:tr>
              <a:tr h="478785">
                <a:tc>
                  <a:txBody>
                    <a:bodyPr/>
                    <a:lstStyle/>
                    <a:p>
                      <a:pPr marL="0" marR="0" algn="ctr">
                        <a:lnSpc>
                          <a:spcPct val="100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7243678"/>
                  </a:ext>
                </a:extLst>
              </a:tr>
            </a:tbl>
          </a:graphicData>
        </a:graphic>
      </p:graphicFrame>
      <p:sp>
        <p:nvSpPr>
          <p:cNvPr id="9" name="TextBox 8">
            <a:extLst>
              <a:ext uri="{FF2B5EF4-FFF2-40B4-BE49-F238E27FC236}">
                <a16:creationId xmlns:a16="http://schemas.microsoft.com/office/drawing/2014/main" id="{39E028BC-1568-AF76-E8CF-B19FCBB49541}"/>
              </a:ext>
            </a:extLst>
          </p:cNvPr>
          <p:cNvSpPr txBox="1"/>
          <p:nvPr/>
        </p:nvSpPr>
        <p:spPr>
          <a:xfrm>
            <a:off x="2623376" y="3221665"/>
            <a:ext cx="3897248" cy="400110"/>
          </a:xfrm>
          <a:prstGeom prst="rect">
            <a:avLst/>
          </a:prstGeom>
          <a:noFill/>
        </p:spPr>
        <p:txBody>
          <a:bodyPr wrap="square" rtlCol="0">
            <a:spAutoFit/>
          </a:bodyPr>
          <a:lstStyle/>
          <a:p>
            <a:pPr algn="ctr"/>
            <a:r>
              <a:rPr lang="en-US" sz="2000" b="1" dirty="0" err="1"/>
              <a:t>Bảng</a:t>
            </a:r>
            <a:r>
              <a:rPr lang="en-US" sz="2000" b="1" dirty="0"/>
              <a:t> 1.1. </a:t>
            </a:r>
            <a:r>
              <a:rPr lang="en-US" sz="2000" dirty="0" err="1"/>
              <a:t>Kết</a:t>
            </a:r>
            <a:r>
              <a:rPr lang="en-US" sz="2000" dirty="0"/>
              <a:t> </a:t>
            </a:r>
            <a:r>
              <a:rPr lang="en-US" sz="2000" dirty="0" err="1"/>
              <a:t>quả</a:t>
            </a:r>
            <a:r>
              <a:rPr lang="en-US" sz="2000" dirty="0"/>
              <a:t> </a:t>
            </a:r>
            <a:r>
              <a:rPr lang="en-US" sz="2000" dirty="0" err="1"/>
              <a:t>thí</a:t>
            </a:r>
            <a:r>
              <a:rPr lang="en-US" sz="2000" dirty="0"/>
              <a:t> </a:t>
            </a:r>
            <a:r>
              <a:rPr lang="en-US" sz="2000" dirty="0" err="1"/>
              <a:t>nghiệm</a:t>
            </a:r>
            <a:endParaRPr lang="en-US" sz="2000" dirty="0"/>
          </a:p>
        </p:txBody>
      </p:sp>
      <p:pic>
        <p:nvPicPr>
          <p:cNvPr id="14" name="Picture 13">
            <a:extLst>
              <a:ext uri="{FF2B5EF4-FFF2-40B4-BE49-F238E27FC236}">
                <a16:creationId xmlns:a16="http://schemas.microsoft.com/office/drawing/2014/main" id="{D09F337F-7D48-3011-9613-008EE441F2C4}"/>
              </a:ext>
            </a:extLst>
          </p:cNvPr>
          <p:cNvPicPr>
            <a:picLocks noChangeAspect="1"/>
          </p:cNvPicPr>
          <p:nvPr/>
        </p:nvPicPr>
        <p:blipFill>
          <a:blip r:embed="rId2"/>
          <a:stretch>
            <a:fillRect/>
          </a:stretch>
        </p:blipFill>
        <p:spPr>
          <a:xfrm>
            <a:off x="184415" y="3965088"/>
            <a:ext cx="772515" cy="1178412"/>
          </a:xfrm>
          <a:prstGeom prst="rect">
            <a:avLst/>
          </a:prstGeom>
        </p:spPr>
      </p:pic>
      <p:pic>
        <p:nvPicPr>
          <p:cNvPr id="15" name="Picture 14">
            <a:extLst>
              <a:ext uri="{FF2B5EF4-FFF2-40B4-BE49-F238E27FC236}">
                <a16:creationId xmlns:a16="http://schemas.microsoft.com/office/drawing/2014/main" id="{1F5B2AB3-81C1-7D46-9E58-F18B8DF165CC}"/>
              </a:ext>
            </a:extLst>
          </p:cNvPr>
          <p:cNvPicPr>
            <a:picLocks noChangeAspect="1"/>
          </p:cNvPicPr>
          <p:nvPr/>
        </p:nvPicPr>
        <p:blipFill>
          <a:blip r:embed="rId3"/>
          <a:stretch>
            <a:fillRect/>
          </a:stretch>
        </p:blipFill>
        <p:spPr>
          <a:xfrm>
            <a:off x="8214511" y="4254663"/>
            <a:ext cx="1044833" cy="1056639"/>
          </a:xfrm>
          <a:prstGeom prst="rect">
            <a:avLst/>
          </a:prstGeom>
        </p:spPr>
      </p:pic>
    </p:spTree>
    <p:extLst>
      <p:ext uri="{BB962C8B-B14F-4D97-AF65-F5344CB8AC3E}">
        <p14:creationId xmlns:p14="http://schemas.microsoft.com/office/powerpoint/2010/main" val="8756866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E5DBD1-7A2D-A35C-48F6-462190247723}"/>
              </a:ext>
            </a:extLst>
          </p:cNvPr>
          <p:cNvSpPr txBox="1"/>
          <p:nvPr/>
        </p:nvSpPr>
        <p:spPr>
          <a:xfrm>
            <a:off x="400438" y="295218"/>
            <a:ext cx="3357400" cy="400110"/>
          </a:xfrm>
          <a:prstGeom prst="rect">
            <a:avLst/>
          </a:prstGeom>
          <a:noFill/>
        </p:spPr>
        <p:txBody>
          <a:bodyPr wrap="square" rtlCol="0">
            <a:spAutoFit/>
          </a:bodyPr>
          <a:lstStyle/>
          <a:p>
            <a:r>
              <a:rPr lang="en-US" sz="2000" b="1" i="1" dirty="0">
                <a:solidFill>
                  <a:srgbClr val="2F8AB3"/>
                </a:solidFill>
              </a:rPr>
              <a:t>b) </a:t>
            </a:r>
            <a:r>
              <a:rPr lang="en-US" sz="2000" b="1" i="1" dirty="0" err="1">
                <a:solidFill>
                  <a:srgbClr val="2F8AB3"/>
                </a:solidFill>
              </a:rPr>
              <a:t>Mối</a:t>
            </a:r>
            <a:r>
              <a:rPr lang="en-US" sz="2000" b="1" i="1" dirty="0">
                <a:solidFill>
                  <a:srgbClr val="2F8AB3"/>
                </a:solidFill>
              </a:rPr>
              <a:t> </a:t>
            </a:r>
            <a:r>
              <a:rPr lang="en-US" sz="2000" b="1" i="1" dirty="0" err="1">
                <a:solidFill>
                  <a:srgbClr val="2F8AB3"/>
                </a:solidFill>
              </a:rPr>
              <a:t>liên</a:t>
            </a:r>
            <a:r>
              <a:rPr lang="en-US" sz="2000" b="1" i="1" dirty="0">
                <a:solidFill>
                  <a:srgbClr val="2F8AB3"/>
                </a:solidFill>
              </a:rPr>
              <a:t> </a:t>
            </a:r>
            <a:r>
              <a:rPr lang="en-US" sz="2000" b="1" i="1" dirty="0" err="1">
                <a:solidFill>
                  <a:srgbClr val="2F8AB3"/>
                </a:solidFill>
              </a:rPr>
              <a:t>hệ</a:t>
            </a:r>
            <a:r>
              <a:rPr lang="en-US" sz="2000" b="1" i="1" dirty="0">
                <a:solidFill>
                  <a:srgbClr val="2F8AB3"/>
                </a:solidFill>
              </a:rPr>
              <a:t> </a:t>
            </a:r>
            <a:r>
              <a:rPr lang="en-US" sz="2000" b="1" i="1" dirty="0" err="1">
                <a:solidFill>
                  <a:srgbClr val="2F8AB3"/>
                </a:solidFill>
              </a:rPr>
              <a:t>giữa</a:t>
            </a:r>
            <a:r>
              <a:rPr lang="en-US" sz="2000" b="1" i="1" dirty="0">
                <a:solidFill>
                  <a:srgbClr val="2F8AB3"/>
                </a:solidFill>
              </a:rPr>
              <a:t> U </a:t>
            </a:r>
            <a:r>
              <a:rPr lang="en-US" sz="2000" b="1" i="1" dirty="0" err="1">
                <a:solidFill>
                  <a:srgbClr val="2F8AB3"/>
                </a:solidFill>
              </a:rPr>
              <a:t>và</a:t>
            </a:r>
            <a:r>
              <a:rPr lang="en-US" sz="2000" b="1" i="1" dirty="0">
                <a:solidFill>
                  <a:srgbClr val="2F8AB3"/>
                </a:solidFill>
              </a:rPr>
              <a:t> I</a:t>
            </a:r>
          </a:p>
        </p:txBody>
      </p:sp>
      <p:grpSp>
        <p:nvGrpSpPr>
          <p:cNvPr id="3" name="Group 2">
            <a:extLst>
              <a:ext uri="{FF2B5EF4-FFF2-40B4-BE49-F238E27FC236}">
                <a16:creationId xmlns:a16="http://schemas.microsoft.com/office/drawing/2014/main" id="{772614CF-C8EF-EC18-774A-1EF118A6D768}"/>
              </a:ext>
            </a:extLst>
          </p:cNvPr>
          <p:cNvGrpSpPr/>
          <p:nvPr/>
        </p:nvGrpSpPr>
        <p:grpSpPr>
          <a:xfrm>
            <a:off x="403305" y="996708"/>
            <a:ext cx="2934586" cy="1915731"/>
            <a:chOff x="931711" y="1261108"/>
            <a:chExt cx="2934586" cy="1915731"/>
          </a:xfrm>
        </p:grpSpPr>
        <p:sp>
          <p:nvSpPr>
            <p:cNvPr id="4" name="Google Shape;591;p36">
              <a:extLst>
                <a:ext uri="{FF2B5EF4-FFF2-40B4-BE49-F238E27FC236}">
                  <a16:creationId xmlns:a16="http://schemas.microsoft.com/office/drawing/2014/main" id="{0C565055-1F4C-3C8F-3943-848C33A661BD}"/>
                </a:ext>
              </a:extLst>
            </p:cNvPr>
            <p:cNvSpPr txBox="1"/>
            <p:nvPr/>
          </p:nvSpPr>
          <p:spPr>
            <a:xfrm>
              <a:off x="2607544" y="2495458"/>
              <a:ext cx="1258753" cy="681381"/>
            </a:xfrm>
            <a:prstGeom prst="rect">
              <a:avLst/>
            </a:prstGeom>
            <a:solidFill>
              <a:srgbClr val="BD6762">
                <a:lumMod val="40000"/>
                <a:lumOff val="60000"/>
              </a:srgbClr>
            </a:solidFill>
            <a:ln w="12700" cap="flat" cmpd="sng">
              <a:solidFill>
                <a:srgbClr val="333333">
                  <a:lumMod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none" strike="noStrike" kern="0" cap="none" spc="0" normalizeH="0" baseline="0" noProof="0" dirty="0">
                  <a:ln>
                    <a:noFill/>
                  </a:ln>
                  <a:effectLst/>
                  <a:uLnTx/>
                  <a:uFillTx/>
                  <a:latin typeface="Arial" panose="020B0604020202020204" pitchFamily="34" charset="0"/>
                  <a:ea typeface="Epilogue"/>
                  <a:cs typeface="Arial" panose="020B0604020202020204" pitchFamily="34" charset="0"/>
                  <a:sym typeface="Epilogue"/>
                </a:rPr>
                <a:t>Bước 2:</a:t>
              </a:r>
              <a:endParaRPr kumimoji="0" sz="2000" b="1" i="0" u="none" strike="noStrike" kern="0" cap="none" spc="0" normalizeH="0" baseline="0" noProof="0" dirty="0">
                <a:ln>
                  <a:noFill/>
                </a:ln>
                <a:effectLst/>
                <a:uLnTx/>
                <a:uFillTx/>
                <a:latin typeface="Arial" panose="020B0604020202020204" pitchFamily="34" charset="0"/>
                <a:ea typeface="Epilogue"/>
                <a:cs typeface="Arial" panose="020B0604020202020204" pitchFamily="34" charset="0"/>
                <a:sym typeface="Epilogue"/>
              </a:endParaRPr>
            </a:p>
          </p:txBody>
        </p:sp>
        <p:sp>
          <p:nvSpPr>
            <p:cNvPr id="5" name="Google Shape;595;p36">
              <a:extLst>
                <a:ext uri="{FF2B5EF4-FFF2-40B4-BE49-F238E27FC236}">
                  <a16:creationId xmlns:a16="http://schemas.microsoft.com/office/drawing/2014/main" id="{42408824-E852-9141-274A-8EC3372A3D49}"/>
                </a:ext>
              </a:extLst>
            </p:cNvPr>
            <p:cNvSpPr txBox="1"/>
            <p:nvPr/>
          </p:nvSpPr>
          <p:spPr>
            <a:xfrm>
              <a:off x="931711" y="1261108"/>
              <a:ext cx="1226698" cy="681381"/>
            </a:xfrm>
            <a:prstGeom prst="rect">
              <a:avLst/>
            </a:prstGeom>
            <a:solidFill>
              <a:srgbClr val="63AA8A">
                <a:lumMod val="40000"/>
                <a:lumOff val="60000"/>
              </a:srgbClr>
            </a:solidFill>
            <a:ln w="12700" cap="flat" cmpd="sng">
              <a:solidFill>
                <a:srgbClr val="333333">
                  <a:lumMod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000" b="1" i="0" u="none" strike="noStrike" kern="0" cap="none" spc="0" normalizeH="0" baseline="0" noProof="0" dirty="0">
                  <a:ln>
                    <a:noFill/>
                  </a:ln>
                  <a:effectLst/>
                  <a:uLnTx/>
                  <a:uFillTx/>
                  <a:latin typeface="Arial" panose="020B0604020202020204" pitchFamily="34" charset="0"/>
                  <a:ea typeface="Epilogue"/>
                  <a:cs typeface="Arial" panose="020B0604020202020204" pitchFamily="34" charset="0"/>
                  <a:sym typeface="Epilogue"/>
                </a:rPr>
                <a:t>Bước 1:</a:t>
              </a:r>
              <a:endParaRPr kumimoji="0" sz="2000" b="1" i="0" u="none" strike="noStrike" kern="0" cap="none" spc="0" normalizeH="0" baseline="0" noProof="0" dirty="0">
                <a:ln>
                  <a:noFill/>
                </a:ln>
                <a:effectLst/>
                <a:uLnTx/>
                <a:uFillTx/>
                <a:latin typeface="Arial" panose="020B0604020202020204" pitchFamily="34" charset="0"/>
                <a:ea typeface="Epilogue"/>
                <a:cs typeface="Arial" panose="020B0604020202020204" pitchFamily="34" charset="0"/>
                <a:sym typeface="Epilogue"/>
              </a:endParaRPr>
            </a:p>
          </p:txBody>
        </p:sp>
        <p:cxnSp>
          <p:nvCxnSpPr>
            <p:cNvPr id="7" name="Google Shape;599;p36">
              <a:extLst>
                <a:ext uri="{FF2B5EF4-FFF2-40B4-BE49-F238E27FC236}">
                  <a16:creationId xmlns:a16="http://schemas.microsoft.com/office/drawing/2014/main" id="{49E2515B-99EC-E25C-1964-05479856157C}"/>
                </a:ext>
              </a:extLst>
            </p:cNvPr>
            <p:cNvCxnSpPr>
              <a:cxnSpLocks/>
              <a:stCxn id="5" idx="2"/>
              <a:endCxn id="4" idx="0"/>
            </p:cNvCxnSpPr>
            <p:nvPr/>
          </p:nvCxnSpPr>
          <p:spPr>
            <a:xfrm rot="16200000" flipH="1">
              <a:off x="2114506" y="1373042"/>
              <a:ext cx="552969" cy="1691861"/>
            </a:xfrm>
            <a:prstGeom prst="bentConnector3">
              <a:avLst>
                <a:gd name="adj1" fmla="val 50000"/>
              </a:avLst>
            </a:prstGeom>
            <a:noFill/>
            <a:ln w="12700" cap="flat" cmpd="sng">
              <a:solidFill>
                <a:srgbClr val="333333">
                  <a:lumMod val="50000"/>
                </a:srgbClr>
              </a:solidFill>
              <a:prstDash val="solid"/>
              <a:round/>
              <a:headEnd type="none" w="med" len="med"/>
              <a:tailEnd type="none" w="med" len="med"/>
            </a:ln>
          </p:spPr>
        </p:cxnSp>
      </p:grpSp>
      <p:sp>
        <p:nvSpPr>
          <p:cNvPr id="10" name="TextBox 9">
            <a:extLst>
              <a:ext uri="{FF2B5EF4-FFF2-40B4-BE49-F238E27FC236}">
                <a16:creationId xmlns:a16="http://schemas.microsoft.com/office/drawing/2014/main" id="{0F62ED10-75C6-EA18-3A0F-A6D44789018D}"/>
              </a:ext>
            </a:extLst>
          </p:cNvPr>
          <p:cNvSpPr txBox="1"/>
          <p:nvPr/>
        </p:nvSpPr>
        <p:spPr>
          <a:xfrm>
            <a:off x="1750076" y="879742"/>
            <a:ext cx="7192637" cy="915315"/>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900" b="0" i="0" u="none" strike="noStrike" kern="0" cap="none" spc="0" normalizeH="0" baseline="0" noProof="0" dirty="0" err="1">
                <a:ln>
                  <a:noFill/>
                </a:ln>
                <a:solidFill>
                  <a:sysClr val="windowText" lastClr="000000"/>
                </a:solidFill>
                <a:effectLst/>
                <a:uLnTx/>
                <a:uFillTx/>
              </a:rPr>
              <a:t>Tiếp</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tục</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mắc</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đồng</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hồ</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đo</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điện</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đa</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năng</a:t>
            </a:r>
            <a:r>
              <a:rPr kumimoji="0" lang="en-US" sz="1900" b="0" i="0" u="none" strike="noStrike" kern="0" cap="none" spc="0" normalizeH="0" baseline="0" noProof="0" dirty="0">
                <a:ln>
                  <a:noFill/>
                </a:ln>
                <a:solidFill>
                  <a:sysClr val="windowText" lastClr="000000"/>
                </a:solidFill>
                <a:effectLst/>
                <a:uLnTx/>
                <a:uFillTx/>
              </a:rPr>
              <a:t> 2 </a:t>
            </a:r>
            <a:r>
              <a:rPr kumimoji="0" lang="en-US" sz="1900" b="0" i="0" u="none" strike="noStrike" kern="0" cap="none" spc="0" normalizeH="0" baseline="0" noProof="0" dirty="0" err="1">
                <a:ln>
                  <a:noFill/>
                </a:ln>
                <a:solidFill>
                  <a:sysClr val="windowText" lastClr="000000"/>
                </a:solidFill>
                <a:effectLst/>
                <a:uLnTx/>
                <a:uFillTx/>
              </a:rPr>
              <a:t>vào</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hai</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đầu</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đoạn</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mạch</a:t>
            </a:r>
            <a:r>
              <a:rPr kumimoji="0" lang="en-US" sz="1900" b="0" i="0" u="none" strike="noStrike" kern="0" cap="none" spc="0" normalizeH="0" baseline="0" noProof="0" dirty="0">
                <a:ln>
                  <a:noFill/>
                </a:ln>
                <a:solidFill>
                  <a:sysClr val="windowText" lastClr="000000"/>
                </a:solidFill>
                <a:effectLst/>
                <a:uLnTx/>
                <a:uFillTx/>
              </a:rPr>
              <a:t> RLC </a:t>
            </a:r>
            <a:r>
              <a:rPr kumimoji="0" lang="en-US" sz="1900" b="0" i="0" u="none" strike="noStrike" kern="0" cap="none" spc="0" normalizeH="0" baseline="0" noProof="0" dirty="0" err="1">
                <a:ln>
                  <a:noFill/>
                </a:ln>
                <a:solidFill>
                  <a:sysClr val="windowText" lastClr="000000"/>
                </a:solidFill>
                <a:effectLst/>
                <a:uLnTx/>
                <a:uFillTx/>
              </a:rPr>
              <a:t>mắc</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nối</a:t>
            </a:r>
            <a:r>
              <a:rPr kumimoji="0" lang="en-US" sz="1900" b="0" i="0" u="none" strike="noStrike" kern="0" cap="none" spc="0" normalizeH="0" baseline="0" noProof="0" dirty="0">
                <a:ln>
                  <a:noFill/>
                </a:ln>
                <a:solidFill>
                  <a:sysClr val="windowText" lastClr="000000"/>
                </a:solidFill>
                <a:effectLst/>
                <a:uLnTx/>
                <a:uFillTx/>
              </a:rPr>
              <a:t> </a:t>
            </a:r>
            <a:r>
              <a:rPr kumimoji="0" lang="en-US" sz="1900" b="0" i="0" u="none" strike="noStrike" kern="0" cap="none" spc="0" normalizeH="0" baseline="0" noProof="0" dirty="0" err="1">
                <a:ln>
                  <a:noFill/>
                </a:ln>
                <a:solidFill>
                  <a:sysClr val="windowText" lastClr="000000"/>
                </a:solidFill>
                <a:effectLst/>
                <a:uLnTx/>
                <a:uFillTx/>
              </a:rPr>
              <a:t>tiếp</a:t>
            </a:r>
            <a:r>
              <a:rPr kumimoji="0" lang="en-US" sz="1900" b="0" i="0" u="none" strike="noStrike" kern="0" cap="none" spc="0" normalizeH="0" baseline="0" noProof="0" dirty="0">
                <a:ln>
                  <a:noFill/>
                </a:ln>
                <a:solidFill>
                  <a:sysClr val="windowText" lastClr="000000"/>
                </a:solidFill>
                <a:effectLst/>
                <a:uLnTx/>
                <a:uFillTx/>
              </a:rPr>
              <a:t>. </a:t>
            </a:r>
            <a:r>
              <a:rPr lang="en-US" sz="1900" dirty="0" err="1">
                <a:solidFill>
                  <a:sysClr val="windowText" lastClr="000000"/>
                </a:solidFill>
              </a:rPr>
              <a:t>Đọc</a:t>
            </a:r>
            <a:r>
              <a:rPr lang="en-US" sz="1900" dirty="0">
                <a:solidFill>
                  <a:sysClr val="windowText" lastClr="000000"/>
                </a:solidFill>
              </a:rPr>
              <a:t> </a:t>
            </a:r>
            <a:r>
              <a:rPr lang="en-US" sz="1900" dirty="0" err="1">
                <a:solidFill>
                  <a:sysClr val="windowText" lastClr="000000"/>
                </a:solidFill>
              </a:rPr>
              <a:t>giá</a:t>
            </a:r>
            <a:r>
              <a:rPr lang="en-US" sz="1900" dirty="0">
                <a:solidFill>
                  <a:sysClr val="windowText" lastClr="000000"/>
                </a:solidFill>
              </a:rPr>
              <a:t> </a:t>
            </a:r>
            <a:r>
              <a:rPr lang="en-US" sz="1900" dirty="0" err="1">
                <a:solidFill>
                  <a:sysClr val="windowText" lastClr="000000"/>
                </a:solidFill>
              </a:rPr>
              <a:t>trị</a:t>
            </a:r>
            <a:r>
              <a:rPr lang="en-US" sz="1900" dirty="0">
                <a:solidFill>
                  <a:sysClr val="windowText" lastClr="000000"/>
                </a:solidFill>
              </a:rPr>
              <a:t> U</a:t>
            </a:r>
            <a:r>
              <a:rPr lang="en-US" sz="1900" baseline="-25000" dirty="0">
                <a:solidFill>
                  <a:sysClr val="windowText" lastClr="000000"/>
                </a:solidFill>
              </a:rPr>
              <a:t>AB </a:t>
            </a:r>
            <a:r>
              <a:rPr lang="en-US" sz="1900" dirty="0" err="1">
                <a:solidFill>
                  <a:sysClr val="windowText" lastClr="000000"/>
                </a:solidFill>
              </a:rPr>
              <a:t>và</a:t>
            </a:r>
            <a:r>
              <a:rPr lang="en-US" sz="1900" dirty="0">
                <a:solidFill>
                  <a:sysClr val="windowText" lastClr="000000"/>
                </a:solidFill>
              </a:rPr>
              <a:t> </a:t>
            </a:r>
            <a:r>
              <a:rPr lang="en-US" sz="1900" dirty="0" err="1">
                <a:solidFill>
                  <a:sysClr val="windowText" lastClr="000000"/>
                </a:solidFill>
              </a:rPr>
              <a:t>ghi</a:t>
            </a:r>
            <a:r>
              <a:rPr lang="en-US" sz="1900" dirty="0">
                <a:solidFill>
                  <a:sysClr val="windowText" lastClr="000000"/>
                </a:solidFill>
              </a:rPr>
              <a:t> </a:t>
            </a:r>
            <a:r>
              <a:rPr lang="en-US" sz="1900" dirty="0" err="1">
                <a:solidFill>
                  <a:sysClr val="windowText" lastClr="000000"/>
                </a:solidFill>
              </a:rPr>
              <a:t>kết</a:t>
            </a:r>
            <a:r>
              <a:rPr lang="en-US" sz="1900" dirty="0">
                <a:solidFill>
                  <a:sysClr val="windowText" lastClr="000000"/>
                </a:solidFill>
              </a:rPr>
              <a:t> </a:t>
            </a:r>
            <a:r>
              <a:rPr lang="en-US" sz="1900" dirty="0" err="1">
                <a:solidFill>
                  <a:sysClr val="windowText" lastClr="000000"/>
                </a:solidFill>
              </a:rPr>
              <a:t>quả</a:t>
            </a:r>
            <a:r>
              <a:rPr lang="en-US" sz="1900" dirty="0">
                <a:solidFill>
                  <a:sysClr val="windowText" lastClr="000000"/>
                </a:solidFill>
              </a:rPr>
              <a:t> </a:t>
            </a:r>
            <a:r>
              <a:rPr lang="en-US" sz="1900" dirty="0" err="1">
                <a:solidFill>
                  <a:sysClr val="windowText" lastClr="000000"/>
                </a:solidFill>
              </a:rPr>
              <a:t>vào</a:t>
            </a:r>
            <a:r>
              <a:rPr lang="en-US" sz="1900" dirty="0">
                <a:solidFill>
                  <a:sysClr val="windowText" lastClr="000000"/>
                </a:solidFill>
              </a:rPr>
              <a:t> </a:t>
            </a:r>
            <a:r>
              <a:rPr lang="en-US" sz="1900" dirty="0" err="1">
                <a:solidFill>
                  <a:sysClr val="windowText" lastClr="000000"/>
                </a:solidFill>
              </a:rPr>
              <a:t>bảng</a:t>
            </a:r>
            <a:r>
              <a:rPr lang="en-US" sz="1900" dirty="0">
                <a:solidFill>
                  <a:sysClr val="windowText" lastClr="000000"/>
                </a:solidFill>
              </a:rPr>
              <a:t>.</a:t>
            </a:r>
            <a:endParaRPr kumimoji="0" lang="en-US" sz="1900" b="0" i="0" u="none" strike="noStrike" kern="0" cap="none" spc="0" normalizeH="0" baseline="0" noProof="0" dirty="0">
              <a:ln>
                <a:noFill/>
              </a:ln>
              <a:solidFill>
                <a:sysClr val="windowText" lastClr="000000"/>
              </a:solidFill>
              <a:effectLst/>
              <a:uLnTx/>
              <a:uFillTx/>
            </a:endParaRPr>
          </a:p>
        </p:txBody>
      </p:sp>
      <p:sp>
        <p:nvSpPr>
          <p:cNvPr id="21" name="TextBox 20">
            <a:extLst>
              <a:ext uri="{FF2B5EF4-FFF2-40B4-BE49-F238E27FC236}">
                <a16:creationId xmlns:a16="http://schemas.microsoft.com/office/drawing/2014/main" id="{39F8B8BC-D8E1-8B6D-9E08-AFD33BED37AE}"/>
              </a:ext>
            </a:extLst>
          </p:cNvPr>
          <p:cNvSpPr txBox="1"/>
          <p:nvPr/>
        </p:nvSpPr>
        <p:spPr>
          <a:xfrm>
            <a:off x="3585474" y="2102579"/>
            <a:ext cx="5357239" cy="915315"/>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n-US" sz="1900" dirty="0" err="1">
                <a:solidFill>
                  <a:sysClr val="windowText" lastClr="000000"/>
                </a:solidFill>
              </a:rPr>
              <a:t>Đọc</a:t>
            </a:r>
            <a:r>
              <a:rPr lang="en-US" sz="1900" dirty="0">
                <a:solidFill>
                  <a:sysClr val="windowText" lastClr="000000"/>
                </a:solidFill>
              </a:rPr>
              <a:t> </a:t>
            </a:r>
            <a:r>
              <a:rPr lang="en-US" sz="1900" dirty="0" err="1">
                <a:solidFill>
                  <a:sysClr val="windowText" lastClr="000000"/>
                </a:solidFill>
              </a:rPr>
              <a:t>giá</a:t>
            </a:r>
            <a:r>
              <a:rPr lang="en-US" sz="1900" dirty="0">
                <a:solidFill>
                  <a:sysClr val="windowText" lastClr="000000"/>
                </a:solidFill>
              </a:rPr>
              <a:t> </a:t>
            </a:r>
            <a:r>
              <a:rPr lang="en-US" sz="1900" dirty="0" err="1">
                <a:solidFill>
                  <a:sysClr val="windowText" lastClr="000000"/>
                </a:solidFill>
              </a:rPr>
              <a:t>trị</a:t>
            </a:r>
            <a:r>
              <a:rPr lang="en-US" sz="1900" dirty="0">
                <a:solidFill>
                  <a:sysClr val="windowText" lastClr="000000"/>
                </a:solidFill>
              </a:rPr>
              <a:t> I</a:t>
            </a:r>
            <a:r>
              <a:rPr lang="en-US" sz="1900" baseline="-25000" dirty="0">
                <a:solidFill>
                  <a:sysClr val="windowText" lastClr="000000"/>
                </a:solidFill>
              </a:rPr>
              <a:t>AB</a:t>
            </a:r>
            <a:r>
              <a:rPr lang="en-US" sz="1900" dirty="0">
                <a:solidFill>
                  <a:sysClr val="windowText" lastClr="000000"/>
                </a:solidFill>
              </a:rPr>
              <a:t> </a:t>
            </a:r>
            <a:r>
              <a:rPr lang="en-US" sz="1900" dirty="0" err="1">
                <a:solidFill>
                  <a:sysClr val="windowText" lastClr="000000"/>
                </a:solidFill>
              </a:rPr>
              <a:t>trên</a:t>
            </a:r>
            <a:r>
              <a:rPr lang="en-US" sz="1900" dirty="0">
                <a:solidFill>
                  <a:sysClr val="windowText" lastClr="000000"/>
                </a:solidFill>
              </a:rPr>
              <a:t> </a:t>
            </a:r>
            <a:r>
              <a:rPr lang="en-US" sz="1900" dirty="0" err="1">
                <a:solidFill>
                  <a:sysClr val="windowText" lastClr="000000"/>
                </a:solidFill>
              </a:rPr>
              <a:t>đồng</a:t>
            </a:r>
            <a:r>
              <a:rPr lang="en-US" sz="1900" dirty="0">
                <a:solidFill>
                  <a:sysClr val="windowText" lastClr="000000"/>
                </a:solidFill>
              </a:rPr>
              <a:t> </a:t>
            </a:r>
            <a:r>
              <a:rPr lang="en-US" sz="1900" dirty="0" err="1">
                <a:solidFill>
                  <a:sysClr val="windowText" lastClr="000000"/>
                </a:solidFill>
              </a:rPr>
              <a:t>hồ</a:t>
            </a:r>
            <a:r>
              <a:rPr lang="en-US" sz="1900" dirty="0">
                <a:solidFill>
                  <a:sysClr val="windowText" lastClr="000000"/>
                </a:solidFill>
              </a:rPr>
              <a:t> </a:t>
            </a:r>
            <a:r>
              <a:rPr lang="en-US" sz="1900" dirty="0" err="1">
                <a:solidFill>
                  <a:sysClr val="windowText" lastClr="000000"/>
                </a:solidFill>
              </a:rPr>
              <a:t>đo</a:t>
            </a:r>
            <a:r>
              <a:rPr lang="en-US" sz="1900" dirty="0">
                <a:solidFill>
                  <a:sysClr val="windowText" lastClr="000000"/>
                </a:solidFill>
              </a:rPr>
              <a:t> </a:t>
            </a:r>
            <a:r>
              <a:rPr lang="en-US" sz="1900" dirty="0" err="1">
                <a:solidFill>
                  <a:sysClr val="windowText" lastClr="000000"/>
                </a:solidFill>
              </a:rPr>
              <a:t>điện</a:t>
            </a:r>
            <a:r>
              <a:rPr lang="en-US" sz="1900" dirty="0">
                <a:solidFill>
                  <a:sysClr val="windowText" lastClr="000000"/>
                </a:solidFill>
              </a:rPr>
              <a:t> </a:t>
            </a:r>
            <a:r>
              <a:rPr lang="en-US" sz="1900" dirty="0" err="1">
                <a:solidFill>
                  <a:sysClr val="windowText" lastClr="000000"/>
                </a:solidFill>
              </a:rPr>
              <a:t>đa</a:t>
            </a:r>
            <a:r>
              <a:rPr lang="en-US" sz="1900" dirty="0">
                <a:solidFill>
                  <a:sysClr val="windowText" lastClr="000000"/>
                </a:solidFill>
              </a:rPr>
              <a:t> </a:t>
            </a:r>
            <a:r>
              <a:rPr lang="en-US" sz="1900" dirty="0" err="1">
                <a:solidFill>
                  <a:sysClr val="windowText" lastClr="000000"/>
                </a:solidFill>
              </a:rPr>
              <a:t>năng</a:t>
            </a:r>
            <a:r>
              <a:rPr lang="en-US" sz="1900" dirty="0">
                <a:solidFill>
                  <a:sysClr val="windowText" lastClr="000000"/>
                </a:solidFill>
              </a:rPr>
              <a:t> 1 </a:t>
            </a:r>
            <a:r>
              <a:rPr lang="en-US" sz="1900" dirty="0" err="1">
                <a:solidFill>
                  <a:sysClr val="windowText" lastClr="000000"/>
                </a:solidFill>
              </a:rPr>
              <a:t>và</a:t>
            </a:r>
            <a:r>
              <a:rPr lang="en-US" sz="1900" dirty="0">
                <a:solidFill>
                  <a:sysClr val="windowText" lastClr="000000"/>
                </a:solidFill>
              </a:rPr>
              <a:t> </a:t>
            </a:r>
            <a:r>
              <a:rPr lang="en-US" sz="1900" dirty="0" err="1">
                <a:solidFill>
                  <a:sysClr val="windowText" lastClr="000000"/>
                </a:solidFill>
              </a:rPr>
              <a:t>ghi</a:t>
            </a:r>
            <a:r>
              <a:rPr lang="en-US" sz="1900" dirty="0">
                <a:solidFill>
                  <a:sysClr val="windowText" lastClr="000000"/>
                </a:solidFill>
              </a:rPr>
              <a:t> </a:t>
            </a:r>
            <a:r>
              <a:rPr lang="en-US" sz="1900" dirty="0" err="1">
                <a:solidFill>
                  <a:sysClr val="windowText" lastClr="000000"/>
                </a:solidFill>
              </a:rPr>
              <a:t>kết</a:t>
            </a:r>
            <a:r>
              <a:rPr lang="en-US" sz="1900" dirty="0">
                <a:solidFill>
                  <a:sysClr val="windowText" lastClr="000000"/>
                </a:solidFill>
              </a:rPr>
              <a:t> </a:t>
            </a:r>
            <a:r>
              <a:rPr lang="en-US" sz="1900" dirty="0" err="1">
                <a:solidFill>
                  <a:sysClr val="windowText" lastClr="000000"/>
                </a:solidFill>
              </a:rPr>
              <a:t>quả</a:t>
            </a:r>
            <a:r>
              <a:rPr lang="en-US" sz="1900" dirty="0">
                <a:solidFill>
                  <a:sysClr val="windowText" lastClr="000000"/>
                </a:solidFill>
              </a:rPr>
              <a:t>.</a:t>
            </a:r>
            <a:endParaRPr kumimoji="0" lang="en-US" sz="1900" b="0" i="0" u="none" strike="noStrike" kern="0" cap="none" spc="0" normalizeH="0" baseline="0" noProof="0" dirty="0">
              <a:ln>
                <a:noFill/>
              </a:ln>
              <a:solidFill>
                <a:sysClr val="windowText" lastClr="000000"/>
              </a:solidFill>
              <a:effectLst/>
              <a:uLnTx/>
              <a:uFillTx/>
            </a:endParaRPr>
          </a:p>
        </p:txBody>
      </p:sp>
      <p:pic>
        <p:nvPicPr>
          <p:cNvPr id="32" name="Picture 31">
            <a:extLst>
              <a:ext uri="{FF2B5EF4-FFF2-40B4-BE49-F238E27FC236}">
                <a16:creationId xmlns:a16="http://schemas.microsoft.com/office/drawing/2014/main" id="{B2944942-27E8-B833-2A88-3A1B7F447BB2}"/>
              </a:ext>
            </a:extLst>
          </p:cNvPr>
          <p:cNvPicPr>
            <a:picLocks noChangeAspect="1"/>
          </p:cNvPicPr>
          <p:nvPr/>
        </p:nvPicPr>
        <p:blipFill rotWithShape="1">
          <a:blip r:embed="rId2">
            <a:clrChange>
              <a:clrFrom>
                <a:srgbClr val="E1F4FD"/>
              </a:clrFrom>
              <a:clrTo>
                <a:srgbClr val="E1F4FD">
                  <a:alpha val="0"/>
                </a:srgbClr>
              </a:clrTo>
            </a:clrChange>
          </a:blip>
          <a:srcRect b="6479"/>
          <a:stretch/>
        </p:blipFill>
        <p:spPr>
          <a:xfrm>
            <a:off x="347352" y="2972939"/>
            <a:ext cx="2361160" cy="2100436"/>
          </a:xfrm>
          <a:prstGeom prst="rect">
            <a:avLst/>
          </a:prstGeom>
        </p:spPr>
      </p:pic>
      <p:graphicFrame>
        <p:nvGraphicFramePr>
          <p:cNvPr id="33" name="Table 32">
            <a:extLst>
              <a:ext uri="{FF2B5EF4-FFF2-40B4-BE49-F238E27FC236}">
                <a16:creationId xmlns:a16="http://schemas.microsoft.com/office/drawing/2014/main" id="{1C8E2C7A-BFD0-80D4-4D14-DF028DD8E347}"/>
              </a:ext>
            </a:extLst>
          </p:cNvPr>
          <p:cNvGraphicFramePr>
            <a:graphicFrameLocks noGrp="1"/>
          </p:cNvGraphicFramePr>
          <p:nvPr>
            <p:extLst>
              <p:ext uri="{D42A27DB-BD31-4B8C-83A1-F6EECF244321}">
                <p14:modId xmlns:p14="http://schemas.microsoft.com/office/powerpoint/2010/main" val="1135863596"/>
              </p:ext>
            </p:extLst>
          </p:nvPr>
        </p:nvGraphicFramePr>
        <p:xfrm>
          <a:off x="3232299" y="3281268"/>
          <a:ext cx="5564349" cy="1673504"/>
        </p:xfrm>
        <a:graphic>
          <a:graphicData uri="http://schemas.openxmlformats.org/drawingml/2006/table">
            <a:tbl>
              <a:tblPr firstRow="1" firstCol="1" bandRow="1"/>
              <a:tblGrid>
                <a:gridCol w="2032049">
                  <a:extLst>
                    <a:ext uri="{9D8B030D-6E8A-4147-A177-3AD203B41FA5}">
                      <a16:colId xmlns:a16="http://schemas.microsoft.com/office/drawing/2014/main" val="2039977907"/>
                    </a:ext>
                  </a:extLst>
                </a:gridCol>
                <a:gridCol w="706460">
                  <a:extLst>
                    <a:ext uri="{9D8B030D-6E8A-4147-A177-3AD203B41FA5}">
                      <a16:colId xmlns:a16="http://schemas.microsoft.com/office/drawing/2014/main" val="1756601406"/>
                    </a:ext>
                  </a:extLst>
                </a:gridCol>
                <a:gridCol w="706460">
                  <a:extLst>
                    <a:ext uri="{9D8B030D-6E8A-4147-A177-3AD203B41FA5}">
                      <a16:colId xmlns:a16="http://schemas.microsoft.com/office/drawing/2014/main" val="662698337"/>
                    </a:ext>
                  </a:extLst>
                </a:gridCol>
                <a:gridCol w="706460">
                  <a:extLst>
                    <a:ext uri="{9D8B030D-6E8A-4147-A177-3AD203B41FA5}">
                      <a16:colId xmlns:a16="http://schemas.microsoft.com/office/drawing/2014/main" val="1724066712"/>
                    </a:ext>
                  </a:extLst>
                </a:gridCol>
                <a:gridCol w="706460">
                  <a:extLst>
                    <a:ext uri="{9D8B030D-6E8A-4147-A177-3AD203B41FA5}">
                      <a16:colId xmlns:a16="http://schemas.microsoft.com/office/drawing/2014/main" val="3849409920"/>
                    </a:ext>
                  </a:extLst>
                </a:gridCol>
                <a:gridCol w="706460">
                  <a:extLst>
                    <a:ext uri="{9D8B030D-6E8A-4147-A177-3AD203B41FA5}">
                      <a16:colId xmlns:a16="http://schemas.microsoft.com/office/drawing/2014/main" val="1543531500"/>
                    </a:ext>
                  </a:extLst>
                </a:gridCol>
              </a:tblGrid>
              <a:tr h="418376">
                <a:tc>
                  <a:txBody>
                    <a:bodyPr/>
                    <a:lstStyle/>
                    <a:p>
                      <a:pPr marL="0" marR="0" algn="ctr">
                        <a:lnSpc>
                          <a:spcPct val="100000"/>
                        </a:lnSpc>
                        <a:spcBef>
                          <a:spcPts val="0"/>
                        </a:spcBef>
                        <a:spcAft>
                          <a:spcPts val="0"/>
                        </a:spcAft>
                      </a:pP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Lần</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đo</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24079122"/>
                  </a:ext>
                </a:extLst>
              </a:tr>
              <a:tr h="418376">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a:t>
                      </a:r>
                      <a:r>
                        <a:rPr lang="en-US" sz="1800" b="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AB</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(V)</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00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0321634"/>
                  </a:ext>
                </a:extLst>
              </a:tr>
              <a:tr h="418376">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a:t>
                      </a:r>
                      <a:r>
                        <a:rPr lang="en-US" sz="1800" b="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AB</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(mA)</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5586367"/>
                  </a:ext>
                </a:extLst>
              </a:tr>
              <a:tr h="418376">
                <a:tc>
                  <a:txBody>
                    <a:bodyPr/>
                    <a:lstStyle/>
                    <a:p>
                      <a:pPr marL="0" marR="0" algn="ctr">
                        <a:lnSpc>
                          <a:spcPct val="100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a:t>
                      </a:r>
                      <a:r>
                        <a:rPr lang="en-US" sz="1800" b="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AB</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a:t>
                      </a:r>
                      <a:r>
                        <a:rPr lang="en-US" sz="1800" b="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AB</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4122755"/>
                  </a:ext>
                </a:extLst>
              </a:tr>
            </a:tbl>
          </a:graphicData>
        </a:graphic>
      </p:graphicFrame>
    </p:spTree>
    <p:extLst>
      <p:ext uri="{BB962C8B-B14F-4D97-AF65-F5344CB8AC3E}">
        <p14:creationId xmlns:p14="http://schemas.microsoft.com/office/powerpoint/2010/main" val="198084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sp>
        <p:nvSpPr>
          <p:cNvPr id="21" name="Rectangle 20"/>
          <p:cNvSpPr/>
          <p:nvPr/>
        </p:nvSpPr>
        <p:spPr>
          <a:xfrm>
            <a:off x="801795" y="1224105"/>
            <a:ext cx="7540405" cy="400110"/>
          </a:xfrm>
          <a:prstGeom prst="rect">
            <a:avLst/>
          </a:prstGeom>
        </p:spPr>
        <p:txBody>
          <a:bodyPr wrap="square">
            <a:spAutoFit/>
          </a:bodyPr>
          <a:lstStyle/>
          <a:p>
            <a:pPr algn="just"/>
            <a:r>
              <a:rPr lang="vi-VN" sz="2000" dirty="0"/>
              <a:t>Công thức của định luật Ohm cho đoạn mạch RLC mắc nối tiếp</a:t>
            </a:r>
            <a:r>
              <a:rPr lang="en-US" sz="2000" dirty="0"/>
              <a:t>:</a:t>
            </a:r>
          </a:p>
        </p:txBody>
      </p:sp>
      <p:sp>
        <p:nvSpPr>
          <p:cNvPr id="2" name="TextBox 1">
            <a:extLst>
              <a:ext uri="{FF2B5EF4-FFF2-40B4-BE49-F238E27FC236}">
                <a16:creationId xmlns:a16="http://schemas.microsoft.com/office/drawing/2014/main" id="{A5A703BA-7607-C5BB-AD81-65289054F261}"/>
              </a:ext>
            </a:extLst>
          </p:cNvPr>
          <p:cNvSpPr txBox="1"/>
          <p:nvPr/>
        </p:nvSpPr>
        <p:spPr>
          <a:xfrm>
            <a:off x="3366495" y="433787"/>
            <a:ext cx="2411009" cy="523220"/>
          </a:xfrm>
          <a:prstGeom prst="rect">
            <a:avLst/>
          </a:prstGeom>
          <a:noFill/>
        </p:spPr>
        <p:txBody>
          <a:bodyPr wrap="square" rtlCol="0">
            <a:spAutoFit/>
          </a:bodyPr>
          <a:lstStyle/>
          <a:p>
            <a:pPr algn="ctr"/>
            <a:r>
              <a:rPr lang="en-US" sz="2800" b="1" dirty="0">
                <a:solidFill>
                  <a:schemeClr val="accent4"/>
                </a:solidFill>
              </a:rPr>
              <a:t>GHI NHỚ</a:t>
            </a:r>
          </a:p>
        </p:txBody>
      </p:sp>
      <p:grpSp>
        <p:nvGrpSpPr>
          <p:cNvPr id="10" name="Group 9">
            <a:extLst>
              <a:ext uri="{FF2B5EF4-FFF2-40B4-BE49-F238E27FC236}">
                <a16:creationId xmlns:a16="http://schemas.microsoft.com/office/drawing/2014/main" id="{4DC263E6-F998-DC0E-3C1D-007E29E91234}"/>
              </a:ext>
            </a:extLst>
          </p:cNvPr>
          <p:cNvGrpSpPr/>
          <p:nvPr/>
        </p:nvGrpSpPr>
        <p:grpSpPr>
          <a:xfrm>
            <a:off x="1641511" y="2036097"/>
            <a:ext cx="2467779" cy="2312792"/>
            <a:chOff x="2664226" y="950221"/>
            <a:chExt cx="2467779" cy="2312792"/>
          </a:xfrm>
        </p:grpSpPr>
        <p:sp>
          <p:nvSpPr>
            <p:cNvPr id="4" name="Rounded Rectangle 34">
              <a:extLst>
                <a:ext uri="{FF2B5EF4-FFF2-40B4-BE49-F238E27FC236}">
                  <a16:creationId xmlns:a16="http://schemas.microsoft.com/office/drawing/2014/main" id="{3791D4E5-5099-13FA-0477-FAFEEA628C7B}"/>
                </a:ext>
              </a:extLst>
            </p:cNvPr>
            <p:cNvSpPr/>
            <p:nvPr/>
          </p:nvSpPr>
          <p:spPr>
            <a:xfrm>
              <a:off x="2664226" y="950221"/>
              <a:ext cx="2467779" cy="2312792"/>
            </a:xfrm>
            <a:prstGeom prst="roundRect">
              <a:avLst>
                <a:gd name="adj" fmla="val 13703"/>
              </a:avLst>
            </a:prstGeom>
            <a:solidFill>
              <a:srgbClr val="ADD6E9"/>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spcAft>
                  <a:spcPts val="800"/>
                </a:spcAft>
              </a:pP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3668DE-BD13-9179-8191-16F5DA84E791}"/>
                    </a:ext>
                  </a:extLst>
                </p:cNvPr>
                <p:cNvSpPr txBox="1"/>
                <p:nvPr/>
              </p:nvSpPr>
              <p:spPr>
                <a:xfrm>
                  <a:off x="3340862" y="1089426"/>
                  <a:ext cx="1404650" cy="781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1" i="0" smtClean="0">
                            <a:solidFill>
                              <a:srgbClr val="000000"/>
                            </a:solidFill>
                            <a:latin typeface="Cambria Math" panose="02040503050406030204" pitchFamily="18" charset="0"/>
                          </a:rPr>
                          <m:t>𝐙</m:t>
                        </m:r>
                        <m:r>
                          <a:rPr lang="en-US" sz="2200" b="1" i="0">
                            <a:solidFill>
                              <a:srgbClr val="000000"/>
                            </a:solidFill>
                            <a:latin typeface="Cambria Math" panose="02040503050406030204" pitchFamily="18" charset="0"/>
                          </a:rPr>
                          <m:t>=</m:t>
                        </m:r>
                        <m:f>
                          <m:fPr>
                            <m:ctrlPr>
                              <a:rPr lang="en-US" sz="2200" b="1" i="1">
                                <a:solidFill>
                                  <a:srgbClr val="000000"/>
                                </a:solidFill>
                                <a:latin typeface="Cambria Math" panose="02040503050406030204" pitchFamily="18" charset="0"/>
                              </a:rPr>
                            </m:ctrlPr>
                          </m:fPr>
                          <m:num>
                            <m:sSub>
                              <m:sSubPr>
                                <m:ctrlPr>
                                  <a:rPr lang="en-US" sz="2200" b="1" i="1">
                                    <a:solidFill>
                                      <a:srgbClr val="000000"/>
                                    </a:solidFill>
                                    <a:latin typeface="Cambria Math" panose="02040503050406030204" pitchFamily="18" charset="0"/>
                                  </a:rPr>
                                </m:ctrlPr>
                              </m:sSubPr>
                              <m:e>
                                <m:r>
                                  <a:rPr lang="en-US" sz="2200" b="1" i="0">
                                    <a:solidFill>
                                      <a:srgbClr val="000000"/>
                                    </a:solidFill>
                                    <a:latin typeface="Cambria Math" panose="02040503050406030204" pitchFamily="18" charset="0"/>
                                  </a:rPr>
                                  <m:t>𝐔</m:t>
                                </m:r>
                              </m:e>
                              <m:sub>
                                <m:r>
                                  <a:rPr lang="en-US" sz="2200" b="1" i="0">
                                    <a:solidFill>
                                      <a:srgbClr val="000000"/>
                                    </a:solidFill>
                                    <a:latin typeface="Cambria Math" panose="02040503050406030204" pitchFamily="18" charset="0"/>
                                  </a:rPr>
                                  <m:t>𝐀𝐁</m:t>
                                </m:r>
                              </m:sub>
                            </m:sSub>
                          </m:num>
                          <m:den>
                            <m:sSub>
                              <m:sSubPr>
                                <m:ctrlPr>
                                  <a:rPr lang="en-US" sz="2200" b="1" i="1">
                                    <a:solidFill>
                                      <a:srgbClr val="000000"/>
                                    </a:solidFill>
                                    <a:latin typeface="Cambria Math" panose="02040503050406030204" pitchFamily="18" charset="0"/>
                                  </a:rPr>
                                </m:ctrlPr>
                              </m:sSubPr>
                              <m:e>
                                <m:r>
                                  <a:rPr lang="en-US" sz="2200" b="1" i="0">
                                    <a:solidFill>
                                      <a:srgbClr val="000000"/>
                                    </a:solidFill>
                                    <a:latin typeface="Cambria Math" panose="02040503050406030204" pitchFamily="18" charset="0"/>
                                  </a:rPr>
                                  <m:t>𝐈</m:t>
                                </m:r>
                              </m:e>
                              <m:sub>
                                <m:r>
                                  <a:rPr lang="en-US" sz="2200" b="1" i="0">
                                    <a:solidFill>
                                      <a:srgbClr val="000000"/>
                                    </a:solidFill>
                                    <a:latin typeface="Cambria Math" panose="02040503050406030204" pitchFamily="18" charset="0"/>
                                  </a:rPr>
                                  <m:t>𝐀𝐁</m:t>
                                </m:r>
                              </m:sub>
                            </m:sSub>
                          </m:den>
                        </m:f>
                      </m:oMath>
                    </m:oMathPara>
                  </a14:m>
                  <a:endParaRPr lang="en-US" sz="2200" b="1" dirty="0">
                    <a:solidFill>
                      <a:srgbClr val="000000"/>
                    </a:solidFill>
                  </a:endParaRPr>
                </a:p>
              </p:txBody>
            </p:sp>
          </mc:Choice>
          <mc:Fallback xmlns="">
            <p:sp>
              <p:nvSpPr>
                <p:cNvPr id="6" name="TextBox 5">
                  <a:extLst>
                    <a:ext uri="{FF2B5EF4-FFF2-40B4-BE49-F238E27FC236}">
                      <a16:creationId xmlns:a16="http://schemas.microsoft.com/office/drawing/2014/main" id="{123668DE-BD13-9179-8191-16F5DA84E791}"/>
                    </a:ext>
                  </a:extLst>
                </p:cNvPr>
                <p:cNvSpPr txBox="1">
                  <a:spLocks noRot="1" noChangeAspect="1" noMove="1" noResize="1" noEditPoints="1" noAdjustHandles="1" noChangeArrowheads="1" noChangeShapeType="1" noTextEdit="1"/>
                </p:cNvSpPr>
                <p:nvPr/>
              </p:nvSpPr>
              <p:spPr>
                <a:xfrm>
                  <a:off x="3340862" y="1089426"/>
                  <a:ext cx="1404650" cy="781561"/>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E017361-0512-5DA6-770D-B7D84194D02E}"/>
                </a:ext>
              </a:extLst>
            </p:cNvPr>
            <p:cNvSpPr txBox="1"/>
            <p:nvPr/>
          </p:nvSpPr>
          <p:spPr>
            <a:xfrm>
              <a:off x="2780513" y="1880486"/>
              <a:ext cx="598241" cy="400110"/>
            </a:xfrm>
            <a:prstGeom prst="rect">
              <a:avLst/>
            </a:prstGeom>
            <a:noFill/>
          </p:spPr>
          <p:txBody>
            <a:bodyPr wrap="none" rtlCol="0">
              <a:spAutoFit/>
            </a:bodyPr>
            <a:lstStyle/>
            <a:p>
              <a:r>
                <a:rPr lang="en-US" sz="2000" dirty="0"/>
                <a:t>hay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028D1A5-F473-36BE-B884-E611CA4A0235}"/>
                    </a:ext>
                  </a:extLst>
                </p:cNvPr>
                <p:cNvSpPr txBox="1"/>
                <p:nvPr/>
              </p:nvSpPr>
              <p:spPr>
                <a:xfrm>
                  <a:off x="3128787" y="2361789"/>
                  <a:ext cx="1828800" cy="7239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200" b="1" i="1" smtClean="0">
                                <a:solidFill>
                                  <a:srgbClr val="000000"/>
                                </a:solidFill>
                                <a:latin typeface="Cambria Math" panose="02040503050406030204" pitchFamily="18" charset="0"/>
                              </a:rPr>
                            </m:ctrlPr>
                          </m:sSubPr>
                          <m:e>
                            <m:r>
                              <a:rPr lang="en-US" sz="2200" b="1" i="0">
                                <a:solidFill>
                                  <a:srgbClr val="000000"/>
                                </a:solidFill>
                                <a:latin typeface="Cambria Math" panose="02040503050406030204" pitchFamily="18" charset="0"/>
                              </a:rPr>
                              <m:t>𝐈</m:t>
                            </m:r>
                          </m:e>
                          <m:sub>
                            <m:r>
                              <a:rPr lang="en-US" sz="2200" b="1" i="0">
                                <a:solidFill>
                                  <a:srgbClr val="000000"/>
                                </a:solidFill>
                                <a:latin typeface="Cambria Math" panose="02040503050406030204" pitchFamily="18" charset="0"/>
                              </a:rPr>
                              <m:t>𝐀𝐁</m:t>
                            </m:r>
                          </m:sub>
                        </m:sSub>
                        <m:r>
                          <a:rPr lang="en-US" sz="2200" b="1" i="0">
                            <a:solidFill>
                              <a:srgbClr val="000000"/>
                            </a:solidFill>
                            <a:latin typeface="Cambria Math" panose="02040503050406030204" pitchFamily="18" charset="0"/>
                          </a:rPr>
                          <m:t>=</m:t>
                        </m:r>
                        <m:f>
                          <m:fPr>
                            <m:ctrlPr>
                              <a:rPr lang="en-US" sz="2200" b="1" i="1">
                                <a:solidFill>
                                  <a:srgbClr val="000000"/>
                                </a:solidFill>
                                <a:latin typeface="Cambria Math" panose="02040503050406030204" pitchFamily="18" charset="0"/>
                              </a:rPr>
                            </m:ctrlPr>
                          </m:fPr>
                          <m:num>
                            <m:sSub>
                              <m:sSubPr>
                                <m:ctrlPr>
                                  <a:rPr lang="en-US" sz="2200" b="1" i="1">
                                    <a:solidFill>
                                      <a:srgbClr val="000000"/>
                                    </a:solidFill>
                                    <a:latin typeface="Cambria Math" panose="02040503050406030204" pitchFamily="18" charset="0"/>
                                  </a:rPr>
                                </m:ctrlPr>
                              </m:sSubPr>
                              <m:e>
                                <m:r>
                                  <a:rPr lang="en-US" sz="2200" b="1" i="0">
                                    <a:solidFill>
                                      <a:srgbClr val="000000"/>
                                    </a:solidFill>
                                    <a:latin typeface="Cambria Math" panose="02040503050406030204" pitchFamily="18" charset="0"/>
                                  </a:rPr>
                                  <m:t>𝐔</m:t>
                                </m:r>
                              </m:e>
                              <m:sub>
                                <m:r>
                                  <a:rPr lang="en-US" sz="2200" b="1" i="0">
                                    <a:solidFill>
                                      <a:srgbClr val="000000"/>
                                    </a:solidFill>
                                    <a:latin typeface="Cambria Math" panose="02040503050406030204" pitchFamily="18" charset="0"/>
                                  </a:rPr>
                                  <m:t>𝐀𝐁</m:t>
                                </m:r>
                              </m:sub>
                            </m:sSub>
                          </m:num>
                          <m:den>
                            <m:r>
                              <a:rPr lang="en-US" sz="2200" b="1" i="0">
                                <a:solidFill>
                                  <a:srgbClr val="000000"/>
                                </a:solidFill>
                                <a:latin typeface="Cambria Math" panose="02040503050406030204" pitchFamily="18" charset="0"/>
                              </a:rPr>
                              <m:t>𝐙</m:t>
                            </m:r>
                          </m:den>
                        </m:f>
                      </m:oMath>
                    </m:oMathPara>
                  </a14:m>
                  <a:endParaRPr lang="en-US" sz="2200" b="1" dirty="0">
                    <a:solidFill>
                      <a:srgbClr val="000000"/>
                    </a:solidFill>
                  </a:endParaRPr>
                </a:p>
              </p:txBody>
            </p:sp>
          </mc:Choice>
          <mc:Fallback xmlns="">
            <p:sp>
              <p:nvSpPr>
                <p:cNvPr id="9" name="TextBox 8">
                  <a:extLst>
                    <a:ext uri="{FF2B5EF4-FFF2-40B4-BE49-F238E27FC236}">
                      <a16:creationId xmlns:a16="http://schemas.microsoft.com/office/drawing/2014/main" id="{1028D1A5-F473-36BE-B884-E611CA4A0235}"/>
                    </a:ext>
                  </a:extLst>
                </p:cNvPr>
                <p:cNvSpPr txBox="1">
                  <a:spLocks noRot="1" noChangeAspect="1" noMove="1" noResize="1" noEditPoints="1" noAdjustHandles="1" noChangeArrowheads="1" noChangeShapeType="1" noTextEdit="1"/>
                </p:cNvSpPr>
                <p:nvPr/>
              </p:nvSpPr>
              <p:spPr>
                <a:xfrm>
                  <a:off x="3128787" y="2361789"/>
                  <a:ext cx="1828800" cy="723981"/>
                </a:xfrm>
                <a:prstGeom prst="rect">
                  <a:avLst/>
                </a:prstGeom>
                <a:blipFill>
                  <a:blip r:embed="rId4"/>
                  <a:stretch>
                    <a:fillRect/>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C0E54C62-9E01-AC3C-AD8E-2C5A3BAB2340}"/>
              </a:ext>
            </a:extLst>
          </p:cNvPr>
          <p:cNvPicPr>
            <a:picLocks noChangeAspect="1"/>
          </p:cNvPicPr>
          <p:nvPr/>
        </p:nvPicPr>
        <p:blipFill>
          <a:blip r:embed="rId5"/>
          <a:stretch>
            <a:fillRect/>
          </a:stretch>
        </p:blipFill>
        <p:spPr>
          <a:xfrm>
            <a:off x="182530" y="3366472"/>
            <a:ext cx="1181227" cy="1678775"/>
          </a:xfrm>
          <a:prstGeom prst="rect">
            <a:avLst/>
          </a:prstGeom>
        </p:spPr>
      </p:pic>
      <p:pic>
        <p:nvPicPr>
          <p:cNvPr id="13" name="Picture 12">
            <a:extLst>
              <a:ext uri="{FF2B5EF4-FFF2-40B4-BE49-F238E27FC236}">
                <a16:creationId xmlns:a16="http://schemas.microsoft.com/office/drawing/2014/main" id="{B24A589E-85F6-72DD-61AD-6AE3D49CF6D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664798" y="1891313"/>
            <a:ext cx="3295819" cy="2457576"/>
          </a:xfrm>
          <a:prstGeom prst="rect">
            <a:avLst/>
          </a:prstGeom>
        </p:spPr>
      </p:pic>
    </p:spTree>
    <p:extLst>
      <p:ext uri="{BB962C8B-B14F-4D97-AF65-F5344CB8AC3E}">
        <p14:creationId xmlns:p14="http://schemas.microsoft.com/office/powerpoint/2010/main" val="31286396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CFCB5EB2-0339-0F59-5AB7-23904A950089}"/>
              </a:ext>
            </a:extLst>
          </p:cNvPr>
          <p:cNvGrpSpPr/>
          <p:nvPr/>
        </p:nvGrpSpPr>
        <p:grpSpPr>
          <a:xfrm>
            <a:off x="2709246" y="314977"/>
            <a:ext cx="3838033" cy="641476"/>
            <a:chOff x="591665" y="323909"/>
            <a:chExt cx="2094540" cy="641476"/>
          </a:xfrm>
        </p:grpSpPr>
        <p:sp>
          <p:nvSpPr>
            <p:cNvPr id="36" name="Rounded Rectangle 2">
              <a:extLst>
                <a:ext uri="{FF2B5EF4-FFF2-40B4-BE49-F238E27FC236}">
                  <a16:creationId xmlns:a16="http://schemas.microsoft.com/office/drawing/2014/main" id="{95A24202-15C8-FD5F-8C44-46DFC93A70AA}"/>
                </a:ext>
              </a:extLst>
            </p:cNvPr>
            <p:cNvSpPr/>
            <p:nvPr/>
          </p:nvSpPr>
          <p:spPr>
            <a:xfrm>
              <a:off x="591665" y="323909"/>
              <a:ext cx="2094540" cy="641476"/>
            </a:xfrm>
            <a:prstGeom prst="roundRect">
              <a:avLst>
                <a:gd name="adj" fmla="val 18865"/>
              </a:avLst>
            </a:prstGeom>
            <a:solidFill>
              <a:srgbClr val="674EA7"/>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4F60B3E-E86F-5B1A-3EAE-3CE97EFCC073}"/>
                </a:ext>
              </a:extLst>
            </p:cNvPr>
            <p:cNvSpPr txBox="1"/>
            <p:nvPr/>
          </p:nvSpPr>
          <p:spPr>
            <a:xfrm>
              <a:off x="686191" y="444592"/>
              <a:ext cx="1905488" cy="400110"/>
            </a:xfrm>
            <a:prstGeom prst="rect">
              <a:avLst/>
            </a:prstGeom>
            <a:noFill/>
          </p:spPr>
          <p:txBody>
            <a:bodyPr wrap="square" rtlCol="0">
              <a:spAutoFit/>
            </a:bodyPr>
            <a:lstStyle/>
            <a:p>
              <a:pPr algn="ctr"/>
              <a:r>
                <a:rPr lang="en-US" sz="2000" b="1" dirty="0" err="1">
                  <a:solidFill>
                    <a:srgbClr val="FFFFFF"/>
                  </a:solidFill>
                </a:rPr>
                <a:t>Tìm</a:t>
              </a:r>
              <a:r>
                <a:rPr lang="en-US" sz="2000" b="1" dirty="0">
                  <a:solidFill>
                    <a:srgbClr val="FFFFFF"/>
                  </a:solidFill>
                </a:rPr>
                <a:t> </a:t>
              </a:r>
              <a:r>
                <a:rPr lang="en-US" sz="2000" b="1" dirty="0" err="1">
                  <a:solidFill>
                    <a:srgbClr val="FFFFFF"/>
                  </a:solidFill>
                </a:rPr>
                <a:t>hiểu</a:t>
              </a:r>
              <a:r>
                <a:rPr lang="en-US" sz="2000" b="1" dirty="0">
                  <a:solidFill>
                    <a:srgbClr val="FFFFFF"/>
                  </a:solidFill>
                </a:rPr>
                <a:t> </a:t>
              </a:r>
              <a:r>
                <a:rPr lang="en-US" sz="2000" b="1" dirty="0" err="1">
                  <a:solidFill>
                    <a:srgbClr val="FFFFFF"/>
                  </a:solidFill>
                </a:rPr>
                <a:t>thêm</a:t>
              </a:r>
              <a:r>
                <a:rPr lang="en-US" sz="2000" b="1" dirty="0">
                  <a:solidFill>
                    <a:srgbClr val="FFFFFF"/>
                  </a:solidFill>
                </a:rPr>
                <a:t> (SGK - tr.13)</a:t>
              </a:r>
            </a:p>
          </p:txBody>
        </p:sp>
      </p:grpSp>
      <p:sp>
        <p:nvSpPr>
          <p:cNvPr id="25" name="TextBox 24">
            <a:extLst>
              <a:ext uri="{FF2B5EF4-FFF2-40B4-BE49-F238E27FC236}">
                <a16:creationId xmlns:a16="http://schemas.microsoft.com/office/drawing/2014/main" id="{292639B9-839B-6011-6D95-ADC8EEA5FDB5}"/>
              </a:ext>
            </a:extLst>
          </p:cNvPr>
          <p:cNvSpPr txBox="1"/>
          <p:nvPr/>
        </p:nvSpPr>
        <p:spPr>
          <a:xfrm>
            <a:off x="221515" y="1322248"/>
            <a:ext cx="5396964" cy="1287532"/>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1800" dirty="0"/>
              <a:t>Tìm hiểu các thang đo điện áp hiệu dụng, cường độ dòng điện hiệu dụng và tần số dòng điện xoay chiều của đồng hồ đo điện đa năng.</a:t>
            </a:r>
          </a:p>
        </p:txBody>
      </p:sp>
      <p:grpSp>
        <p:nvGrpSpPr>
          <p:cNvPr id="29" name="Group 28">
            <a:extLst>
              <a:ext uri="{FF2B5EF4-FFF2-40B4-BE49-F238E27FC236}">
                <a16:creationId xmlns:a16="http://schemas.microsoft.com/office/drawing/2014/main" id="{7733B15B-4A98-4EAB-745B-521BE37F16AF}"/>
              </a:ext>
            </a:extLst>
          </p:cNvPr>
          <p:cNvGrpSpPr/>
          <p:nvPr/>
        </p:nvGrpSpPr>
        <p:grpSpPr>
          <a:xfrm>
            <a:off x="5723660" y="1355679"/>
            <a:ext cx="3241828" cy="3462744"/>
            <a:chOff x="5723660" y="1438209"/>
            <a:chExt cx="3241828" cy="3462744"/>
          </a:xfrm>
        </p:grpSpPr>
        <p:pic>
          <p:nvPicPr>
            <p:cNvPr id="27" name="Picture 26">
              <a:extLst>
                <a:ext uri="{FF2B5EF4-FFF2-40B4-BE49-F238E27FC236}">
                  <a16:creationId xmlns:a16="http://schemas.microsoft.com/office/drawing/2014/main" id="{500C920F-337A-59B1-5D04-A3AF18CFAE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723660" y="1438209"/>
              <a:ext cx="3241828" cy="2267081"/>
            </a:xfrm>
            <a:prstGeom prst="rect">
              <a:avLst/>
            </a:prstGeom>
          </p:spPr>
        </p:pic>
        <p:sp>
          <p:nvSpPr>
            <p:cNvPr id="28" name="TextBox 27">
              <a:extLst>
                <a:ext uri="{FF2B5EF4-FFF2-40B4-BE49-F238E27FC236}">
                  <a16:creationId xmlns:a16="http://schemas.microsoft.com/office/drawing/2014/main" id="{A131FFEE-5D22-BCD0-2DB8-06485CD982C2}"/>
                </a:ext>
              </a:extLst>
            </p:cNvPr>
            <p:cNvSpPr txBox="1"/>
            <p:nvPr/>
          </p:nvSpPr>
          <p:spPr>
            <a:xfrm>
              <a:off x="5766663" y="3746278"/>
              <a:ext cx="3155822" cy="1154675"/>
            </a:xfrm>
            <a:prstGeom prst="rect">
              <a:avLst/>
            </a:prstGeom>
            <a:noFill/>
          </p:spPr>
          <p:txBody>
            <a:bodyPr wrap="square" rtlCol="0">
              <a:spAutoFit/>
            </a:bodyPr>
            <a:lstStyle/>
            <a:p>
              <a:pPr algn="ctr">
                <a:lnSpc>
                  <a:spcPct val="150000"/>
                </a:lnSpc>
              </a:pPr>
              <a:r>
                <a:rPr lang="en-US" sz="1600" b="1" i="1" dirty="0" err="1"/>
                <a:t>Hình</a:t>
              </a:r>
              <a:r>
                <a:rPr lang="en-US" sz="1600" b="1" i="1" dirty="0"/>
                <a:t> 1.8. </a:t>
              </a:r>
              <a:r>
                <a:rPr lang="en-US" sz="1600" i="1" dirty="0"/>
                <a:t>Ba thang </a:t>
              </a:r>
              <a:r>
                <a:rPr lang="en-US" sz="1600" i="1" dirty="0" err="1"/>
                <a:t>đo</a:t>
              </a:r>
              <a:r>
                <a:rPr lang="en-US" sz="1600" i="1" dirty="0"/>
                <a:t> </a:t>
              </a:r>
              <a:r>
                <a:rPr lang="en-US" sz="1600" i="1" dirty="0" err="1"/>
                <a:t>điện</a:t>
              </a:r>
              <a:r>
                <a:rPr lang="en-US" sz="1600" i="1" dirty="0"/>
                <a:t> </a:t>
              </a:r>
              <a:r>
                <a:rPr lang="en-US" sz="1600" i="1" dirty="0" err="1"/>
                <a:t>áp</a:t>
              </a:r>
              <a:r>
                <a:rPr lang="en-US" sz="1600" i="1" dirty="0"/>
                <a:t>, </a:t>
              </a:r>
              <a:r>
                <a:rPr lang="en-US" sz="1600" i="1" dirty="0" err="1"/>
                <a:t>cường</a:t>
              </a:r>
              <a:r>
                <a:rPr lang="en-US" sz="1600" i="1" dirty="0"/>
                <a:t> </a:t>
              </a:r>
              <a:r>
                <a:rPr lang="en-US" sz="1600" i="1" dirty="0" err="1"/>
                <a:t>độ</a:t>
              </a:r>
              <a:r>
                <a:rPr lang="en-US" sz="1600" i="1" dirty="0"/>
                <a:t> </a:t>
              </a:r>
              <a:r>
                <a:rPr lang="en-US" sz="1600" i="1" dirty="0" err="1"/>
                <a:t>dòng</a:t>
              </a:r>
              <a:r>
                <a:rPr lang="en-US" sz="1600" i="1" dirty="0"/>
                <a:t> </a:t>
              </a:r>
              <a:r>
                <a:rPr lang="en-US" sz="1600" i="1" dirty="0" err="1"/>
                <a:t>điện</a:t>
              </a:r>
              <a:r>
                <a:rPr lang="en-US" sz="1600" i="1" dirty="0"/>
                <a:t> </a:t>
              </a:r>
              <a:r>
                <a:rPr lang="en-US" sz="1600" i="1" dirty="0" err="1"/>
                <a:t>và</a:t>
              </a:r>
              <a:r>
                <a:rPr lang="en-US" sz="1600" i="1" dirty="0"/>
                <a:t> </a:t>
              </a:r>
              <a:r>
                <a:rPr lang="en-US" sz="1600" i="1" dirty="0" err="1"/>
                <a:t>tần</a:t>
              </a:r>
              <a:r>
                <a:rPr lang="en-US" sz="1600" i="1" dirty="0"/>
                <a:t> </a:t>
              </a:r>
              <a:r>
                <a:rPr lang="en-US" sz="1600" i="1" dirty="0" err="1"/>
                <a:t>số</a:t>
              </a:r>
              <a:r>
                <a:rPr lang="en-US" sz="1600" i="1" dirty="0"/>
                <a:t> </a:t>
              </a:r>
              <a:r>
                <a:rPr lang="en-US" sz="1600" i="1" dirty="0" err="1"/>
                <a:t>bằng</a:t>
              </a:r>
              <a:r>
                <a:rPr lang="en-US" sz="1600" i="1" dirty="0"/>
                <a:t> </a:t>
              </a:r>
              <a:r>
                <a:rPr lang="en-US" sz="1600" i="1" dirty="0" err="1"/>
                <a:t>đồng</a:t>
              </a:r>
              <a:r>
                <a:rPr lang="en-US" sz="1600" i="1" dirty="0"/>
                <a:t> </a:t>
              </a:r>
              <a:r>
                <a:rPr lang="en-US" sz="1600" i="1" dirty="0" err="1"/>
                <a:t>hồ</a:t>
              </a:r>
              <a:r>
                <a:rPr lang="en-US" sz="1600" i="1" dirty="0"/>
                <a:t> </a:t>
              </a:r>
              <a:r>
                <a:rPr lang="en-US" sz="1600" i="1" dirty="0" err="1"/>
                <a:t>đo</a:t>
              </a:r>
              <a:r>
                <a:rPr lang="en-US" sz="1600" i="1" dirty="0"/>
                <a:t> </a:t>
              </a:r>
              <a:r>
                <a:rPr lang="en-US" sz="1600" i="1" dirty="0" err="1"/>
                <a:t>điện</a:t>
              </a:r>
              <a:r>
                <a:rPr lang="en-US" sz="1600" i="1" dirty="0"/>
                <a:t> </a:t>
              </a:r>
              <a:r>
                <a:rPr lang="en-US" sz="1600" i="1" dirty="0" err="1"/>
                <a:t>đa</a:t>
              </a:r>
              <a:r>
                <a:rPr lang="en-US" sz="1600" i="1" dirty="0"/>
                <a:t> </a:t>
              </a:r>
              <a:r>
                <a:rPr lang="en-US" sz="1600" i="1" dirty="0" err="1"/>
                <a:t>năng</a:t>
              </a:r>
              <a:endParaRPr lang="en-US" sz="1600" i="1" dirty="0"/>
            </a:p>
          </p:txBody>
        </p:sp>
      </p:grpSp>
      <p:grpSp>
        <p:nvGrpSpPr>
          <p:cNvPr id="30" name="Group 29">
            <a:extLst>
              <a:ext uri="{FF2B5EF4-FFF2-40B4-BE49-F238E27FC236}">
                <a16:creationId xmlns:a16="http://schemas.microsoft.com/office/drawing/2014/main" id="{006B511E-AFD0-30BE-FD92-EAE574D626C5}"/>
              </a:ext>
            </a:extLst>
          </p:cNvPr>
          <p:cNvGrpSpPr/>
          <p:nvPr/>
        </p:nvGrpSpPr>
        <p:grpSpPr>
          <a:xfrm>
            <a:off x="7819032" y="-227816"/>
            <a:ext cx="1103453" cy="1275276"/>
            <a:chOff x="7785366" y="-459713"/>
            <a:chExt cx="1358634" cy="1570192"/>
          </a:xfrm>
        </p:grpSpPr>
        <p:sp>
          <p:nvSpPr>
            <p:cNvPr id="31" name="Google Shape;2041;p44">
              <a:extLst>
                <a:ext uri="{FF2B5EF4-FFF2-40B4-BE49-F238E27FC236}">
                  <a16:creationId xmlns:a16="http://schemas.microsoft.com/office/drawing/2014/main" id="{D8C866FE-8AD3-9FF0-082A-FD48D3F86BFC}"/>
                </a:ext>
              </a:extLst>
            </p:cNvPr>
            <p:cNvSpPr/>
            <p:nvPr/>
          </p:nvSpPr>
          <p:spPr>
            <a:xfrm flipH="1">
              <a:off x="7785366" y="-459713"/>
              <a:ext cx="1358634" cy="13584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2042;p44">
              <a:extLst>
                <a:ext uri="{FF2B5EF4-FFF2-40B4-BE49-F238E27FC236}">
                  <a16:creationId xmlns:a16="http://schemas.microsoft.com/office/drawing/2014/main" id="{32DF7040-77F2-A274-8DDD-9E1D45C85C63}"/>
                </a:ext>
              </a:extLst>
            </p:cNvPr>
            <p:cNvGrpSpPr/>
            <p:nvPr/>
          </p:nvGrpSpPr>
          <p:grpSpPr>
            <a:xfrm flipH="1">
              <a:off x="8168411" y="-309863"/>
              <a:ext cx="592544" cy="1420342"/>
              <a:chOff x="-1091950" y="238125"/>
              <a:chExt cx="1763000" cy="4225950"/>
            </a:xfrm>
          </p:grpSpPr>
          <p:sp>
            <p:nvSpPr>
              <p:cNvPr id="33" name="Google Shape;2043;p44">
                <a:extLst>
                  <a:ext uri="{FF2B5EF4-FFF2-40B4-BE49-F238E27FC236}">
                    <a16:creationId xmlns:a16="http://schemas.microsoft.com/office/drawing/2014/main" id="{CE5301CF-B005-A774-B313-66BE0AFDF5B4}"/>
                  </a:ext>
                </a:extLst>
              </p:cNvPr>
              <p:cNvSpPr/>
              <p:nvPr/>
            </p:nvSpPr>
            <p:spPr>
              <a:xfrm>
                <a:off x="-1091950" y="238125"/>
                <a:ext cx="1763000" cy="4225950"/>
              </a:xfrm>
              <a:custGeom>
                <a:avLst/>
                <a:gdLst/>
                <a:ahLst/>
                <a:cxnLst/>
                <a:rect l="l" t="t" r="r" b="b"/>
                <a:pathLst>
                  <a:path w="70520" h="169038" extrusionOk="0">
                    <a:moveTo>
                      <a:pt x="8705" y="0"/>
                    </a:moveTo>
                    <a:lnTo>
                      <a:pt x="31012" y="55202"/>
                    </a:lnTo>
                    <a:lnTo>
                      <a:pt x="31263" y="55830"/>
                    </a:lnTo>
                    <a:lnTo>
                      <a:pt x="31263" y="55830"/>
                    </a:lnTo>
                    <a:lnTo>
                      <a:pt x="12304" y="50808"/>
                    </a:lnTo>
                    <a:lnTo>
                      <a:pt x="0" y="47585"/>
                    </a:lnTo>
                    <a:lnTo>
                      <a:pt x="52105" y="167657"/>
                    </a:lnTo>
                    <a:lnTo>
                      <a:pt x="57169" y="169038"/>
                    </a:lnTo>
                    <a:lnTo>
                      <a:pt x="47585" y="89562"/>
                    </a:lnTo>
                    <a:lnTo>
                      <a:pt x="54616" y="91529"/>
                    </a:lnTo>
                    <a:lnTo>
                      <a:pt x="65456" y="94542"/>
                    </a:lnTo>
                    <a:lnTo>
                      <a:pt x="70520" y="95923"/>
                    </a:lnTo>
                    <a:lnTo>
                      <a:pt x="62861" y="13351"/>
                    </a:lnTo>
                    <a:lnTo>
                      <a:pt x="51938" y="10714"/>
                    </a:lnTo>
                    <a:lnTo>
                      <a:pt x="51938" y="10630"/>
                    </a:lnTo>
                    <a:lnTo>
                      <a:pt x="20842" y="2971"/>
                    </a:lnTo>
                    <a:lnTo>
                      <a:pt x="8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44;p44">
                <a:extLst>
                  <a:ext uri="{FF2B5EF4-FFF2-40B4-BE49-F238E27FC236}">
                    <a16:creationId xmlns:a16="http://schemas.microsoft.com/office/drawing/2014/main" id="{5396777F-A003-1827-0AF2-B74FB51CD65F}"/>
                  </a:ext>
                </a:extLst>
              </p:cNvPr>
              <p:cNvSpPr/>
              <p:nvPr/>
            </p:nvSpPr>
            <p:spPr>
              <a:xfrm>
                <a:off x="-28925" y="2441600"/>
                <a:ext cx="366225" cy="2022475"/>
              </a:xfrm>
              <a:custGeom>
                <a:avLst/>
                <a:gdLst/>
                <a:ahLst/>
                <a:cxnLst/>
                <a:rect l="l" t="t" r="r" b="b"/>
                <a:pathLst>
                  <a:path w="14649" h="80899" extrusionOk="0">
                    <a:moveTo>
                      <a:pt x="0" y="0"/>
                    </a:moveTo>
                    <a:lnTo>
                      <a:pt x="5399" y="44781"/>
                    </a:lnTo>
                    <a:lnTo>
                      <a:pt x="7575" y="62693"/>
                    </a:lnTo>
                    <a:lnTo>
                      <a:pt x="7868" y="65288"/>
                    </a:lnTo>
                    <a:lnTo>
                      <a:pt x="9584" y="79518"/>
                    </a:lnTo>
                    <a:lnTo>
                      <a:pt x="14648" y="80899"/>
                    </a:lnTo>
                    <a:lnTo>
                      <a:pt x="5064" y="142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TextBox 38">
            <a:extLst>
              <a:ext uri="{FF2B5EF4-FFF2-40B4-BE49-F238E27FC236}">
                <a16:creationId xmlns:a16="http://schemas.microsoft.com/office/drawing/2014/main" id="{6A67C179-9EA8-7063-202D-7A2CA18A363D}"/>
              </a:ext>
            </a:extLst>
          </p:cNvPr>
          <p:cNvSpPr txBox="1"/>
          <p:nvPr/>
        </p:nvSpPr>
        <p:spPr>
          <a:xfrm>
            <a:off x="221515" y="2699894"/>
            <a:ext cx="5396964" cy="2118529"/>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1800" b="0" i="0" u="none" strike="noStrike" kern="0" cap="none" spc="0" normalizeH="0" baseline="0" noProof="0" dirty="0">
                <a:ln>
                  <a:noFill/>
                </a:ln>
                <a:solidFill>
                  <a:srgbClr val="000000"/>
                </a:solidFill>
                <a:effectLst/>
                <a:uLnTx/>
                <a:uFillTx/>
                <a:latin typeface="Arial"/>
                <a:cs typeface="Arial"/>
                <a:sym typeface="Arial"/>
              </a:rPr>
              <a:t>Khi dùng đồng hồ đo điện đa năng để đo cường độ dòng điện, điện áp và tần số của dòng điện xoay chiều, cần lưu ý gì về vị trí của núm xoay thay đổi thang đo và chốt cắm của hai que đo ở Hình 1.8.</a:t>
            </a:r>
          </a:p>
        </p:txBody>
      </p:sp>
      <p:pic>
        <p:nvPicPr>
          <p:cNvPr id="41" name="Picture 40">
            <a:extLst>
              <a:ext uri="{FF2B5EF4-FFF2-40B4-BE49-F238E27FC236}">
                <a16:creationId xmlns:a16="http://schemas.microsoft.com/office/drawing/2014/main" id="{970D57A1-7771-C79A-E20B-06998819458B}"/>
              </a:ext>
            </a:extLst>
          </p:cNvPr>
          <p:cNvPicPr>
            <a:picLocks noChangeAspect="1"/>
          </p:cNvPicPr>
          <p:nvPr/>
        </p:nvPicPr>
        <p:blipFill>
          <a:blip r:embed="rId3"/>
          <a:stretch>
            <a:fillRect/>
          </a:stretch>
        </p:blipFill>
        <p:spPr>
          <a:xfrm>
            <a:off x="457240" y="172601"/>
            <a:ext cx="731105" cy="966750"/>
          </a:xfrm>
          <a:prstGeom prst="rect">
            <a:avLst/>
          </a:prstGeom>
        </p:spPr>
      </p:pic>
    </p:spTree>
    <p:extLst>
      <p:ext uri="{BB962C8B-B14F-4D97-AF65-F5344CB8AC3E}">
        <p14:creationId xmlns:p14="http://schemas.microsoft.com/office/powerpoint/2010/main" val="134616114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grpSp>
        <p:nvGrpSpPr>
          <p:cNvPr id="22" name="Group 21">
            <a:extLst>
              <a:ext uri="{FF2B5EF4-FFF2-40B4-BE49-F238E27FC236}">
                <a16:creationId xmlns:a16="http://schemas.microsoft.com/office/drawing/2014/main" id="{757B4BD6-4C7D-AA7E-F0F3-E8254F27D972}"/>
              </a:ext>
            </a:extLst>
          </p:cNvPr>
          <p:cNvGrpSpPr/>
          <p:nvPr/>
        </p:nvGrpSpPr>
        <p:grpSpPr>
          <a:xfrm>
            <a:off x="3581560" y="162172"/>
            <a:ext cx="1980880" cy="981144"/>
            <a:chOff x="3537418" y="297712"/>
            <a:chExt cx="1980880" cy="981144"/>
          </a:xfrm>
        </p:grpSpPr>
        <p:pic>
          <p:nvPicPr>
            <p:cNvPr id="21" name="Picture 20">
              <a:extLst>
                <a:ext uri="{FF2B5EF4-FFF2-40B4-BE49-F238E27FC236}">
                  <a16:creationId xmlns:a16="http://schemas.microsoft.com/office/drawing/2014/main" id="{5B149698-9CC7-D404-4005-92323AA1D63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37418" y="297712"/>
              <a:ext cx="1980880" cy="981144"/>
            </a:xfrm>
            <a:prstGeom prst="rect">
              <a:avLst/>
            </a:prstGeom>
          </p:spPr>
        </p:pic>
        <p:sp>
          <p:nvSpPr>
            <p:cNvPr id="7" name="TextBox 6">
              <a:extLst>
                <a:ext uri="{FF2B5EF4-FFF2-40B4-BE49-F238E27FC236}">
                  <a16:creationId xmlns:a16="http://schemas.microsoft.com/office/drawing/2014/main" id="{9B59E330-2FAA-483A-5AC3-1C51EDAA9B4C}"/>
                </a:ext>
              </a:extLst>
            </p:cNvPr>
            <p:cNvSpPr txBox="1"/>
            <p:nvPr/>
          </p:nvSpPr>
          <p:spPr>
            <a:xfrm>
              <a:off x="4019178" y="592434"/>
              <a:ext cx="989374" cy="430887"/>
            </a:xfrm>
            <a:prstGeom prst="rect">
              <a:avLst/>
            </a:prstGeom>
            <a:noFill/>
          </p:spPr>
          <p:txBody>
            <a:bodyPr wrap="none" rtlCol="0">
              <a:spAutoFit/>
            </a:bodyPr>
            <a:lstStyle/>
            <a:p>
              <a:pPr algn="ctr"/>
              <a:r>
                <a:rPr lang="en-US" sz="2200" b="1" dirty="0"/>
                <a:t>GỢI Ý</a:t>
              </a:r>
            </a:p>
          </p:txBody>
        </p:sp>
      </p:grpSp>
      <p:grpSp>
        <p:nvGrpSpPr>
          <p:cNvPr id="8" name="Group 7">
            <a:extLst>
              <a:ext uri="{FF2B5EF4-FFF2-40B4-BE49-F238E27FC236}">
                <a16:creationId xmlns:a16="http://schemas.microsoft.com/office/drawing/2014/main" id="{DD6416CA-C17E-CECC-2E6A-E6FAA2CB4286}"/>
              </a:ext>
            </a:extLst>
          </p:cNvPr>
          <p:cNvGrpSpPr/>
          <p:nvPr/>
        </p:nvGrpSpPr>
        <p:grpSpPr>
          <a:xfrm>
            <a:off x="599870" y="1251345"/>
            <a:ext cx="4162876" cy="3728595"/>
            <a:chOff x="360937" y="1252513"/>
            <a:chExt cx="4162876" cy="3728595"/>
          </a:xfrm>
        </p:grpSpPr>
        <p:grpSp>
          <p:nvGrpSpPr>
            <p:cNvPr id="9" name="Group 8">
              <a:extLst>
                <a:ext uri="{FF2B5EF4-FFF2-40B4-BE49-F238E27FC236}">
                  <a16:creationId xmlns:a16="http://schemas.microsoft.com/office/drawing/2014/main" id="{EFA5D36A-CEEF-CAD8-FF08-8E2F42E9A7B8}"/>
                </a:ext>
              </a:extLst>
            </p:cNvPr>
            <p:cNvGrpSpPr/>
            <p:nvPr/>
          </p:nvGrpSpPr>
          <p:grpSpPr>
            <a:xfrm>
              <a:off x="360937" y="1252513"/>
              <a:ext cx="4162876" cy="3728595"/>
              <a:chOff x="360938" y="1367424"/>
              <a:chExt cx="4162876" cy="3728595"/>
            </a:xfrm>
          </p:grpSpPr>
          <p:sp>
            <p:nvSpPr>
              <p:cNvPr id="11" name="Rectangle: Rounded Corners 10">
                <a:extLst>
                  <a:ext uri="{FF2B5EF4-FFF2-40B4-BE49-F238E27FC236}">
                    <a16:creationId xmlns:a16="http://schemas.microsoft.com/office/drawing/2014/main" id="{D013E09B-2E3C-7463-9D61-33D03AB53276}"/>
                  </a:ext>
                </a:extLst>
              </p:cNvPr>
              <p:cNvSpPr/>
              <p:nvPr/>
            </p:nvSpPr>
            <p:spPr>
              <a:xfrm>
                <a:off x="360938" y="1367424"/>
                <a:ext cx="3412313" cy="3110167"/>
              </a:xfrm>
              <a:prstGeom prst="roundRect">
                <a:avLst>
                  <a:gd name="adj" fmla="val 7314"/>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461F88C-4A85-71AD-032C-1A5DC6CD41DB}"/>
                  </a:ext>
                </a:extLst>
              </p:cNvPr>
              <p:cNvPicPr>
                <a:picLocks noChangeAspect="1"/>
              </p:cNvPicPr>
              <p:nvPr/>
            </p:nvPicPr>
            <p:blipFill>
              <a:blip r:embed="rId4"/>
              <a:stretch>
                <a:fillRect/>
              </a:stretch>
            </p:blipFill>
            <p:spPr>
              <a:xfrm>
                <a:off x="3481504" y="3408100"/>
                <a:ext cx="1042310" cy="1687919"/>
              </a:xfrm>
              <a:prstGeom prst="rect">
                <a:avLst/>
              </a:prstGeom>
            </p:spPr>
          </p:pic>
        </p:grpSp>
        <p:sp>
          <p:nvSpPr>
            <p:cNvPr id="10" name="Rectangle 9">
              <a:extLst>
                <a:ext uri="{FF2B5EF4-FFF2-40B4-BE49-F238E27FC236}">
                  <a16:creationId xmlns:a16="http://schemas.microsoft.com/office/drawing/2014/main" id="{601B0440-429C-0F29-29A4-D42126CB4A1B}"/>
                </a:ext>
              </a:extLst>
            </p:cNvPr>
            <p:cNvSpPr/>
            <p:nvPr/>
          </p:nvSpPr>
          <p:spPr>
            <a:xfrm>
              <a:off x="405004" y="1275205"/>
              <a:ext cx="3324178" cy="2949525"/>
            </a:xfrm>
            <a:prstGeom prst="rect">
              <a:avLst/>
            </a:prstGeom>
          </p:spPr>
          <p:txBody>
            <a:bodyPr wrap="square">
              <a:spAutoFit/>
            </a:bodyPr>
            <a:lstStyle/>
            <a:p>
              <a:pPr lvl="0" algn="just">
                <a:lnSpc>
                  <a:spcPct val="150000"/>
                </a:lnSpc>
              </a:pPr>
              <a:r>
                <a:rPr lang="en-US" sz="1800" dirty="0" err="1">
                  <a:effectLst/>
                  <a:latin typeface="Arial" panose="020B0604020202020204" pitchFamily="34" charset="0"/>
                  <a:ea typeface="Calibri" panose="020F0502020204030204" pitchFamily="34" charset="0"/>
                  <a:cs typeface="Arial" panose="020B0604020202020204" pitchFamily="34" charset="0"/>
                </a:rPr>
                <a:t>Cần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vặn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núm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xoay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đến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trí</a:t>
              </a:r>
              <a:r>
                <a:rPr lang="en-US" sz="1800" dirty="0">
                  <a:effectLst/>
                  <a:latin typeface="Arial" panose="020B0604020202020204" pitchFamily="34" charset="0"/>
                  <a:ea typeface="Calibri" panose="020F0502020204030204" pitchFamily="34" charset="0"/>
                  <a:cs typeface="Arial" panose="020B0604020202020204" pitchFamily="34" charset="0"/>
                </a:rPr>
                <a:t> thang </a:t>
              </a:r>
              <a:r>
                <a:rPr lang="en-US" sz="1800" dirty="0" err="1">
                  <a:effectLst/>
                  <a:latin typeface="Arial" panose="020B0604020202020204" pitchFamily="34" charset="0"/>
                  <a:ea typeface="Calibri" panose="020F0502020204030204" pitchFamily="34" charset="0"/>
                  <a:cs typeface="Arial" panose="020B0604020202020204" pitchFamily="34" charset="0"/>
                </a:rPr>
                <a:t>đo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tương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ứng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với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đại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lượng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cần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Một</a:t>
              </a:r>
              <a:r>
                <a:rPr lang="en-US" sz="1800" dirty="0">
                  <a:effectLst/>
                  <a:latin typeface="Arial" panose="020B0604020202020204" pitchFamily="34" charset="0"/>
                  <a:ea typeface="Calibri" panose="020F0502020204030204" pitchFamily="34" charset="0"/>
                  <a:cs typeface="Arial" panose="020B0604020202020204" pitchFamily="34" charset="0"/>
                </a:rPr>
                <a:t> que </a:t>
              </a:r>
              <a:r>
                <a:rPr lang="en-US" sz="1800" dirty="0" err="1">
                  <a:effectLst/>
                  <a:latin typeface="Arial" panose="020B0604020202020204" pitchFamily="34" charset="0"/>
                  <a:ea typeface="Calibri" panose="020F0502020204030204" pitchFamily="34" charset="0"/>
                  <a:cs typeface="Arial" panose="020B0604020202020204" pitchFamily="34" charset="0"/>
                </a:rPr>
                <a:t>đo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luôn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được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cắm</a:t>
              </a:r>
              <a:r>
                <a:rPr lang="en-US" sz="1800" dirty="0">
                  <a:effectLst/>
                  <a:latin typeface="Arial" panose="020B0604020202020204" pitchFamily="34" charset="0"/>
                  <a:ea typeface="Calibri" panose="020F0502020204030204" pitchFamily="34" charset="0"/>
                  <a:cs typeface="Arial" panose="020B0604020202020204" pitchFamily="34" charset="0"/>
                </a:rPr>
                <a:t> ở </a:t>
              </a:r>
              <a:r>
                <a:rPr lang="en-US" sz="1800" dirty="0" err="1">
                  <a:effectLst/>
                  <a:latin typeface="Arial" panose="020B0604020202020204" pitchFamily="34" charset="0"/>
                  <a:ea typeface="Calibri" panose="020F0502020204030204" pitchFamily="34" charset="0"/>
                  <a:cs typeface="Arial" panose="020B0604020202020204" pitchFamily="34" charset="0"/>
                </a:rPr>
                <a:t>chốt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giữa</a:t>
              </a:r>
              <a:r>
                <a:rPr lang="en-US" sz="1800" dirty="0">
                  <a:effectLst/>
                  <a:latin typeface="Arial" panose="020B0604020202020204" pitchFamily="34" charset="0"/>
                  <a:ea typeface="Calibri" panose="020F0502020204030204" pitchFamily="34" charset="0"/>
                  <a:cs typeface="Arial" panose="020B0604020202020204" pitchFamily="34" charset="0"/>
                </a:rPr>
                <a:t>, que </a:t>
              </a:r>
              <a:r>
                <a:rPr lang="en-US" sz="1800" dirty="0" err="1">
                  <a:effectLst/>
                  <a:latin typeface="Arial" panose="020B0604020202020204" pitchFamily="34" charset="0"/>
                  <a:ea typeface="Calibri" panose="020F0502020204030204" pitchFamily="34" charset="0"/>
                  <a:cs typeface="Arial" panose="020B0604020202020204" pitchFamily="34" charset="0"/>
                </a:rPr>
                <a:t>đo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còn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lại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cắm</a:t>
              </a:r>
              <a:r>
                <a:rPr lang="en-US" sz="1800" dirty="0">
                  <a:effectLst/>
                  <a:latin typeface="Arial" panose="020B0604020202020204" pitchFamily="34" charset="0"/>
                  <a:ea typeface="Calibri" panose="020F0502020204030204" pitchFamily="34" charset="0"/>
                  <a:cs typeface="Arial" panose="020B0604020202020204" pitchFamily="34" charset="0"/>
                </a:rPr>
                <a:t> ở </a:t>
              </a:r>
              <a:r>
                <a:rPr lang="en-US" sz="1800" dirty="0" err="1">
                  <a:effectLst/>
                  <a:latin typeface="Arial" panose="020B0604020202020204" pitchFamily="34" charset="0"/>
                  <a:ea typeface="Calibri" panose="020F0502020204030204" pitchFamily="34" charset="0"/>
                  <a:cs typeface="Arial" panose="020B0604020202020204" pitchFamily="34" charset="0"/>
                </a:rPr>
                <a:t>chốt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tương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ứng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với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đại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lượng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cần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đã</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ghi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trên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đồng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hồ</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năng</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sz="1900" dirty="0">
                <a:latin typeface="Arial" panose="020B0604020202020204" pitchFamily="34" charset="0"/>
                <a:ea typeface="Calibri" panose="020F050202020403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B91319E3-D717-0BA5-8EE2-D57940440B9A}"/>
              </a:ext>
            </a:extLst>
          </p:cNvPr>
          <p:cNvGrpSpPr/>
          <p:nvPr/>
        </p:nvGrpSpPr>
        <p:grpSpPr>
          <a:xfrm>
            <a:off x="4869712" y="1251345"/>
            <a:ext cx="3968555" cy="3708768"/>
            <a:chOff x="495971" y="1252513"/>
            <a:chExt cx="3968555" cy="3708768"/>
          </a:xfrm>
        </p:grpSpPr>
        <p:grpSp>
          <p:nvGrpSpPr>
            <p:cNvPr id="14" name="Group 13">
              <a:extLst>
                <a:ext uri="{FF2B5EF4-FFF2-40B4-BE49-F238E27FC236}">
                  <a16:creationId xmlns:a16="http://schemas.microsoft.com/office/drawing/2014/main" id="{9D4DA59F-A408-1C90-8DB9-6B4165D3E160}"/>
                </a:ext>
              </a:extLst>
            </p:cNvPr>
            <p:cNvGrpSpPr/>
            <p:nvPr/>
          </p:nvGrpSpPr>
          <p:grpSpPr>
            <a:xfrm>
              <a:off x="495971" y="1252513"/>
              <a:ext cx="3968555" cy="3708768"/>
              <a:chOff x="495972" y="1367424"/>
              <a:chExt cx="3968555" cy="3708768"/>
            </a:xfrm>
          </p:grpSpPr>
          <p:sp>
            <p:nvSpPr>
              <p:cNvPr id="17" name="Rectangle: Rounded Corners 16">
                <a:extLst>
                  <a:ext uri="{FF2B5EF4-FFF2-40B4-BE49-F238E27FC236}">
                    <a16:creationId xmlns:a16="http://schemas.microsoft.com/office/drawing/2014/main" id="{7D6382F8-D769-D994-DDD7-BF185596989B}"/>
                  </a:ext>
                </a:extLst>
              </p:cNvPr>
              <p:cNvSpPr/>
              <p:nvPr/>
            </p:nvSpPr>
            <p:spPr>
              <a:xfrm>
                <a:off x="495972" y="1367424"/>
                <a:ext cx="3277279" cy="3110167"/>
              </a:xfrm>
              <a:prstGeom prst="roundRect">
                <a:avLst>
                  <a:gd name="adj" fmla="val 7314"/>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918D73F-0492-6800-A9A2-3371A97332AF}"/>
                  </a:ext>
                </a:extLst>
              </p:cNvPr>
              <p:cNvPicPr>
                <a:picLocks noChangeAspect="1"/>
              </p:cNvPicPr>
              <p:nvPr/>
            </p:nvPicPr>
            <p:blipFill>
              <a:blip r:embed="rId4"/>
              <a:stretch>
                <a:fillRect/>
              </a:stretch>
            </p:blipFill>
            <p:spPr>
              <a:xfrm>
                <a:off x="3422217" y="3388273"/>
                <a:ext cx="1042310" cy="1687919"/>
              </a:xfrm>
              <a:prstGeom prst="rect">
                <a:avLst/>
              </a:prstGeom>
            </p:spPr>
          </p:pic>
        </p:grpSp>
        <p:sp>
          <p:nvSpPr>
            <p:cNvPr id="15" name="Rectangle 14">
              <a:extLst>
                <a:ext uri="{FF2B5EF4-FFF2-40B4-BE49-F238E27FC236}">
                  <a16:creationId xmlns:a16="http://schemas.microsoft.com/office/drawing/2014/main" id="{9970210E-6402-722B-4D9D-BDBFE7218626}"/>
                </a:ext>
              </a:extLst>
            </p:cNvPr>
            <p:cNvSpPr/>
            <p:nvPr/>
          </p:nvSpPr>
          <p:spPr>
            <a:xfrm>
              <a:off x="666092" y="1319642"/>
              <a:ext cx="3000192" cy="2534027"/>
            </a:xfrm>
            <a:prstGeom prst="rect">
              <a:avLst/>
            </a:prstGeom>
          </p:spPr>
          <p:txBody>
            <a:bodyPr wrap="square">
              <a:spAutoFit/>
            </a:bodyPr>
            <a:lstStyle/>
            <a:p>
              <a:pPr lvl="0" algn="just">
                <a:lnSpc>
                  <a:spcPct val="150000"/>
                </a:lnSpc>
              </a:pPr>
              <a:r>
                <a:rPr lang="en-US" sz="1800" dirty="0" err="1">
                  <a:effectLst/>
                  <a:latin typeface="Arial" panose="020B0604020202020204" pitchFamily="34" charset="0"/>
                  <a:ea typeface="Calibri" panose="020F0502020204030204" pitchFamily="34" charset="0"/>
                  <a:cs typeface="Arial" panose="020B0604020202020204" pitchFamily="34" charset="0"/>
                </a:rPr>
                <a:t>Lưu</a:t>
              </a:r>
              <a:r>
                <a:rPr lang="en-US" sz="1800" dirty="0">
                  <a:effectLst/>
                  <a:latin typeface="Arial" panose="020B0604020202020204" pitchFamily="34" charset="0"/>
                  <a:ea typeface="Calibri" panose="020F0502020204030204" pitchFamily="34" charset="0"/>
                  <a:cs typeface="Arial" panose="020B0604020202020204" pitchFamily="34" charset="0"/>
                </a:rPr>
                <a:t> ý </a:t>
              </a:r>
              <a:r>
                <a:rPr lang="en-US" sz="1800" dirty="0" err="1">
                  <a:effectLst/>
                  <a:latin typeface="Arial" panose="020B0604020202020204" pitchFamily="34" charset="0"/>
                  <a:ea typeface="Calibri" panose="020F0502020204030204" pitchFamily="34" charset="0"/>
                  <a:cs typeface="Arial" panose="020B0604020202020204" pitchFamily="34" charset="0"/>
                </a:rPr>
                <a:t>không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được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phép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chạm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hai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đầu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dây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của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đồng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hồ</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điện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năng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đang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để</a:t>
              </a:r>
              <a:r>
                <a:rPr lang="en-US" sz="1800" dirty="0">
                  <a:effectLst/>
                  <a:latin typeface="Arial" panose="020B0604020202020204" pitchFamily="34" charset="0"/>
                  <a:ea typeface="Calibri" panose="020F0502020204030204" pitchFamily="34" charset="0"/>
                  <a:cs typeface="Arial" panose="020B0604020202020204" pitchFamily="34" charset="0"/>
                </a:rPr>
                <a:t> ở thang </a:t>
              </a:r>
              <a:r>
                <a:rPr lang="en-US" sz="1800" dirty="0" err="1">
                  <a:effectLst/>
                  <a:latin typeface="Arial" panose="020B0604020202020204" pitchFamily="34" charset="0"/>
                  <a:ea typeface="Calibri" panose="020F0502020204030204" pitchFamily="34" charset="0"/>
                  <a:cs typeface="Arial" panose="020B0604020202020204" pitchFamily="34" charset="0"/>
                </a:rPr>
                <a:t>đo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cường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độ</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dòng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điện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hai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điểm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đang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hiệu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điện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thế</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sz="190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1670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478;p34">
            <a:extLst>
              <a:ext uri="{FF2B5EF4-FFF2-40B4-BE49-F238E27FC236}">
                <a16:creationId xmlns:a16="http://schemas.microsoft.com/office/drawing/2014/main" id="{4828E77F-8523-C0DD-1B84-7D674E90C1B9}"/>
              </a:ext>
            </a:extLst>
          </p:cNvPr>
          <p:cNvCxnSpPr>
            <a:cxnSpLocks/>
          </p:cNvCxnSpPr>
          <p:nvPr/>
        </p:nvCxnSpPr>
        <p:spPr>
          <a:xfrm>
            <a:off x="0" y="3357736"/>
            <a:ext cx="783782" cy="0"/>
          </a:xfrm>
          <a:prstGeom prst="straightConnector1">
            <a:avLst/>
          </a:prstGeom>
          <a:noFill/>
          <a:ln w="19050" cap="flat" cmpd="sng">
            <a:solidFill>
              <a:srgbClr val="333333"/>
            </a:solidFill>
            <a:prstDash val="sysDot"/>
            <a:round/>
            <a:headEnd type="none" w="med" len="med"/>
            <a:tailEnd type="none" w="med" len="med"/>
          </a:ln>
        </p:spPr>
      </p:cxnSp>
      <p:sp>
        <p:nvSpPr>
          <p:cNvPr id="5" name="Google Shape;479;p34">
            <a:extLst>
              <a:ext uri="{FF2B5EF4-FFF2-40B4-BE49-F238E27FC236}">
                <a16:creationId xmlns:a16="http://schemas.microsoft.com/office/drawing/2014/main" id="{3DAD96AD-31E2-9186-976E-71B7071A6D07}"/>
              </a:ext>
            </a:extLst>
          </p:cNvPr>
          <p:cNvSpPr/>
          <p:nvPr/>
        </p:nvSpPr>
        <p:spPr>
          <a:xfrm>
            <a:off x="1286641" y="614268"/>
            <a:ext cx="6896573" cy="3642641"/>
          </a:xfrm>
          <a:custGeom>
            <a:avLst/>
            <a:gdLst/>
            <a:ahLst/>
            <a:cxnLst/>
            <a:rect l="l" t="t" r="r" b="b"/>
            <a:pathLst>
              <a:path w="22609" h="10401" fill="none" extrusionOk="0">
                <a:moveTo>
                  <a:pt x="19388" y="10401"/>
                </a:moveTo>
                <a:lnTo>
                  <a:pt x="19388" y="10401"/>
                </a:lnTo>
                <a:cubicBezTo>
                  <a:pt x="21897" y="10401"/>
                  <a:pt x="21897" y="10401"/>
                  <a:pt x="21897" y="10401"/>
                </a:cubicBezTo>
                <a:cubicBezTo>
                  <a:pt x="22292" y="10401"/>
                  <a:pt x="22609" y="10084"/>
                  <a:pt x="22609" y="9693"/>
                </a:cubicBezTo>
                <a:cubicBezTo>
                  <a:pt x="22609" y="478"/>
                  <a:pt x="22609" y="478"/>
                  <a:pt x="22609" y="478"/>
                </a:cubicBezTo>
                <a:cubicBezTo>
                  <a:pt x="22609" y="215"/>
                  <a:pt x="22394" y="0"/>
                  <a:pt x="22131" y="0"/>
                </a:cubicBezTo>
                <a:cubicBezTo>
                  <a:pt x="478" y="0"/>
                  <a:pt x="478" y="0"/>
                  <a:pt x="478" y="0"/>
                </a:cubicBezTo>
                <a:cubicBezTo>
                  <a:pt x="215" y="0"/>
                  <a:pt x="0" y="215"/>
                  <a:pt x="0" y="478"/>
                </a:cubicBezTo>
                <a:cubicBezTo>
                  <a:pt x="0" y="4670"/>
                  <a:pt x="0" y="4670"/>
                  <a:pt x="0" y="4670"/>
                </a:cubicBezTo>
              </a:path>
            </a:pathLst>
          </a:custGeom>
          <a:noFill/>
          <a:ln w="19050" cap="rnd" cmpd="sng">
            <a:solidFill>
              <a:srgbClr val="333333"/>
            </a:solidFill>
            <a:prstDash val="solid"/>
            <a:round/>
            <a:headEnd type="oval" w="med" len="med"/>
            <a:tailEnd type="oval" w="med" len="med"/>
          </a:ln>
        </p:spPr>
        <p:txBody>
          <a:bodyPr spcFirstLastPara="1" wrap="square" lIns="92500" tIns="47500" rIns="92500" bIns="475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7" name="Google Shape;306;p24">
            <a:extLst>
              <a:ext uri="{FF2B5EF4-FFF2-40B4-BE49-F238E27FC236}">
                <a16:creationId xmlns:a16="http://schemas.microsoft.com/office/drawing/2014/main" id="{114AC12A-A72D-72DB-567D-77A96E229A97}"/>
              </a:ext>
            </a:extLst>
          </p:cNvPr>
          <p:cNvGrpSpPr/>
          <p:nvPr/>
        </p:nvGrpSpPr>
        <p:grpSpPr>
          <a:xfrm>
            <a:off x="783782" y="2571750"/>
            <a:ext cx="1428900" cy="1721660"/>
            <a:chOff x="1141350" y="1773851"/>
            <a:chExt cx="1428900" cy="1721660"/>
          </a:xfrm>
        </p:grpSpPr>
        <p:sp>
          <p:nvSpPr>
            <p:cNvPr id="38" name="Google Shape;307;p24">
              <a:extLst>
                <a:ext uri="{FF2B5EF4-FFF2-40B4-BE49-F238E27FC236}">
                  <a16:creationId xmlns:a16="http://schemas.microsoft.com/office/drawing/2014/main" id="{595E4623-D976-4A03-59B1-A65E6848234F}"/>
                </a:ext>
              </a:extLst>
            </p:cNvPr>
            <p:cNvSpPr/>
            <p:nvPr/>
          </p:nvSpPr>
          <p:spPr>
            <a:xfrm>
              <a:off x="1706078" y="2474758"/>
              <a:ext cx="810050" cy="945338"/>
            </a:xfrm>
            <a:custGeom>
              <a:avLst/>
              <a:gdLst/>
              <a:ahLst/>
              <a:cxnLst/>
              <a:rect l="l" t="t" r="r" b="b"/>
              <a:pathLst>
                <a:path w="1826" h="2131" extrusionOk="0">
                  <a:moveTo>
                    <a:pt x="1704" y="2131"/>
                  </a:moveTo>
                  <a:lnTo>
                    <a:pt x="1704" y="2131"/>
                  </a:lnTo>
                  <a:cubicBezTo>
                    <a:pt x="123" y="2131"/>
                    <a:pt x="123" y="2131"/>
                    <a:pt x="123" y="2131"/>
                  </a:cubicBezTo>
                  <a:cubicBezTo>
                    <a:pt x="47" y="2131"/>
                    <a:pt x="0" y="2086"/>
                    <a:pt x="0" y="2009"/>
                  </a:cubicBezTo>
                  <a:cubicBezTo>
                    <a:pt x="0" y="1656"/>
                    <a:pt x="0" y="1656"/>
                    <a:pt x="0" y="1656"/>
                  </a:cubicBezTo>
                  <a:cubicBezTo>
                    <a:pt x="0" y="1625"/>
                    <a:pt x="16" y="1610"/>
                    <a:pt x="47" y="1610"/>
                  </a:cubicBezTo>
                  <a:cubicBezTo>
                    <a:pt x="62" y="1610"/>
                    <a:pt x="78" y="1625"/>
                    <a:pt x="78" y="1656"/>
                  </a:cubicBezTo>
                  <a:cubicBezTo>
                    <a:pt x="78" y="2009"/>
                    <a:pt x="78" y="2009"/>
                    <a:pt x="78" y="2009"/>
                  </a:cubicBezTo>
                  <a:cubicBezTo>
                    <a:pt x="78" y="2040"/>
                    <a:pt x="93" y="2055"/>
                    <a:pt x="123" y="2055"/>
                  </a:cubicBezTo>
                  <a:cubicBezTo>
                    <a:pt x="1704" y="2055"/>
                    <a:pt x="1704" y="2055"/>
                    <a:pt x="1704" y="2055"/>
                  </a:cubicBezTo>
                  <a:cubicBezTo>
                    <a:pt x="1719" y="2055"/>
                    <a:pt x="1735" y="2040"/>
                    <a:pt x="1735" y="2009"/>
                  </a:cubicBezTo>
                  <a:cubicBezTo>
                    <a:pt x="1735" y="46"/>
                    <a:pt x="1735" y="46"/>
                    <a:pt x="1735" y="46"/>
                  </a:cubicBezTo>
                  <a:cubicBezTo>
                    <a:pt x="1735" y="31"/>
                    <a:pt x="1764" y="0"/>
                    <a:pt x="1780" y="0"/>
                  </a:cubicBezTo>
                  <a:cubicBezTo>
                    <a:pt x="1811" y="0"/>
                    <a:pt x="1826" y="31"/>
                    <a:pt x="1826" y="46"/>
                  </a:cubicBezTo>
                  <a:cubicBezTo>
                    <a:pt x="1826" y="2009"/>
                    <a:pt x="1826" y="2009"/>
                    <a:pt x="1826" y="2009"/>
                  </a:cubicBezTo>
                  <a:cubicBezTo>
                    <a:pt x="1826" y="2086"/>
                    <a:pt x="1764" y="2131"/>
                    <a:pt x="1704" y="2131"/>
                  </a:cubicBezTo>
                  <a:close/>
                </a:path>
              </a:pathLst>
            </a:custGeom>
            <a:solidFill>
              <a:srgbClr val="CEA634"/>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308;p24">
              <a:extLst>
                <a:ext uri="{FF2B5EF4-FFF2-40B4-BE49-F238E27FC236}">
                  <a16:creationId xmlns:a16="http://schemas.microsoft.com/office/drawing/2014/main" id="{5FA82035-ED22-8BF6-1A92-F67E9DB2C119}"/>
                </a:ext>
              </a:extLst>
            </p:cNvPr>
            <p:cNvSpPr/>
            <p:nvPr/>
          </p:nvSpPr>
          <p:spPr>
            <a:xfrm>
              <a:off x="1141350" y="1773851"/>
              <a:ext cx="952896" cy="1503403"/>
            </a:xfrm>
            <a:custGeom>
              <a:avLst/>
              <a:gdLst/>
              <a:ahLst/>
              <a:cxnLst/>
              <a:rect l="l" t="t" r="r" b="b"/>
              <a:pathLst>
                <a:path w="2148" h="3389" extrusionOk="0">
                  <a:moveTo>
                    <a:pt x="2148" y="3190"/>
                  </a:moveTo>
                  <a:lnTo>
                    <a:pt x="2148" y="3190"/>
                  </a:lnTo>
                  <a:cubicBezTo>
                    <a:pt x="2148" y="3298"/>
                    <a:pt x="2056" y="3389"/>
                    <a:pt x="1933" y="3389"/>
                  </a:cubicBezTo>
                  <a:cubicBezTo>
                    <a:pt x="215" y="3389"/>
                    <a:pt x="215" y="3389"/>
                    <a:pt x="215" y="3389"/>
                  </a:cubicBezTo>
                  <a:cubicBezTo>
                    <a:pt x="92" y="3389"/>
                    <a:pt x="0" y="3298"/>
                    <a:pt x="0" y="3190"/>
                  </a:cubicBezTo>
                  <a:cubicBezTo>
                    <a:pt x="0" y="200"/>
                    <a:pt x="0" y="200"/>
                    <a:pt x="0" y="200"/>
                  </a:cubicBezTo>
                  <a:cubicBezTo>
                    <a:pt x="0" y="93"/>
                    <a:pt x="92" y="0"/>
                    <a:pt x="215" y="0"/>
                  </a:cubicBezTo>
                  <a:cubicBezTo>
                    <a:pt x="1933" y="0"/>
                    <a:pt x="1933" y="0"/>
                    <a:pt x="1933" y="0"/>
                  </a:cubicBezTo>
                  <a:cubicBezTo>
                    <a:pt x="2056" y="0"/>
                    <a:pt x="2148" y="93"/>
                    <a:pt x="2148" y="200"/>
                  </a:cubicBezTo>
                  <a:lnTo>
                    <a:pt x="2148" y="3190"/>
                  </a:lnTo>
                  <a:close/>
                </a:path>
              </a:pathLst>
            </a:custGeom>
            <a:solidFill>
              <a:srgbClr val="63AA8A"/>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309;p24">
              <a:extLst>
                <a:ext uri="{FF2B5EF4-FFF2-40B4-BE49-F238E27FC236}">
                  <a16:creationId xmlns:a16="http://schemas.microsoft.com/office/drawing/2014/main" id="{ED0E6403-B79F-CA02-060A-614501A1383F}"/>
                </a:ext>
              </a:extLst>
            </p:cNvPr>
            <p:cNvSpPr/>
            <p:nvPr/>
          </p:nvSpPr>
          <p:spPr>
            <a:xfrm>
              <a:off x="1529517" y="2549285"/>
              <a:ext cx="755485" cy="946225"/>
            </a:xfrm>
            <a:custGeom>
              <a:avLst/>
              <a:gdLst/>
              <a:ahLst/>
              <a:cxnLst/>
              <a:rect l="l" t="t" r="r" b="b"/>
              <a:pathLst>
                <a:path w="1703" h="2133" extrusionOk="0">
                  <a:moveTo>
                    <a:pt x="1580" y="2133"/>
                  </a:moveTo>
                  <a:lnTo>
                    <a:pt x="1580" y="2133"/>
                  </a:lnTo>
                  <a:cubicBezTo>
                    <a:pt x="122" y="2133"/>
                    <a:pt x="122" y="2133"/>
                    <a:pt x="122" y="2133"/>
                  </a:cubicBezTo>
                  <a:cubicBezTo>
                    <a:pt x="60" y="2133"/>
                    <a:pt x="0" y="2071"/>
                    <a:pt x="0" y="2009"/>
                  </a:cubicBezTo>
                  <a:cubicBezTo>
                    <a:pt x="0" y="1657"/>
                    <a:pt x="0" y="1657"/>
                    <a:pt x="0" y="1657"/>
                  </a:cubicBezTo>
                  <a:cubicBezTo>
                    <a:pt x="0" y="1626"/>
                    <a:pt x="15" y="1611"/>
                    <a:pt x="46" y="1611"/>
                  </a:cubicBezTo>
                  <a:cubicBezTo>
                    <a:pt x="60" y="1611"/>
                    <a:pt x="77" y="1626"/>
                    <a:pt x="77" y="1657"/>
                  </a:cubicBezTo>
                  <a:cubicBezTo>
                    <a:pt x="77" y="2009"/>
                    <a:pt x="77" y="2009"/>
                    <a:pt x="77" y="2009"/>
                  </a:cubicBezTo>
                  <a:cubicBezTo>
                    <a:pt x="77" y="2025"/>
                    <a:pt x="108" y="2040"/>
                    <a:pt x="122" y="2040"/>
                  </a:cubicBezTo>
                  <a:cubicBezTo>
                    <a:pt x="1580" y="2040"/>
                    <a:pt x="1580" y="2040"/>
                    <a:pt x="1580" y="2040"/>
                  </a:cubicBezTo>
                  <a:cubicBezTo>
                    <a:pt x="1595" y="2040"/>
                    <a:pt x="1626" y="2025"/>
                    <a:pt x="1626" y="2009"/>
                  </a:cubicBezTo>
                  <a:cubicBezTo>
                    <a:pt x="1626" y="46"/>
                    <a:pt x="1626" y="46"/>
                    <a:pt x="1626" y="46"/>
                  </a:cubicBezTo>
                  <a:cubicBezTo>
                    <a:pt x="1626" y="15"/>
                    <a:pt x="1641" y="0"/>
                    <a:pt x="1657" y="0"/>
                  </a:cubicBezTo>
                  <a:cubicBezTo>
                    <a:pt x="1686" y="0"/>
                    <a:pt x="1703" y="15"/>
                    <a:pt x="1703" y="46"/>
                  </a:cubicBezTo>
                  <a:cubicBezTo>
                    <a:pt x="1703" y="2009"/>
                    <a:pt x="1703" y="2009"/>
                    <a:pt x="1703" y="2009"/>
                  </a:cubicBezTo>
                  <a:cubicBezTo>
                    <a:pt x="1703" y="2071"/>
                    <a:pt x="1641" y="2133"/>
                    <a:pt x="1580" y="2133"/>
                  </a:cubicBezTo>
                  <a:close/>
                </a:path>
              </a:pathLst>
            </a:custGeom>
            <a:solidFill>
              <a:srgbClr val="CEA634"/>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310;p24">
              <a:extLst>
                <a:ext uri="{FF2B5EF4-FFF2-40B4-BE49-F238E27FC236}">
                  <a16:creationId xmlns:a16="http://schemas.microsoft.com/office/drawing/2014/main" id="{9205029A-66FD-A5CE-83B1-D7A9DAA8E6DE}"/>
                </a:ext>
              </a:extLst>
            </p:cNvPr>
            <p:cNvSpPr/>
            <p:nvPr/>
          </p:nvSpPr>
          <p:spPr>
            <a:xfrm>
              <a:off x="2257498" y="1984566"/>
              <a:ext cx="19963" cy="272822"/>
            </a:xfrm>
            <a:custGeom>
              <a:avLst/>
              <a:gdLst/>
              <a:ahLst/>
              <a:cxnLst/>
              <a:rect l="l" t="t" r="r" b="b"/>
              <a:pathLst>
                <a:path w="45" h="615" extrusionOk="0">
                  <a:moveTo>
                    <a:pt x="45" y="584"/>
                  </a:moveTo>
                  <a:lnTo>
                    <a:pt x="45" y="584"/>
                  </a:lnTo>
                  <a:cubicBezTo>
                    <a:pt x="45" y="598"/>
                    <a:pt x="45" y="615"/>
                    <a:pt x="31" y="615"/>
                  </a:cubicBezTo>
                  <a:lnTo>
                    <a:pt x="31" y="615"/>
                  </a:lnTo>
                  <a:cubicBezTo>
                    <a:pt x="16" y="615"/>
                    <a:pt x="0" y="598"/>
                    <a:pt x="0" y="584"/>
                  </a:cubicBezTo>
                  <a:cubicBezTo>
                    <a:pt x="0" y="31"/>
                    <a:pt x="0" y="31"/>
                    <a:pt x="0" y="31"/>
                  </a:cubicBezTo>
                  <a:cubicBezTo>
                    <a:pt x="0" y="17"/>
                    <a:pt x="16" y="0"/>
                    <a:pt x="31" y="0"/>
                  </a:cubicBezTo>
                  <a:lnTo>
                    <a:pt x="31" y="0"/>
                  </a:lnTo>
                  <a:cubicBezTo>
                    <a:pt x="45" y="0"/>
                    <a:pt x="45" y="17"/>
                    <a:pt x="45" y="31"/>
                  </a:cubicBezTo>
                  <a:lnTo>
                    <a:pt x="45" y="584"/>
                  </a:lnTo>
                  <a:close/>
                </a:path>
              </a:pathLst>
            </a:custGeom>
            <a:solidFill>
              <a:srgbClr val="BDC1C5"/>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311;p24">
              <a:extLst>
                <a:ext uri="{FF2B5EF4-FFF2-40B4-BE49-F238E27FC236}">
                  <a16:creationId xmlns:a16="http://schemas.microsoft.com/office/drawing/2014/main" id="{A031C50A-0CCA-93E6-9368-7D42F32BEA03}"/>
                </a:ext>
              </a:extLst>
            </p:cNvPr>
            <p:cNvSpPr/>
            <p:nvPr/>
          </p:nvSpPr>
          <p:spPr>
            <a:xfrm>
              <a:off x="2230437" y="2141605"/>
              <a:ext cx="74528" cy="448492"/>
            </a:xfrm>
            <a:custGeom>
              <a:avLst/>
              <a:gdLst/>
              <a:ahLst/>
              <a:cxnLst/>
              <a:rect l="l" t="t" r="r" b="b"/>
              <a:pathLst>
                <a:path w="168" h="1011" extrusionOk="0">
                  <a:moveTo>
                    <a:pt x="168" y="934"/>
                  </a:moveTo>
                  <a:lnTo>
                    <a:pt x="168" y="934"/>
                  </a:lnTo>
                  <a:cubicBezTo>
                    <a:pt x="168" y="980"/>
                    <a:pt x="137" y="1011"/>
                    <a:pt x="92" y="1011"/>
                  </a:cubicBezTo>
                  <a:cubicBezTo>
                    <a:pt x="77" y="1011"/>
                    <a:pt x="77" y="1011"/>
                    <a:pt x="77" y="1011"/>
                  </a:cubicBezTo>
                  <a:cubicBezTo>
                    <a:pt x="30" y="1011"/>
                    <a:pt x="0" y="980"/>
                    <a:pt x="0" y="934"/>
                  </a:cubicBezTo>
                  <a:cubicBezTo>
                    <a:pt x="0" y="76"/>
                    <a:pt x="0" y="76"/>
                    <a:pt x="0" y="76"/>
                  </a:cubicBezTo>
                  <a:cubicBezTo>
                    <a:pt x="0" y="31"/>
                    <a:pt x="30" y="0"/>
                    <a:pt x="77" y="0"/>
                  </a:cubicBezTo>
                  <a:cubicBezTo>
                    <a:pt x="92" y="0"/>
                    <a:pt x="92" y="0"/>
                    <a:pt x="92" y="0"/>
                  </a:cubicBezTo>
                  <a:cubicBezTo>
                    <a:pt x="137" y="0"/>
                    <a:pt x="168" y="31"/>
                    <a:pt x="168" y="76"/>
                  </a:cubicBezTo>
                  <a:lnTo>
                    <a:pt x="168" y="934"/>
                  </a:lnTo>
                  <a:close/>
                </a:path>
              </a:pathLst>
            </a:custGeom>
            <a:solidFill>
              <a:srgbClr val="4E749C"/>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312;p24">
              <a:extLst>
                <a:ext uri="{FF2B5EF4-FFF2-40B4-BE49-F238E27FC236}">
                  <a16:creationId xmlns:a16="http://schemas.microsoft.com/office/drawing/2014/main" id="{65ADC27F-5C95-5120-AC0F-A7C24F043DC6}"/>
                </a:ext>
              </a:extLst>
            </p:cNvPr>
            <p:cNvSpPr/>
            <p:nvPr/>
          </p:nvSpPr>
          <p:spPr>
            <a:xfrm>
              <a:off x="2182969" y="2223230"/>
              <a:ext cx="169906" cy="47910"/>
            </a:xfrm>
            <a:custGeom>
              <a:avLst/>
              <a:gdLst/>
              <a:ahLst/>
              <a:cxnLst/>
              <a:rect l="l" t="t" r="r" b="b"/>
              <a:pathLst>
                <a:path w="383" h="108" extrusionOk="0">
                  <a:moveTo>
                    <a:pt x="383" y="60"/>
                  </a:moveTo>
                  <a:lnTo>
                    <a:pt x="383" y="60"/>
                  </a:lnTo>
                  <a:cubicBezTo>
                    <a:pt x="383" y="77"/>
                    <a:pt x="352" y="108"/>
                    <a:pt x="337" y="108"/>
                  </a:cubicBezTo>
                  <a:cubicBezTo>
                    <a:pt x="60" y="108"/>
                    <a:pt x="60" y="108"/>
                    <a:pt x="60" y="108"/>
                  </a:cubicBezTo>
                  <a:cubicBezTo>
                    <a:pt x="29" y="108"/>
                    <a:pt x="0" y="77"/>
                    <a:pt x="0" y="60"/>
                  </a:cubicBezTo>
                  <a:lnTo>
                    <a:pt x="0" y="60"/>
                  </a:lnTo>
                  <a:cubicBezTo>
                    <a:pt x="0" y="31"/>
                    <a:pt x="29" y="0"/>
                    <a:pt x="60" y="0"/>
                  </a:cubicBezTo>
                  <a:cubicBezTo>
                    <a:pt x="337" y="0"/>
                    <a:pt x="337" y="0"/>
                    <a:pt x="337" y="0"/>
                  </a:cubicBezTo>
                  <a:cubicBezTo>
                    <a:pt x="352" y="0"/>
                    <a:pt x="383" y="31"/>
                    <a:pt x="383" y="60"/>
                  </a:cubicBezTo>
                  <a:close/>
                </a:path>
              </a:pathLst>
            </a:custGeom>
            <a:solidFill>
              <a:srgbClr val="4E749C"/>
            </a:solidFill>
            <a:ln>
              <a:noFill/>
            </a:ln>
          </p:spPr>
          <p:txBody>
            <a:bodyPr spcFirstLastPara="1" wrap="square" lIns="90000" tIns="0" rIns="90000" bIns="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313;p24">
              <a:extLst>
                <a:ext uri="{FF2B5EF4-FFF2-40B4-BE49-F238E27FC236}">
                  <a16:creationId xmlns:a16="http://schemas.microsoft.com/office/drawing/2014/main" id="{1B941A24-ABF5-ABB4-BB09-79A9E4261139}"/>
                </a:ext>
              </a:extLst>
            </p:cNvPr>
            <p:cNvSpPr/>
            <p:nvPr/>
          </p:nvSpPr>
          <p:spPr>
            <a:xfrm>
              <a:off x="2481969" y="1930446"/>
              <a:ext cx="20407" cy="272378"/>
            </a:xfrm>
            <a:custGeom>
              <a:avLst/>
              <a:gdLst/>
              <a:ahLst/>
              <a:cxnLst/>
              <a:rect l="l" t="t" r="r" b="b"/>
              <a:pathLst>
                <a:path w="46" h="614" extrusionOk="0">
                  <a:moveTo>
                    <a:pt x="46" y="583"/>
                  </a:moveTo>
                  <a:lnTo>
                    <a:pt x="46" y="583"/>
                  </a:lnTo>
                  <a:cubicBezTo>
                    <a:pt x="46" y="598"/>
                    <a:pt x="31" y="614"/>
                    <a:pt x="15" y="614"/>
                  </a:cubicBezTo>
                  <a:lnTo>
                    <a:pt x="15" y="614"/>
                  </a:lnTo>
                  <a:cubicBezTo>
                    <a:pt x="0" y="614"/>
                    <a:pt x="0" y="598"/>
                    <a:pt x="0" y="583"/>
                  </a:cubicBezTo>
                  <a:cubicBezTo>
                    <a:pt x="0" y="31"/>
                    <a:pt x="0" y="31"/>
                    <a:pt x="0" y="31"/>
                  </a:cubicBezTo>
                  <a:cubicBezTo>
                    <a:pt x="0" y="15"/>
                    <a:pt x="0" y="0"/>
                    <a:pt x="15" y="0"/>
                  </a:cubicBezTo>
                  <a:lnTo>
                    <a:pt x="15" y="0"/>
                  </a:lnTo>
                  <a:cubicBezTo>
                    <a:pt x="31" y="0"/>
                    <a:pt x="46" y="15"/>
                    <a:pt x="46" y="31"/>
                  </a:cubicBezTo>
                  <a:lnTo>
                    <a:pt x="46" y="583"/>
                  </a:lnTo>
                  <a:close/>
                </a:path>
              </a:pathLst>
            </a:custGeom>
            <a:solidFill>
              <a:srgbClr val="BDC1C5"/>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314;p24">
              <a:extLst>
                <a:ext uri="{FF2B5EF4-FFF2-40B4-BE49-F238E27FC236}">
                  <a16:creationId xmlns:a16="http://schemas.microsoft.com/office/drawing/2014/main" id="{4847B8C2-3B85-5680-70CF-92CA646E8256}"/>
                </a:ext>
              </a:extLst>
            </p:cNvPr>
            <p:cNvSpPr/>
            <p:nvPr/>
          </p:nvSpPr>
          <p:spPr>
            <a:xfrm>
              <a:off x="2454909" y="2086597"/>
              <a:ext cx="74972" cy="449379"/>
            </a:xfrm>
            <a:custGeom>
              <a:avLst/>
              <a:gdLst/>
              <a:ahLst/>
              <a:cxnLst/>
              <a:rect l="l" t="t" r="r" b="b"/>
              <a:pathLst>
                <a:path w="169" h="1013" extrusionOk="0">
                  <a:moveTo>
                    <a:pt x="169" y="937"/>
                  </a:moveTo>
                  <a:lnTo>
                    <a:pt x="169" y="937"/>
                  </a:lnTo>
                  <a:cubicBezTo>
                    <a:pt x="169" y="982"/>
                    <a:pt x="123" y="1013"/>
                    <a:pt x="92" y="1013"/>
                  </a:cubicBezTo>
                  <a:cubicBezTo>
                    <a:pt x="76" y="1013"/>
                    <a:pt x="76" y="1013"/>
                    <a:pt x="76" y="1013"/>
                  </a:cubicBezTo>
                  <a:cubicBezTo>
                    <a:pt x="31" y="1013"/>
                    <a:pt x="0" y="982"/>
                    <a:pt x="0" y="937"/>
                  </a:cubicBezTo>
                  <a:cubicBezTo>
                    <a:pt x="0" y="78"/>
                    <a:pt x="0" y="78"/>
                    <a:pt x="0" y="78"/>
                  </a:cubicBezTo>
                  <a:cubicBezTo>
                    <a:pt x="0" y="31"/>
                    <a:pt x="31" y="0"/>
                    <a:pt x="76" y="0"/>
                  </a:cubicBezTo>
                  <a:cubicBezTo>
                    <a:pt x="92" y="0"/>
                    <a:pt x="92" y="0"/>
                    <a:pt x="92" y="0"/>
                  </a:cubicBezTo>
                  <a:cubicBezTo>
                    <a:pt x="123" y="0"/>
                    <a:pt x="169" y="31"/>
                    <a:pt x="169" y="78"/>
                  </a:cubicBezTo>
                  <a:lnTo>
                    <a:pt x="169" y="937"/>
                  </a:lnTo>
                  <a:close/>
                </a:path>
              </a:pathLst>
            </a:custGeom>
            <a:solidFill>
              <a:srgbClr val="97453F"/>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315;p24">
              <a:extLst>
                <a:ext uri="{FF2B5EF4-FFF2-40B4-BE49-F238E27FC236}">
                  <a16:creationId xmlns:a16="http://schemas.microsoft.com/office/drawing/2014/main" id="{3F813C71-6DB5-1046-336A-D199DBBC7B5C}"/>
                </a:ext>
              </a:extLst>
            </p:cNvPr>
            <p:cNvSpPr/>
            <p:nvPr/>
          </p:nvSpPr>
          <p:spPr>
            <a:xfrm>
              <a:off x="2406998" y="2168222"/>
              <a:ext cx="163252" cy="47910"/>
            </a:xfrm>
            <a:custGeom>
              <a:avLst/>
              <a:gdLst/>
              <a:ahLst/>
              <a:cxnLst/>
              <a:rect l="l" t="t" r="r" b="b"/>
              <a:pathLst>
                <a:path w="368" h="108" extrusionOk="0">
                  <a:moveTo>
                    <a:pt x="368" y="62"/>
                  </a:moveTo>
                  <a:lnTo>
                    <a:pt x="368" y="62"/>
                  </a:lnTo>
                  <a:cubicBezTo>
                    <a:pt x="368" y="78"/>
                    <a:pt x="354" y="108"/>
                    <a:pt x="323" y="108"/>
                  </a:cubicBezTo>
                  <a:cubicBezTo>
                    <a:pt x="47" y="108"/>
                    <a:pt x="47" y="108"/>
                    <a:pt x="47" y="108"/>
                  </a:cubicBezTo>
                  <a:cubicBezTo>
                    <a:pt x="16" y="108"/>
                    <a:pt x="0" y="78"/>
                    <a:pt x="0" y="62"/>
                  </a:cubicBezTo>
                  <a:lnTo>
                    <a:pt x="0" y="62"/>
                  </a:lnTo>
                  <a:cubicBezTo>
                    <a:pt x="0" y="31"/>
                    <a:pt x="16" y="0"/>
                    <a:pt x="47" y="0"/>
                  </a:cubicBezTo>
                  <a:cubicBezTo>
                    <a:pt x="323" y="0"/>
                    <a:pt x="323" y="0"/>
                    <a:pt x="323" y="0"/>
                  </a:cubicBezTo>
                  <a:cubicBezTo>
                    <a:pt x="354" y="0"/>
                    <a:pt x="368" y="31"/>
                    <a:pt x="368" y="62"/>
                  </a:cubicBezTo>
                  <a:close/>
                </a:path>
              </a:pathLst>
            </a:custGeom>
            <a:solidFill>
              <a:srgbClr val="97453F"/>
            </a:solidFill>
            <a:ln>
              <a:noFill/>
            </a:ln>
          </p:spPr>
          <p:txBody>
            <a:bodyPr spcFirstLastPara="1" wrap="square" lIns="90000" tIns="0" rIns="90000" bIns="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316;p24">
              <a:extLst>
                <a:ext uri="{FF2B5EF4-FFF2-40B4-BE49-F238E27FC236}">
                  <a16:creationId xmlns:a16="http://schemas.microsoft.com/office/drawing/2014/main" id="{2506BB96-444C-6989-AEF1-3A191F42DBB2}"/>
                </a:ext>
              </a:extLst>
            </p:cNvPr>
            <p:cNvSpPr/>
            <p:nvPr/>
          </p:nvSpPr>
          <p:spPr>
            <a:xfrm>
              <a:off x="1460756" y="3243094"/>
              <a:ext cx="157041" cy="89166"/>
            </a:xfrm>
            <a:custGeom>
              <a:avLst/>
              <a:gdLst/>
              <a:ahLst/>
              <a:cxnLst/>
              <a:rect l="l" t="t" r="r" b="b"/>
              <a:pathLst>
                <a:path w="354" h="201" extrusionOk="0">
                  <a:moveTo>
                    <a:pt x="354" y="124"/>
                  </a:moveTo>
                  <a:lnTo>
                    <a:pt x="354" y="124"/>
                  </a:lnTo>
                  <a:cubicBezTo>
                    <a:pt x="354" y="170"/>
                    <a:pt x="323" y="201"/>
                    <a:pt x="277" y="201"/>
                  </a:cubicBezTo>
                  <a:cubicBezTo>
                    <a:pt x="79" y="201"/>
                    <a:pt x="79" y="201"/>
                    <a:pt x="79" y="201"/>
                  </a:cubicBezTo>
                  <a:cubicBezTo>
                    <a:pt x="31" y="201"/>
                    <a:pt x="0" y="170"/>
                    <a:pt x="0" y="124"/>
                  </a:cubicBezTo>
                  <a:cubicBezTo>
                    <a:pt x="0" y="77"/>
                    <a:pt x="0" y="77"/>
                    <a:pt x="0" y="77"/>
                  </a:cubicBezTo>
                  <a:cubicBezTo>
                    <a:pt x="0" y="31"/>
                    <a:pt x="31" y="0"/>
                    <a:pt x="79" y="0"/>
                  </a:cubicBezTo>
                  <a:cubicBezTo>
                    <a:pt x="277" y="0"/>
                    <a:pt x="277" y="0"/>
                    <a:pt x="277" y="0"/>
                  </a:cubicBezTo>
                  <a:cubicBezTo>
                    <a:pt x="323" y="0"/>
                    <a:pt x="354" y="31"/>
                    <a:pt x="354" y="77"/>
                  </a:cubicBezTo>
                  <a:lnTo>
                    <a:pt x="354" y="124"/>
                  </a:lnTo>
                  <a:close/>
                </a:path>
              </a:pathLst>
            </a:custGeom>
            <a:solidFill>
              <a:srgbClr val="315544"/>
            </a:solidFill>
            <a:ln>
              <a:noFill/>
            </a:ln>
          </p:spPr>
          <p:txBody>
            <a:bodyPr spcFirstLastPara="1" wrap="square" lIns="90000" tIns="27350" rIns="90000" bIns="2735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317;p24">
              <a:extLst>
                <a:ext uri="{FF2B5EF4-FFF2-40B4-BE49-F238E27FC236}">
                  <a16:creationId xmlns:a16="http://schemas.microsoft.com/office/drawing/2014/main" id="{921DFE78-70B5-041A-F1C6-E405B502EBF3}"/>
                </a:ext>
              </a:extLst>
            </p:cNvPr>
            <p:cNvSpPr/>
            <p:nvPr/>
          </p:nvSpPr>
          <p:spPr>
            <a:xfrm>
              <a:off x="1645302" y="3243094"/>
              <a:ext cx="156154" cy="89166"/>
            </a:xfrm>
            <a:custGeom>
              <a:avLst/>
              <a:gdLst/>
              <a:ahLst/>
              <a:cxnLst/>
              <a:rect l="l" t="t" r="r" b="b"/>
              <a:pathLst>
                <a:path w="352" h="201" extrusionOk="0">
                  <a:moveTo>
                    <a:pt x="352" y="124"/>
                  </a:moveTo>
                  <a:lnTo>
                    <a:pt x="352" y="124"/>
                  </a:lnTo>
                  <a:cubicBezTo>
                    <a:pt x="352" y="170"/>
                    <a:pt x="306" y="201"/>
                    <a:pt x="275" y="201"/>
                  </a:cubicBezTo>
                  <a:cubicBezTo>
                    <a:pt x="76" y="201"/>
                    <a:pt x="76" y="201"/>
                    <a:pt x="76" y="201"/>
                  </a:cubicBezTo>
                  <a:cubicBezTo>
                    <a:pt x="31" y="201"/>
                    <a:pt x="0" y="170"/>
                    <a:pt x="0" y="124"/>
                  </a:cubicBezTo>
                  <a:cubicBezTo>
                    <a:pt x="0" y="77"/>
                    <a:pt x="0" y="77"/>
                    <a:pt x="0" y="77"/>
                  </a:cubicBezTo>
                  <a:cubicBezTo>
                    <a:pt x="0" y="31"/>
                    <a:pt x="31" y="0"/>
                    <a:pt x="76" y="0"/>
                  </a:cubicBezTo>
                  <a:cubicBezTo>
                    <a:pt x="275" y="0"/>
                    <a:pt x="275" y="0"/>
                    <a:pt x="275" y="0"/>
                  </a:cubicBezTo>
                  <a:cubicBezTo>
                    <a:pt x="306" y="0"/>
                    <a:pt x="352" y="31"/>
                    <a:pt x="352" y="77"/>
                  </a:cubicBezTo>
                  <a:lnTo>
                    <a:pt x="352" y="124"/>
                  </a:lnTo>
                  <a:close/>
                </a:path>
              </a:pathLst>
            </a:custGeom>
            <a:solidFill>
              <a:srgbClr val="315544"/>
            </a:solidFill>
            <a:ln>
              <a:noFill/>
            </a:ln>
          </p:spPr>
          <p:txBody>
            <a:bodyPr spcFirstLastPara="1" wrap="square" lIns="90000" tIns="27350" rIns="90000" bIns="2735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318;p24">
              <a:extLst>
                <a:ext uri="{FF2B5EF4-FFF2-40B4-BE49-F238E27FC236}">
                  <a16:creationId xmlns:a16="http://schemas.microsoft.com/office/drawing/2014/main" id="{12179980-89BE-C266-EF60-FE99E785E0B1}"/>
                </a:ext>
              </a:extLst>
            </p:cNvPr>
            <p:cNvSpPr/>
            <p:nvPr/>
          </p:nvSpPr>
          <p:spPr>
            <a:xfrm>
              <a:off x="1229630" y="1862573"/>
              <a:ext cx="776335" cy="428530"/>
            </a:xfrm>
            <a:custGeom>
              <a:avLst/>
              <a:gdLst/>
              <a:ahLst/>
              <a:cxnLst/>
              <a:rect l="l" t="t" r="r" b="b"/>
              <a:pathLst>
                <a:path w="1750" h="966" extrusionOk="0">
                  <a:moveTo>
                    <a:pt x="1750" y="904"/>
                  </a:moveTo>
                  <a:lnTo>
                    <a:pt x="1750" y="904"/>
                  </a:lnTo>
                  <a:cubicBezTo>
                    <a:pt x="1750" y="935"/>
                    <a:pt x="1719" y="966"/>
                    <a:pt x="1688" y="966"/>
                  </a:cubicBezTo>
                  <a:cubicBezTo>
                    <a:pt x="62" y="966"/>
                    <a:pt x="62" y="966"/>
                    <a:pt x="62" y="966"/>
                  </a:cubicBezTo>
                  <a:cubicBezTo>
                    <a:pt x="31" y="966"/>
                    <a:pt x="0" y="935"/>
                    <a:pt x="0" y="904"/>
                  </a:cubicBezTo>
                  <a:cubicBezTo>
                    <a:pt x="0" y="60"/>
                    <a:pt x="0" y="60"/>
                    <a:pt x="0" y="60"/>
                  </a:cubicBezTo>
                  <a:cubicBezTo>
                    <a:pt x="0" y="31"/>
                    <a:pt x="31" y="0"/>
                    <a:pt x="62" y="0"/>
                  </a:cubicBezTo>
                  <a:cubicBezTo>
                    <a:pt x="1688" y="0"/>
                    <a:pt x="1688" y="0"/>
                    <a:pt x="1688" y="0"/>
                  </a:cubicBezTo>
                  <a:cubicBezTo>
                    <a:pt x="1719" y="0"/>
                    <a:pt x="1750" y="31"/>
                    <a:pt x="1750" y="60"/>
                  </a:cubicBezTo>
                  <a:lnTo>
                    <a:pt x="1750" y="904"/>
                  </a:lnTo>
                  <a:close/>
                </a:path>
              </a:pathLst>
            </a:custGeom>
            <a:solidFill>
              <a:srgbClr val="BDC1C5"/>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319;p24">
              <a:extLst>
                <a:ext uri="{FF2B5EF4-FFF2-40B4-BE49-F238E27FC236}">
                  <a16:creationId xmlns:a16="http://schemas.microsoft.com/office/drawing/2014/main" id="{C460043E-34E5-EF7B-F00B-807215009DFA}"/>
                </a:ext>
              </a:extLst>
            </p:cNvPr>
            <p:cNvSpPr/>
            <p:nvPr/>
          </p:nvSpPr>
          <p:spPr>
            <a:xfrm>
              <a:off x="1318354" y="2454352"/>
              <a:ext cx="592233" cy="591779"/>
            </a:xfrm>
            <a:custGeom>
              <a:avLst/>
              <a:gdLst/>
              <a:ahLst/>
              <a:cxnLst/>
              <a:rect l="l" t="t" r="r" b="b"/>
              <a:pathLst>
                <a:path w="1335" h="1334" extrusionOk="0">
                  <a:moveTo>
                    <a:pt x="1335" y="674"/>
                  </a:moveTo>
                  <a:lnTo>
                    <a:pt x="1335" y="674"/>
                  </a:lnTo>
                  <a:cubicBezTo>
                    <a:pt x="1335" y="1042"/>
                    <a:pt x="1043" y="1334"/>
                    <a:pt x="675" y="1334"/>
                  </a:cubicBezTo>
                  <a:cubicBezTo>
                    <a:pt x="307" y="1334"/>
                    <a:pt x="0" y="1042"/>
                    <a:pt x="0" y="674"/>
                  </a:cubicBezTo>
                  <a:cubicBezTo>
                    <a:pt x="0" y="306"/>
                    <a:pt x="307" y="0"/>
                    <a:pt x="675" y="0"/>
                  </a:cubicBezTo>
                  <a:cubicBezTo>
                    <a:pt x="1043" y="0"/>
                    <a:pt x="1335" y="306"/>
                    <a:pt x="1335" y="674"/>
                  </a:cubicBezTo>
                  <a:close/>
                </a:path>
              </a:pathLst>
            </a:custGeom>
            <a:solidFill>
              <a:srgbClr val="315544"/>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320;p24">
              <a:extLst>
                <a:ext uri="{FF2B5EF4-FFF2-40B4-BE49-F238E27FC236}">
                  <a16:creationId xmlns:a16="http://schemas.microsoft.com/office/drawing/2014/main" id="{C9206940-2CDC-3CA7-3F08-705767BD93D9}"/>
                </a:ext>
              </a:extLst>
            </p:cNvPr>
            <p:cNvSpPr/>
            <p:nvPr/>
          </p:nvSpPr>
          <p:spPr>
            <a:xfrm>
              <a:off x="1389777" y="2517345"/>
              <a:ext cx="464914" cy="464019"/>
            </a:xfrm>
            <a:custGeom>
              <a:avLst/>
              <a:gdLst/>
              <a:ahLst/>
              <a:cxnLst/>
              <a:rect l="l" t="t" r="r" b="b"/>
              <a:pathLst>
                <a:path w="1048" h="1046" extrusionOk="0">
                  <a:moveTo>
                    <a:pt x="299" y="1024"/>
                  </a:moveTo>
                  <a:lnTo>
                    <a:pt x="299" y="1024"/>
                  </a:lnTo>
                  <a:cubicBezTo>
                    <a:pt x="268" y="1053"/>
                    <a:pt x="239" y="1053"/>
                    <a:pt x="208" y="1024"/>
                  </a:cubicBezTo>
                  <a:cubicBezTo>
                    <a:pt x="23" y="823"/>
                    <a:pt x="23" y="823"/>
                    <a:pt x="23" y="823"/>
                  </a:cubicBezTo>
                  <a:cubicBezTo>
                    <a:pt x="-7" y="809"/>
                    <a:pt x="-7" y="778"/>
                    <a:pt x="23" y="747"/>
                  </a:cubicBezTo>
                  <a:cubicBezTo>
                    <a:pt x="760" y="11"/>
                    <a:pt x="760" y="11"/>
                    <a:pt x="760" y="11"/>
                  </a:cubicBezTo>
                  <a:cubicBezTo>
                    <a:pt x="775" y="-3"/>
                    <a:pt x="806" y="-3"/>
                    <a:pt x="836" y="11"/>
                  </a:cubicBezTo>
                  <a:cubicBezTo>
                    <a:pt x="1035" y="211"/>
                    <a:pt x="1035" y="211"/>
                    <a:pt x="1035" y="211"/>
                  </a:cubicBezTo>
                  <a:cubicBezTo>
                    <a:pt x="1052" y="225"/>
                    <a:pt x="1052" y="271"/>
                    <a:pt x="1035" y="287"/>
                  </a:cubicBezTo>
                  <a:lnTo>
                    <a:pt x="299" y="1024"/>
                  </a:lnTo>
                  <a:close/>
                </a:path>
              </a:pathLst>
            </a:custGeom>
            <a:solidFill>
              <a:srgbClr val="63AA8A"/>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321;p24">
              <a:extLst>
                <a:ext uri="{FF2B5EF4-FFF2-40B4-BE49-F238E27FC236}">
                  <a16:creationId xmlns:a16="http://schemas.microsoft.com/office/drawing/2014/main" id="{6EC02D43-01B3-AB5A-351C-8D7B377522A2}"/>
                </a:ext>
              </a:extLst>
            </p:cNvPr>
            <p:cNvSpPr/>
            <p:nvPr/>
          </p:nvSpPr>
          <p:spPr>
            <a:xfrm>
              <a:off x="1263789" y="1937100"/>
              <a:ext cx="558518" cy="279032"/>
            </a:xfrm>
            <a:custGeom>
              <a:avLst/>
              <a:gdLst/>
              <a:ahLst/>
              <a:cxnLst/>
              <a:rect l="l" t="t" r="r" b="b"/>
              <a:pathLst>
                <a:path w="1259" h="629" extrusionOk="0">
                  <a:moveTo>
                    <a:pt x="798" y="0"/>
                  </a:moveTo>
                  <a:lnTo>
                    <a:pt x="798" y="0"/>
                  </a:lnTo>
                  <a:cubicBezTo>
                    <a:pt x="492" y="0"/>
                    <a:pt x="200" y="124"/>
                    <a:pt x="0" y="353"/>
                  </a:cubicBezTo>
                  <a:cubicBezTo>
                    <a:pt x="291" y="629"/>
                    <a:pt x="291" y="629"/>
                    <a:pt x="291" y="629"/>
                  </a:cubicBezTo>
                  <a:cubicBezTo>
                    <a:pt x="430" y="476"/>
                    <a:pt x="614" y="399"/>
                    <a:pt x="798" y="399"/>
                  </a:cubicBezTo>
                  <a:cubicBezTo>
                    <a:pt x="891" y="399"/>
                    <a:pt x="967" y="415"/>
                    <a:pt x="1044" y="445"/>
                  </a:cubicBezTo>
                  <a:cubicBezTo>
                    <a:pt x="1259" y="93"/>
                    <a:pt x="1259" y="93"/>
                    <a:pt x="1259" y="93"/>
                  </a:cubicBezTo>
                  <a:cubicBezTo>
                    <a:pt x="1120" y="31"/>
                    <a:pt x="967" y="0"/>
                    <a:pt x="798" y="0"/>
                  </a:cubicBezTo>
                  <a:close/>
                </a:path>
              </a:pathLst>
            </a:custGeom>
            <a:solidFill>
              <a:srgbClr val="4E749C"/>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322;p24">
              <a:extLst>
                <a:ext uri="{FF2B5EF4-FFF2-40B4-BE49-F238E27FC236}">
                  <a16:creationId xmlns:a16="http://schemas.microsoft.com/office/drawing/2014/main" id="{8FA84B64-0DBA-D6CF-8BFE-0DCA942DE2C8}"/>
                </a:ext>
              </a:extLst>
            </p:cNvPr>
            <p:cNvSpPr/>
            <p:nvPr/>
          </p:nvSpPr>
          <p:spPr>
            <a:xfrm>
              <a:off x="1726928" y="1978356"/>
              <a:ext cx="251533" cy="237776"/>
            </a:xfrm>
            <a:custGeom>
              <a:avLst/>
              <a:gdLst/>
              <a:ahLst/>
              <a:cxnLst/>
              <a:rect l="l" t="t" r="r" b="b"/>
              <a:pathLst>
                <a:path w="567" h="536" extrusionOk="0">
                  <a:moveTo>
                    <a:pt x="215" y="0"/>
                  </a:moveTo>
                  <a:lnTo>
                    <a:pt x="215" y="0"/>
                  </a:lnTo>
                  <a:cubicBezTo>
                    <a:pt x="0" y="352"/>
                    <a:pt x="0" y="352"/>
                    <a:pt x="0" y="352"/>
                  </a:cubicBezTo>
                  <a:cubicBezTo>
                    <a:pt x="91" y="399"/>
                    <a:pt x="199" y="459"/>
                    <a:pt x="261" y="536"/>
                  </a:cubicBezTo>
                  <a:cubicBezTo>
                    <a:pt x="567" y="275"/>
                    <a:pt x="567" y="275"/>
                    <a:pt x="567" y="275"/>
                  </a:cubicBezTo>
                  <a:cubicBezTo>
                    <a:pt x="476" y="168"/>
                    <a:pt x="352" y="76"/>
                    <a:pt x="215" y="0"/>
                  </a:cubicBezTo>
                  <a:close/>
                </a:path>
              </a:pathLst>
            </a:custGeom>
            <a:solidFill>
              <a:srgbClr val="97453F"/>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323;p24">
              <a:extLst>
                <a:ext uri="{FF2B5EF4-FFF2-40B4-BE49-F238E27FC236}">
                  <a16:creationId xmlns:a16="http://schemas.microsoft.com/office/drawing/2014/main" id="{BAB9B19C-54CA-2BB3-A048-D3E2E8474F04}"/>
                </a:ext>
              </a:extLst>
            </p:cNvPr>
            <p:cNvSpPr/>
            <p:nvPr/>
          </p:nvSpPr>
          <p:spPr>
            <a:xfrm>
              <a:off x="1590293" y="2025822"/>
              <a:ext cx="61663" cy="237776"/>
            </a:xfrm>
            <a:custGeom>
              <a:avLst/>
              <a:gdLst/>
              <a:ahLst/>
              <a:cxnLst/>
              <a:rect l="l" t="t" r="r" b="b"/>
              <a:pathLst>
                <a:path w="139" h="536" extrusionOk="0">
                  <a:moveTo>
                    <a:pt x="139" y="476"/>
                  </a:moveTo>
                  <a:lnTo>
                    <a:pt x="139" y="476"/>
                  </a:lnTo>
                  <a:cubicBezTo>
                    <a:pt x="139" y="505"/>
                    <a:pt x="108" y="536"/>
                    <a:pt x="77" y="536"/>
                  </a:cubicBezTo>
                  <a:cubicBezTo>
                    <a:pt x="31" y="536"/>
                    <a:pt x="0" y="505"/>
                    <a:pt x="0" y="476"/>
                  </a:cubicBezTo>
                  <a:cubicBezTo>
                    <a:pt x="0" y="445"/>
                    <a:pt x="77" y="0"/>
                    <a:pt x="77" y="0"/>
                  </a:cubicBezTo>
                  <a:cubicBezTo>
                    <a:pt x="77" y="0"/>
                    <a:pt x="139" y="445"/>
                    <a:pt x="139" y="476"/>
                  </a:cubicBezTo>
                  <a:close/>
                </a:path>
              </a:pathLst>
            </a:custGeom>
            <a:solidFill>
              <a:srgbClr val="333333"/>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324;p24">
              <a:extLst>
                <a:ext uri="{FF2B5EF4-FFF2-40B4-BE49-F238E27FC236}">
                  <a16:creationId xmlns:a16="http://schemas.microsoft.com/office/drawing/2014/main" id="{B7D45CD5-6412-146C-8715-1EF392A16AFF}"/>
                </a:ext>
              </a:extLst>
            </p:cNvPr>
            <p:cNvSpPr/>
            <p:nvPr/>
          </p:nvSpPr>
          <p:spPr>
            <a:xfrm>
              <a:off x="1243382" y="2366517"/>
              <a:ext cx="122883" cy="121993"/>
            </a:xfrm>
            <a:custGeom>
              <a:avLst/>
              <a:gdLst/>
              <a:ahLst/>
              <a:cxnLst/>
              <a:rect l="l" t="t" r="r" b="b"/>
              <a:pathLst>
                <a:path w="277" h="275" extrusionOk="0">
                  <a:moveTo>
                    <a:pt x="277" y="136"/>
                  </a:moveTo>
                  <a:lnTo>
                    <a:pt x="277" y="136"/>
                  </a:lnTo>
                  <a:cubicBezTo>
                    <a:pt x="277" y="213"/>
                    <a:pt x="215" y="275"/>
                    <a:pt x="138" y="275"/>
                  </a:cubicBezTo>
                  <a:cubicBezTo>
                    <a:pt x="62" y="275"/>
                    <a:pt x="0" y="213"/>
                    <a:pt x="0" y="136"/>
                  </a:cubicBezTo>
                  <a:cubicBezTo>
                    <a:pt x="0" y="60"/>
                    <a:pt x="62" y="0"/>
                    <a:pt x="138" y="0"/>
                  </a:cubicBezTo>
                  <a:cubicBezTo>
                    <a:pt x="215" y="0"/>
                    <a:pt x="277" y="60"/>
                    <a:pt x="277" y="136"/>
                  </a:cubicBezTo>
                  <a:close/>
                </a:path>
              </a:pathLst>
            </a:custGeom>
            <a:solidFill>
              <a:srgbClr val="333333"/>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325;p24">
              <a:extLst>
                <a:ext uri="{FF2B5EF4-FFF2-40B4-BE49-F238E27FC236}">
                  <a16:creationId xmlns:a16="http://schemas.microsoft.com/office/drawing/2014/main" id="{F2DBCCC9-0738-2E5D-100B-5682EAAE20F5}"/>
                </a:ext>
              </a:extLst>
            </p:cNvPr>
            <p:cNvSpPr/>
            <p:nvPr/>
          </p:nvSpPr>
          <p:spPr>
            <a:xfrm>
              <a:off x="1856465" y="2366517"/>
              <a:ext cx="129093" cy="121993"/>
            </a:xfrm>
            <a:custGeom>
              <a:avLst/>
              <a:gdLst/>
              <a:ahLst/>
              <a:cxnLst/>
              <a:rect l="l" t="t" r="r" b="b"/>
              <a:pathLst>
                <a:path w="291" h="275" extrusionOk="0">
                  <a:moveTo>
                    <a:pt x="291" y="136"/>
                  </a:moveTo>
                  <a:lnTo>
                    <a:pt x="291" y="136"/>
                  </a:lnTo>
                  <a:cubicBezTo>
                    <a:pt x="291" y="213"/>
                    <a:pt x="229" y="275"/>
                    <a:pt x="153" y="275"/>
                  </a:cubicBezTo>
                  <a:cubicBezTo>
                    <a:pt x="76" y="275"/>
                    <a:pt x="0" y="213"/>
                    <a:pt x="0" y="136"/>
                  </a:cubicBezTo>
                  <a:cubicBezTo>
                    <a:pt x="0" y="60"/>
                    <a:pt x="76" y="0"/>
                    <a:pt x="153" y="0"/>
                  </a:cubicBezTo>
                  <a:cubicBezTo>
                    <a:pt x="229" y="0"/>
                    <a:pt x="291" y="60"/>
                    <a:pt x="291" y="136"/>
                  </a:cubicBezTo>
                  <a:close/>
                </a:path>
              </a:pathLst>
            </a:custGeom>
            <a:solidFill>
              <a:srgbClr val="97453F"/>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57" name="Picture 56">
            <a:extLst>
              <a:ext uri="{FF2B5EF4-FFF2-40B4-BE49-F238E27FC236}">
                <a16:creationId xmlns:a16="http://schemas.microsoft.com/office/drawing/2014/main" id="{07BC591F-C2CF-F1A0-41A7-C9C53644CE96}"/>
              </a:ext>
            </a:extLst>
          </p:cNvPr>
          <p:cNvPicPr>
            <a:picLocks noChangeAspect="1"/>
          </p:cNvPicPr>
          <p:nvPr/>
        </p:nvPicPr>
        <p:blipFill>
          <a:blip r:embed="rId2"/>
          <a:stretch>
            <a:fillRect/>
          </a:stretch>
        </p:blipFill>
        <p:spPr>
          <a:xfrm>
            <a:off x="697559" y="1296077"/>
            <a:ext cx="1158341" cy="1207113"/>
          </a:xfrm>
          <a:prstGeom prst="rect">
            <a:avLst/>
          </a:prstGeom>
        </p:spPr>
      </p:pic>
      <p:sp>
        <p:nvSpPr>
          <p:cNvPr id="59" name="Google Shape;2082;p46">
            <a:extLst>
              <a:ext uri="{FF2B5EF4-FFF2-40B4-BE49-F238E27FC236}">
                <a16:creationId xmlns:a16="http://schemas.microsoft.com/office/drawing/2014/main" id="{CB89A0CD-57CB-8F49-DBA9-D39C90892A99}"/>
              </a:ext>
            </a:extLst>
          </p:cNvPr>
          <p:cNvSpPr txBox="1">
            <a:spLocks/>
          </p:cNvSpPr>
          <p:nvPr/>
        </p:nvSpPr>
        <p:spPr>
          <a:xfrm>
            <a:off x="2731511" y="1930490"/>
            <a:ext cx="4006832"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chemeClr val="accent4"/>
                </a:solidFill>
                <a:latin typeface="Arial" panose="020B0604020202020204" pitchFamily="34" charset="0"/>
                <a:cs typeface="Arial" panose="020B0604020202020204" pitchFamily="34" charset="0"/>
              </a:rPr>
              <a:t>LUYỆN TẬP</a:t>
            </a:r>
            <a:endParaRPr lang="vi-VN" sz="36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358580"/>
      </p:ext>
    </p:extLst>
  </p:cSld>
  <p:clrMapOvr>
    <a:masterClrMapping/>
  </p:clrMapOvr>
  <p:transition spd="med">
    <p:plu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47C6AE4-9EEF-6D25-E9A9-61C4DB4E8069}"/>
              </a:ext>
            </a:extLst>
          </p:cNvPr>
          <p:cNvSpPr/>
          <p:nvPr/>
        </p:nvSpPr>
        <p:spPr>
          <a:xfrm>
            <a:off x="708660" y="342900"/>
            <a:ext cx="7726680" cy="1905000"/>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Câu 1: </a:t>
            </a: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Với dòng điện xoay chiều, giá trị hiệu dụng của cường độ dòng điện xoay chiều được xác định theo công thức nào?</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9F073928-F91C-0BE4-8BB3-AD27B5E91432}"/>
                  </a:ext>
                </a:extLst>
              </p:cNvPr>
              <p:cNvSpPr/>
              <p:nvPr/>
            </p:nvSpPr>
            <p:spPr>
              <a:xfrm>
                <a:off x="769620" y="2571750"/>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e>
                          <m:sub>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b>
                        </m:sSub>
                      </m:num>
                      <m:den>
                        <m:rad>
                          <m:radPr>
                            <m:degHide m:val="on"/>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rad>
                      </m:den>
                    </m:f>
                  </m:oMath>
                </a14:m>
                <a:endParaRPr kumimoji="0" lang="vi-VN"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3">
                <a:extLst>
                  <a:ext uri="{FF2B5EF4-FFF2-40B4-BE49-F238E27FC236}">
                    <a16:creationId xmlns:a16="http://schemas.microsoft.com/office/drawing/2014/main" id="{9F073928-F91C-0BE4-8BB3-AD27B5E91432}"/>
                  </a:ext>
                </a:extLst>
              </p:cNvPr>
              <p:cNvSpPr>
                <a:spLocks noRot="1" noChangeAspect="1" noMove="1" noResize="1" noEditPoints="1" noAdjustHandles="1" noChangeArrowheads="1" noChangeShapeType="1" noTextEdit="1"/>
              </p:cNvSpPr>
              <p:nvPr/>
            </p:nvSpPr>
            <p:spPr>
              <a:xfrm>
                <a:off x="769620" y="2571750"/>
                <a:ext cx="3528060" cy="944985"/>
              </a:xfrm>
              <a:prstGeom prst="roundRect">
                <a:avLst>
                  <a:gd name="adj" fmla="val 10513"/>
                </a:avLst>
              </a:prstGeom>
              <a:blipFill>
                <a:blip r:embed="rId3"/>
                <a:stretch>
                  <a:fillRect l="-1203"/>
                </a:stretch>
              </a:blipFill>
              <a:ln w="19050" cap="flat" cmpd="sng" algn="ctr">
                <a:solidFill>
                  <a:schemeClr val="tx2"/>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B61F06C5-93D9-04A8-476F-3B427C78AF36}"/>
                  </a:ext>
                </a:extLst>
              </p:cNvPr>
              <p:cNvSpPr/>
              <p:nvPr/>
            </p:nvSpPr>
            <p:spPr>
              <a:xfrm>
                <a:off x="4846320" y="2573111"/>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e>
                          <m:sub>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b>
                        </m:sSub>
                      </m:num>
                      <m:den>
                        <m:rad>
                          <m:radPr>
                            <m:degHide m:val="on"/>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vi-VN"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rad>
                      </m:den>
                    </m:f>
                  </m:oMath>
                </a14:m>
                <a:endParaRPr kumimoji="0" lang="vi-VN"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B61F06C5-93D9-04A8-476F-3B427C78AF36}"/>
                  </a:ext>
                </a:extLst>
              </p:cNvPr>
              <p:cNvSpPr>
                <a:spLocks noRot="1" noChangeAspect="1" noMove="1" noResize="1" noEditPoints="1" noAdjustHandles="1" noChangeArrowheads="1" noChangeShapeType="1" noTextEdit="1"/>
              </p:cNvSpPr>
              <p:nvPr/>
            </p:nvSpPr>
            <p:spPr>
              <a:xfrm>
                <a:off x="4846320" y="2573111"/>
                <a:ext cx="3528060" cy="944985"/>
              </a:xfrm>
              <a:prstGeom prst="roundRect">
                <a:avLst>
                  <a:gd name="adj" fmla="val 10513"/>
                </a:avLst>
              </a:prstGeom>
              <a:blipFill>
                <a:blip r:embed="rId4"/>
                <a:stretch>
                  <a:fillRect l="-1203"/>
                </a:stretch>
              </a:blipFill>
              <a:ln w="19050" cap="flat" cmpd="sng" algn="ctr">
                <a:solidFill>
                  <a:schemeClr val="tx2"/>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9854E69-D540-2CD0-2566-8A8DD4AD4A88}"/>
                  </a:ext>
                </a:extLst>
              </p:cNvPr>
              <p:cNvSpPr/>
              <p:nvPr/>
            </p:nvSpPr>
            <p:spPr>
              <a:xfrm>
                <a:off x="4846320" y="3769556"/>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e>
                          <m:sub>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b>
                        </m:sSub>
                      </m:num>
                      <m:den>
                        <m:r>
                          <a:rPr kumimoji="0" lang="vi-VN"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6" name="Rectangle: Rounded Corners 5">
                <a:extLst>
                  <a:ext uri="{FF2B5EF4-FFF2-40B4-BE49-F238E27FC236}">
                    <a16:creationId xmlns:a16="http://schemas.microsoft.com/office/drawing/2014/main" id="{19854E69-D540-2CD0-2566-8A8DD4AD4A88}"/>
                  </a:ext>
                </a:extLst>
              </p:cNvPr>
              <p:cNvSpPr>
                <a:spLocks noRot="1" noChangeAspect="1" noMove="1" noResize="1" noEditPoints="1" noAdjustHandles="1" noChangeArrowheads="1" noChangeShapeType="1" noTextEdit="1"/>
              </p:cNvSpPr>
              <p:nvPr/>
            </p:nvSpPr>
            <p:spPr>
              <a:xfrm>
                <a:off x="4846320" y="3769556"/>
                <a:ext cx="3528060" cy="944985"/>
              </a:xfrm>
              <a:prstGeom prst="roundRect">
                <a:avLst>
                  <a:gd name="adj" fmla="val 10513"/>
                </a:avLst>
              </a:prstGeom>
              <a:blipFill>
                <a:blip r:embed="rId5"/>
                <a:stretch>
                  <a:fillRect l="-1203"/>
                </a:stretch>
              </a:blipFill>
              <a:ln w="19050" cap="flat" cmpd="sng" algn="ctr">
                <a:solidFill>
                  <a:schemeClr val="tx2"/>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4B339FD-CE6B-6E2E-27D1-43D8762DA2C8}"/>
                  </a:ext>
                </a:extLst>
              </p:cNvPr>
              <p:cNvSpPr/>
              <p:nvPr/>
            </p:nvSpPr>
            <p:spPr>
              <a:xfrm>
                <a:off x="769620" y="3769556"/>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e>
                          <m:sub>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b>
                        </m:sSub>
                      </m:num>
                      <m:den>
                        <m:r>
                          <a:rPr kumimoji="0" lang="vi-VN"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7" name="Rectangle: Rounded Corners 6">
                <a:extLst>
                  <a:ext uri="{FF2B5EF4-FFF2-40B4-BE49-F238E27FC236}">
                    <a16:creationId xmlns:a16="http://schemas.microsoft.com/office/drawing/2014/main" id="{A4B339FD-CE6B-6E2E-27D1-43D8762DA2C8}"/>
                  </a:ext>
                </a:extLst>
              </p:cNvPr>
              <p:cNvSpPr>
                <a:spLocks noRot="1" noChangeAspect="1" noMove="1" noResize="1" noEditPoints="1" noAdjustHandles="1" noChangeArrowheads="1" noChangeShapeType="1" noTextEdit="1"/>
              </p:cNvSpPr>
              <p:nvPr/>
            </p:nvSpPr>
            <p:spPr>
              <a:xfrm>
                <a:off x="769620" y="3769556"/>
                <a:ext cx="3528060" cy="944985"/>
              </a:xfrm>
              <a:prstGeom prst="roundRect">
                <a:avLst>
                  <a:gd name="adj" fmla="val 10513"/>
                </a:avLst>
              </a:prstGeom>
              <a:blipFill>
                <a:blip r:embed="rId6"/>
                <a:stretch>
                  <a:fillRect l="-1203"/>
                </a:stretch>
              </a:blipFill>
              <a:ln w="19050" cap="flat" cmpd="sng" algn="ctr">
                <a:solidFill>
                  <a:schemeClr val="tx2"/>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20">
                <a:extLst>
                  <a:ext uri="{FF2B5EF4-FFF2-40B4-BE49-F238E27FC236}">
                    <a16:creationId xmlns:a16="http://schemas.microsoft.com/office/drawing/2014/main" id="{F8C6295E-2358-2015-E779-E11D4011E865}"/>
                  </a:ext>
                </a:extLst>
              </p:cNvPr>
              <p:cNvSpPr/>
              <p:nvPr/>
            </p:nvSpPr>
            <p:spPr>
              <a:xfrm>
                <a:off x="4846320" y="2571749"/>
                <a:ext cx="3528060" cy="944985"/>
              </a:xfrm>
              <a:prstGeom prst="roundRect">
                <a:avLst>
                  <a:gd name="adj" fmla="val 10513"/>
                </a:avLst>
              </a:prstGeom>
              <a:solidFill>
                <a:schemeClr val="tx2">
                  <a:lumMod val="40000"/>
                  <a:lumOff val="60000"/>
                </a:schemeClr>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I</m:t>
                            </m:r>
                          </m:e>
                          <m:sub>
                            <m:r>
                              <a:rPr kumimoji="0" lang="en-US"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b>
                        </m:sSub>
                      </m:num>
                      <m:den>
                        <m:rad>
                          <m:radPr>
                            <m:degHide m:val="on"/>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vi-VN" sz="24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rad>
                      </m:den>
                    </m:f>
                  </m:oMath>
                </a14:m>
                <a:endParaRPr kumimoji="0" lang="vi-VN"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8" name="Rectangle: Rounded Corners 20">
                <a:extLst>
                  <a:ext uri="{FF2B5EF4-FFF2-40B4-BE49-F238E27FC236}">
                    <a16:creationId xmlns:a16="http://schemas.microsoft.com/office/drawing/2014/main" id="{F8C6295E-2358-2015-E779-E11D4011E865}"/>
                  </a:ext>
                </a:extLst>
              </p:cNvPr>
              <p:cNvSpPr>
                <a:spLocks noRot="1" noChangeAspect="1" noMove="1" noResize="1" noEditPoints="1" noAdjustHandles="1" noChangeArrowheads="1" noChangeShapeType="1" noTextEdit="1"/>
              </p:cNvSpPr>
              <p:nvPr/>
            </p:nvSpPr>
            <p:spPr>
              <a:xfrm>
                <a:off x="4846320" y="2571749"/>
                <a:ext cx="3528060" cy="944985"/>
              </a:xfrm>
              <a:prstGeom prst="roundRect">
                <a:avLst>
                  <a:gd name="adj" fmla="val 10513"/>
                </a:avLst>
              </a:prstGeom>
              <a:blipFill>
                <a:blip r:embed="rId7"/>
                <a:stretch>
                  <a:fillRect l="-1203"/>
                </a:stretch>
              </a:blipFill>
              <a:ln w="19050" cap="flat" cmpd="sng" algn="ctr">
                <a:solidFill>
                  <a:schemeClr val="tx2"/>
                </a:solidFill>
                <a:prstDash val="solid"/>
                <a:miter lim="800000"/>
              </a:ln>
              <a:effectLst/>
            </p:spPr>
            <p:txBody>
              <a:bodyPr/>
              <a:lstStyle/>
              <a:p>
                <a:r>
                  <a:rPr lang="en-US">
                    <a:noFill/>
                  </a:rPr>
                  <a:t> </a:t>
                </a:r>
              </a:p>
            </p:txBody>
          </p:sp>
        </mc:Fallback>
      </mc:AlternateContent>
      <p:pic>
        <p:nvPicPr>
          <p:cNvPr id="9" name="Picture 8">
            <a:extLst>
              <a:ext uri="{FF2B5EF4-FFF2-40B4-BE49-F238E27FC236}">
                <a16:creationId xmlns:a16="http://schemas.microsoft.com/office/drawing/2014/main" id="{11C990DF-4111-3778-D9F0-48872A2F4811}"/>
              </a:ext>
            </a:extLst>
          </p:cNvPr>
          <p:cNvPicPr>
            <a:picLocks noChangeAspect="1"/>
          </p:cNvPicPr>
          <p:nvPr/>
        </p:nvPicPr>
        <p:blipFill>
          <a:blip r:embed="rId8"/>
          <a:stretch>
            <a:fillRect/>
          </a:stretch>
        </p:blipFill>
        <p:spPr>
          <a:xfrm flipH="1" flipV="1">
            <a:off x="8586417" y="3993371"/>
            <a:ext cx="429829" cy="1150129"/>
          </a:xfrm>
          <a:prstGeom prst="rect">
            <a:avLst/>
          </a:prstGeom>
        </p:spPr>
      </p:pic>
    </p:spTree>
    <p:extLst>
      <p:ext uri="{BB962C8B-B14F-4D97-AF65-F5344CB8AC3E}">
        <p14:creationId xmlns:p14="http://schemas.microsoft.com/office/powerpoint/2010/main" val="350561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grpSp>
        <p:nvGrpSpPr>
          <p:cNvPr id="2831" name="Google Shape;2831;p68"/>
          <p:cNvGrpSpPr/>
          <p:nvPr/>
        </p:nvGrpSpPr>
        <p:grpSpPr>
          <a:xfrm rot="8969476" flipH="1">
            <a:off x="3155216" y="4526589"/>
            <a:ext cx="8089421" cy="1965230"/>
            <a:chOff x="-2839852" y="-659532"/>
            <a:chExt cx="5321007" cy="1292676"/>
          </a:xfrm>
        </p:grpSpPr>
        <p:sp>
          <p:nvSpPr>
            <p:cNvPr id="2832" name="Google Shape;2832;p68"/>
            <p:cNvSpPr/>
            <p:nvPr/>
          </p:nvSpPr>
          <p:spPr>
            <a:xfrm>
              <a:off x="-2839852" y="-659532"/>
              <a:ext cx="5321007" cy="1617"/>
            </a:xfrm>
            <a:custGeom>
              <a:avLst/>
              <a:gdLst/>
              <a:ahLst/>
              <a:cxnLst/>
              <a:rect l="l" t="t" r="r" b="b"/>
              <a:pathLst>
                <a:path w="151380" h="46" fill="none" extrusionOk="0">
                  <a:moveTo>
                    <a:pt x="0" y="0"/>
                  </a:moveTo>
                  <a:cubicBezTo>
                    <a:pt x="50465" y="46"/>
                    <a:pt x="100915" y="46"/>
                    <a:pt x="151380" y="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8"/>
            <p:cNvSpPr/>
            <p:nvPr/>
          </p:nvSpPr>
          <p:spPr>
            <a:xfrm>
              <a:off x="-2839852" y="-613205"/>
              <a:ext cx="5321007" cy="33603"/>
            </a:xfrm>
            <a:custGeom>
              <a:avLst/>
              <a:gdLst/>
              <a:ahLst/>
              <a:cxnLst/>
              <a:rect l="l" t="t" r="r" b="b"/>
              <a:pathLst>
                <a:path w="151380" h="956" fill="none" extrusionOk="0">
                  <a:moveTo>
                    <a:pt x="0" y="486"/>
                  </a:moveTo>
                  <a:cubicBezTo>
                    <a:pt x="25225" y="956"/>
                    <a:pt x="50465" y="1"/>
                    <a:pt x="75690" y="334"/>
                  </a:cubicBezTo>
                  <a:cubicBezTo>
                    <a:pt x="100915" y="653"/>
                    <a:pt x="126140" y="122"/>
                    <a:pt x="151380" y="31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8"/>
            <p:cNvSpPr/>
            <p:nvPr/>
          </p:nvSpPr>
          <p:spPr>
            <a:xfrm>
              <a:off x="-2839852" y="-570568"/>
              <a:ext cx="5321007" cy="53323"/>
            </a:xfrm>
            <a:custGeom>
              <a:avLst/>
              <a:gdLst/>
              <a:ahLst/>
              <a:cxnLst/>
              <a:rect l="l" t="t" r="r" b="b"/>
              <a:pathLst>
                <a:path w="151380" h="1517" fill="none" extrusionOk="0">
                  <a:moveTo>
                    <a:pt x="0" y="1138"/>
                  </a:moveTo>
                  <a:cubicBezTo>
                    <a:pt x="13401" y="1517"/>
                    <a:pt x="26756" y="395"/>
                    <a:pt x="40142" y="183"/>
                  </a:cubicBezTo>
                  <a:cubicBezTo>
                    <a:pt x="51981" y="1"/>
                    <a:pt x="63851" y="213"/>
                    <a:pt x="75690" y="562"/>
                  </a:cubicBezTo>
                  <a:cubicBezTo>
                    <a:pt x="100930" y="1319"/>
                    <a:pt x="126140" y="228"/>
                    <a:pt x="151380" y="5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8"/>
            <p:cNvSpPr/>
            <p:nvPr/>
          </p:nvSpPr>
          <p:spPr>
            <a:xfrm>
              <a:off x="-2839852" y="-542870"/>
              <a:ext cx="5321007" cy="94378"/>
            </a:xfrm>
            <a:custGeom>
              <a:avLst/>
              <a:gdLst/>
              <a:ahLst/>
              <a:cxnLst/>
              <a:rect l="l" t="t" r="r" b="b"/>
              <a:pathLst>
                <a:path w="151380" h="2685" fill="none" extrusionOk="0">
                  <a:moveTo>
                    <a:pt x="0" y="2260"/>
                  </a:moveTo>
                  <a:cubicBezTo>
                    <a:pt x="13447" y="2684"/>
                    <a:pt x="26741" y="865"/>
                    <a:pt x="40142" y="410"/>
                  </a:cubicBezTo>
                  <a:cubicBezTo>
                    <a:pt x="51981" y="1"/>
                    <a:pt x="63866" y="441"/>
                    <a:pt x="75690" y="1062"/>
                  </a:cubicBezTo>
                  <a:cubicBezTo>
                    <a:pt x="100960" y="2381"/>
                    <a:pt x="126109" y="622"/>
                    <a:pt x="151380" y="9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8"/>
            <p:cNvSpPr/>
            <p:nvPr/>
          </p:nvSpPr>
          <p:spPr>
            <a:xfrm>
              <a:off x="-2839852" y="-524205"/>
              <a:ext cx="5321007" cy="142850"/>
            </a:xfrm>
            <a:custGeom>
              <a:avLst/>
              <a:gdLst/>
              <a:ahLst/>
              <a:cxnLst/>
              <a:rect l="l" t="t" r="r" b="b"/>
              <a:pathLst>
                <a:path w="151380" h="4064" fill="none" extrusionOk="0">
                  <a:moveTo>
                    <a:pt x="0" y="3684"/>
                  </a:moveTo>
                  <a:cubicBezTo>
                    <a:pt x="13492" y="4063"/>
                    <a:pt x="26726" y="1486"/>
                    <a:pt x="40142" y="698"/>
                  </a:cubicBezTo>
                  <a:cubicBezTo>
                    <a:pt x="51981" y="0"/>
                    <a:pt x="63896" y="713"/>
                    <a:pt x="75690" y="1638"/>
                  </a:cubicBezTo>
                  <a:cubicBezTo>
                    <a:pt x="101021" y="3639"/>
                    <a:pt x="126049" y="1168"/>
                    <a:pt x="151380" y="145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8"/>
            <p:cNvSpPr/>
            <p:nvPr/>
          </p:nvSpPr>
          <p:spPr>
            <a:xfrm>
              <a:off x="-2839852" y="-513027"/>
              <a:ext cx="5321007" cy="197719"/>
            </a:xfrm>
            <a:custGeom>
              <a:avLst/>
              <a:gdLst/>
              <a:ahLst/>
              <a:cxnLst/>
              <a:rect l="l" t="t" r="r" b="b"/>
              <a:pathLst>
                <a:path w="151380" h="5625" fill="none" extrusionOk="0">
                  <a:moveTo>
                    <a:pt x="0" y="5352"/>
                  </a:moveTo>
                  <a:cubicBezTo>
                    <a:pt x="13583" y="5625"/>
                    <a:pt x="26696" y="2214"/>
                    <a:pt x="40142" y="1032"/>
                  </a:cubicBezTo>
                  <a:cubicBezTo>
                    <a:pt x="51996" y="1"/>
                    <a:pt x="63911" y="1047"/>
                    <a:pt x="75690" y="2335"/>
                  </a:cubicBezTo>
                  <a:cubicBezTo>
                    <a:pt x="87196" y="3578"/>
                    <a:pt x="98580" y="4215"/>
                    <a:pt x="110162" y="3851"/>
                  </a:cubicBezTo>
                  <a:cubicBezTo>
                    <a:pt x="123911" y="3412"/>
                    <a:pt x="137600" y="1956"/>
                    <a:pt x="151380" y="206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8"/>
            <p:cNvSpPr/>
            <p:nvPr/>
          </p:nvSpPr>
          <p:spPr>
            <a:xfrm>
              <a:off x="-2839852" y="-508212"/>
              <a:ext cx="5321007" cy="258458"/>
            </a:xfrm>
            <a:custGeom>
              <a:avLst/>
              <a:gdLst/>
              <a:ahLst/>
              <a:cxnLst/>
              <a:rect l="l" t="t" r="r" b="b"/>
              <a:pathLst>
                <a:path w="151380" h="7353" fill="none" extrusionOk="0">
                  <a:moveTo>
                    <a:pt x="0" y="7231"/>
                  </a:moveTo>
                  <a:cubicBezTo>
                    <a:pt x="13689" y="7352"/>
                    <a:pt x="26665" y="3062"/>
                    <a:pt x="40142" y="1425"/>
                  </a:cubicBezTo>
                  <a:cubicBezTo>
                    <a:pt x="52011" y="0"/>
                    <a:pt x="63927" y="1425"/>
                    <a:pt x="75690" y="3093"/>
                  </a:cubicBezTo>
                  <a:cubicBezTo>
                    <a:pt x="87211" y="4715"/>
                    <a:pt x="98520" y="5639"/>
                    <a:pt x="110162" y="5124"/>
                  </a:cubicBezTo>
                  <a:cubicBezTo>
                    <a:pt x="123927" y="4518"/>
                    <a:pt x="137585" y="2668"/>
                    <a:pt x="151380" y="272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8"/>
            <p:cNvSpPr/>
            <p:nvPr/>
          </p:nvSpPr>
          <p:spPr>
            <a:xfrm>
              <a:off x="-2839852" y="-508212"/>
              <a:ext cx="5321007" cy="325594"/>
            </a:xfrm>
            <a:custGeom>
              <a:avLst/>
              <a:gdLst/>
              <a:ahLst/>
              <a:cxnLst/>
              <a:rect l="l" t="t" r="r" b="b"/>
              <a:pathLst>
                <a:path w="151380" h="9263" fill="none" extrusionOk="0">
                  <a:moveTo>
                    <a:pt x="0" y="9262"/>
                  </a:moveTo>
                  <a:cubicBezTo>
                    <a:pt x="13841" y="9187"/>
                    <a:pt x="26635" y="3987"/>
                    <a:pt x="40142" y="1865"/>
                  </a:cubicBezTo>
                  <a:cubicBezTo>
                    <a:pt x="52057" y="0"/>
                    <a:pt x="63942" y="1865"/>
                    <a:pt x="75690" y="3926"/>
                  </a:cubicBezTo>
                  <a:cubicBezTo>
                    <a:pt x="87226" y="5943"/>
                    <a:pt x="98429" y="7186"/>
                    <a:pt x="110162" y="6503"/>
                  </a:cubicBezTo>
                  <a:cubicBezTo>
                    <a:pt x="123927" y="5715"/>
                    <a:pt x="137555" y="3472"/>
                    <a:pt x="151380" y="344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8"/>
            <p:cNvSpPr/>
            <p:nvPr/>
          </p:nvSpPr>
          <p:spPr>
            <a:xfrm>
              <a:off x="-2839852" y="-510883"/>
              <a:ext cx="5321007" cy="400183"/>
            </a:xfrm>
            <a:custGeom>
              <a:avLst/>
              <a:gdLst/>
              <a:ahLst/>
              <a:cxnLst/>
              <a:rect l="l" t="t" r="r" b="b"/>
              <a:pathLst>
                <a:path w="151380" h="11385" fill="none" extrusionOk="0">
                  <a:moveTo>
                    <a:pt x="0" y="11385"/>
                  </a:moveTo>
                  <a:cubicBezTo>
                    <a:pt x="13992" y="11082"/>
                    <a:pt x="26590" y="4957"/>
                    <a:pt x="40142" y="2320"/>
                  </a:cubicBezTo>
                  <a:cubicBezTo>
                    <a:pt x="52133" y="0"/>
                    <a:pt x="63942" y="2305"/>
                    <a:pt x="75690" y="4791"/>
                  </a:cubicBezTo>
                  <a:cubicBezTo>
                    <a:pt x="87241" y="7216"/>
                    <a:pt x="98338" y="8793"/>
                    <a:pt x="110162" y="7944"/>
                  </a:cubicBezTo>
                  <a:cubicBezTo>
                    <a:pt x="123942" y="6958"/>
                    <a:pt x="137524" y="4321"/>
                    <a:pt x="151380" y="41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8"/>
            <p:cNvSpPr/>
            <p:nvPr/>
          </p:nvSpPr>
          <p:spPr>
            <a:xfrm>
              <a:off x="-2839852" y="-515136"/>
              <a:ext cx="5321007" cy="476388"/>
            </a:xfrm>
            <a:custGeom>
              <a:avLst/>
              <a:gdLst/>
              <a:ahLst/>
              <a:cxnLst/>
              <a:rect l="l" t="t" r="r" b="b"/>
              <a:pathLst>
                <a:path w="151380" h="13553" fill="none" extrusionOk="0">
                  <a:moveTo>
                    <a:pt x="0" y="13552"/>
                  </a:moveTo>
                  <a:cubicBezTo>
                    <a:pt x="14174" y="13007"/>
                    <a:pt x="26559" y="5958"/>
                    <a:pt x="40142" y="2805"/>
                  </a:cubicBezTo>
                  <a:cubicBezTo>
                    <a:pt x="52193" y="0"/>
                    <a:pt x="63942" y="2774"/>
                    <a:pt x="75690" y="5670"/>
                  </a:cubicBezTo>
                  <a:cubicBezTo>
                    <a:pt x="87241" y="8520"/>
                    <a:pt x="98217" y="10445"/>
                    <a:pt x="110162" y="9414"/>
                  </a:cubicBezTo>
                  <a:cubicBezTo>
                    <a:pt x="123957" y="8216"/>
                    <a:pt x="137494" y="5169"/>
                    <a:pt x="151380" y="495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8"/>
            <p:cNvSpPr/>
            <p:nvPr/>
          </p:nvSpPr>
          <p:spPr>
            <a:xfrm>
              <a:off x="-2839852" y="-519425"/>
              <a:ext cx="5321007" cy="552593"/>
            </a:xfrm>
            <a:custGeom>
              <a:avLst/>
              <a:gdLst/>
              <a:ahLst/>
              <a:cxnLst/>
              <a:rect l="l" t="t" r="r" b="b"/>
              <a:pathLst>
                <a:path w="151380" h="15721" fill="none" extrusionOk="0">
                  <a:moveTo>
                    <a:pt x="0" y="15721"/>
                  </a:moveTo>
                  <a:cubicBezTo>
                    <a:pt x="14371" y="14933"/>
                    <a:pt x="26529" y="6959"/>
                    <a:pt x="40142" y="3275"/>
                  </a:cubicBezTo>
                  <a:cubicBezTo>
                    <a:pt x="52269" y="1"/>
                    <a:pt x="63942" y="3230"/>
                    <a:pt x="75690" y="6550"/>
                  </a:cubicBezTo>
                  <a:cubicBezTo>
                    <a:pt x="87241" y="9824"/>
                    <a:pt x="98095" y="12098"/>
                    <a:pt x="110162" y="10870"/>
                  </a:cubicBezTo>
                  <a:cubicBezTo>
                    <a:pt x="123972" y="9475"/>
                    <a:pt x="137448" y="6034"/>
                    <a:pt x="151380" y="5731"/>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8"/>
            <p:cNvSpPr/>
            <p:nvPr/>
          </p:nvSpPr>
          <p:spPr>
            <a:xfrm>
              <a:off x="-2839852" y="-522061"/>
              <a:ext cx="5321007" cy="626654"/>
            </a:xfrm>
            <a:custGeom>
              <a:avLst/>
              <a:gdLst/>
              <a:ahLst/>
              <a:cxnLst/>
              <a:rect l="l" t="t" r="r" b="b"/>
              <a:pathLst>
                <a:path w="151380" h="17828" fill="none" extrusionOk="0">
                  <a:moveTo>
                    <a:pt x="0" y="17827"/>
                  </a:moveTo>
                  <a:cubicBezTo>
                    <a:pt x="14568" y="16811"/>
                    <a:pt x="26499" y="7959"/>
                    <a:pt x="40142" y="3760"/>
                  </a:cubicBezTo>
                  <a:cubicBezTo>
                    <a:pt x="52345" y="0"/>
                    <a:pt x="63957" y="3699"/>
                    <a:pt x="75690" y="7428"/>
                  </a:cubicBezTo>
                  <a:cubicBezTo>
                    <a:pt x="87241" y="11097"/>
                    <a:pt x="97959" y="13734"/>
                    <a:pt x="110162" y="12324"/>
                  </a:cubicBezTo>
                  <a:cubicBezTo>
                    <a:pt x="123987" y="10733"/>
                    <a:pt x="137403" y="6897"/>
                    <a:pt x="151380" y="6488"/>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8"/>
            <p:cNvSpPr/>
            <p:nvPr/>
          </p:nvSpPr>
          <p:spPr>
            <a:xfrm>
              <a:off x="-2839852" y="-521006"/>
              <a:ext cx="5321007" cy="696989"/>
            </a:xfrm>
            <a:custGeom>
              <a:avLst/>
              <a:gdLst/>
              <a:ahLst/>
              <a:cxnLst/>
              <a:rect l="l" t="t" r="r" b="b"/>
              <a:pathLst>
                <a:path w="151380" h="19829" fill="none" extrusionOk="0">
                  <a:moveTo>
                    <a:pt x="0" y="19828"/>
                  </a:moveTo>
                  <a:cubicBezTo>
                    <a:pt x="14781" y="18601"/>
                    <a:pt x="26483" y="8884"/>
                    <a:pt x="40142" y="4199"/>
                  </a:cubicBezTo>
                  <a:cubicBezTo>
                    <a:pt x="52421" y="0"/>
                    <a:pt x="63987" y="4139"/>
                    <a:pt x="75690" y="8247"/>
                  </a:cubicBezTo>
                  <a:cubicBezTo>
                    <a:pt x="87241" y="12310"/>
                    <a:pt x="97838" y="15281"/>
                    <a:pt x="110162" y="13689"/>
                  </a:cubicBezTo>
                  <a:cubicBezTo>
                    <a:pt x="124002" y="11915"/>
                    <a:pt x="137358" y="7686"/>
                    <a:pt x="151380" y="7216"/>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8"/>
            <p:cNvSpPr/>
            <p:nvPr/>
          </p:nvSpPr>
          <p:spPr>
            <a:xfrm>
              <a:off x="-2839852" y="-515136"/>
              <a:ext cx="5321007" cy="761454"/>
            </a:xfrm>
            <a:custGeom>
              <a:avLst/>
              <a:gdLst/>
              <a:ahLst/>
              <a:cxnLst/>
              <a:rect l="l" t="t" r="r" b="b"/>
              <a:pathLst>
                <a:path w="151380" h="21663" fill="none" extrusionOk="0">
                  <a:moveTo>
                    <a:pt x="0" y="21662"/>
                  </a:moveTo>
                  <a:cubicBezTo>
                    <a:pt x="14978" y="20253"/>
                    <a:pt x="26468" y="9717"/>
                    <a:pt x="40142" y="4609"/>
                  </a:cubicBezTo>
                  <a:cubicBezTo>
                    <a:pt x="52481" y="0"/>
                    <a:pt x="64018" y="4548"/>
                    <a:pt x="75690" y="9020"/>
                  </a:cubicBezTo>
                  <a:cubicBezTo>
                    <a:pt x="87226" y="13431"/>
                    <a:pt x="97716" y="16690"/>
                    <a:pt x="110162" y="14947"/>
                  </a:cubicBezTo>
                  <a:cubicBezTo>
                    <a:pt x="124017" y="12991"/>
                    <a:pt x="137312" y="8413"/>
                    <a:pt x="151380" y="7883"/>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8"/>
            <p:cNvSpPr/>
            <p:nvPr/>
          </p:nvSpPr>
          <p:spPr>
            <a:xfrm>
              <a:off x="-2839852" y="-502377"/>
              <a:ext cx="5321007" cy="817976"/>
            </a:xfrm>
            <a:custGeom>
              <a:avLst/>
              <a:gdLst/>
              <a:ahLst/>
              <a:cxnLst/>
              <a:rect l="l" t="t" r="r" b="b"/>
              <a:pathLst>
                <a:path w="151380" h="23271" fill="none" extrusionOk="0">
                  <a:moveTo>
                    <a:pt x="0" y="23270"/>
                  </a:moveTo>
                  <a:cubicBezTo>
                    <a:pt x="15160" y="21754"/>
                    <a:pt x="26453" y="10461"/>
                    <a:pt x="40142" y="4973"/>
                  </a:cubicBezTo>
                  <a:cubicBezTo>
                    <a:pt x="52527" y="1"/>
                    <a:pt x="64078" y="4928"/>
                    <a:pt x="75690" y="9703"/>
                  </a:cubicBezTo>
                  <a:cubicBezTo>
                    <a:pt x="87196" y="14448"/>
                    <a:pt x="97610" y="17964"/>
                    <a:pt x="110162" y="16070"/>
                  </a:cubicBezTo>
                  <a:cubicBezTo>
                    <a:pt x="124033" y="13993"/>
                    <a:pt x="137267" y="9066"/>
                    <a:pt x="151380" y="8490"/>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8"/>
            <p:cNvSpPr/>
            <p:nvPr/>
          </p:nvSpPr>
          <p:spPr>
            <a:xfrm>
              <a:off x="-2839852" y="-481041"/>
              <a:ext cx="5321007" cy="864831"/>
            </a:xfrm>
            <a:custGeom>
              <a:avLst/>
              <a:gdLst/>
              <a:ahLst/>
              <a:cxnLst/>
              <a:rect l="l" t="t" r="r" b="b"/>
              <a:pathLst>
                <a:path w="151380" h="24604" fill="none" extrusionOk="0">
                  <a:moveTo>
                    <a:pt x="0" y="24603"/>
                  </a:moveTo>
                  <a:cubicBezTo>
                    <a:pt x="15342" y="23072"/>
                    <a:pt x="26438" y="11051"/>
                    <a:pt x="40142" y="5245"/>
                  </a:cubicBezTo>
                  <a:cubicBezTo>
                    <a:pt x="52542" y="0"/>
                    <a:pt x="64139" y="5245"/>
                    <a:pt x="75690" y="10278"/>
                  </a:cubicBezTo>
                  <a:cubicBezTo>
                    <a:pt x="87166" y="15296"/>
                    <a:pt x="97504" y="19025"/>
                    <a:pt x="110162" y="17024"/>
                  </a:cubicBezTo>
                  <a:cubicBezTo>
                    <a:pt x="124048" y="14811"/>
                    <a:pt x="137221" y="9581"/>
                    <a:pt x="151380" y="9005"/>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8"/>
            <p:cNvSpPr/>
            <p:nvPr/>
          </p:nvSpPr>
          <p:spPr>
            <a:xfrm>
              <a:off x="-2839852" y="-449089"/>
              <a:ext cx="5321007" cy="899489"/>
            </a:xfrm>
            <a:custGeom>
              <a:avLst/>
              <a:gdLst/>
              <a:ahLst/>
              <a:cxnLst/>
              <a:rect l="l" t="t" r="r" b="b"/>
              <a:pathLst>
                <a:path w="151380" h="25590" fill="none" extrusionOk="0">
                  <a:moveTo>
                    <a:pt x="0" y="25589"/>
                  </a:moveTo>
                  <a:cubicBezTo>
                    <a:pt x="15493" y="24119"/>
                    <a:pt x="26438" y="11461"/>
                    <a:pt x="40142" y="5443"/>
                  </a:cubicBezTo>
                  <a:cubicBezTo>
                    <a:pt x="52557" y="1"/>
                    <a:pt x="64215" y="5488"/>
                    <a:pt x="75690" y="10718"/>
                  </a:cubicBezTo>
                  <a:cubicBezTo>
                    <a:pt x="87166" y="15963"/>
                    <a:pt x="97428" y="19829"/>
                    <a:pt x="110162" y="17737"/>
                  </a:cubicBezTo>
                  <a:cubicBezTo>
                    <a:pt x="124063" y="15448"/>
                    <a:pt x="137176" y="9930"/>
                    <a:pt x="151380" y="9399"/>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8"/>
            <p:cNvSpPr/>
            <p:nvPr/>
          </p:nvSpPr>
          <p:spPr>
            <a:xfrm>
              <a:off x="-2839852" y="-405925"/>
              <a:ext cx="5321007" cy="921317"/>
            </a:xfrm>
            <a:custGeom>
              <a:avLst/>
              <a:gdLst/>
              <a:ahLst/>
              <a:cxnLst/>
              <a:rect l="l" t="t" r="r" b="b"/>
              <a:pathLst>
                <a:path w="151380" h="26211" fill="none" extrusionOk="0">
                  <a:moveTo>
                    <a:pt x="0" y="26211"/>
                  </a:moveTo>
                  <a:cubicBezTo>
                    <a:pt x="15614" y="24922"/>
                    <a:pt x="26453" y="11688"/>
                    <a:pt x="40142" y="5549"/>
                  </a:cubicBezTo>
                  <a:cubicBezTo>
                    <a:pt x="52542" y="1"/>
                    <a:pt x="64306" y="5655"/>
                    <a:pt x="75690" y="11037"/>
                  </a:cubicBezTo>
                  <a:cubicBezTo>
                    <a:pt x="87120" y="16418"/>
                    <a:pt x="97368" y="20359"/>
                    <a:pt x="110162" y="18237"/>
                  </a:cubicBezTo>
                  <a:cubicBezTo>
                    <a:pt x="124078" y="15903"/>
                    <a:pt x="137145" y="10157"/>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8"/>
            <p:cNvSpPr/>
            <p:nvPr/>
          </p:nvSpPr>
          <p:spPr>
            <a:xfrm>
              <a:off x="-2839852" y="-346240"/>
              <a:ext cx="5321007" cy="923988"/>
            </a:xfrm>
            <a:custGeom>
              <a:avLst/>
              <a:gdLst/>
              <a:ahLst/>
              <a:cxnLst/>
              <a:rect l="l" t="t" r="r" b="b"/>
              <a:pathLst>
                <a:path w="151380" h="26287" fill="none" extrusionOk="0">
                  <a:moveTo>
                    <a:pt x="0" y="26286"/>
                  </a:moveTo>
                  <a:cubicBezTo>
                    <a:pt x="15918" y="25240"/>
                    <a:pt x="26696" y="11249"/>
                    <a:pt x="40688" y="5246"/>
                  </a:cubicBezTo>
                  <a:cubicBezTo>
                    <a:pt x="52876" y="1"/>
                    <a:pt x="64624" y="5700"/>
                    <a:pt x="75690" y="11052"/>
                  </a:cubicBezTo>
                  <a:cubicBezTo>
                    <a:pt x="86893" y="16448"/>
                    <a:pt x="97034" y="20405"/>
                    <a:pt x="109647" y="18419"/>
                  </a:cubicBezTo>
                  <a:cubicBezTo>
                    <a:pt x="123775" y="16190"/>
                    <a:pt x="136918" y="10021"/>
                    <a:pt x="151380" y="9672"/>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8"/>
            <p:cNvSpPr/>
            <p:nvPr/>
          </p:nvSpPr>
          <p:spPr>
            <a:xfrm>
              <a:off x="-2839852" y="-297733"/>
              <a:ext cx="5321007" cy="930877"/>
            </a:xfrm>
            <a:custGeom>
              <a:avLst/>
              <a:gdLst/>
              <a:ahLst/>
              <a:cxnLst/>
              <a:rect l="l" t="t" r="r" b="b"/>
              <a:pathLst>
                <a:path w="151380" h="26483" fill="none" extrusionOk="0">
                  <a:moveTo>
                    <a:pt x="0" y="26483"/>
                  </a:moveTo>
                  <a:cubicBezTo>
                    <a:pt x="15948" y="25498"/>
                    <a:pt x="26696" y="11324"/>
                    <a:pt x="40688" y="5275"/>
                  </a:cubicBezTo>
                  <a:cubicBezTo>
                    <a:pt x="52906" y="0"/>
                    <a:pt x="64639" y="5745"/>
                    <a:pt x="75690" y="11187"/>
                  </a:cubicBezTo>
                  <a:cubicBezTo>
                    <a:pt x="86862" y="16675"/>
                    <a:pt x="97004" y="20692"/>
                    <a:pt x="109647" y="18676"/>
                  </a:cubicBezTo>
                  <a:cubicBezTo>
                    <a:pt x="123790" y="16417"/>
                    <a:pt x="136872" y="9960"/>
                    <a:pt x="151380" y="9717"/>
                  </a:cubicBezTo>
                </a:path>
              </a:pathLst>
            </a:custGeom>
            <a:noFill/>
            <a:ln w="3400" cap="flat" cmpd="sng">
              <a:solidFill>
                <a:schemeClr val="dk1"/>
              </a:solidFill>
              <a:prstDash val="solid"/>
              <a:miter lim="15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68"/>
          <p:cNvGrpSpPr/>
          <p:nvPr/>
        </p:nvGrpSpPr>
        <p:grpSpPr>
          <a:xfrm flipH="1">
            <a:off x="-935000" y="718046"/>
            <a:ext cx="4379508" cy="4634979"/>
            <a:chOff x="5195175" y="718046"/>
            <a:chExt cx="4379508" cy="4634979"/>
          </a:xfrm>
        </p:grpSpPr>
        <p:sp>
          <p:nvSpPr>
            <p:cNvPr id="2856" name="Google Shape;2856;p68"/>
            <p:cNvSpPr/>
            <p:nvPr/>
          </p:nvSpPr>
          <p:spPr>
            <a:xfrm flipH="1">
              <a:off x="5761083" y="1539425"/>
              <a:ext cx="3813600" cy="3813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7" name="Google Shape;2857;p68"/>
            <p:cNvGrpSpPr/>
            <p:nvPr/>
          </p:nvGrpSpPr>
          <p:grpSpPr>
            <a:xfrm>
              <a:off x="5195175" y="718046"/>
              <a:ext cx="2663105" cy="3313311"/>
              <a:chOff x="5195175" y="718046"/>
              <a:chExt cx="2663105" cy="3313311"/>
            </a:xfrm>
          </p:grpSpPr>
          <p:grpSp>
            <p:nvGrpSpPr>
              <p:cNvPr id="2858" name="Google Shape;2858;p68"/>
              <p:cNvGrpSpPr/>
              <p:nvPr/>
            </p:nvGrpSpPr>
            <p:grpSpPr>
              <a:xfrm rot="-2700000">
                <a:off x="5674843" y="857896"/>
                <a:ext cx="1155830" cy="1835467"/>
                <a:chOff x="2895504" y="1130026"/>
                <a:chExt cx="1049025" cy="1665859"/>
              </a:xfrm>
            </p:grpSpPr>
            <p:sp>
              <p:nvSpPr>
                <p:cNvPr id="2859" name="Google Shape;2859;p68"/>
                <p:cNvSpPr/>
                <p:nvPr/>
              </p:nvSpPr>
              <p:spPr>
                <a:xfrm rot="569259">
                  <a:off x="2966779" y="1787333"/>
                  <a:ext cx="906474" cy="940270"/>
                </a:xfrm>
                <a:custGeom>
                  <a:avLst/>
                  <a:gdLst/>
                  <a:ahLst/>
                  <a:cxnLst/>
                  <a:rect l="l" t="t" r="r" b="b"/>
                  <a:pathLst>
                    <a:path w="33615" h="25360" extrusionOk="0">
                      <a:moveTo>
                        <a:pt x="14653" y="10133"/>
                      </a:moveTo>
                      <a:cubicBezTo>
                        <a:pt x="15170" y="10133"/>
                        <a:pt x="15680" y="10278"/>
                        <a:pt x="16092" y="10590"/>
                      </a:cubicBezTo>
                      <a:cubicBezTo>
                        <a:pt x="17563" y="11676"/>
                        <a:pt x="16635" y="14347"/>
                        <a:pt x="16137" y="15705"/>
                      </a:cubicBezTo>
                      <a:cubicBezTo>
                        <a:pt x="15643" y="17010"/>
                        <a:pt x="14982" y="18248"/>
                        <a:pt x="14174" y="19379"/>
                      </a:cubicBezTo>
                      <a:lnTo>
                        <a:pt x="14174" y="19379"/>
                      </a:lnTo>
                      <a:cubicBezTo>
                        <a:pt x="13794" y="19242"/>
                        <a:pt x="13433" y="19075"/>
                        <a:pt x="13105" y="18873"/>
                      </a:cubicBezTo>
                      <a:cubicBezTo>
                        <a:pt x="11770" y="18081"/>
                        <a:pt x="11453" y="16655"/>
                        <a:pt x="11453" y="15207"/>
                      </a:cubicBezTo>
                      <a:cubicBezTo>
                        <a:pt x="11430" y="13736"/>
                        <a:pt x="11588" y="12084"/>
                        <a:pt x="12607" y="10997"/>
                      </a:cubicBezTo>
                      <a:cubicBezTo>
                        <a:pt x="13119" y="10445"/>
                        <a:pt x="13894" y="10133"/>
                        <a:pt x="14653" y="10133"/>
                      </a:cubicBezTo>
                      <a:close/>
                      <a:moveTo>
                        <a:pt x="6105" y="1"/>
                      </a:moveTo>
                      <a:cubicBezTo>
                        <a:pt x="5553" y="1"/>
                        <a:pt x="5003" y="352"/>
                        <a:pt x="5003" y="1062"/>
                      </a:cubicBezTo>
                      <a:cubicBezTo>
                        <a:pt x="4957" y="5860"/>
                        <a:pt x="4256" y="10635"/>
                        <a:pt x="2898" y="15229"/>
                      </a:cubicBezTo>
                      <a:cubicBezTo>
                        <a:pt x="2083" y="18058"/>
                        <a:pt x="1" y="22653"/>
                        <a:pt x="3464" y="24576"/>
                      </a:cubicBezTo>
                      <a:cubicBezTo>
                        <a:pt x="4461" y="25127"/>
                        <a:pt x="5758" y="25359"/>
                        <a:pt x="7101" y="25359"/>
                      </a:cubicBezTo>
                      <a:cubicBezTo>
                        <a:pt x="8957" y="25359"/>
                        <a:pt x="10902" y="24916"/>
                        <a:pt x="12267" y="24260"/>
                      </a:cubicBezTo>
                      <a:cubicBezTo>
                        <a:pt x="13352" y="23740"/>
                        <a:pt x="14295" y="22877"/>
                        <a:pt x="15106" y="21886"/>
                      </a:cubicBezTo>
                      <a:lnTo>
                        <a:pt x="15106" y="21886"/>
                      </a:lnTo>
                      <a:cubicBezTo>
                        <a:pt x="15512" y="21970"/>
                        <a:pt x="15925" y="22036"/>
                        <a:pt x="16341" y="22087"/>
                      </a:cubicBezTo>
                      <a:cubicBezTo>
                        <a:pt x="16789" y="22143"/>
                        <a:pt x="17227" y="22171"/>
                        <a:pt x="17654" y="22171"/>
                      </a:cubicBezTo>
                      <a:cubicBezTo>
                        <a:pt x="21539" y="22171"/>
                        <a:pt x="24490" y="19882"/>
                        <a:pt x="25530" y="15886"/>
                      </a:cubicBezTo>
                      <a:cubicBezTo>
                        <a:pt x="26096" y="13690"/>
                        <a:pt x="26322" y="11450"/>
                        <a:pt x="27205" y="9345"/>
                      </a:cubicBezTo>
                      <a:cubicBezTo>
                        <a:pt x="27566" y="8461"/>
                        <a:pt x="28124" y="7987"/>
                        <a:pt x="29037" y="7987"/>
                      </a:cubicBezTo>
                      <a:cubicBezTo>
                        <a:pt x="29152" y="7987"/>
                        <a:pt x="29273" y="7995"/>
                        <a:pt x="29400" y="8010"/>
                      </a:cubicBezTo>
                      <a:cubicBezTo>
                        <a:pt x="30531" y="8123"/>
                        <a:pt x="30961" y="9073"/>
                        <a:pt x="31256" y="10115"/>
                      </a:cubicBezTo>
                      <a:cubicBezTo>
                        <a:pt x="31400" y="10664"/>
                        <a:pt x="31827" y="10901"/>
                        <a:pt x="32265" y="10901"/>
                      </a:cubicBezTo>
                      <a:cubicBezTo>
                        <a:pt x="32927" y="10901"/>
                        <a:pt x="33615" y="10357"/>
                        <a:pt x="33383" y="9526"/>
                      </a:cubicBezTo>
                      <a:lnTo>
                        <a:pt x="33383" y="9503"/>
                      </a:lnTo>
                      <a:cubicBezTo>
                        <a:pt x="32805" y="7314"/>
                        <a:pt x="31170" y="5721"/>
                        <a:pt x="29096" y="5721"/>
                      </a:cubicBezTo>
                      <a:cubicBezTo>
                        <a:pt x="28490" y="5721"/>
                        <a:pt x="27847" y="5857"/>
                        <a:pt x="27182" y="6154"/>
                      </a:cubicBezTo>
                      <a:cubicBezTo>
                        <a:pt x="24692" y="7286"/>
                        <a:pt x="24217" y="11224"/>
                        <a:pt x="23764" y="13555"/>
                      </a:cubicBezTo>
                      <a:cubicBezTo>
                        <a:pt x="23448" y="15229"/>
                        <a:pt x="23108" y="16995"/>
                        <a:pt x="21954" y="18307"/>
                      </a:cubicBezTo>
                      <a:cubicBezTo>
                        <a:pt x="20880" y="19526"/>
                        <a:pt x="19298" y="19972"/>
                        <a:pt x="17705" y="19972"/>
                      </a:cubicBezTo>
                      <a:cubicBezTo>
                        <a:pt x="17552" y="19972"/>
                        <a:pt x="17399" y="19967"/>
                        <a:pt x="17246" y="19959"/>
                      </a:cubicBezTo>
                      <a:cubicBezTo>
                        <a:pt x="17004" y="19943"/>
                        <a:pt x="16753" y="19921"/>
                        <a:pt x="16498" y="19892"/>
                      </a:cubicBezTo>
                      <a:lnTo>
                        <a:pt x="16498" y="19892"/>
                      </a:lnTo>
                      <a:cubicBezTo>
                        <a:pt x="16734" y="19502"/>
                        <a:pt x="16953" y="19114"/>
                        <a:pt x="17156" y="18737"/>
                      </a:cubicBezTo>
                      <a:cubicBezTo>
                        <a:pt x="18355" y="16519"/>
                        <a:pt x="19532" y="13645"/>
                        <a:pt x="18899" y="11088"/>
                      </a:cubicBezTo>
                      <a:cubicBezTo>
                        <a:pt x="18398" y="9070"/>
                        <a:pt x="16492" y="7946"/>
                        <a:pt x="14541" y="7946"/>
                      </a:cubicBezTo>
                      <a:cubicBezTo>
                        <a:pt x="13932" y="7946"/>
                        <a:pt x="13319" y="8055"/>
                        <a:pt x="12743" y="8281"/>
                      </a:cubicBezTo>
                      <a:cubicBezTo>
                        <a:pt x="9529" y="9549"/>
                        <a:pt x="8895" y="13736"/>
                        <a:pt x="9348" y="16746"/>
                      </a:cubicBezTo>
                      <a:cubicBezTo>
                        <a:pt x="9695" y="18954"/>
                        <a:pt x="11005" y="20310"/>
                        <a:pt x="12730" y="21122"/>
                      </a:cubicBezTo>
                      <a:lnTo>
                        <a:pt x="12730" y="21122"/>
                      </a:lnTo>
                      <a:cubicBezTo>
                        <a:pt x="12630" y="21226"/>
                        <a:pt x="12529" y="21329"/>
                        <a:pt x="12426" y="21431"/>
                      </a:cubicBezTo>
                      <a:cubicBezTo>
                        <a:pt x="11119" y="22645"/>
                        <a:pt x="9102" y="23042"/>
                        <a:pt x="7267" y="23042"/>
                      </a:cubicBezTo>
                      <a:cubicBezTo>
                        <a:pt x="6879" y="23042"/>
                        <a:pt x="6498" y="23024"/>
                        <a:pt x="6134" y="22992"/>
                      </a:cubicBezTo>
                      <a:cubicBezTo>
                        <a:pt x="5433" y="22947"/>
                        <a:pt x="4595" y="22834"/>
                        <a:pt x="4120" y="22268"/>
                      </a:cubicBezTo>
                      <a:cubicBezTo>
                        <a:pt x="3509" y="21544"/>
                        <a:pt x="3735" y="20412"/>
                        <a:pt x="3916" y="19575"/>
                      </a:cubicBezTo>
                      <a:cubicBezTo>
                        <a:pt x="4301" y="17809"/>
                        <a:pt x="4980" y="16112"/>
                        <a:pt x="5433" y="14369"/>
                      </a:cubicBezTo>
                      <a:cubicBezTo>
                        <a:pt x="6609" y="10024"/>
                        <a:pt x="7198" y="5566"/>
                        <a:pt x="7220" y="1062"/>
                      </a:cubicBezTo>
                      <a:cubicBezTo>
                        <a:pt x="7220" y="357"/>
                        <a:pt x="6662" y="1"/>
                        <a:pt x="6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8"/>
                <p:cNvSpPr/>
                <p:nvPr/>
              </p:nvSpPr>
              <p:spPr>
                <a:xfrm>
                  <a:off x="3110950" y="1640951"/>
                  <a:ext cx="177125" cy="187875"/>
                </a:xfrm>
                <a:custGeom>
                  <a:avLst/>
                  <a:gdLst/>
                  <a:ahLst/>
                  <a:cxnLst/>
                  <a:rect l="l" t="t" r="r" b="b"/>
                  <a:pathLst>
                    <a:path w="7085" h="7515" extrusionOk="0">
                      <a:moveTo>
                        <a:pt x="3531" y="0"/>
                      </a:moveTo>
                      <a:cubicBezTo>
                        <a:pt x="1584" y="0"/>
                        <a:pt x="0" y="1245"/>
                        <a:pt x="0" y="2784"/>
                      </a:cubicBezTo>
                      <a:lnTo>
                        <a:pt x="0" y="4730"/>
                      </a:lnTo>
                      <a:cubicBezTo>
                        <a:pt x="0" y="6269"/>
                        <a:pt x="1584" y="7514"/>
                        <a:pt x="3531" y="7514"/>
                      </a:cubicBezTo>
                      <a:cubicBezTo>
                        <a:pt x="5500" y="7514"/>
                        <a:pt x="7084" y="6269"/>
                        <a:pt x="7084" y="4730"/>
                      </a:cubicBezTo>
                      <a:lnTo>
                        <a:pt x="7084" y="2784"/>
                      </a:lnTo>
                      <a:cubicBezTo>
                        <a:pt x="7084" y="1245"/>
                        <a:pt x="5477" y="0"/>
                        <a:pt x="3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8"/>
                <p:cNvSpPr/>
                <p:nvPr/>
              </p:nvSpPr>
              <p:spPr>
                <a:xfrm>
                  <a:off x="3034000" y="1130026"/>
                  <a:ext cx="97900" cy="356475"/>
                </a:xfrm>
                <a:custGeom>
                  <a:avLst/>
                  <a:gdLst/>
                  <a:ahLst/>
                  <a:cxnLst/>
                  <a:rect l="l" t="t" r="r" b="b"/>
                  <a:pathLst>
                    <a:path w="3916" h="14259" extrusionOk="0">
                      <a:moveTo>
                        <a:pt x="1947" y="0"/>
                      </a:moveTo>
                      <a:cubicBezTo>
                        <a:pt x="883" y="0"/>
                        <a:pt x="0" y="883"/>
                        <a:pt x="0" y="1969"/>
                      </a:cubicBezTo>
                      <a:lnTo>
                        <a:pt x="0" y="12312"/>
                      </a:lnTo>
                      <a:cubicBezTo>
                        <a:pt x="0" y="13376"/>
                        <a:pt x="883" y="14259"/>
                        <a:pt x="1947" y="14259"/>
                      </a:cubicBezTo>
                      <a:cubicBezTo>
                        <a:pt x="3033" y="14259"/>
                        <a:pt x="3916" y="13376"/>
                        <a:pt x="3916" y="12312"/>
                      </a:cubicBezTo>
                      <a:lnTo>
                        <a:pt x="3916" y="1969"/>
                      </a:lnTo>
                      <a:cubicBezTo>
                        <a:pt x="3916" y="883"/>
                        <a:pt x="3033" y="0"/>
                        <a:pt x="1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8"/>
                <p:cNvSpPr/>
                <p:nvPr/>
              </p:nvSpPr>
              <p:spPr>
                <a:xfrm>
                  <a:off x="3267100" y="1130026"/>
                  <a:ext cx="97900" cy="356475"/>
                </a:xfrm>
                <a:custGeom>
                  <a:avLst/>
                  <a:gdLst/>
                  <a:ahLst/>
                  <a:cxnLst/>
                  <a:rect l="l" t="t" r="r" b="b"/>
                  <a:pathLst>
                    <a:path w="3916" h="14259" extrusionOk="0">
                      <a:moveTo>
                        <a:pt x="1970" y="0"/>
                      </a:moveTo>
                      <a:cubicBezTo>
                        <a:pt x="883" y="0"/>
                        <a:pt x="1" y="883"/>
                        <a:pt x="1" y="1969"/>
                      </a:cubicBezTo>
                      <a:lnTo>
                        <a:pt x="1" y="12312"/>
                      </a:lnTo>
                      <a:cubicBezTo>
                        <a:pt x="1" y="13376"/>
                        <a:pt x="883" y="14259"/>
                        <a:pt x="1970" y="14259"/>
                      </a:cubicBezTo>
                      <a:cubicBezTo>
                        <a:pt x="3033" y="14259"/>
                        <a:pt x="3916" y="13376"/>
                        <a:pt x="3916" y="12312"/>
                      </a:cubicBezTo>
                      <a:lnTo>
                        <a:pt x="3916" y="1969"/>
                      </a:lnTo>
                      <a:cubicBezTo>
                        <a:pt x="3916" y="883"/>
                        <a:pt x="3033" y="0"/>
                        <a:pt x="1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8"/>
                <p:cNvSpPr/>
                <p:nvPr/>
              </p:nvSpPr>
              <p:spPr>
                <a:xfrm>
                  <a:off x="2972900" y="1362001"/>
                  <a:ext cx="453225" cy="357050"/>
                </a:xfrm>
                <a:custGeom>
                  <a:avLst/>
                  <a:gdLst/>
                  <a:ahLst/>
                  <a:cxnLst/>
                  <a:rect l="l" t="t" r="r" b="b"/>
                  <a:pathLst>
                    <a:path w="18129" h="14282" extrusionOk="0">
                      <a:moveTo>
                        <a:pt x="1403" y="1"/>
                      </a:moveTo>
                      <a:cubicBezTo>
                        <a:pt x="634" y="1"/>
                        <a:pt x="0" y="634"/>
                        <a:pt x="0" y="1404"/>
                      </a:cubicBezTo>
                      <a:lnTo>
                        <a:pt x="0" y="12878"/>
                      </a:lnTo>
                      <a:cubicBezTo>
                        <a:pt x="0" y="13648"/>
                        <a:pt x="634" y="14281"/>
                        <a:pt x="1403" y="14281"/>
                      </a:cubicBezTo>
                      <a:lnTo>
                        <a:pt x="16725" y="14281"/>
                      </a:lnTo>
                      <a:cubicBezTo>
                        <a:pt x="17495" y="14281"/>
                        <a:pt x="18128" y="13648"/>
                        <a:pt x="18128" y="12878"/>
                      </a:cubicBezTo>
                      <a:lnTo>
                        <a:pt x="18128" y="1404"/>
                      </a:lnTo>
                      <a:cubicBezTo>
                        <a:pt x="18128" y="634"/>
                        <a:pt x="17495" y="1"/>
                        <a:pt x="16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8"/>
                <p:cNvSpPr/>
                <p:nvPr/>
              </p:nvSpPr>
              <p:spPr>
                <a:xfrm>
                  <a:off x="2924225" y="1343901"/>
                  <a:ext cx="549975" cy="108100"/>
                </a:xfrm>
                <a:custGeom>
                  <a:avLst/>
                  <a:gdLst/>
                  <a:ahLst/>
                  <a:cxnLst/>
                  <a:rect l="l" t="t" r="r" b="b"/>
                  <a:pathLst>
                    <a:path w="21999" h="4324" extrusionOk="0">
                      <a:moveTo>
                        <a:pt x="1426" y="0"/>
                      </a:moveTo>
                      <a:cubicBezTo>
                        <a:pt x="634" y="0"/>
                        <a:pt x="1" y="634"/>
                        <a:pt x="1" y="1404"/>
                      </a:cubicBezTo>
                      <a:lnTo>
                        <a:pt x="1" y="2920"/>
                      </a:lnTo>
                      <a:cubicBezTo>
                        <a:pt x="1" y="3689"/>
                        <a:pt x="634" y="4323"/>
                        <a:pt x="1426" y="4323"/>
                      </a:cubicBezTo>
                      <a:lnTo>
                        <a:pt x="20596" y="4323"/>
                      </a:lnTo>
                      <a:cubicBezTo>
                        <a:pt x="21365" y="4323"/>
                        <a:pt x="21999" y="3689"/>
                        <a:pt x="21999" y="2920"/>
                      </a:cubicBezTo>
                      <a:lnTo>
                        <a:pt x="21999" y="1404"/>
                      </a:lnTo>
                      <a:cubicBezTo>
                        <a:pt x="21999" y="634"/>
                        <a:pt x="21365" y="0"/>
                        <a:pt x="20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5" name="Google Shape;2865;p68"/>
              <p:cNvGrpSpPr/>
              <p:nvPr/>
            </p:nvGrpSpPr>
            <p:grpSpPr>
              <a:xfrm flipH="1">
                <a:off x="6439719" y="1569465"/>
                <a:ext cx="1418561" cy="2461892"/>
                <a:chOff x="5605550" y="1197700"/>
                <a:chExt cx="720850" cy="1251025"/>
              </a:xfrm>
            </p:grpSpPr>
            <p:sp>
              <p:nvSpPr>
                <p:cNvPr id="2866" name="Google Shape;2866;p68"/>
                <p:cNvSpPr/>
                <p:nvPr/>
              </p:nvSpPr>
              <p:spPr>
                <a:xfrm>
                  <a:off x="5605550" y="1197700"/>
                  <a:ext cx="720850" cy="750850"/>
                </a:xfrm>
                <a:custGeom>
                  <a:avLst/>
                  <a:gdLst/>
                  <a:ahLst/>
                  <a:cxnLst/>
                  <a:rect l="l" t="t" r="r" b="b"/>
                  <a:pathLst>
                    <a:path w="28834" h="30034" extrusionOk="0">
                      <a:moveTo>
                        <a:pt x="14417" y="1"/>
                      </a:moveTo>
                      <a:cubicBezTo>
                        <a:pt x="6451" y="1"/>
                        <a:pt x="1" y="6723"/>
                        <a:pt x="1" y="15006"/>
                      </a:cubicBezTo>
                      <a:cubicBezTo>
                        <a:pt x="1" y="23312"/>
                        <a:pt x="6451" y="30034"/>
                        <a:pt x="14417" y="30034"/>
                      </a:cubicBezTo>
                      <a:cubicBezTo>
                        <a:pt x="22384" y="30034"/>
                        <a:pt x="28834" y="23312"/>
                        <a:pt x="28834" y="15006"/>
                      </a:cubicBezTo>
                      <a:cubicBezTo>
                        <a:pt x="28834" y="6723"/>
                        <a:pt x="22384" y="1"/>
                        <a:pt x="14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8"/>
                <p:cNvSpPr/>
                <p:nvPr/>
              </p:nvSpPr>
              <p:spPr>
                <a:xfrm>
                  <a:off x="5806400" y="1728425"/>
                  <a:ext cx="319150" cy="347425"/>
                </a:xfrm>
                <a:custGeom>
                  <a:avLst/>
                  <a:gdLst/>
                  <a:ahLst/>
                  <a:cxnLst/>
                  <a:rect l="l" t="t" r="r" b="b"/>
                  <a:pathLst>
                    <a:path w="12766" h="13897" extrusionOk="0">
                      <a:moveTo>
                        <a:pt x="3011" y="1"/>
                      </a:moveTo>
                      <a:cubicBezTo>
                        <a:pt x="1336" y="1"/>
                        <a:pt x="1" y="1359"/>
                        <a:pt x="1" y="3011"/>
                      </a:cubicBezTo>
                      <a:lnTo>
                        <a:pt x="1" y="10887"/>
                      </a:lnTo>
                      <a:cubicBezTo>
                        <a:pt x="1" y="12539"/>
                        <a:pt x="1336" y="13897"/>
                        <a:pt x="3011" y="13897"/>
                      </a:cubicBezTo>
                      <a:lnTo>
                        <a:pt x="9755" y="13897"/>
                      </a:lnTo>
                      <a:cubicBezTo>
                        <a:pt x="11407" y="13897"/>
                        <a:pt x="12765" y="12539"/>
                        <a:pt x="12765" y="10887"/>
                      </a:cubicBezTo>
                      <a:lnTo>
                        <a:pt x="12765" y="3011"/>
                      </a:lnTo>
                      <a:cubicBezTo>
                        <a:pt x="12765" y="1359"/>
                        <a:pt x="11407" y="1"/>
                        <a:pt x="9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8"/>
                <p:cNvSpPr/>
                <p:nvPr/>
              </p:nvSpPr>
              <p:spPr>
                <a:xfrm>
                  <a:off x="5830750" y="1609050"/>
                  <a:ext cx="110900" cy="567525"/>
                </a:xfrm>
                <a:custGeom>
                  <a:avLst/>
                  <a:gdLst/>
                  <a:ahLst/>
                  <a:cxnLst/>
                  <a:rect l="l" t="t" r="r" b="b"/>
                  <a:pathLst>
                    <a:path w="4436" h="22701" extrusionOk="0">
                      <a:moveTo>
                        <a:pt x="611" y="0"/>
                      </a:moveTo>
                      <a:lnTo>
                        <a:pt x="0" y="114"/>
                      </a:lnTo>
                      <a:lnTo>
                        <a:pt x="3848" y="22700"/>
                      </a:lnTo>
                      <a:lnTo>
                        <a:pt x="4436" y="22587"/>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8"/>
                <p:cNvSpPr/>
                <p:nvPr/>
              </p:nvSpPr>
              <p:spPr>
                <a:xfrm>
                  <a:off x="5992550" y="1609625"/>
                  <a:ext cx="110375" cy="566950"/>
                </a:xfrm>
                <a:custGeom>
                  <a:avLst/>
                  <a:gdLst/>
                  <a:ahLst/>
                  <a:cxnLst/>
                  <a:rect l="l" t="t" r="r" b="b"/>
                  <a:pathLst>
                    <a:path w="4415" h="22678" extrusionOk="0">
                      <a:moveTo>
                        <a:pt x="3826" y="0"/>
                      </a:moveTo>
                      <a:lnTo>
                        <a:pt x="1" y="22587"/>
                      </a:lnTo>
                      <a:lnTo>
                        <a:pt x="589" y="22677"/>
                      </a:lnTo>
                      <a:lnTo>
                        <a:pt x="4414" y="91"/>
                      </a:lnTo>
                      <a:lnTo>
                        <a:pt x="3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8"/>
                <p:cNvSpPr/>
                <p:nvPr/>
              </p:nvSpPr>
              <p:spPr>
                <a:xfrm>
                  <a:off x="5826775" y="1605125"/>
                  <a:ext cx="278625" cy="64800"/>
                </a:xfrm>
                <a:custGeom>
                  <a:avLst/>
                  <a:gdLst/>
                  <a:ahLst/>
                  <a:cxnLst/>
                  <a:rect l="l" t="t" r="r" b="b"/>
                  <a:pathLst>
                    <a:path w="11145" h="2592" extrusionOk="0">
                      <a:moveTo>
                        <a:pt x="10683" y="0"/>
                      </a:moveTo>
                      <a:cubicBezTo>
                        <a:pt x="10538" y="0"/>
                        <a:pt x="10402" y="82"/>
                        <a:pt x="10366" y="271"/>
                      </a:cubicBezTo>
                      <a:cubicBezTo>
                        <a:pt x="10236" y="1025"/>
                        <a:pt x="9620" y="1586"/>
                        <a:pt x="9106" y="1586"/>
                      </a:cubicBezTo>
                      <a:cubicBezTo>
                        <a:pt x="8727" y="1586"/>
                        <a:pt x="8403" y="1279"/>
                        <a:pt x="8374" y="520"/>
                      </a:cubicBezTo>
                      <a:lnTo>
                        <a:pt x="8374" y="520"/>
                      </a:lnTo>
                      <a:cubicBezTo>
                        <a:pt x="8374" y="520"/>
                        <a:pt x="8374" y="520"/>
                        <a:pt x="8374" y="520"/>
                      </a:cubicBezTo>
                      <a:cubicBezTo>
                        <a:pt x="8363" y="282"/>
                        <a:pt x="8171" y="163"/>
                        <a:pt x="7981" y="163"/>
                      </a:cubicBezTo>
                      <a:cubicBezTo>
                        <a:pt x="7792" y="163"/>
                        <a:pt x="7605" y="282"/>
                        <a:pt x="7605" y="520"/>
                      </a:cubicBezTo>
                      <a:cubicBezTo>
                        <a:pt x="7641" y="1240"/>
                        <a:pt x="7186" y="1630"/>
                        <a:pt x="6741" y="1630"/>
                      </a:cubicBezTo>
                      <a:cubicBezTo>
                        <a:pt x="6376" y="1630"/>
                        <a:pt x="6017" y="1367"/>
                        <a:pt x="5942" y="811"/>
                      </a:cubicBezTo>
                      <a:lnTo>
                        <a:pt x="5942" y="811"/>
                      </a:lnTo>
                      <a:cubicBezTo>
                        <a:pt x="5947" y="766"/>
                        <a:pt x="5951" y="722"/>
                        <a:pt x="5953" y="678"/>
                      </a:cubicBezTo>
                      <a:lnTo>
                        <a:pt x="5930" y="678"/>
                      </a:lnTo>
                      <a:cubicBezTo>
                        <a:pt x="5930" y="418"/>
                        <a:pt x="5744" y="288"/>
                        <a:pt x="5557" y="288"/>
                      </a:cubicBezTo>
                      <a:cubicBezTo>
                        <a:pt x="5370" y="288"/>
                        <a:pt x="5183" y="418"/>
                        <a:pt x="5183" y="678"/>
                      </a:cubicBezTo>
                      <a:cubicBezTo>
                        <a:pt x="5161" y="1394"/>
                        <a:pt x="4739" y="1756"/>
                        <a:pt x="4324" y="1756"/>
                      </a:cubicBezTo>
                      <a:cubicBezTo>
                        <a:pt x="3957" y="1756"/>
                        <a:pt x="3596" y="1472"/>
                        <a:pt x="3522" y="898"/>
                      </a:cubicBezTo>
                      <a:lnTo>
                        <a:pt x="3522" y="898"/>
                      </a:lnTo>
                      <a:cubicBezTo>
                        <a:pt x="3521" y="825"/>
                        <a:pt x="3517" y="752"/>
                        <a:pt x="3509" y="678"/>
                      </a:cubicBezTo>
                      <a:cubicBezTo>
                        <a:pt x="3486" y="438"/>
                        <a:pt x="3295" y="313"/>
                        <a:pt x="3112" y="313"/>
                      </a:cubicBezTo>
                      <a:cubicBezTo>
                        <a:pt x="2933" y="313"/>
                        <a:pt x="2762" y="432"/>
                        <a:pt x="2762" y="678"/>
                      </a:cubicBezTo>
                      <a:cubicBezTo>
                        <a:pt x="2762" y="779"/>
                        <a:pt x="2767" y="878"/>
                        <a:pt x="2779" y="975"/>
                      </a:cubicBezTo>
                      <a:lnTo>
                        <a:pt x="2779" y="975"/>
                      </a:lnTo>
                      <a:cubicBezTo>
                        <a:pt x="2772" y="1428"/>
                        <a:pt x="2602" y="1833"/>
                        <a:pt x="2052" y="1833"/>
                      </a:cubicBezTo>
                      <a:cubicBezTo>
                        <a:pt x="2040" y="1833"/>
                        <a:pt x="2028" y="1833"/>
                        <a:pt x="2015" y="1832"/>
                      </a:cubicBezTo>
                      <a:cubicBezTo>
                        <a:pt x="1313" y="1810"/>
                        <a:pt x="861" y="995"/>
                        <a:pt x="770" y="361"/>
                      </a:cubicBezTo>
                      <a:cubicBezTo>
                        <a:pt x="748" y="123"/>
                        <a:pt x="549" y="5"/>
                        <a:pt x="363" y="5"/>
                      </a:cubicBezTo>
                      <a:cubicBezTo>
                        <a:pt x="176" y="5"/>
                        <a:pt x="1" y="123"/>
                        <a:pt x="23" y="361"/>
                      </a:cubicBezTo>
                      <a:lnTo>
                        <a:pt x="46" y="361"/>
                      </a:lnTo>
                      <a:cubicBezTo>
                        <a:pt x="159" y="1402"/>
                        <a:pt x="770" y="2443"/>
                        <a:pt x="1902" y="2579"/>
                      </a:cubicBezTo>
                      <a:cubicBezTo>
                        <a:pt x="1972" y="2587"/>
                        <a:pt x="2040" y="2592"/>
                        <a:pt x="2105" y="2592"/>
                      </a:cubicBezTo>
                      <a:cubicBezTo>
                        <a:pt x="2596" y="2592"/>
                        <a:pt x="2969" y="2365"/>
                        <a:pt x="3209" y="2019"/>
                      </a:cubicBezTo>
                      <a:lnTo>
                        <a:pt x="3209" y="2019"/>
                      </a:lnTo>
                      <a:cubicBezTo>
                        <a:pt x="3459" y="2308"/>
                        <a:pt x="3814" y="2505"/>
                        <a:pt x="4278" y="2556"/>
                      </a:cubicBezTo>
                      <a:cubicBezTo>
                        <a:pt x="4337" y="2564"/>
                        <a:pt x="4394" y="2568"/>
                        <a:pt x="4450" y="2568"/>
                      </a:cubicBezTo>
                      <a:cubicBezTo>
                        <a:pt x="4965" y="2568"/>
                        <a:pt x="5349" y="2260"/>
                        <a:pt x="5601" y="1845"/>
                      </a:cubicBezTo>
                      <a:lnTo>
                        <a:pt x="5601" y="1845"/>
                      </a:lnTo>
                      <a:cubicBezTo>
                        <a:pt x="5873" y="2179"/>
                        <a:pt x="6274" y="2397"/>
                        <a:pt x="6790" y="2421"/>
                      </a:cubicBezTo>
                      <a:cubicBezTo>
                        <a:pt x="6813" y="2422"/>
                        <a:pt x="6835" y="2422"/>
                        <a:pt x="6857" y="2422"/>
                      </a:cubicBezTo>
                      <a:cubicBezTo>
                        <a:pt x="7355" y="2422"/>
                        <a:pt x="7740" y="2174"/>
                        <a:pt x="7997" y="1813"/>
                      </a:cubicBezTo>
                      <a:lnTo>
                        <a:pt x="7997" y="1813"/>
                      </a:lnTo>
                      <a:cubicBezTo>
                        <a:pt x="8243" y="2165"/>
                        <a:pt x="8622" y="2398"/>
                        <a:pt x="9167" y="2398"/>
                      </a:cubicBezTo>
                      <a:cubicBezTo>
                        <a:pt x="10185" y="2398"/>
                        <a:pt x="10932" y="1380"/>
                        <a:pt x="11090" y="474"/>
                      </a:cubicBezTo>
                      <a:cubicBezTo>
                        <a:pt x="11145" y="188"/>
                        <a:pt x="10904" y="0"/>
                        <a:pt x="106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8"/>
                <p:cNvSpPr/>
                <p:nvPr/>
              </p:nvSpPr>
              <p:spPr>
                <a:xfrm>
                  <a:off x="5748700" y="2004550"/>
                  <a:ext cx="434550" cy="94500"/>
                </a:xfrm>
                <a:custGeom>
                  <a:avLst/>
                  <a:gdLst/>
                  <a:ahLst/>
                  <a:cxnLst/>
                  <a:rect l="l" t="t" r="r" b="b"/>
                  <a:pathLst>
                    <a:path w="17382" h="3780" extrusionOk="0">
                      <a:moveTo>
                        <a:pt x="1720" y="0"/>
                      </a:moveTo>
                      <a:cubicBezTo>
                        <a:pt x="770" y="0"/>
                        <a:pt x="0" y="770"/>
                        <a:pt x="0" y="1720"/>
                      </a:cubicBezTo>
                      <a:lnTo>
                        <a:pt x="0" y="2060"/>
                      </a:lnTo>
                      <a:cubicBezTo>
                        <a:pt x="0" y="3010"/>
                        <a:pt x="770" y="3780"/>
                        <a:pt x="1720" y="3780"/>
                      </a:cubicBezTo>
                      <a:lnTo>
                        <a:pt x="15662" y="3780"/>
                      </a:lnTo>
                      <a:cubicBezTo>
                        <a:pt x="16612" y="3780"/>
                        <a:pt x="17382" y="3010"/>
                        <a:pt x="17382" y="2060"/>
                      </a:cubicBezTo>
                      <a:lnTo>
                        <a:pt x="17382" y="1720"/>
                      </a:lnTo>
                      <a:cubicBezTo>
                        <a:pt x="17382" y="770"/>
                        <a:pt x="16612" y="0"/>
                        <a:pt x="15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8"/>
                <p:cNvSpPr/>
                <p:nvPr/>
              </p:nvSpPr>
              <p:spPr>
                <a:xfrm>
                  <a:off x="5748700" y="2112050"/>
                  <a:ext cx="434550" cy="95075"/>
                </a:xfrm>
                <a:custGeom>
                  <a:avLst/>
                  <a:gdLst/>
                  <a:ahLst/>
                  <a:cxnLst/>
                  <a:rect l="l" t="t" r="r" b="b"/>
                  <a:pathLst>
                    <a:path w="17382" h="3803" extrusionOk="0">
                      <a:moveTo>
                        <a:pt x="1720" y="0"/>
                      </a:moveTo>
                      <a:cubicBezTo>
                        <a:pt x="770" y="0"/>
                        <a:pt x="0" y="770"/>
                        <a:pt x="0" y="1743"/>
                      </a:cubicBezTo>
                      <a:lnTo>
                        <a:pt x="0" y="2082"/>
                      </a:lnTo>
                      <a:cubicBezTo>
                        <a:pt x="0" y="3033"/>
                        <a:pt x="770" y="3802"/>
                        <a:pt x="1720" y="3802"/>
                      </a:cubicBezTo>
                      <a:lnTo>
                        <a:pt x="15662" y="3802"/>
                      </a:lnTo>
                      <a:cubicBezTo>
                        <a:pt x="16612" y="3802"/>
                        <a:pt x="17382" y="3033"/>
                        <a:pt x="17382" y="2082"/>
                      </a:cubicBezTo>
                      <a:lnTo>
                        <a:pt x="17382" y="1743"/>
                      </a:lnTo>
                      <a:cubicBezTo>
                        <a:pt x="17382" y="770"/>
                        <a:pt x="16612" y="0"/>
                        <a:pt x="15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8"/>
                <p:cNvSpPr/>
                <p:nvPr/>
              </p:nvSpPr>
              <p:spPr>
                <a:xfrm>
                  <a:off x="5748700" y="2220125"/>
                  <a:ext cx="434550" cy="95075"/>
                </a:xfrm>
                <a:custGeom>
                  <a:avLst/>
                  <a:gdLst/>
                  <a:ahLst/>
                  <a:cxnLst/>
                  <a:rect l="l" t="t" r="r" b="b"/>
                  <a:pathLst>
                    <a:path w="17382" h="3803" extrusionOk="0">
                      <a:moveTo>
                        <a:pt x="1720" y="0"/>
                      </a:moveTo>
                      <a:cubicBezTo>
                        <a:pt x="770" y="0"/>
                        <a:pt x="0" y="770"/>
                        <a:pt x="0" y="1743"/>
                      </a:cubicBezTo>
                      <a:lnTo>
                        <a:pt x="0" y="2060"/>
                      </a:lnTo>
                      <a:cubicBezTo>
                        <a:pt x="0" y="3033"/>
                        <a:pt x="770" y="3802"/>
                        <a:pt x="1720" y="3802"/>
                      </a:cubicBezTo>
                      <a:lnTo>
                        <a:pt x="15662" y="3802"/>
                      </a:lnTo>
                      <a:cubicBezTo>
                        <a:pt x="16612" y="3802"/>
                        <a:pt x="17382" y="3033"/>
                        <a:pt x="17382" y="2060"/>
                      </a:cubicBezTo>
                      <a:lnTo>
                        <a:pt x="17382" y="1743"/>
                      </a:lnTo>
                      <a:cubicBezTo>
                        <a:pt x="17382" y="770"/>
                        <a:pt x="16612" y="0"/>
                        <a:pt x="15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8"/>
                <p:cNvSpPr/>
                <p:nvPr/>
              </p:nvSpPr>
              <p:spPr>
                <a:xfrm>
                  <a:off x="5808675" y="2325925"/>
                  <a:ext cx="314050" cy="122800"/>
                </a:xfrm>
                <a:custGeom>
                  <a:avLst/>
                  <a:gdLst/>
                  <a:ahLst/>
                  <a:cxnLst/>
                  <a:rect l="l" t="t" r="r" b="b"/>
                  <a:pathLst>
                    <a:path w="12562" h="4912" extrusionOk="0">
                      <a:moveTo>
                        <a:pt x="12561" y="0"/>
                      </a:moveTo>
                      <a:cubicBezTo>
                        <a:pt x="12561" y="2716"/>
                        <a:pt x="9755" y="4911"/>
                        <a:pt x="6292" y="4911"/>
                      </a:cubicBezTo>
                      <a:cubicBezTo>
                        <a:pt x="2829" y="4911"/>
                        <a:pt x="0" y="2716"/>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8"/>
                <p:cNvSpPr/>
                <p:nvPr/>
              </p:nvSpPr>
              <p:spPr>
                <a:xfrm>
                  <a:off x="5718150" y="1301825"/>
                  <a:ext cx="217850" cy="217850"/>
                </a:xfrm>
                <a:custGeom>
                  <a:avLst/>
                  <a:gdLst/>
                  <a:ahLst/>
                  <a:cxnLst/>
                  <a:rect l="l" t="t" r="r" b="b"/>
                  <a:pathLst>
                    <a:path w="8714" h="8714" extrusionOk="0">
                      <a:moveTo>
                        <a:pt x="4368" y="0"/>
                      </a:moveTo>
                      <a:cubicBezTo>
                        <a:pt x="1947" y="0"/>
                        <a:pt x="0" y="1947"/>
                        <a:pt x="0" y="4346"/>
                      </a:cubicBezTo>
                      <a:cubicBezTo>
                        <a:pt x="0" y="6767"/>
                        <a:pt x="1947" y="8714"/>
                        <a:pt x="4368" y="8714"/>
                      </a:cubicBezTo>
                      <a:cubicBezTo>
                        <a:pt x="6767" y="8714"/>
                        <a:pt x="8714" y="6767"/>
                        <a:pt x="8714" y="4346"/>
                      </a:cubicBezTo>
                      <a:cubicBezTo>
                        <a:pt x="8714" y="1947"/>
                        <a:pt x="6767" y="0"/>
                        <a:pt x="4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0" name="Google Shape;1916;p41"/>
          <p:cNvSpPr txBox="1">
            <a:spLocks noGrp="1"/>
          </p:cNvSpPr>
          <p:nvPr>
            <p:ph type="title"/>
          </p:nvPr>
        </p:nvSpPr>
        <p:spPr>
          <a:xfrm>
            <a:off x="3036803" y="1845028"/>
            <a:ext cx="5398806" cy="2331692"/>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vi-VN" sz="3200" dirty="0">
                <a:solidFill>
                  <a:schemeClr val="tx2">
                    <a:lumMod val="75000"/>
                  </a:schemeClr>
                </a:solidFill>
                <a:latin typeface="Arial" panose="020B0604020202020204" pitchFamily="34" charset="0"/>
                <a:cs typeface="Arial" panose="020B0604020202020204" pitchFamily="34" charset="0"/>
              </a:rPr>
              <a:t>MÔ TẢ CƯỜNG ĐỘ DÒNG ĐIỆN VÀ ĐIỆN ÁP XOAY CHIỀU BẰNG ĐỒ THỊ</a:t>
            </a:r>
          </a:p>
        </p:txBody>
      </p:sp>
      <p:sp>
        <p:nvSpPr>
          <p:cNvPr id="51" name="Google Shape;1917;p41"/>
          <p:cNvSpPr txBox="1">
            <a:spLocks noGrp="1"/>
          </p:cNvSpPr>
          <p:nvPr>
            <p:ph type="title" idx="2"/>
          </p:nvPr>
        </p:nvSpPr>
        <p:spPr>
          <a:xfrm>
            <a:off x="7429612" y="834859"/>
            <a:ext cx="912171" cy="832500"/>
          </a:xfrm>
          <a:prstGeom prst="rect">
            <a:avLst/>
          </a:prstGeom>
          <a:solidFill>
            <a:schemeClr val="tx2">
              <a:lumMod val="40000"/>
              <a:lumOff val="60000"/>
            </a:schemeClr>
          </a:solidFill>
        </p:spPr>
        <p:txBody>
          <a:bodyPr spcFirstLastPara="1" wrap="square" lIns="91425" tIns="91425" rIns="91425" bIns="91425" anchor="ctr" anchorCtr="0">
            <a:noAutofit/>
          </a:bodyPr>
          <a:lstStyle/>
          <a:p>
            <a:pPr marL="0" lvl="0" indent="0" rtl="0">
              <a:spcBef>
                <a:spcPts val="0"/>
              </a:spcBef>
              <a:spcAft>
                <a:spcPts val="0"/>
              </a:spcAft>
              <a:buNone/>
            </a:pPr>
            <a:r>
              <a:rPr lang="en-US" sz="5400" u="none" dirty="0">
                <a:latin typeface="Arial" panose="020B0604020202020204" pitchFamily="34" charset="0"/>
                <a:cs typeface="Arial" panose="020B0604020202020204" pitchFamily="34" charset="0"/>
              </a:rPr>
              <a:t>I</a:t>
            </a:r>
            <a:r>
              <a:rPr lang="vi-VN" sz="5400" u="none" dirty="0">
                <a:latin typeface="Arial" panose="020B0604020202020204" pitchFamily="34" charset="0"/>
                <a:cs typeface="Arial" panose="020B0604020202020204" pitchFamily="34" charset="0"/>
              </a:rPr>
              <a:t>.</a:t>
            </a:r>
            <a:endParaRPr sz="5400" u="none" dirty="0">
              <a:latin typeface="Arial" panose="020B0604020202020204" pitchFamily="34" charset="0"/>
              <a:cs typeface="Arial" panose="020B0604020202020204" pitchFamily="34" charset="0"/>
            </a:endParaRPr>
          </a:p>
        </p:txBody>
      </p:sp>
    </p:spTree>
  </p:cSld>
  <p:clrMapOvr>
    <a:masterClrMapping/>
  </p:clrMapOvr>
  <p:transition spd="med">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10B707D-BD0B-928B-7F90-CCBE910358AD}"/>
              </a:ext>
            </a:extLst>
          </p:cNvPr>
          <p:cNvSpPr/>
          <p:nvPr/>
        </p:nvSpPr>
        <p:spPr>
          <a:xfrm>
            <a:off x="708660" y="342900"/>
            <a:ext cx="7726680" cy="1905000"/>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Câu 2: </a:t>
            </a: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Điện áp tức thời của một đoạn mạch có dạng</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 = 40cos100</a:t>
            </a:r>
            <a:r>
              <a:rPr kumimoji="0" lang="el-GR"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π</a:t>
            </a: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 (V)</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Tần số góc của dòng điện là bao nhiêu?</a:t>
            </a:r>
          </a:p>
        </p:txBody>
      </p:sp>
      <p:sp>
        <p:nvSpPr>
          <p:cNvPr id="3" name="Rectangle: Rounded Corners 2">
            <a:extLst>
              <a:ext uri="{FF2B5EF4-FFF2-40B4-BE49-F238E27FC236}">
                <a16:creationId xmlns:a16="http://schemas.microsoft.com/office/drawing/2014/main" id="{8E253E74-2D31-585F-4303-89B01DBB986A}"/>
              </a:ext>
            </a:extLst>
          </p:cNvPr>
          <p:cNvSpPr/>
          <p:nvPr/>
        </p:nvSpPr>
        <p:spPr>
          <a:xfrm>
            <a:off x="769620" y="2571750"/>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nl-NL"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100</a:t>
            </a:r>
            <a:r>
              <a:rPr kumimoji="0" lang="en-US"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π</a:t>
            </a:r>
            <a:r>
              <a:rPr kumimoji="0" lang="nl-NL"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 rad/s</a:t>
            </a:r>
            <a:endParaRPr kumimoji="0" lang="en-US"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BD29DEF1-FE80-1015-5D6E-FA3D5F8FFF86}"/>
              </a:ext>
            </a:extLst>
          </p:cNvPr>
          <p:cNvSpPr/>
          <p:nvPr/>
        </p:nvSpPr>
        <p:spPr>
          <a:xfrm>
            <a:off x="4846320" y="2573111"/>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nl-NL"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50 Hz</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13883F24-D6A4-A734-DF5D-F08CAA23B9AA}"/>
              </a:ext>
            </a:extLst>
          </p:cNvPr>
          <p:cNvSpPr/>
          <p:nvPr/>
        </p:nvSpPr>
        <p:spPr>
          <a:xfrm>
            <a:off x="4846320" y="3769556"/>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D. </a:t>
            </a:r>
            <a:r>
              <a:rPr kumimoji="0" lang="nl-NL"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50 rad/s</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8BD85A09-16A0-DB43-666E-32C18CBF13BA}"/>
              </a:ext>
            </a:extLst>
          </p:cNvPr>
          <p:cNvSpPr/>
          <p:nvPr/>
        </p:nvSpPr>
        <p:spPr>
          <a:xfrm>
            <a:off x="769620" y="3769556"/>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C. </a:t>
            </a:r>
            <a:r>
              <a:rPr kumimoji="0" lang="nl-NL"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100</a:t>
            </a:r>
            <a:r>
              <a:rPr kumimoji="0" lang="en-US"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π</a:t>
            </a:r>
            <a:r>
              <a:rPr kumimoji="0" lang="nl-NL"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 Hz</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7" name="Rectangle: Rounded Corners 20">
            <a:extLst>
              <a:ext uri="{FF2B5EF4-FFF2-40B4-BE49-F238E27FC236}">
                <a16:creationId xmlns:a16="http://schemas.microsoft.com/office/drawing/2014/main" id="{93E0C2A6-EF79-C179-B9B9-DD33C02C3633}"/>
              </a:ext>
            </a:extLst>
          </p:cNvPr>
          <p:cNvSpPr/>
          <p:nvPr/>
        </p:nvSpPr>
        <p:spPr>
          <a:xfrm>
            <a:off x="769620" y="2571749"/>
            <a:ext cx="3528060" cy="944985"/>
          </a:xfrm>
          <a:prstGeom prst="roundRect">
            <a:avLst>
              <a:gd name="adj" fmla="val 10513"/>
            </a:avLst>
          </a:prstGeom>
          <a:solidFill>
            <a:schemeClr val="tx2">
              <a:lumMod val="40000"/>
              <a:lumOff val="60000"/>
            </a:schemeClr>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nl-NL"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100</a:t>
            </a:r>
            <a:r>
              <a:rPr kumimoji="0" lang="en-US"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π</a:t>
            </a:r>
            <a:r>
              <a:rPr kumimoji="0" lang="nl-NL"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 rad/s</a:t>
            </a:r>
            <a:endParaRPr kumimoji="0" lang="en-US"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6F31CE8A-81D6-E0F0-2208-DF7B64901DD3}"/>
              </a:ext>
            </a:extLst>
          </p:cNvPr>
          <p:cNvPicPr>
            <a:picLocks noChangeAspect="1"/>
          </p:cNvPicPr>
          <p:nvPr/>
        </p:nvPicPr>
        <p:blipFill>
          <a:blip r:embed="rId3"/>
          <a:stretch>
            <a:fillRect/>
          </a:stretch>
        </p:blipFill>
        <p:spPr>
          <a:xfrm flipH="1" flipV="1">
            <a:off x="8586417" y="3993371"/>
            <a:ext cx="429829" cy="1150129"/>
          </a:xfrm>
          <a:prstGeom prst="rect">
            <a:avLst/>
          </a:prstGeom>
        </p:spPr>
      </p:pic>
    </p:spTree>
    <p:extLst>
      <p:ext uri="{BB962C8B-B14F-4D97-AF65-F5344CB8AC3E}">
        <p14:creationId xmlns:p14="http://schemas.microsoft.com/office/powerpoint/2010/main" val="135138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EA12884-87B4-467A-5B89-D7D8210FEA36}"/>
              </a:ext>
            </a:extLst>
          </p:cNvPr>
          <p:cNvSpPr/>
          <p:nvPr/>
        </p:nvSpPr>
        <p:spPr>
          <a:xfrm>
            <a:off x="708660" y="342900"/>
            <a:ext cx="7726680" cy="1905000"/>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Câu </a:t>
            </a:r>
            <a:r>
              <a:rPr kumimoji="0" lang="en-US" sz="22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3</a:t>
            </a:r>
            <a:r>
              <a:rPr kumimoji="0" lang="vi-VN" sz="22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Điện áp xoay chiều giữa hai đầu một đoạn mạch </a:t>
            </a:r>
            <a:endPar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có dạng u = 80cos100</a:t>
            </a:r>
            <a:r>
              <a:rPr kumimoji="0" lang="el-GR" sz="2200" b="0" i="0" u="none" strike="noStrike" kern="1200" cap="none" spc="0" normalizeH="0" baseline="0" noProof="0" dirty="0">
                <a:ln>
                  <a:noFill/>
                </a:ln>
                <a:effectLst/>
                <a:uLnTx/>
                <a:uFillTx/>
                <a:latin typeface="Calibri" panose="020F0502020204030204"/>
                <a:ea typeface="+mn-ea"/>
                <a:cs typeface="Arial" panose="020B0604020202020204" pitchFamily="34" charset="0"/>
              </a:rPr>
              <a:t>π</a:t>
            </a: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 (V). Trong 1 s, số lần điện áp u </a:t>
            </a:r>
            <a:endPar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có độ lớn bằng 40 V là</a:t>
            </a:r>
          </a:p>
        </p:txBody>
      </p:sp>
      <p:sp>
        <p:nvSpPr>
          <p:cNvPr id="4" name="Rectangle: Rounded Corners 3">
            <a:extLst>
              <a:ext uri="{FF2B5EF4-FFF2-40B4-BE49-F238E27FC236}">
                <a16:creationId xmlns:a16="http://schemas.microsoft.com/office/drawing/2014/main" id="{9913289D-F6F2-56BF-6435-41B0A73443DF}"/>
              </a:ext>
            </a:extLst>
          </p:cNvPr>
          <p:cNvSpPr/>
          <p:nvPr/>
        </p:nvSpPr>
        <p:spPr>
          <a:xfrm>
            <a:off x="769620" y="2571750"/>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vi-VN"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50 lần</a:t>
            </a:r>
            <a:endParaRPr kumimoji="0" lang="en-US" sz="2200" b="0" i="0" u="none" strike="noStrike" kern="0" cap="none" spc="0" normalizeH="0" baseline="0" noProof="0">
              <a:ln>
                <a:noFill/>
              </a:ln>
              <a:effectLst/>
              <a:uLnTx/>
              <a:uFillTx/>
              <a:latin typeface="Calibri" panose="020F0502020204030204"/>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168259BC-70CA-0134-C3AA-EFFD8F192B8E}"/>
              </a:ext>
            </a:extLst>
          </p:cNvPr>
          <p:cNvSpPr/>
          <p:nvPr/>
        </p:nvSpPr>
        <p:spPr>
          <a:xfrm>
            <a:off x="4846320" y="2573111"/>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vi-VN"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240 lần</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8F9CB75A-46FF-E2A6-35FA-42AD41BF7CCA}"/>
              </a:ext>
            </a:extLst>
          </p:cNvPr>
          <p:cNvSpPr/>
          <p:nvPr/>
        </p:nvSpPr>
        <p:spPr>
          <a:xfrm>
            <a:off x="4846320" y="3769556"/>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D. </a:t>
            </a:r>
            <a:r>
              <a:rPr kumimoji="0" lang="vi-VN"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200 lần</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9DEE5F8E-4458-8091-6405-45CB078FF088}"/>
              </a:ext>
            </a:extLst>
          </p:cNvPr>
          <p:cNvSpPr/>
          <p:nvPr/>
        </p:nvSpPr>
        <p:spPr>
          <a:xfrm>
            <a:off x="769620" y="3769556"/>
            <a:ext cx="3528060"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C. </a:t>
            </a:r>
            <a:r>
              <a:rPr kumimoji="0" lang="vi-VN"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100 lần</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8" name="Rectangle: Rounded Corners 20">
            <a:extLst>
              <a:ext uri="{FF2B5EF4-FFF2-40B4-BE49-F238E27FC236}">
                <a16:creationId xmlns:a16="http://schemas.microsoft.com/office/drawing/2014/main" id="{B0B5B376-2EA5-6365-D423-0A9DC5A1ABA9}"/>
              </a:ext>
            </a:extLst>
          </p:cNvPr>
          <p:cNvSpPr/>
          <p:nvPr/>
        </p:nvSpPr>
        <p:spPr>
          <a:xfrm>
            <a:off x="4846320" y="3769555"/>
            <a:ext cx="3528060" cy="944985"/>
          </a:xfrm>
          <a:prstGeom prst="roundRect">
            <a:avLst>
              <a:gd name="adj" fmla="val 10513"/>
            </a:avLst>
          </a:prstGeom>
          <a:solidFill>
            <a:schemeClr val="tx2">
              <a:lumMod val="40000"/>
              <a:lumOff val="60000"/>
            </a:schemeClr>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D. 200 lần</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09F7E87D-FAF1-2C51-001E-0A2D798214EE}"/>
              </a:ext>
            </a:extLst>
          </p:cNvPr>
          <p:cNvPicPr>
            <a:picLocks noChangeAspect="1"/>
          </p:cNvPicPr>
          <p:nvPr/>
        </p:nvPicPr>
        <p:blipFill>
          <a:blip r:embed="rId3"/>
          <a:stretch>
            <a:fillRect/>
          </a:stretch>
        </p:blipFill>
        <p:spPr>
          <a:xfrm flipH="1" flipV="1">
            <a:off x="8586417" y="3993371"/>
            <a:ext cx="429829" cy="1150129"/>
          </a:xfrm>
          <a:prstGeom prst="rect">
            <a:avLst/>
          </a:prstGeom>
        </p:spPr>
      </p:pic>
    </p:spTree>
    <p:extLst>
      <p:ext uri="{BB962C8B-B14F-4D97-AF65-F5344CB8AC3E}">
        <p14:creationId xmlns:p14="http://schemas.microsoft.com/office/powerpoint/2010/main" val="138637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52B38CB-86E1-790A-ED76-53904FF43CEA}"/>
              </a:ext>
            </a:extLst>
          </p:cNvPr>
          <p:cNvSpPr/>
          <p:nvPr/>
        </p:nvSpPr>
        <p:spPr>
          <a:xfrm>
            <a:off x="708660" y="342900"/>
            <a:ext cx="7726680" cy="1905000"/>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Câu </a:t>
            </a:r>
            <a:r>
              <a:rPr kumimoji="0" lang="en-US" sz="22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4</a:t>
            </a:r>
            <a:r>
              <a:rPr kumimoji="0" lang="vi-VN" sz="2200" b="1"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rPr>
              <a:t>: </a:t>
            </a: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Cường độ dòng điện tức thời giữa hai đầu đoạn mạch có biểu thức: i = 5cos(10</a:t>
            </a:r>
            <a:r>
              <a:rPr kumimoji="0" lang="el-GR"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π</a:t>
            </a: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 + </a:t>
            </a:r>
            <a:r>
              <a:rPr kumimoji="0" lang="el-GR"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π) (</a:t>
            </a: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 Phát biểu nào sau đây </a:t>
            </a:r>
            <a:r>
              <a:rPr kumimoji="0" lang="vi-VN" sz="2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không</a:t>
            </a:r>
            <a:r>
              <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chính xác?</a:t>
            </a:r>
          </a:p>
        </p:txBody>
      </p:sp>
      <p:sp>
        <p:nvSpPr>
          <p:cNvPr id="3" name="Rectangle: Rounded Corners 2">
            <a:extLst>
              <a:ext uri="{FF2B5EF4-FFF2-40B4-BE49-F238E27FC236}">
                <a16:creationId xmlns:a16="http://schemas.microsoft.com/office/drawing/2014/main" id="{34229CCC-A580-EB10-DFC3-42D5E48FEA7E}"/>
              </a:ext>
            </a:extLst>
          </p:cNvPr>
          <p:cNvSpPr/>
          <p:nvPr/>
        </p:nvSpPr>
        <p:spPr>
          <a:xfrm>
            <a:off x="708661" y="2571750"/>
            <a:ext cx="3811968"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2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vi-VN" sz="2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Cường độ dòng điện cực đại là 5 A.</a:t>
            </a:r>
            <a:endParaRPr kumimoji="0" lang="en-US" sz="2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0C060471-2DB9-1FED-3F14-4AB6338FD8A7}"/>
              </a:ext>
            </a:extLst>
          </p:cNvPr>
          <p:cNvSpPr/>
          <p:nvPr/>
        </p:nvSpPr>
        <p:spPr>
          <a:xfrm>
            <a:off x="4623372" y="2573111"/>
            <a:ext cx="3811968"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vi-VN"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Tần số dòng điện là 5 Hz.</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2BAF2324-5B76-003F-0532-5D6FE7F31405}"/>
              </a:ext>
            </a:extLst>
          </p:cNvPr>
          <p:cNvSpPr/>
          <p:nvPr/>
        </p:nvSpPr>
        <p:spPr>
          <a:xfrm>
            <a:off x="4623372" y="3769556"/>
            <a:ext cx="3811968"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D. </a:t>
            </a:r>
            <a:r>
              <a:rPr kumimoji="0" lang="en-US"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Chu kì dòng điện là 0,2 s.</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6EB53110-EF8C-2E86-E4A1-3934C4D311C4}"/>
              </a:ext>
            </a:extLst>
          </p:cNvPr>
          <p:cNvSpPr/>
          <p:nvPr/>
        </p:nvSpPr>
        <p:spPr>
          <a:xfrm>
            <a:off x="708661" y="3769556"/>
            <a:ext cx="3811968" cy="944985"/>
          </a:xfrm>
          <a:prstGeom prst="roundRect">
            <a:avLst>
              <a:gd name="adj" fmla="val 10513"/>
            </a:avLst>
          </a:prstGeom>
          <a:solidFill>
            <a:srgbClr val="FFFFFF"/>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200" b="0" i="0" u="none" strike="noStrike" kern="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C. </a:t>
            </a:r>
            <a:r>
              <a:rPr kumimoji="0" lang="en-US" sz="22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Tần số góc của dòng điện là π rad/s.</a:t>
            </a:r>
            <a:endParaRPr kumimoji="0" lang="vi-VN" sz="2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7" name="Rectangle: Rounded Corners 20">
            <a:extLst>
              <a:ext uri="{FF2B5EF4-FFF2-40B4-BE49-F238E27FC236}">
                <a16:creationId xmlns:a16="http://schemas.microsoft.com/office/drawing/2014/main" id="{01A079A9-4AF6-E0F5-DABE-9109DDE29F12}"/>
              </a:ext>
            </a:extLst>
          </p:cNvPr>
          <p:cNvSpPr/>
          <p:nvPr/>
        </p:nvSpPr>
        <p:spPr>
          <a:xfrm>
            <a:off x="708659" y="3769555"/>
            <a:ext cx="3811969" cy="944985"/>
          </a:xfrm>
          <a:prstGeom prst="roundRect">
            <a:avLst>
              <a:gd name="adj" fmla="val 10513"/>
            </a:avLst>
          </a:prstGeom>
          <a:solidFill>
            <a:schemeClr val="tx2">
              <a:lumMod val="40000"/>
              <a:lumOff val="60000"/>
            </a:schemeClr>
          </a:solidFill>
          <a:ln w="19050" cap="flat" cmpd="sng" algn="ctr">
            <a:solidFill>
              <a:schemeClr val="tx2"/>
            </a:solid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2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C. </a:t>
            </a:r>
            <a:r>
              <a:rPr kumimoji="0" lang="en-US" sz="2200" b="0" i="0" u="none" strike="noStrike" kern="0" cap="none" spc="0" normalizeH="0" baseline="0" noProof="0" dirty="0" err="1">
                <a:ln>
                  <a:noFill/>
                </a:ln>
                <a:effectLst/>
                <a:uLnTx/>
                <a:uFillTx/>
                <a:latin typeface="Arial" panose="020B0604020202020204" pitchFamily="34" charset="0"/>
                <a:ea typeface="+mn-ea"/>
                <a:cs typeface="Arial" panose="020B0604020202020204" pitchFamily="34" charset="0"/>
              </a:rPr>
              <a:t>Tần</a:t>
            </a:r>
            <a:r>
              <a:rPr kumimoji="0" lang="en-US" sz="2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200" b="0" i="0" u="none" strike="noStrike" kern="0" cap="none" spc="0" normalizeH="0" baseline="0" noProof="0" dirty="0" err="1">
                <a:ln>
                  <a:noFill/>
                </a:ln>
                <a:effectLst/>
                <a:uLnTx/>
                <a:uFillTx/>
                <a:latin typeface="Arial" panose="020B0604020202020204" pitchFamily="34" charset="0"/>
                <a:ea typeface="+mn-ea"/>
                <a:cs typeface="Arial" panose="020B0604020202020204" pitchFamily="34" charset="0"/>
              </a:rPr>
              <a:t>số</a:t>
            </a:r>
            <a:r>
              <a:rPr kumimoji="0" lang="en-US" sz="2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200" b="0" i="0" u="none" strike="noStrike" kern="0" cap="none" spc="0" normalizeH="0" baseline="0" noProof="0" dirty="0" err="1">
                <a:ln>
                  <a:noFill/>
                </a:ln>
                <a:effectLst/>
                <a:uLnTx/>
                <a:uFillTx/>
                <a:latin typeface="Arial" panose="020B0604020202020204" pitchFamily="34" charset="0"/>
                <a:ea typeface="+mn-ea"/>
                <a:cs typeface="Arial" panose="020B0604020202020204" pitchFamily="34" charset="0"/>
              </a:rPr>
              <a:t>góc</a:t>
            </a:r>
            <a:r>
              <a:rPr kumimoji="0" lang="en-US" sz="2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200" b="0" i="0" u="none" strike="noStrike" kern="0" cap="none" spc="0" normalizeH="0" baseline="0" noProof="0" dirty="0" err="1">
                <a:ln>
                  <a:noFill/>
                </a:ln>
                <a:effectLst/>
                <a:uLnTx/>
                <a:uFillTx/>
                <a:latin typeface="Arial" panose="020B0604020202020204" pitchFamily="34" charset="0"/>
                <a:ea typeface="+mn-ea"/>
                <a:cs typeface="Arial" panose="020B0604020202020204" pitchFamily="34" charset="0"/>
              </a:rPr>
              <a:t>của</a:t>
            </a:r>
            <a:r>
              <a:rPr kumimoji="0" lang="en-US" sz="2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200" b="0" i="0" u="none" strike="noStrike" kern="0" cap="none" spc="0" normalizeH="0" baseline="0" noProof="0" dirty="0" err="1">
                <a:ln>
                  <a:noFill/>
                </a:ln>
                <a:effectLst/>
                <a:uLnTx/>
                <a:uFillTx/>
                <a:latin typeface="Arial" panose="020B0604020202020204" pitchFamily="34" charset="0"/>
                <a:ea typeface="+mn-ea"/>
                <a:cs typeface="Arial" panose="020B0604020202020204" pitchFamily="34" charset="0"/>
              </a:rPr>
              <a:t>dòng</a:t>
            </a:r>
            <a:r>
              <a:rPr kumimoji="0" lang="en-US" sz="2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200" b="0" i="0" u="none" strike="noStrike" kern="0" cap="none" spc="0" normalizeH="0" baseline="0" noProof="0" dirty="0" err="1">
                <a:ln>
                  <a:noFill/>
                </a:ln>
                <a:effectLst/>
                <a:uLnTx/>
                <a:uFillTx/>
                <a:latin typeface="Arial" panose="020B0604020202020204" pitchFamily="34" charset="0"/>
                <a:ea typeface="+mn-ea"/>
                <a:cs typeface="Arial" panose="020B0604020202020204" pitchFamily="34" charset="0"/>
              </a:rPr>
              <a:t>điện</a:t>
            </a:r>
            <a:r>
              <a:rPr kumimoji="0" lang="en-US" sz="2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2200" b="0" i="0" u="none" strike="noStrike" kern="0" cap="none" spc="0" normalizeH="0" baseline="0" noProof="0" dirty="0" err="1">
                <a:ln>
                  <a:noFill/>
                </a:ln>
                <a:effectLst/>
                <a:uLnTx/>
                <a:uFillTx/>
                <a:latin typeface="Arial" panose="020B0604020202020204" pitchFamily="34" charset="0"/>
                <a:ea typeface="+mn-ea"/>
                <a:cs typeface="Arial" panose="020B0604020202020204" pitchFamily="34" charset="0"/>
              </a:rPr>
              <a:t>là</a:t>
            </a:r>
            <a:r>
              <a:rPr kumimoji="0" lang="en-US" sz="2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π rad/s.</a:t>
            </a:r>
            <a:endParaRPr kumimoji="0" lang="vi-VN"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366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513431-7CB0-81D1-44CE-AC59FEA0750C}"/>
              </a:ext>
            </a:extLst>
          </p:cNvPr>
          <p:cNvSpPr/>
          <p:nvPr/>
        </p:nvSpPr>
        <p:spPr>
          <a:xfrm>
            <a:off x="708660" y="558934"/>
            <a:ext cx="7726680" cy="159947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kern="1200" dirty="0">
                <a:solidFill>
                  <a:schemeClr val="accent4"/>
                </a:solidFill>
                <a:latin typeface="Arial" panose="020B0604020202020204" pitchFamily="34" charset="0"/>
                <a:cs typeface="Arial" panose="020B0604020202020204" pitchFamily="34" charset="0"/>
              </a:rPr>
              <a:t>Câu </a:t>
            </a:r>
            <a:r>
              <a:rPr lang="en-US" sz="2200" b="1" kern="1200" dirty="0">
                <a:solidFill>
                  <a:schemeClr val="accent4"/>
                </a:solidFill>
                <a:latin typeface="Arial" panose="020B0604020202020204" pitchFamily="34" charset="0"/>
                <a:cs typeface="Arial" panose="020B0604020202020204" pitchFamily="34" charset="0"/>
              </a:rPr>
              <a:t>5</a:t>
            </a:r>
            <a:r>
              <a:rPr lang="vi-VN" sz="2200" b="1" kern="1200" dirty="0">
                <a:solidFill>
                  <a:schemeClr val="accent4"/>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Hệ</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số</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tự</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cảm</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của</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cuộn</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dây</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được</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kí</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hiệu</a:t>
            </a:r>
            <a:r>
              <a:rPr lang="en-US" sz="2200" dirty="0">
                <a:solidFill>
                  <a:srgbClr val="000000"/>
                </a:solidFill>
                <a:latin typeface="Arial" panose="020B0604020202020204" pitchFamily="34" charset="0"/>
                <a:ea typeface="Georgia" panose="02040502050405020303" pitchFamily="18" charset="0"/>
                <a:cs typeface="Arial" panose="020B0604020202020204" pitchFamily="34" charset="0"/>
              </a:rPr>
              <a:t> </a:t>
            </a:r>
            <a:r>
              <a:rPr lang="en-US" sz="2200" dirty="0" err="1">
                <a:solidFill>
                  <a:srgbClr val="000000"/>
                </a:solidFill>
                <a:latin typeface="Arial" panose="020B0604020202020204" pitchFamily="34" charset="0"/>
                <a:ea typeface="Georgia" panose="02040502050405020303" pitchFamily="18" charset="0"/>
                <a:cs typeface="Arial" panose="020B0604020202020204" pitchFamily="34" charset="0"/>
              </a:rPr>
              <a:t>là</a:t>
            </a:r>
            <a:endParaRPr lang="en-US" sz="2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9E64FDE5-9863-0C26-3156-B26382A8BCE4}"/>
              </a:ext>
            </a:extLst>
          </p:cNvPr>
          <p:cNvSpPr/>
          <p:nvPr/>
        </p:nvSpPr>
        <p:spPr>
          <a:xfrm>
            <a:off x="708656" y="2425758"/>
            <a:ext cx="3528060" cy="94498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L</a:t>
            </a:r>
            <a:endParaRPr lang="en-US" sz="2200" dirty="0">
              <a:solidFill>
                <a:srgbClr val="00000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610855D9-455C-0349-F3DE-2A9507903BD6}"/>
              </a:ext>
            </a:extLst>
          </p:cNvPr>
          <p:cNvSpPr/>
          <p:nvPr/>
        </p:nvSpPr>
        <p:spPr>
          <a:xfrm>
            <a:off x="4907278" y="2427118"/>
            <a:ext cx="3528060" cy="94498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endParaRPr lang="vi-VN" sz="2200" kern="1200" dirty="0">
              <a:solidFill>
                <a:srgbClr val="000000"/>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52B2EF98-61C2-E376-04B1-8088012B1948}"/>
              </a:ext>
            </a:extLst>
          </p:cNvPr>
          <p:cNvSpPr/>
          <p:nvPr/>
        </p:nvSpPr>
        <p:spPr>
          <a:xfrm>
            <a:off x="4907282" y="3639580"/>
            <a:ext cx="3528060" cy="94498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Z</a:t>
            </a:r>
            <a:r>
              <a:rPr lang="en-US" sz="22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endParaRPr lang="vi-VN" sz="2200" kern="1200" dirty="0">
              <a:solidFill>
                <a:srgbClr val="000000"/>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D14B6BD-EF38-782A-AFAC-97E59218DC0F}"/>
              </a:ext>
            </a:extLst>
          </p:cNvPr>
          <p:cNvSpPr/>
          <p:nvPr/>
        </p:nvSpPr>
        <p:spPr>
          <a:xfrm>
            <a:off x="708660" y="3639581"/>
            <a:ext cx="3528060" cy="94498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Z</a:t>
            </a:r>
            <a:r>
              <a:rPr lang="en-US" sz="22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L</a:t>
            </a:r>
            <a:endParaRPr lang="vi-VN" sz="2200" kern="1200" dirty="0">
              <a:solidFill>
                <a:srgbClr val="000000"/>
              </a:solidFill>
              <a:latin typeface="Arial" panose="020B0604020202020204" pitchFamily="34" charset="0"/>
              <a:cs typeface="Arial" panose="020B0604020202020204" pitchFamily="34" charset="0"/>
            </a:endParaRPr>
          </a:p>
        </p:txBody>
      </p:sp>
      <p:sp>
        <p:nvSpPr>
          <p:cNvPr id="22" name="Rectangle: Rounded Corners 20">
            <a:extLst>
              <a:ext uri="{FF2B5EF4-FFF2-40B4-BE49-F238E27FC236}">
                <a16:creationId xmlns:a16="http://schemas.microsoft.com/office/drawing/2014/main" id="{610855D9-455C-0349-F3DE-2A9507903BD6}"/>
              </a:ext>
            </a:extLst>
          </p:cNvPr>
          <p:cNvSpPr/>
          <p:nvPr/>
        </p:nvSpPr>
        <p:spPr>
          <a:xfrm>
            <a:off x="708656" y="2425757"/>
            <a:ext cx="3528060" cy="944985"/>
          </a:xfrm>
          <a:prstGeom prst="roundRect">
            <a:avLst>
              <a:gd name="adj" fmla="val 10513"/>
            </a:avLst>
          </a:prstGeom>
          <a:solidFill>
            <a:schemeClr val="tx2">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200" dirty="0">
                <a:solidFill>
                  <a:srgbClr val="000000"/>
                </a:solidFill>
                <a:cs typeface="Arial" panose="020B0604020202020204" pitchFamily="34" charset="0"/>
              </a:rPr>
              <a:t>A. L</a:t>
            </a:r>
            <a:endParaRPr lang="vi-VN" sz="2200" kern="1200" dirty="0">
              <a:solidFill>
                <a:srgbClr val="000000"/>
              </a:solidFill>
              <a:cs typeface="Arial" panose="020B0604020202020204" pitchFamily="34" charset="0"/>
            </a:endParaRPr>
          </a:p>
        </p:txBody>
      </p:sp>
      <p:pic>
        <p:nvPicPr>
          <p:cNvPr id="5" name="Picture 4">
            <a:extLst>
              <a:ext uri="{FF2B5EF4-FFF2-40B4-BE49-F238E27FC236}">
                <a16:creationId xmlns:a16="http://schemas.microsoft.com/office/drawing/2014/main" id="{22A400B4-371B-FA89-7ED9-90FED90B43A5}"/>
              </a:ext>
            </a:extLst>
          </p:cNvPr>
          <p:cNvPicPr>
            <a:picLocks noChangeAspect="1"/>
          </p:cNvPicPr>
          <p:nvPr/>
        </p:nvPicPr>
        <p:blipFill>
          <a:blip r:embed="rId3"/>
          <a:stretch>
            <a:fillRect/>
          </a:stretch>
        </p:blipFill>
        <p:spPr>
          <a:xfrm flipH="1" flipV="1">
            <a:off x="8586417" y="3993371"/>
            <a:ext cx="429829" cy="1150129"/>
          </a:xfrm>
          <a:prstGeom prst="rect">
            <a:avLst/>
          </a:prstGeom>
        </p:spPr>
      </p:pic>
    </p:spTree>
    <p:extLst>
      <p:ext uri="{BB962C8B-B14F-4D97-AF65-F5344CB8AC3E}">
        <p14:creationId xmlns:p14="http://schemas.microsoft.com/office/powerpoint/2010/main" val="304909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4" grpId="0" animBg="1"/>
      <p:bldP spid="23"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513431-7CB0-81D1-44CE-AC59FEA0750C}"/>
              </a:ext>
            </a:extLst>
          </p:cNvPr>
          <p:cNvSpPr/>
          <p:nvPr/>
        </p:nvSpPr>
        <p:spPr>
          <a:xfrm>
            <a:off x="708660" y="342899"/>
            <a:ext cx="7726680" cy="183677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kern="1200" dirty="0">
                <a:solidFill>
                  <a:schemeClr val="accent4"/>
                </a:solidFill>
                <a:latin typeface="Arial" panose="020B0604020202020204" pitchFamily="34" charset="0"/>
                <a:cs typeface="Arial" panose="020B0604020202020204" pitchFamily="34" charset="0"/>
              </a:rPr>
              <a:t>Câu </a:t>
            </a:r>
            <a:r>
              <a:rPr lang="en-US" sz="2200" b="1" kern="1200" dirty="0">
                <a:solidFill>
                  <a:schemeClr val="accent4"/>
                </a:solidFill>
                <a:latin typeface="Arial" panose="020B0604020202020204" pitchFamily="34" charset="0"/>
                <a:cs typeface="Arial" panose="020B0604020202020204" pitchFamily="34" charset="0"/>
              </a:rPr>
              <a:t>6</a:t>
            </a:r>
            <a:r>
              <a:rPr lang="vi-VN" sz="2200" b="1" kern="1200" dirty="0">
                <a:solidFill>
                  <a:schemeClr val="accent4"/>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Trong </a:t>
            </a:r>
            <a:r>
              <a:rPr lang="en-US" sz="2200" dirty="0" err="1">
                <a:solidFill>
                  <a:srgbClr val="000000"/>
                </a:solidFill>
                <a:latin typeface="Arial" panose="020B0604020202020204" pitchFamily="34" charset="0"/>
                <a:cs typeface="Arial" panose="020B0604020202020204" pitchFamily="34" charset="0"/>
              </a:rPr>
              <a:t>mạch</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điện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xoay</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chiều</a:t>
            </a:r>
            <a:r>
              <a:rPr lang="en-US" sz="2200" dirty="0">
                <a:solidFill>
                  <a:srgbClr val="000000"/>
                </a:solidFill>
                <a:latin typeface="Arial" panose="020B0604020202020204" pitchFamily="34" charset="0"/>
                <a:cs typeface="Arial" panose="020B0604020202020204" pitchFamily="34" charset="0"/>
              </a:rPr>
              <a:t> R, L, C </a:t>
            </a:r>
            <a:r>
              <a:rPr lang="en-US" sz="2200" dirty="0" err="1">
                <a:solidFill>
                  <a:srgbClr val="000000"/>
                </a:solidFill>
                <a:latin typeface="Arial" panose="020B0604020202020204" pitchFamily="34" charset="0"/>
                <a:cs typeface="Arial" panose="020B0604020202020204" pitchFamily="34" charset="0"/>
              </a:rPr>
              <a:t>nối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tiếp</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với</a:t>
            </a:r>
            <a:r>
              <a:rPr lang="en-US" sz="2200" dirty="0">
                <a:solidFill>
                  <a:srgbClr val="000000"/>
                </a:solidFill>
                <a:latin typeface="Arial" panose="020B0604020202020204" pitchFamily="34" charset="0"/>
                <a:cs typeface="Arial" panose="020B0604020202020204" pitchFamily="34" charset="0"/>
              </a:rPr>
              <a:t> u </a:t>
            </a:r>
            <a:r>
              <a:rPr lang="en-US" sz="2200" dirty="0" err="1">
                <a:solidFill>
                  <a:srgbClr val="000000"/>
                </a:solidFill>
                <a:latin typeface="Arial" panose="020B0604020202020204" pitchFamily="34" charset="0"/>
                <a:cs typeface="Arial" panose="020B0604020202020204" pitchFamily="34" charset="0"/>
              </a:rPr>
              <a:t>và</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là</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điện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áp</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và</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cường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độ</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dòng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điện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tức</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thời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Phát</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biểu</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nào</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sau</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đây</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đúng</a:t>
            </a:r>
            <a:r>
              <a:rPr lang="en-US" sz="2200" dirty="0">
                <a:solidFill>
                  <a:srgbClr val="000000"/>
                </a:solidFill>
                <a:latin typeface="Arial" panose="020B0604020202020204" pitchFamily="34" charset="0"/>
                <a:cs typeface="Arial" panose="020B0604020202020204" pitchFamily="34" charset="0"/>
              </a:rPr>
              <a:t>?</a:t>
            </a:r>
          </a:p>
        </p:txBody>
      </p:sp>
      <p:sp>
        <p:nvSpPr>
          <p:cNvPr id="20" name="Rectangle: Rounded Corners 19">
            <a:extLst>
              <a:ext uri="{FF2B5EF4-FFF2-40B4-BE49-F238E27FC236}">
                <a16:creationId xmlns:a16="http://schemas.microsoft.com/office/drawing/2014/main" id="{9E64FDE5-9863-0C26-3156-B26382A8BCE4}"/>
              </a:ext>
            </a:extLst>
          </p:cNvPr>
          <p:cNvSpPr/>
          <p:nvPr/>
        </p:nvSpPr>
        <p:spPr>
          <a:xfrm>
            <a:off x="769620" y="2437475"/>
            <a:ext cx="3528060" cy="1049982"/>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nl-NL"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u </a:t>
            </a:r>
            <a:r>
              <a:rPr lang="en-US" sz="2200" dirty="0" err="1">
                <a:solidFill>
                  <a:srgbClr val="000000"/>
                </a:solidFill>
                <a:latin typeface="Arial" panose="020B0604020202020204" pitchFamily="34" charset="0"/>
                <a:cs typeface="Arial" panose="020B0604020202020204" pitchFamily="34" charset="0"/>
              </a:rPr>
              <a:t>và</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luôn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luôn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biến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thiên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cùng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tần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số</a:t>
            </a:r>
            <a:r>
              <a:rPr lang="en-US" sz="2200" dirty="0">
                <a:solidFill>
                  <a:srgbClr val="000000"/>
                </a:solidFill>
                <a:latin typeface="Arial" panose="020B0604020202020204" pitchFamily="34" charset="0"/>
                <a:cs typeface="Arial" panose="020B0604020202020204" pitchFamily="34" charset="0"/>
              </a:rPr>
              <a:t>.</a:t>
            </a:r>
          </a:p>
        </p:txBody>
      </p:sp>
      <p:sp>
        <p:nvSpPr>
          <p:cNvPr id="21" name="Rectangle: Rounded Corners 20">
            <a:extLst>
              <a:ext uri="{FF2B5EF4-FFF2-40B4-BE49-F238E27FC236}">
                <a16:creationId xmlns:a16="http://schemas.microsoft.com/office/drawing/2014/main" id="{610855D9-455C-0349-F3DE-2A9507903BD6}"/>
              </a:ext>
            </a:extLst>
          </p:cNvPr>
          <p:cNvSpPr/>
          <p:nvPr/>
        </p:nvSpPr>
        <p:spPr>
          <a:xfrm>
            <a:off x="4846320" y="2438836"/>
            <a:ext cx="3528060" cy="1049982"/>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200" dirty="0">
                <a:solidFill>
                  <a:srgbClr val="000000"/>
                </a:solidFill>
                <a:latin typeface="Arial" panose="020B0604020202020204" pitchFamily="34" charset="0"/>
                <a:cs typeface="Arial" panose="020B0604020202020204" pitchFamily="34" charset="0"/>
              </a:rPr>
              <a:t>u </a:t>
            </a:r>
            <a:r>
              <a:rPr lang="en-US" sz="2200" dirty="0" err="1">
                <a:solidFill>
                  <a:srgbClr val="000000"/>
                </a:solidFill>
                <a:latin typeface="Arial" panose="020B0604020202020204" pitchFamily="34" charset="0"/>
                <a:cs typeface="Arial" panose="020B0604020202020204" pitchFamily="34" charset="0"/>
              </a:rPr>
              <a:t>và</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luôn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cùng</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pha</a:t>
            </a:r>
            <a:r>
              <a:rPr lang="en-US" sz="2200" dirty="0">
                <a:solidFill>
                  <a:srgbClr val="000000"/>
                </a:solidFill>
                <a:latin typeface="Arial" panose="020B0604020202020204" pitchFamily="34" charset="0"/>
                <a:cs typeface="Arial" panose="020B0604020202020204" pitchFamily="34" charset="0"/>
              </a:rPr>
              <a:t>.</a:t>
            </a:r>
          </a:p>
        </p:txBody>
      </p:sp>
      <p:sp>
        <p:nvSpPr>
          <p:cNvPr id="24" name="Rectangle: Rounded Corners 23">
            <a:extLst>
              <a:ext uri="{FF2B5EF4-FFF2-40B4-BE49-F238E27FC236}">
                <a16:creationId xmlns:a16="http://schemas.microsoft.com/office/drawing/2014/main" id="{52B2EF98-61C2-E376-04B1-8088012B1948}"/>
              </a:ext>
            </a:extLst>
          </p:cNvPr>
          <p:cNvSpPr/>
          <p:nvPr/>
        </p:nvSpPr>
        <p:spPr>
          <a:xfrm>
            <a:off x="4846320" y="3664560"/>
            <a:ext cx="3528060" cy="1049982"/>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200" dirty="0">
                <a:solidFill>
                  <a:srgbClr val="000000"/>
                </a:solidFill>
                <a:latin typeface="Arial" panose="020B0604020202020204" pitchFamily="34" charset="0"/>
                <a:cs typeface="Arial" panose="020B0604020202020204" pitchFamily="34" charset="0"/>
              </a:rPr>
              <a:t>u </a:t>
            </a:r>
            <a:r>
              <a:rPr lang="en-US" sz="2200" dirty="0" err="1">
                <a:solidFill>
                  <a:srgbClr val="000000"/>
                </a:solidFill>
                <a:latin typeface="Arial" panose="020B0604020202020204" pitchFamily="34" charset="0"/>
                <a:cs typeface="Arial" panose="020B0604020202020204" pitchFamily="34" charset="0"/>
              </a:rPr>
              <a:t>luôn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chậm</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pha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hơn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góc</a:t>
            </a:r>
            <a:r>
              <a:rPr lang="en-US" sz="2200" dirty="0">
                <a:solidFill>
                  <a:srgbClr val="000000"/>
                </a:solidFill>
                <a:latin typeface="Arial" panose="020B0604020202020204" pitchFamily="34" charset="0"/>
                <a:cs typeface="Arial" panose="020B0604020202020204" pitchFamily="34" charset="0"/>
              </a:rPr>
              <a:t> π/2.</a:t>
            </a:r>
          </a:p>
        </p:txBody>
      </p:sp>
      <p:sp>
        <p:nvSpPr>
          <p:cNvPr id="23" name="Rectangle: Rounded Corners 22">
            <a:extLst>
              <a:ext uri="{FF2B5EF4-FFF2-40B4-BE49-F238E27FC236}">
                <a16:creationId xmlns:a16="http://schemas.microsoft.com/office/drawing/2014/main" id="{FD14B6BD-EF38-782A-AFAC-97E59218DC0F}"/>
              </a:ext>
            </a:extLst>
          </p:cNvPr>
          <p:cNvSpPr/>
          <p:nvPr/>
        </p:nvSpPr>
        <p:spPr>
          <a:xfrm>
            <a:off x="769620" y="3664560"/>
            <a:ext cx="3528060" cy="1049982"/>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2200" dirty="0">
                <a:solidFill>
                  <a:srgbClr val="000000"/>
                </a:solidFill>
                <a:latin typeface="Arial" panose="020B0604020202020204" pitchFamily="34" charset="0"/>
                <a:cs typeface="Arial" panose="020B0604020202020204" pitchFamily="34" charset="0"/>
              </a:rPr>
              <a:t>u </a:t>
            </a:r>
            <a:r>
              <a:rPr lang="en-US" sz="2200" dirty="0" err="1">
                <a:solidFill>
                  <a:srgbClr val="000000"/>
                </a:solidFill>
                <a:latin typeface="Arial" panose="020B0604020202020204" pitchFamily="34" charset="0"/>
                <a:cs typeface="Arial" panose="020B0604020202020204" pitchFamily="34" charset="0"/>
              </a:rPr>
              <a:t>luôn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sớm</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pha</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hơn</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i</a:t>
            </a:r>
            <a:r>
              <a:rPr lang="en-US" sz="2200" dirty="0">
                <a:solidFill>
                  <a:srgbClr val="000000"/>
                </a:solidFill>
                <a:latin typeface="Arial" panose="020B0604020202020204" pitchFamily="34" charset="0"/>
                <a:cs typeface="Arial" panose="020B0604020202020204" pitchFamily="34" charset="0"/>
              </a:rPr>
              <a:t> </a:t>
            </a:r>
            <a:r>
              <a:rPr lang="en-US" sz="2200" dirty="0" err="1">
                <a:solidFill>
                  <a:srgbClr val="000000"/>
                </a:solidFill>
                <a:latin typeface="Arial" panose="020B0604020202020204" pitchFamily="34" charset="0"/>
                <a:cs typeface="Arial" panose="020B0604020202020204" pitchFamily="34" charset="0"/>
              </a:rPr>
              <a:t>góc</a:t>
            </a:r>
            <a:r>
              <a:rPr lang="en-US" sz="2200" dirty="0">
                <a:solidFill>
                  <a:srgbClr val="000000"/>
                </a:solidFill>
                <a:latin typeface="Arial" panose="020B0604020202020204" pitchFamily="34" charset="0"/>
                <a:cs typeface="Arial" panose="020B0604020202020204" pitchFamily="34" charset="0"/>
              </a:rPr>
              <a:t> π/2.</a:t>
            </a:r>
          </a:p>
        </p:txBody>
      </p:sp>
      <p:sp>
        <p:nvSpPr>
          <p:cNvPr id="22" name="Rectangle: Rounded Corners 20">
            <a:extLst>
              <a:ext uri="{FF2B5EF4-FFF2-40B4-BE49-F238E27FC236}">
                <a16:creationId xmlns:a16="http://schemas.microsoft.com/office/drawing/2014/main" id="{610855D9-455C-0349-F3DE-2A9507903BD6}"/>
              </a:ext>
            </a:extLst>
          </p:cNvPr>
          <p:cNvSpPr/>
          <p:nvPr/>
        </p:nvSpPr>
        <p:spPr>
          <a:xfrm>
            <a:off x="769620" y="2437475"/>
            <a:ext cx="3528060" cy="1049982"/>
          </a:xfrm>
          <a:prstGeom prst="roundRect">
            <a:avLst>
              <a:gd name="adj" fmla="val 10513"/>
            </a:avLst>
          </a:prstGeom>
          <a:solidFill>
            <a:schemeClr val="tx2">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buClrTx/>
            </a:pPr>
            <a:r>
              <a:rPr lang="vi-VN" sz="2200" dirty="0">
                <a:solidFill>
                  <a:srgbClr val="000000"/>
                </a:solidFill>
                <a:ea typeface="Times New Roman" panose="02020603050405020304" pitchFamily="18" charset="0"/>
                <a:cs typeface="Arial" panose="020B0604020202020204" pitchFamily="34" charset="0"/>
              </a:rPr>
              <a:t>A. u và i luôn luôn biến thiên cùng tần số.</a:t>
            </a:r>
          </a:p>
        </p:txBody>
      </p:sp>
      <p:pic>
        <p:nvPicPr>
          <p:cNvPr id="2" name="Picture 1">
            <a:extLst>
              <a:ext uri="{FF2B5EF4-FFF2-40B4-BE49-F238E27FC236}">
                <a16:creationId xmlns:a16="http://schemas.microsoft.com/office/drawing/2014/main" id="{69835BB6-78E6-7065-7F24-785D628CDC90}"/>
              </a:ext>
            </a:extLst>
          </p:cNvPr>
          <p:cNvPicPr>
            <a:picLocks noChangeAspect="1"/>
          </p:cNvPicPr>
          <p:nvPr/>
        </p:nvPicPr>
        <p:blipFill>
          <a:blip r:embed="rId3"/>
          <a:stretch>
            <a:fillRect/>
          </a:stretch>
        </p:blipFill>
        <p:spPr>
          <a:xfrm flipH="1" flipV="1">
            <a:off x="8586417" y="3993371"/>
            <a:ext cx="429829" cy="1150129"/>
          </a:xfrm>
          <a:prstGeom prst="rect">
            <a:avLst/>
          </a:prstGeom>
        </p:spPr>
      </p:pic>
    </p:spTree>
    <p:extLst>
      <p:ext uri="{BB962C8B-B14F-4D97-AF65-F5344CB8AC3E}">
        <p14:creationId xmlns:p14="http://schemas.microsoft.com/office/powerpoint/2010/main" val="375031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4" grpId="0" animBg="1"/>
      <p:bldP spid="23"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C8513431-7CB0-81D1-44CE-AC59FEA0750C}"/>
                  </a:ext>
                </a:extLst>
              </p:cNvPr>
              <p:cNvSpPr/>
              <p:nvPr/>
            </p:nvSpPr>
            <p:spPr>
              <a:xfrm>
                <a:off x="636718" y="314988"/>
                <a:ext cx="7870564" cy="3151226"/>
              </a:xfrm>
              <a:prstGeom prst="roundRect">
                <a:avLst>
                  <a:gd name="adj" fmla="val 5675"/>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b="1" kern="1200" dirty="0">
                    <a:solidFill>
                      <a:schemeClr val="accent4"/>
                    </a:solidFill>
                    <a:latin typeface="Arial" panose="020B0604020202020204" pitchFamily="34" charset="0"/>
                    <a:cs typeface="Arial" panose="020B0604020202020204" pitchFamily="34" charset="0"/>
                  </a:rPr>
                  <a:t>Câu </a:t>
                </a:r>
                <a:r>
                  <a:rPr lang="en-US" sz="2200" b="1" kern="1200" dirty="0">
                    <a:solidFill>
                      <a:schemeClr val="accent4"/>
                    </a:solidFill>
                    <a:latin typeface="Arial" panose="020B0604020202020204" pitchFamily="34" charset="0"/>
                    <a:cs typeface="Arial" panose="020B0604020202020204" pitchFamily="34" charset="0"/>
                  </a:rPr>
                  <a:t>7</a:t>
                </a:r>
                <a:r>
                  <a:rPr lang="vi-VN" sz="2200" b="1" kern="1200" dirty="0">
                    <a:solidFill>
                      <a:schemeClr val="accent4"/>
                    </a:solidFill>
                    <a:latin typeface="Arial" panose="020B0604020202020204" pitchFamily="34" charset="0"/>
                    <a:cs typeface="Arial" panose="020B0604020202020204" pitchFamily="34" charset="0"/>
                  </a:rPr>
                  <a:t>: </a:t>
                </a:r>
                <a:r>
                  <a:rPr lang="nl-NL" sz="2200" dirty="0">
                    <a:solidFill>
                      <a:srgbClr val="000000"/>
                    </a:solidFill>
                    <a:latin typeface="Arial" panose="020B0604020202020204" pitchFamily="34" charset="0"/>
                    <a:cs typeface="Arial" panose="020B0604020202020204" pitchFamily="34" charset="0"/>
                  </a:rPr>
                  <a:t>Đặt điện áp xoay chiều có giá trị hiệu dụng </a:t>
                </a:r>
                <a14:m>
                  <m:oMath xmlns:m="http://schemas.openxmlformats.org/officeDocument/2006/math">
                    <m:r>
                      <a:rPr lang="nl-NL" sz="2200" i="1">
                        <a:solidFill>
                          <a:srgbClr val="000000"/>
                        </a:solidFill>
                        <a:latin typeface="Cambria Math" panose="02040503050406030204" pitchFamily="18" charset="0"/>
                      </a:rPr>
                      <m:t>𝑈</m:t>
                    </m:r>
                    <m:r>
                      <a:rPr lang="nl-NL" sz="2200" i="1">
                        <a:solidFill>
                          <a:srgbClr val="000000"/>
                        </a:solidFill>
                        <a:latin typeface="Cambria Math" panose="02040503050406030204" pitchFamily="18" charset="0"/>
                      </a:rPr>
                      <m:t>=30</m:t>
                    </m:r>
                    <m:rad>
                      <m:radPr>
                        <m:degHide m:val="on"/>
                        <m:ctrlPr>
                          <a:rPr lang="en-US" sz="2200" i="1">
                            <a:solidFill>
                              <a:srgbClr val="000000"/>
                            </a:solidFill>
                            <a:latin typeface="Cambria Math" panose="02040503050406030204" pitchFamily="18" charset="0"/>
                          </a:rPr>
                        </m:ctrlPr>
                      </m:radPr>
                      <m:deg/>
                      <m:e>
                        <m:r>
                          <a:rPr lang="nl-NL" sz="2200" i="1">
                            <a:solidFill>
                              <a:srgbClr val="000000"/>
                            </a:solidFill>
                            <a:latin typeface="Cambria Math" panose="02040503050406030204" pitchFamily="18" charset="0"/>
                          </a:rPr>
                          <m:t>2</m:t>
                        </m:r>
                      </m:e>
                    </m:rad>
                    <m:r>
                      <a:rPr lang="nl-NL" sz="2200" i="1">
                        <a:solidFill>
                          <a:srgbClr val="000000"/>
                        </a:solidFill>
                        <a:latin typeface="Cambria Math" panose="02040503050406030204" pitchFamily="18" charset="0"/>
                      </a:rPr>
                      <m:t> </m:t>
                    </m:r>
                    <m:r>
                      <a:rPr lang="nl-NL" sz="2200" i="1">
                        <a:solidFill>
                          <a:srgbClr val="000000"/>
                        </a:solidFill>
                        <a:latin typeface="Cambria Math" panose="02040503050406030204" pitchFamily="18" charset="0"/>
                      </a:rPr>
                      <m:t>𝑉</m:t>
                    </m:r>
                  </m:oMath>
                </a14:m>
                <a:r>
                  <a:rPr lang="nl-NL" sz="2200" dirty="0">
                    <a:solidFill>
                      <a:srgbClr val="000000"/>
                    </a:solidFill>
                    <a:latin typeface="Arial" panose="020B0604020202020204" pitchFamily="34" charset="0"/>
                    <a:cs typeface="Arial" panose="020B0604020202020204" pitchFamily="34" charset="0"/>
                  </a:rPr>
                  <a:t> vào hai đầu đoạn mạch RLC mắc nối tiếp. Biết cuộn dây thuần cảm có độ tự cảm L thay đổi được. Khi điện áp hiệu dụng hai đầu cuộn dây đạt giá trị cực đại thì hiệu điện thế hiệu dụng hai đầu tụ điện là 30 V. Giá trị hiệu điện thế cực đại hai đầu cuộn dây là</a:t>
                </a:r>
                <a:endParaRPr lang="en-US" sz="2200" dirty="0">
                  <a:latin typeface="Arial" panose="020B0604020202020204" pitchFamily="34" charset="0"/>
                  <a:cs typeface="Arial" panose="020B0604020202020204" pitchFamily="34" charset="0"/>
                </a:endParaRPr>
              </a:p>
            </p:txBody>
          </p:sp>
        </mc:Choice>
        <mc:Fallback xmlns="">
          <p:sp>
            <p:nvSpPr>
              <p:cNvPr id="3" name="Rectangle: Rounded Corners 2">
                <a:extLst>
                  <a:ext uri="{FF2B5EF4-FFF2-40B4-BE49-F238E27FC236}">
                    <a16:creationId xmlns:a16="http://schemas.microsoft.com/office/drawing/2014/main" id="{C8513431-7CB0-81D1-44CE-AC59FEA0750C}"/>
                  </a:ext>
                </a:extLst>
              </p:cNvPr>
              <p:cNvSpPr>
                <a:spLocks noRot="1" noChangeAspect="1" noMove="1" noResize="1" noEditPoints="1" noAdjustHandles="1" noChangeArrowheads="1" noChangeShapeType="1" noTextEdit="1"/>
              </p:cNvSpPr>
              <p:nvPr/>
            </p:nvSpPr>
            <p:spPr>
              <a:xfrm>
                <a:off x="636718" y="314988"/>
                <a:ext cx="7870564" cy="3151226"/>
              </a:xfrm>
              <a:prstGeom prst="roundRect">
                <a:avLst>
                  <a:gd name="adj" fmla="val 5675"/>
                </a:avLst>
              </a:prstGeom>
              <a:blipFill>
                <a:blip r:embed="rId3"/>
                <a:stretch>
                  <a:fillRect l="-232" r="-154" b="-2692"/>
                </a:stretch>
              </a:blipFill>
              <a:ln w="19050">
                <a:solidFill>
                  <a:schemeClr val="tx2"/>
                </a:solidFill>
              </a:ln>
            </p:spPr>
            <p:txBody>
              <a:bodyPr/>
              <a:lstStyle/>
              <a:p>
                <a:r>
                  <a:rPr lang="en-US">
                    <a:noFill/>
                  </a:rPr>
                  <a:t> </a:t>
                </a:r>
              </a:p>
            </p:txBody>
          </p:sp>
        </mc:Fallback>
      </mc:AlternateContent>
      <p:sp>
        <p:nvSpPr>
          <p:cNvPr id="20" name="Rectangle: Rounded Corners 19">
            <a:extLst>
              <a:ext uri="{FF2B5EF4-FFF2-40B4-BE49-F238E27FC236}">
                <a16:creationId xmlns:a16="http://schemas.microsoft.com/office/drawing/2014/main" id="{9E64FDE5-9863-0C26-3156-B26382A8BCE4}"/>
              </a:ext>
            </a:extLst>
          </p:cNvPr>
          <p:cNvSpPr/>
          <p:nvPr/>
        </p:nvSpPr>
        <p:spPr>
          <a:xfrm>
            <a:off x="666440" y="3741092"/>
            <a:ext cx="1811256" cy="94498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100 V</a:t>
            </a:r>
            <a:endParaRPr lang="en-US" sz="2200" dirty="0">
              <a:solidFill>
                <a:srgbClr val="00000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610855D9-455C-0349-F3DE-2A9507903BD6}"/>
              </a:ext>
            </a:extLst>
          </p:cNvPr>
          <p:cNvSpPr/>
          <p:nvPr/>
        </p:nvSpPr>
        <p:spPr>
          <a:xfrm>
            <a:off x="2676302" y="3745410"/>
            <a:ext cx="1811256" cy="94498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60 V</a:t>
            </a:r>
            <a:endParaRPr lang="vi-VN" sz="2200" kern="1200" dirty="0">
              <a:solidFill>
                <a:srgbClr val="000000"/>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52B2EF98-61C2-E376-04B1-8088012B1948}"/>
              </a:ext>
            </a:extLst>
          </p:cNvPr>
          <p:cNvSpPr/>
          <p:nvPr/>
        </p:nvSpPr>
        <p:spPr>
          <a:xfrm>
            <a:off x="6696026" y="3741092"/>
            <a:ext cx="1811256" cy="94498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Tx/>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200 V</a:t>
            </a:r>
            <a:endParaRPr lang="vi-VN" sz="2200" kern="1200" dirty="0">
              <a:solidFill>
                <a:srgbClr val="000000"/>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D14B6BD-EF38-782A-AFAC-97E59218DC0F}"/>
              </a:ext>
            </a:extLst>
          </p:cNvPr>
          <p:cNvSpPr/>
          <p:nvPr/>
        </p:nvSpPr>
        <p:spPr>
          <a:xfrm>
            <a:off x="4686164" y="3741092"/>
            <a:ext cx="1811256" cy="944985"/>
          </a:xfrm>
          <a:prstGeom prst="roundRect">
            <a:avLst>
              <a:gd name="adj" fmla="val 10513"/>
            </a:avLst>
          </a:prstGeom>
          <a:solidFill>
            <a:srgbClr val="FFFF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FontTx/>
              <a:buNone/>
            </a:pPr>
            <a:r>
              <a:rPr lang="vi-VN"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150 V</a:t>
            </a:r>
            <a:endParaRPr lang="vi-VN" sz="2200" kern="1200" dirty="0">
              <a:solidFill>
                <a:srgbClr val="000000"/>
              </a:solidFill>
              <a:latin typeface="Arial" panose="020B0604020202020204" pitchFamily="34" charset="0"/>
              <a:cs typeface="Arial" panose="020B0604020202020204" pitchFamily="34" charset="0"/>
            </a:endParaRPr>
          </a:p>
        </p:txBody>
      </p:sp>
      <p:sp>
        <p:nvSpPr>
          <p:cNvPr id="22" name="Rectangle: Rounded Corners 20">
            <a:extLst>
              <a:ext uri="{FF2B5EF4-FFF2-40B4-BE49-F238E27FC236}">
                <a16:creationId xmlns:a16="http://schemas.microsoft.com/office/drawing/2014/main" id="{610855D9-455C-0349-F3DE-2A9507903BD6}"/>
              </a:ext>
            </a:extLst>
          </p:cNvPr>
          <p:cNvSpPr/>
          <p:nvPr/>
        </p:nvSpPr>
        <p:spPr>
          <a:xfrm>
            <a:off x="2676302" y="3741092"/>
            <a:ext cx="1811256" cy="944985"/>
          </a:xfrm>
          <a:prstGeom prst="roundRect">
            <a:avLst>
              <a:gd name="adj" fmla="val 10513"/>
            </a:avLst>
          </a:prstGeom>
          <a:solidFill>
            <a:schemeClr val="tx2">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pPr>
            <a:r>
              <a:rPr lang="en-US" sz="2200" dirty="0">
                <a:solidFill>
                  <a:srgbClr val="000000"/>
                </a:solidFill>
                <a:latin typeface="Arial" panose="020B0604020202020204" pitchFamily="34" charset="0"/>
                <a:cs typeface="Arial" panose="020B0604020202020204" pitchFamily="34" charset="0"/>
              </a:rPr>
              <a:t>B. 60 V</a:t>
            </a:r>
          </a:p>
        </p:txBody>
      </p:sp>
      <p:pic>
        <p:nvPicPr>
          <p:cNvPr id="2" name="Picture 1">
            <a:extLst>
              <a:ext uri="{FF2B5EF4-FFF2-40B4-BE49-F238E27FC236}">
                <a16:creationId xmlns:a16="http://schemas.microsoft.com/office/drawing/2014/main" id="{35EDDDBB-0B06-5931-566F-5B29D6D32558}"/>
              </a:ext>
            </a:extLst>
          </p:cNvPr>
          <p:cNvPicPr>
            <a:picLocks noChangeAspect="1"/>
          </p:cNvPicPr>
          <p:nvPr/>
        </p:nvPicPr>
        <p:blipFill>
          <a:blip r:embed="rId4"/>
          <a:stretch>
            <a:fillRect/>
          </a:stretch>
        </p:blipFill>
        <p:spPr>
          <a:xfrm flipH="1" flipV="1">
            <a:off x="8586417" y="3993371"/>
            <a:ext cx="429829" cy="1150129"/>
          </a:xfrm>
          <a:prstGeom prst="rect">
            <a:avLst/>
          </a:prstGeom>
        </p:spPr>
      </p:pic>
    </p:spTree>
    <p:extLst>
      <p:ext uri="{BB962C8B-B14F-4D97-AF65-F5344CB8AC3E}">
        <p14:creationId xmlns:p14="http://schemas.microsoft.com/office/powerpoint/2010/main" val="40776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4" grpId="0" animBg="1"/>
      <p:bldP spid="23"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04;p24">
            <a:extLst>
              <a:ext uri="{FF2B5EF4-FFF2-40B4-BE49-F238E27FC236}">
                <a16:creationId xmlns:a16="http://schemas.microsoft.com/office/drawing/2014/main" id="{70DAE603-5672-6BBD-FD39-43E70CA46EA3}"/>
              </a:ext>
            </a:extLst>
          </p:cNvPr>
          <p:cNvSpPr/>
          <p:nvPr/>
        </p:nvSpPr>
        <p:spPr>
          <a:xfrm flipH="1" flipV="1">
            <a:off x="720328" y="981634"/>
            <a:ext cx="7153113" cy="3391535"/>
          </a:xfrm>
          <a:custGeom>
            <a:avLst/>
            <a:gdLst/>
            <a:ahLst/>
            <a:cxnLst/>
            <a:rect l="l" t="t" r="r" b="b"/>
            <a:pathLst>
              <a:path w="22609" h="10401" fill="none" extrusionOk="0">
                <a:moveTo>
                  <a:pt x="19388" y="10401"/>
                </a:moveTo>
                <a:lnTo>
                  <a:pt x="19388" y="10401"/>
                </a:lnTo>
                <a:cubicBezTo>
                  <a:pt x="21897" y="10401"/>
                  <a:pt x="21897" y="10401"/>
                  <a:pt x="21897" y="10401"/>
                </a:cubicBezTo>
                <a:cubicBezTo>
                  <a:pt x="22292" y="10401"/>
                  <a:pt x="22609" y="10084"/>
                  <a:pt x="22609" y="9693"/>
                </a:cubicBezTo>
                <a:cubicBezTo>
                  <a:pt x="22609" y="478"/>
                  <a:pt x="22609" y="478"/>
                  <a:pt x="22609" y="478"/>
                </a:cubicBezTo>
                <a:cubicBezTo>
                  <a:pt x="22609" y="215"/>
                  <a:pt x="22394" y="0"/>
                  <a:pt x="22131" y="0"/>
                </a:cubicBezTo>
                <a:cubicBezTo>
                  <a:pt x="478" y="0"/>
                  <a:pt x="478" y="0"/>
                  <a:pt x="478" y="0"/>
                </a:cubicBezTo>
                <a:cubicBezTo>
                  <a:pt x="215" y="0"/>
                  <a:pt x="0" y="215"/>
                  <a:pt x="0" y="478"/>
                </a:cubicBezTo>
                <a:cubicBezTo>
                  <a:pt x="0" y="4670"/>
                  <a:pt x="0" y="4670"/>
                  <a:pt x="0" y="4670"/>
                </a:cubicBezTo>
              </a:path>
            </a:pathLst>
          </a:custGeom>
          <a:noFill/>
          <a:ln w="19050" cap="rnd" cmpd="sng">
            <a:solidFill>
              <a:srgbClr val="333333"/>
            </a:solidFill>
            <a:prstDash val="solid"/>
            <a:round/>
            <a:headEnd type="none" w="sm" len="sm"/>
            <a:tailEnd type="none" w="sm" len="sm"/>
          </a:ln>
        </p:spPr>
        <p:txBody>
          <a:bodyPr spcFirstLastPara="1" wrap="square" lIns="92500" tIns="47500" rIns="92500" bIns="475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2" name="Group 31">
            <a:extLst>
              <a:ext uri="{FF2B5EF4-FFF2-40B4-BE49-F238E27FC236}">
                <a16:creationId xmlns:a16="http://schemas.microsoft.com/office/drawing/2014/main" id="{DD413D72-6BF0-63F0-064A-DEA69C700496}"/>
              </a:ext>
            </a:extLst>
          </p:cNvPr>
          <p:cNvGrpSpPr/>
          <p:nvPr/>
        </p:nvGrpSpPr>
        <p:grpSpPr>
          <a:xfrm>
            <a:off x="6941617" y="2099414"/>
            <a:ext cx="2202383" cy="1721660"/>
            <a:chOff x="6941617" y="2099414"/>
            <a:chExt cx="2202383" cy="1721660"/>
          </a:xfrm>
        </p:grpSpPr>
        <p:cxnSp>
          <p:nvCxnSpPr>
            <p:cNvPr id="8" name="Google Shape;305;p24">
              <a:extLst>
                <a:ext uri="{FF2B5EF4-FFF2-40B4-BE49-F238E27FC236}">
                  <a16:creationId xmlns:a16="http://schemas.microsoft.com/office/drawing/2014/main" id="{CEA3B6CF-BE47-969D-65AB-2AD6CDD3510E}"/>
                </a:ext>
              </a:extLst>
            </p:cNvPr>
            <p:cNvCxnSpPr>
              <a:cxnSpLocks/>
            </p:cNvCxnSpPr>
            <p:nvPr/>
          </p:nvCxnSpPr>
          <p:spPr>
            <a:xfrm>
              <a:off x="8370517" y="2915660"/>
              <a:ext cx="773483" cy="0"/>
            </a:xfrm>
            <a:prstGeom prst="straightConnector1">
              <a:avLst/>
            </a:prstGeom>
            <a:noFill/>
            <a:ln w="19050" cap="flat" cmpd="sng">
              <a:solidFill>
                <a:srgbClr val="333333"/>
              </a:solidFill>
              <a:prstDash val="sysDot"/>
              <a:round/>
              <a:headEnd type="none" w="med" len="med"/>
              <a:tailEnd type="none" w="med" len="med"/>
            </a:ln>
          </p:spPr>
        </p:cxnSp>
        <p:grpSp>
          <p:nvGrpSpPr>
            <p:cNvPr id="9" name="Google Shape;306;p24">
              <a:extLst>
                <a:ext uri="{FF2B5EF4-FFF2-40B4-BE49-F238E27FC236}">
                  <a16:creationId xmlns:a16="http://schemas.microsoft.com/office/drawing/2014/main" id="{FF5FAF6D-1FA8-EFA7-BA56-DA8082BDE0BD}"/>
                </a:ext>
              </a:extLst>
            </p:cNvPr>
            <p:cNvGrpSpPr/>
            <p:nvPr/>
          </p:nvGrpSpPr>
          <p:grpSpPr>
            <a:xfrm flipH="1">
              <a:off x="6941617" y="2099414"/>
              <a:ext cx="1428900" cy="1721660"/>
              <a:chOff x="1141350" y="1773851"/>
              <a:chExt cx="1428900" cy="1721660"/>
            </a:xfrm>
          </p:grpSpPr>
          <p:sp>
            <p:nvSpPr>
              <p:cNvPr id="10" name="Google Shape;307;p24">
                <a:extLst>
                  <a:ext uri="{FF2B5EF4-FFF2-40B4-BE49-F238E27FC236}">
                    <a16:creationId xmlns:a16="http://schemas.microsoft.com/office/drawing/2014/main" id="{C18C9261-0EDC-8105-B007-B10081364625}"/>
                  </a:ext>
                </a:extLst>
              </p:cNvPr>
              <p:cNvSpPr/>
              <p:nvPr/>
            </p:nvSpPr>
            <p:spPr>
              <a:xfrm>
                <a:off x="1706078" y="2474758"/>
                <a:ext cx="810050" cy="945338"/>
              </a:xfrm>
              <a:custGeom>
                <a:avLst/>
                <a:gdLst/>
                <a:ahLst/>
                <a:cxnLst/>
                <a:rect l="l" t="t" r="r" b="b"/>
                <a:pathLst>
                  <a:path w="1826" h="2131" extrusionOk="0">
                    <a:moveTo>
                      <a:pt x="1704" y="2131"/>
                    </a:moveTo>
                    <a:lnTo>
                      <a:pt x="1704" y="2131"/>
                    </a:lnTo>
                    <a:cubicBezTo>
                      <a:pt x="123" y="2131"/>
                      <a:pt x="123" y="2131"/>
                      <a:pt x="123" y="2131"/>
                    </a:cubicBezTo>
                    <a:cubicBezTo>
                      <a:pt x="47" y="2131"/>
                      <a:pt x="0" y="2086"/>
                      <a:pt x="0" y="2009"/>
                    </a:cubicBezTo>
                    <a:cubicBezTo>
                      <a:pt x="0" y="1656"/>
                      <a:pt x="0" y="1656"/>
                      <a:pt x="0" y="1656"/>
                    </a:cubicBezTo>
                    <a:cubicBezTo>
                      <a:pt x="0" y="1625"/>
                      <a:pt x="16" y="1610"/>
                      <a:pt x="47" y="1610"/>
                    </a:cubicBezTo>
                    <a:cubicBezTo>
                      <a:pt x="62" y="1610"/>
                      <a:pt x="78" y="1625"/>
                      <a:pt x="78" y="1656"/>
                    </a:cubicBezTo>
                    <a:cubicBezTo>
                      <a:pt x="78" y="2009"/>
                      <a:pt x="78" y="2009"/>
                      <a:pt x="78" y="2009"/>
                    </a:cubicBezTo>
                    <a:cubicBezTo>
                      <a:pt x="78" y="2040"/>
                      <a:pt x="93" y="2055"/>
                      <a:pt x="123" y="2055"/>
                    </a:cubicBezTo>
                    <a:cubicBezTo>
                      <a:pt x="1704" y="2055"/>
                      <a:pt x="1704" y="2055"/>
                      <a:pt x="1704" y="2055"/>
                    </a:cubicBezTo>
                    <a:cubicBezTo>
                      <a:pt x="1719" y="2055"/>
                      <a:pt x="1735" y="2040"/>
                      <a:pt x="1735" y="2009"/>
                    </a:cubicBezTo>
                    <a:cubicBezTo>
                      <a:pt x="1735" y="46"/>
                      <a:pt x="1735" y="46"/>
                      <a:pt x="1735" y="46"/>
                    </a:cubicBezTo>
                    <a:cubicBezTo>
                      <a:pt x="1735" y="31"/>
                      <a:pt x="1764" y="0"/>
                      <a:pt x="1780" y="0"/>
                    </a:cubicBezTo>
                    <a:cubicBezTo>
                      <a:pt x="1811" y="0"/>
                      <a:pt x="1826" y="31"/>
                      <a:pt x="1826" y="46"/>
                    </a:cubicBezTo>
                    <a:cubicBezTo>
                      <a:pt x="1826" y="2009"/>
                      <a:pt x="1826" y="2009"/>
                      <a:pt x="1826" y="2009"/>
                    </a:cubicBezTo>
                    <a:cubicBezTo>
                      <a:pt x="1826" y="2086"/>
                      <a:pt x="1764" y="2131"/>
                      <a:pt x="1704" y="2131"/>
                    </a:cubicBezTo>
                    <a:close/>
                  </a:path>
                </a:pathLst>
              </a:custGeom>
              <a:solidFill>
                <a:srgbClr val="CEA634"/>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308;p24">
                <a:extLst>
                  <a:ext uri="{FF2B5EF4-FFF2-40B4-BE49-F238E27FC236}">
                    <a16:creationId xmlns:a16="http://schemas.microsoft.com/office/drawing/2014/main" id="{173129C5-F60A-E021-FC5A-D4F6952705AE}"/>
                  </a:ext>
                </a:extLst>
              </p:cNvPr>
              <p:cNvSpPr/>
              <p:nvPr/>
            </p:nvSpPr>
            <p:spPr>
              <a:xfrm>
                <a:off x="1141350" y="1773851"/>
                <a:ext cx="952896" cy="1503403"/>
              </a:xfrm>
              <a:custGeom>
                <a:avLst/>
                <a:gdLst/>
                <a:ahLst/>
                <a:cxnLst/>
                <a:rect l="l" t="t" r="r" b="b"/>
                <a:pathLst>
                  <a:path w="2148" h="3389" extrusionOk="0">
                    <a:moveTo>
                      <a:pt x="2148" y="3190"/>
                    </a:moveTo>
                    <a:lnTo>
                      <a:pt x="2148" y="3190"/>
                    </a:lnTo>
                    <a:cubicBezTo>
                      <a:pt x="2148" y="3298"/>
                      <a:pt x="2056" y="3389"/>
                      <a:pt x="1933" y="3389"/>
                    </a:cubicBezTo>
                    <a:cubicBezTo>
                      <a:pt x="215" y="3389"/>
                      <a:pt x="215" y="3389"/>
                      <a:pt x="215" y="3389"/>
                    </a:cubicBezTo>
                    <a:cubicBezTo>
                      <a:pt x="92" y="3389"/>
                      <a:pt x="0" y="3298"/>
                      <a:pt x="0" y="3190"/>
                    </a:cubicBezTo>
                    <a:cubicBezTo>
                      <a:pt x="0" y="200"/>
                      <a:pt x="0" y="200"/>
                      <a:pt x="0" y="200"/>
                    </a:cubicBezTo>
                    <a:cubicBezTo>
                      <a:pt x="0" y="93"/>
                      <a:pt x="92" y="0"/>
                      <a:pt x="215" y="0"/>
                    </a:cubicBezTo>
                    <a:cubicBezTo>
                      <a:pt x="1933" y="0"/>
                      <a:pt x="1933" y="0"/>
                      <a:pt x="1933" y="0"/>
                    </a:cubicBezTo>
                    <a:cubicBezTo>
                      <a:pt x="2056" y="0"/>
                      <a:pt x="2148" y="93"/>
                      <a:pt x="2148" y="200"/>
                    </a:cubicBezTo>
                    <a:lnTo>
                      <a:pt x="2148" y="3190"/>
                    </a:lnTo>
                    <a:close/>
                  </a:path>
                </a:pathLst>
              </a:custGeom>
              <a:solidFill>
                <a:srgbClr val="63AA8A"/>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309;p24">
                <a:extLst>
                  <a:ext uri="{FF2B5EF4-FFF2-40B4-BE49-F238E27FC236}">
                    <a16:creationId xmlns:a16="http://schemas.microsoft.com/office/drawing/2014/main" id="{4E5E06EB-B7D9-0FF9-BE5E-FB7FE3445E7C}"/>
                  </a:ext>
                </a:extLst>
              </p:cNvPr>
              <p:cNvSpPr/>
              <p:nvPr/>
            </p:nvSpPr>
            <p:spPr>
              <a:xfrm>
                <a:off x="1529517" y="2549285"/>
                <a:ext cx="755485" cy="946225"/>
              </a:xfrm>
              <a:custGeom>
                <a:avLst/>
                <a:gdLst/>
                <a:ahLst/>
                <a:cxnLst/>
                <a:rect l="l" t="t" r="r" b="b"/>
                <a:pathLst>
                  <a:path w="1703" h="2133" extrusionOk="0">
                    <a:moveTo>
                      <a:pt x="1580" y="2133"/>
                    </a:moveTo>
                    <a:lnTo>
                      <a:pt x="1580" y="2133"/>
                    </a:lnTo>
                    <a:cubicBezTo>
                      <a:pt x="122" y="2133"/>
                      <a:pt x="122" y="2133"/>
                      <a:pt x="122" y="2133"/>
                    </a:cubicBezTo>
                    <a:cubicBezTo>
                      <a:pt x="60" y="2133"/>
                      <a:pt x="0" y="2071"/>
                      <a:pt x="0" y="2009"/>
                    </a:cubicBezTo>
                    <a:cubicBezTo>
                      <a:pt x="0" y="1657"/>
                      <a:pt x="0" y="1657"/>
                      <a:pt x="0" y="1657"/>
                    </a:cubicBezTo>
                    <a:cubicBezTo>
                      <a:pt x="0" y="1626"/>
                      <a:pt x="15" y="1611"/>
                      <a:pt x="46" y="1611"/>
                    </a:cubicBezTo>
                    <a:cubicBezTo>
                      <a:pt x="60" y="1611"/>
                      <a:pt x="77" y="1626"/>
                      <a:pt x="77" y="1657"/>
                    </a:cubicBezTo>
                    <a:cubicBezTo>
                      <a:pt x="77" y="2009"/>
                      <a:pt x="77" y="2009"/>
                      <a:pt x="77" y="2009"/>
                    </a:cubicBezTo>
                    <a:cubicBezTo>
                      <a:pt x="77" y="2025"/>
                      <a:pt x="108" y="2040"/>
                      <a:pt x="122" y="2040"/>
                    </a:cubicBezTo>
                    <a:cubicBezTo>
                      <a:pt x="1580" y="2040"/>
                      <a:pt x="1580" y="2040"/>
                      <a:pt x="1580" y="2040"/>
                    </a:cubicBezTo>
                    <a:cubicBezTo>
                      <a:pt x="1595" y="2040"/>
                      <a:pt x="1626" y="2025"/>
                      <a:pt x="1626" y="2009"/>
                    </a:cubicBezTo>
                    <a:cubicBezTo>
                      <a:pt x="1626" y="46"/>
                      <a:pt x="1626" y="46"/>
                      <a:pt x="1626" y="46"/>
                    </a:cubicBezTo>
                    <a:cubicBezTo>
                      <a:pt x="1626" y="15"/>
                      <a:pt x="1641" y="0"/>
                      <a:pt x="1657" y="0"/>
                    </a:cubicBezTo>
                    <a:cubicBezTo>
                      <a:pt x="1686" y="0"/>
                      <a:pt x="1703" y="15"/>
                      <a:pt x="1703" y="46"/>
                    </a:cubicBezTo>
                    <a:cubicBezTo>
                      <a:pt x="1703" y="2009"/>
                      <a:pt x="1703" y="2009"/>
                      <a:pt x="1703" y="2009"/>
                    </a:cubicBezTo>
                    <a:cubicBezTo>
                      <a:pt x="1703" y="2071"/>
                      <a:pt x="1641" y="2133"/>
                      <a:pt x="1580" y="2133"/>
                    </a:cubicBezTo>
                    <a:close/>
                  </a:path>
                </a:pathLst>
              </a:custGeom>
              <a:solidFill>
                <a:srgbClr val="CEA634"/>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310;p24">
                <a:extLst>
                  <a:ext uri="{FF2B5EF4-FFF2-40B4-BE49-F238E27FC236}">
                    <a16:creationId xmlns:a16="http://schemas.microsoft.com/office/drawing/2014/main" id="{0EF3ACB6-1CFE-30B6-E3DD-3A868E9ABE64}"/>
                  </a:ext>
                </a:extLst>
              </p:cNvPr>
              <p:cNvSpPr/>
              <p:nvPr/>
            </p:nvSpPr>
            <p:spPr>
              <a:xfrm>
                <a:off x="2257498" y="1984566"/>
                <a:ext cx="19963" cy="272822"/>
              </a:xfrm>
              <a:custGeom>
                <a:avLst/>
                <a:gdLst/>
                <a:ahLst/>
                <a:cxnLst/>
                <a:rect l="l" t="t" r="r" b="b"/>
                <a:pathLst>
                  <a:path w="45" h="615" extrusionOk="0">
                    <a:moveTo>
                      <a:pt x="45" y="584"/>
                    </a:moveTo>
                    <a:lnTo>
                      <a:pt x="45" y="584"/>
                    </a:lnTo>
                    <a:cubicBezTo>
                      <a:pt x="45" y="598"/>
                      <a:pt x="45" y="615"/>
                      <a:pt x="31" y="615"/>
                    </a:cubicBezTo>
                    <a:lnTo>
                      <a:pt x="31" y="615"/>
                    </a:lnTo>
                    <a:cubicBezTo>
                      <a:pt x="16" y="615"/>
                      <a:pt x="0" y="598"/>
                      <a:pt x="0" y="584"/>
                    </a:cubicBezTo>
                    <a:cubicBezTo>
                      <a:pt x="0" y="31"/>
                      <a:pt x="0" y="31"/>
                      <a:pt x="0" y="31"/>
                    </a:cubicBezTo>
                    <a:cubicBezTo>
                      <a:pt x="0" y="17"/>
                      <a:pt x="16" y="0"/>
                      <a:pt x="31" y="0"/>
                    </a:cubicBezTo>
                    <a:lnTo>
                      <a:pt x="31" y="0"/>
                    </a:lnTo>
                    <a:cubicBezTo>
                      <a:pt x="45" y="0"/>
                      <a:pt x="45" y="17"/>
                      <a:pt x="45" y="31"/>
                    </a:cubicBezTo>
                    <a:lnTo>
                      <a:pt x="45" y="584"/>
                    </a:lnTo>
                    <a:close/>
                  </a:path>
                </a:pathLst>
              </a:custGeom>
              <a:solidFill>
                <a:srgbClr val="BDC1C5"/>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311;p24">
                <a:extLst>
                  <a:ext uri="{FF2B5EF4-FFF2-40B4-BE49-F238E27FC236}">
                    <a16:creationId xmlns:a16="http://schemas.microsoft.com/office/drawing/2014/main" id="{EBCF5609-C184-98EA-7419-862386A9D26E}"/>
                  </a:ext>
                </a:extLst>
              </p:cNvPr>
              <p:cNvSpPr/>
              <p:nvPr/>
            </p:nvSpPr>
            <p:spPr>
              <a:xfrm>
                <a:off x="2230437" y="2141605"/>
                <a:ext cx="74528" cy="448492"/>
              </a:xfrm>
              <a:custGeom>
                <a:avLst/>
                <a:gdLst/>
                <a:ahLst/>
                <a:cxnLst/>
                <a:rect l="l" t="t" r="r" b="b"/>
                <a:pathLst>
                  <a:path w="168" h="1011" extrusionOk="0">
                    <a:moveTo>
                      <a:pt x="168" y="934"/>
                    </a:moveTo>
                    <a:lnTo>
                      <a:pt x="168" y="934"/>
                    </a:lnTo>
                    <a:cubicBezTo>
                      <a:pt x="168" y="980"/>
                      <a:pt x="137" y="1011"/>
                      <a:pt x="92" y="1011"/>
                    </a:cubicBezTo>
                    <a:cubicBezTo>
                      <a:pt x="77" y="1011"/>
                      <a:pt x="77" y="1011"/>
                      <a:pt x="77" y="1011"/>
                    </a:cubicBezTo>
                    <a:cubicBezTo>
                      <a:pt x="30" y="1011"/>
                      <a:pt x="0" y="980"/>
                      <a:pt x="0" y="934"/>
                    </a:cubicBezTo>
                    <a:cubicBezTo>
                      <a:pt x="0" y="76"/>
                      <a:pt x="0" y="76"/>
                      <a:pt x="0" y="76"/>
                    </a:cubicBezTo>
                    <a:cubicBezTo>
                      <a:pt x="0" y="31"/>
                      <a:pt x="30" y="0"/>
                      <a:pt x="77" y="0"/>
                    </a:cubicBezTo>
                    <a:cubicBezTo>
                      <a:pt x="92" y="0"/>
                      <a:pt x="92" y="0"/>
                      <a:pt x="92" y="0"/>
                    </a:cubicBezTo>
                    <a:cubicBezTo>
                      <a:pt x="137" y="0"/>
                      <a:pt x="168" y="31"/>
                      <a:pt x="168" y="76"/>
                    </a:cubicBezTo>
                    <a:lnTo>
                      <a:pt x="168" y="934"/>
                    </a:lnTo>
                    <a:close/>
                  </a:path>
                </a:pathLst>
              </a:custGeom>
              <a:solidFill>
                <a:srgbClr val="4E749C"/>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312;p24">
                <a:extLst>
                  <a:ext uri="{FF2B5EF4-FFF2-40B4-BE49-F238E27FC236}">
                    <a16:creationId xmlns:a16="http://schemas.microsoft.com/office/drawing/2014/main" id="{D16A69EE-EAAC-4A31-AE3F-A2B077923D36}"/>
                  </a:ext>
                </a:extLst>
              </p:cNvPr>
              <p:cNvSpPr/>
              <p:nvPr/>
            </p:nvSpPr>
            <p:spPr>
              <a:xfrm>
                <a:off x="2182969" y="2223230"/>
                <a:ext cx="169906" cy="47910"/>
              </a:xfrm>
              <a:custGeom>
                <a:avLst/>
                <a:gdLst/>
                <a:ahLst/>
                <a:cxnLst/>
                <a:rect l="l" t="t" r="r" b="b"/>
                <a:pathLst>
                  <a:path w="383" h="108" extrusionOk="0">
                    <a:moveTo>
                      <a:pt x="383" y="60"/>
                    </a:moveTo>
                    <a:lnTo>
                      <a:pt x="383" y="60"/>
                    </a:lnTo>
                    <a:cubicBezTo>
                      <a:pt x="383" y="77"/>
                      <a:pt x="352" y="108"/>
                      <a:pt x="337" y="108"/>
                    </a:cubicBezTo>
                    <a:cubicBezTo>
                      <a:pt x="60" y="108"/>
                      <a:pt x="60" y="108"/>
                      <a:pt x="60" y="108"/>
                    </a:cubicBezTo>
                    <a:cubicBezTo>
                      <a:pt x="29" y="108"/>
                      <a:pt x="0" y="77"/>
                      <a:pt x="0" y="60"/>
                    </a:cubicBezTo>
                    <a:lnTo>
                      <a:pt x="0" y="60"/>
                    </a:lnTo>
                    <a:cubicBezTo>
                      <a:pt x="0" y="31"/>
                      <a:pt x="29" y="0"/>
                      <a:pt x="60" y="0"/>
                    </a:cubicBezTo>
                    <a:cubicBezTo>
                      <a:pt x="337" y="0"/>
                      <a:pt x="337" y="0"/>
                      <a:pt x="337" y="0"/>
                    </a:cubicBezTo>
                    <a:cubicBezTo>
                      <a:pt x="352" y="0"/>
                      <a:pt x="383" y="31"/>
                      <a:pt x="383" y="60"/>
                    </a:cubicBezTo>
                    <a:close/>
                  </a:path>
                </a:pathLst>
              </a:custGeom>
              <a:solidFill>
                <a:srgbClr val="4E749C"/>
              </a:solidFill>
              <a:ln>
                <a:noFill/>
              </a:ln>
            </p:spPr>
            <p:txBody>
              <a:bodyPr spcFirstLastPara="1" wrap="square" lIns="90000" tIns="0" rIns="90000" bIns="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313;p24">
                <a:extLst>
                  <a:ext uri="{FF2B5EF4-FFF2-40B4-BE49-F238E27FC236}">
                    <a16:creationId xmlns:a16="http://schemas.microsoft.com/office/drawing/2014/main" id="{88AF20FD-D03F-937A-74EC-791D13B41E7D}"/>
                  </a:ext>
                </a:extLst>
              </p:cNvPr>
              <p:cNvSpPr/>
              <p:nvPr/>
            </p:nvSpPr>
            <p:spPr>
              <a:xfrm>
                <a:off x="2481969" y="1930446"/>
                <a:ext cx="20407" cy="272378"/>
              </a:xfrm>
              <a:custGeom>
                <a:avLst/>
                <a:gdLst/>
                <a:ahLst/>
                <a:cxnLst/>
                <a:rect l="l" t="t" r="r" b="b"/>
                <a:pathLst>
                  <a:path w="46" h="614" extrusionOk="0">
                    <a:moveTo>
                      <a:pt x="46" y="583"/>
                    </a:moveTo>
                    <a:lnTo>
                      <a:pt x="46" y="583"/>
                    </a:lnTo>
                    <a:cubicBezTo>
                      <a:pt x="46" y="598"/>
                      <a:pt x="31" y="614"/>
                      <a:pt x="15" y="614"/>
                    </a:cubicBezTo>
                    <a:lnTo>
                      <a:pt x="15" y="614"/>
                    </a:lnTo>
                    <a:cubicBezTo>
                      <a:pt x="0" y="614"/>
                      <a:pt x="0" y="598"/>
                      <a:pt x="0" y="583"/>
                    </a:cubicBezTo>
                    <a:cubicBezTo>
                      <a:pt x="0" y="31"/>
                      <a:pt x="0" y="31"/>
                      <a:pt x="0" y="31"/>
                    </a:cubicBezTo>
                    <a:cubicBezTo>
                      <a:pt x="0" y="15"/>
                      <a:pt x="0" y="0"/>
                      <a:pt x="15" y="0"/>
                    </a:cubicBezTo>
                    <a:lnTo>
                      <a:pt x="15" y="0"/>
                    </a:lnTo>
                    <a:cubicBezTo>
                      <a:pt x="31" y="0"/>
                      <a:pt x="46" y="15"/>
                      <a:pt x="46" y="31"/>
                    </a:cubicBezTo>
                    <a:lnTo>
                      <a:pt x="46" y="583"/>
                    </a:lnTo>
                    <a:close/>
                  </a:path>
                </a:pathLst>
              </a:custGeom>
              <a:solidFill>
                <a:srgbClr val="BDC1C5"/>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314;p24">
                <a:extLst>
                  <a:ext uri="{FF2B5EF4-FFF2-40B4-BE49-F238E27FC236}">
                    <a16:creationId xmlns:a16="http://schemas.microsoft.com/office/drawing/2014/main" id="{7B4F5E9F-1BDC-9A53-A437-2D88B702F6AE}"/>
                  </a:ext>
                </a:extLst>
              </p:cNvPr>
              <p:cNvSpPr/>
              <p:nvPr/>
            </p:nvSpPr>
            <p:spPr>
              <a:xfrm>
                <a:off x="2454909" y="2086597"/>
                <a:ext cx="74972" cy="449379"/>
              </a:xfrm>
              <a:custGeom>
                <a:avLst/>
                <a:gdLst/>
                <a:ahLst/>
                <a:cxnLst/>
                <a:rect l="l" t="t" r="r" b="b"/>
                <a:pathLst>
                  <a:path w="169" h="1013" extrusionOk="0">
                    <a:moveTo>
                      <a:pt x="169" y="937"/>
                    </a:moveTo>
                    <a:lnTo>
                      <a:pt x="169" y="937"/>
                    </a:lnTo>
                    <a:cubicBezTo>
                      <a:pt x="169" y="982"/>
                      <a:pt x="123" y="1013"/>
                      <a:pt x="92" y="1013"/>
                    </a:cubicBezTo>
                    <a:cubicBezTo>
                      <a:pt x="76" y="1013"/>
                      <a:pt x="76" y="1013"/>
                      <a:pt x="76" y="1013"/>
                    </a:cubicBezTo>
                    <a:cubicBezTo>
                      <a:pt x="31" y="1013"/>
                      <a:pt x="0" y="982"/>
                      <a:pt x="0" y="937"/>
                    </a:cubicBezTo>
                    <a:cubicBezTo>
                      <a:pt x="0" y="78"/>
                      <a:pt x="0" y="78"/>
                      <a:pt x="0" y="78"/>
                    </a:cubicBezTo>
                    <a:cubicBezTo>
                      <a:pt x="0" y="31"/>
                      <a:pt x="31" y="0"/>
                      <a:pt x="76" y="0"/>
                    </a:cubicBezTo>
                    <a:cubicBezTo>
                      <a:pt x="92" y="0"/>
                      <a:pt x="92" y="0"/>
                      <a:pt x="92" y="0"/>
                    </a:cubicBezTo>
                    <a:cubicBezTo>
                      <a:pt x="123" y="0"/>
                      <a:pt x="169" y="31"/>
                      <a:pt x="169" y="78"/>
                    </a:cubicBezTo>
                    <a:lnTo>
                      <a:pt x="169" y="937"/>
                    </a:lnTo>
                    <a:close/>
                  </a:path>
                </a:pathLst>
              </a:custGeom>
              <a:solidFill>
                <a:srgbClr val="97453F"/>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315;p24">
                <a:extLst>
                  <a:ext uri="{FF2B5EF4-FFF2-40B4-BE49-F238E27FC236}">
                    <a16:creationId xmlns:a16="http://schemas.microsoft.com/office/drawing/2014/main" id="{F3752F4F-8A1A-BD18-C350-DA3E1763DD46}"/>
                  </a:ext>
                </a:extLst>
              </p:cNvPr>
              <p:cNvSpPr/>
              <p:nvPr/>
            </p:nvSpPr>
            <p:spPr>
              <a:xfrm>
                <a:off x="2406998" y="2168222"/>
                <a:ext cx="163252" cy="47910"/>
              </a:xfrm>
              <a:custGeom>
                <a:avLst/>
                <a:gdLst/>
                <a:ahLst/>
                <a:cxnLst/>
                <a:rect l="l" t="t" r="r" b="b"/>
                <a:pathLst>
                  <a:path w="368" h="108" extrusionOk="0">
                    <a:moveTo>
                      <a:pt x="368" y="62"/>
                    </a:moveTo>
                    <a:lnTo>
                      <a:pt x="368" y="62"/>
                    </a:lnTo>
                    <a:cubicBezTo>
                      <a:pt x="368" y="78"/>
                      <a:pt x="354" y="108"/>
                      <a:pt x="323" y="108"/>
                    </a:cubicBezTo>
                    <a:cubicBezTo>
                      <a:pt x="47" y="108"/>
                      <a:pt x="47" y="108"/>
                      <a:pt x="47" y="108"/>
                    </a:cubicBezTo>
                    <a:cubicBezTo>
                      <a:pt x="16" y="108"/>
                      <a:pt x="0" y="78"/>
                      <a:pt x="0" y="62"/>
                    </a:cubicBezTo>
                    <a:lnTo>
                      <a:pt x="0" y="62"/>
                    </a:lnTo>
                    <a:cubicBezTo>
                      <a:pt x="0" y="31"/>
                      <a:pt x="16" y="0"/>
                      <a:pt x="47" y="0"/>
                    </a:cubicBezTo>
                    <a:cubicBezTo>
                      <a:pt x="323" y="0"/>
                      <a:pt x="323" y="0"/>
                      <a:pt x="323" y="0"/>
                    </a:cubicBezTo>
                    <a:cubicBezTo>
                      <a:pt x="354" y="0"/>
                      <a:pt x="368" y="31"/>
                      <a:pt x="368" y="62"/>
                    </a:cubicBezTo>
                    <a:close/>
                  </a:path>
                </a:pathLst>
              </a:custGeom>
              <a:solidFill>
                <a:srgbClr val="97453F"/>
              </a:solidFill>
              <a:ln>
                <a:noFill/>
              </a:ln>
            </p:spPr>
            <p:txBody>
              <a:bodyPr spcFirstLastPara="1" wrap="square" lIns="90000" tIns="0" rIns="90000" bIns="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316;p24">
                <a:extLst>
                  <a:ext uri="{FF2B5EF4-FFF2-40B4-BE49-F238E27FC236}">
                    <a16:creationId xmlns:a16="http://schemas.microsoft.com/office/drawing/2014/main" id="{56D4937C-8018-9924-0DD6-F000D0814267}"/>
                  </a:ext>
                </a:extLst>
              </p:cNvPr>
              <p:cNvSpPr/>
              <p:nvPr/>
            </p:nvSpPr>
            <p:spPr>
              <a:xfrm>
                <a:off x="1460756" y="3243094"/>
                <a:ext cx="157041" cy="89166"/>
              </a:xfrm>
              <a:custGeom>
                <a:avLst/>
                <a:gdLst/>
                <a:ahLst/>
                <a:cxnLst/>
                <a:rect l="l" t="t" r="r" b="b"/>
                <a:pathLst>
                  <a:path w="354" h="201" extrusionOk="0">
                    <a:moveTo>
                      <a:pt x="354" y="124"/>
                    </a:moveTo>
                    <a:lnTo>
                      <a:pt x="354" y="124"/>
                    </a:lnTo>
                    <a:cubicBezTo>
                      <a:pt x="354" y="170"/>
                      <a:pt x="323" y="201"/>
                      <a:pt x="277" y="201"/>
                    </a:cubicBezTo>
                    <a:cubicBezTo>
                      <a:pt x="79" y="201"/>
                      <a:pt x="79" y="201"/>
                      <a:pt x="79" y="201"/>
                    </a:cubicBezTo>
                    <a:cubicBezTo>
                      <a:pt x="31" y="201"/>
                      <a:pt x="0" y="170"/>
                      <a:pt x="0" y="124"/>
                    </a:cubicBezTo>
                    <a:cubicBezTo>
                      <a:pt x="0" y="77"/>
                      <a:pt x="0" y="77"/>
                      <a:pt x="0" y="77"/>
                    </a:cubicBezTo>
                    <a:cubicBezTo>
                      <a:pt x="0" y="31"/>
                      <a:pt x="31" y="0"/>
                      <a:pt x="79" y="0"/>
                    </a:cubicBezTo>
                    <a:cubicBezTo>
                      <a:pt x="277" y="0"/>
                      <a:pt x="277" y="0"/>
                      <a:pt x="277" y="0"/>
                    </a:cubicBezTo>
                    <a:cubicBezTo>
                      <a:pt x="323" y="0"/>
                      <a:pt x="354" y="31"/>
                      <a:pt x="354" y="77"/>
                    </a:cubicBezTo>
                    <a:lnTo>
                      <a:pt x="354" y="124"/>
                    </a:lnTo>
                    <a:close/>
                  </a:path>
                </a:pathLst>
              </a:custGeom>
              <a:solidFill>
                <a:srgbClr val="315544"/>
              </a:solidFill>
              <a:ln>
                <a:noFill/>
              </a:ln>
            </p:spPr>
            <p:txBody>
              <a:bodyPr spcFirstLastPara="1" wrap="square" lIns="90000" tIns="27350" rIns="90000" bIns="2735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317;p24">
                <a:extLst>
                  <a:ext uri="{FF2B5EF4-FFF2-40B4-BE49-F238E27FC236}">
                    <a16:creationId xmlns:a16="http://schemas.microsoft.com/office/drawing/2014/main" id="{53B0CE18-9080-4023-FE51-20770713A8B6}"/>
                  </a:ext>
                </a:extLst>
              </p:cNvPr>
              <p:cNvSpPr/>
              <p:nvPr/>
            </p:nvSpPr>
            <p:spPr>
              <a:xfrm>
                <a:off x="1645302" y="3243094"/>
                <a:ext cx="156154" cy="89166"/>
              </a:xfrm>
              <a:custGeom>
                <a:avLst/>
                <a:gdLst/>
                <a:ahLst/>
                <a:cxnLst/>
                <a:rect l="l" t="t" r="r" b="b"/>
                <a:pathLst>
                  <a:path w="352" h="201" extrusionOk="0">
                    <a:moveTo>
                      <a:pt x="352" y="124"/>
                    </a:moveTo>
                    <a:lnTo>
                      <a:pt x="352" y="124"/>
                    </a:lnTo>
                    <a:cubicBezTo>
                      <a:pt x="352" y="170"/>
                      <a:pt x="306" y="201"/>
                      <a:pt x="275" y="201"/>
                    </a:cubicBezTo>
                    <a:cubicBezTo>
                      <a:pt x="76" y="201"/>
                      <a:pt x="76" y="201"/>
                      <a:pt x="76" y="201"/>
                    </a:cubicBezTo>
                    <a:cubicBezTo>
                      <a:pt x="31" y="201"/>
                      <a:pt x="0" y="170"/>
                      <a:pt x="0" y="124"/>
                    </a:cubicBezTo>
                    <a:cubicBezTo>
                      <a:pt x="0" y="77"/>
                      <a:pt x="0" y="77"/>
                      <a:pt x="0" y="77"/>
                    </a:cubicBezTo>
                    <a:cubicBezTo>
                      <a:pt x="0" y="31"/>
                      <a:pt x="31" y="0"/>
                      <a:pt x="76" y="0"/>
                    </a:cubicBezTo>
                    <a:cubicBezTo>
                      <a:pt x="275" y="0"/>
                      <a:pt x="275" y="0"/>
                      <a:pt x="275" y="0"/>
                    </a:cubicBezTo>
                    <a:cubicBezTo>
                      <a:pt x="306" y="0"/>
                      <a:pt x="352" y="31"/>
                      <a:pt x="352" y="77"/>
                    </a:cubicBezTo>
                    <a:lnTo>
                      <a:pt x="352" y="124"/>
                    </a:lnTo>
                    <a:close/>
                  </a:path>
                </a:pathLst>
              </a:custGeom>
              <a:solidFill>
                <a:srgbClr val="315544"/>
              </a:solidFill>
              <a:ln>
                <a:noFill/>
              </a:ln>
            </p:spPr>
            <p:txBody>
              <a:bodyPr spcFirstLastPara="1" wrap="square" lIns="90000" tIns="27350" rIns="90000" bIns="2735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318;p24">
                <a:extLst>
                  <a:ext uri="{FF2B5EF4-FFF2-40B4-BE49-F238E27FC236}">
                    <a16:creationId xmlns:a16="http://schemas.microsoft.com/office/drawing/2014/main" id="{8E0F3DC8-BE6F-6D88-8343-B6657B943F8B}"/>
                  </a:ext>
                </a:extLst>
              </p:cNvPr>
              <p:cNvSpPr/>
              <p:nvPr/>
            </p:nvSpPr>
            <p:spPr>
              <a:xfrm>
                <a:off x="1229630" y="1862573"/>
                <a:ext cx="776335" cy="428530"/>
              </a:xfrm>
              <a:custGeom>
                <a:avLst/>
                <a:gdLst/>
                <a:ahLst/>
                <a:cxnLst/>
                <a:rect l="l" t="t" r="r" b="b"/>
                <a:pathLst>
                  <a:path w="1750" h="966" extrusionOk="0">
                    <a:moveTo>
                      <a:pt x="1750" y="904"/>
                    </a:moveTo>
                    <a:lnTo>
                      <a:pt x="1750" y="904"/>
                    </a:lnTo>
                    <a:cubicBezTo>
                      <a:pt x="1750" y="935"/>
                      <a:pt x="1719" y="966"/>
                      <a:pt x="1688" y="966"/>
                    </a:cubicBezTo>
                    <a:cubicBezTo>
                      <a:pt x="62" y="966"/>
                      <a:pt x="62" y="966"/>
                      <a:pt x="62" y="966"/>
                    </a:cubicBezTo>
                    <a:cubicBezTo>
                      <a:pt x="31" y="966"/>
                      <a:pt x="0" y="935"/>
                      <a:pt x="0" y="904"/>
                    </a:cubicBezTo>
                    <a:cubicBezTo>
                      <a:pt x="0" y="60"/>
                      <a:pt x="0" y="60"/>
                      <a:pt x="0" y="60"/>
                    </a:cubicBezTo>
                    <a:cubicBezTo>
                      <a:pt x="0" y="31"/>
                      <a:pt x="31" y="0"/>
                      <a:pt x="62" y="0"/>
                    </a:cubicBezTo>
                    <a:cubicBezTo>
                      <a:pt x="1688" y="0"/>
                      <a:pt x="1688" y="0"/>
                      <a:pt x="1688" y="0"/>
                    </a:cubicBezTo>
                    <a:cubicBezTo>
                      <a:pt x="1719" y="0"/>
                      <a:pt x="1750" y="31"/>
                      <a:pt x="1750" y="60"/>
                    </a:cubicBezTo>
                    <a:lnTo>
                      <a:pt x="1750" y="904"/>
                    </a:lnTo>
                    <a:close/>
                  </a:path>
                </a:pathLst>
              </a:custGeom>
              <a:solidFill>
                <a:srgbClr val="BDC1C5"/>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319;p24">
                <a:extLst>
                  <a:ext uri="{FF2B5EF4-FFF2-40B4-BE49-F238E27FC236}">
                    <a16:creationId xmlns:a16="http://schemas.microsoft.com/office/drawing/2014/main" id="{440700FF-9AEC-1853-D528-24DC133DD833}"/>
                  </a:ext>
                </a:extLst>
              </p:cNvPr>
              <p:cNvSpPr/>
              <p:nvPr/>
            </p:nvSpPr>
            <p:spPr>
              <a:xfrm>
                <a:off x="1318354" y="2454352"/>
                <a:ext cx="592233" cy="591779"/>
              </a:xfrm>
              <a:custGeom>
                <a:avLst/>
                <a:gdLst/>
                <a:ahLst/>
                <a:cxnLst/>
                <a:rect l="l" t="t" r="r" b="b"/>
                <a:pathLst>
                  <a:path w="1335" h="1334" extrusionOk="0">
                    <a:moveTo>
                      <a:pt x="1335" y="674"/>
                    </a:moveTo>
                    <a:lnTo>
                      <a:pt x="1335" y="674"/>
                    </a:lnTo>
                    <a:cubicBezTo>
                      <a:pt x="1335" y="1042"/>
                      <a:pt x="1043" y="1334"/>
                      <a:pt x="675" y="1334"/>
                    </a:cubicBezTo>
                    <a:cubicBezTo>
                      <a:pt x="307" y="1334"/>
                      <a:pt x="0" y="1042"/>
                      <a:pt x="0" y="674"/>
                    </a:cubicBezTo>
                    <a:cubicBezTo>
                      <a:pt x="0" y="306"/>
                      <a:pt x="307" y="0"/>
                      <a:pt x="675" y="0"/>
                    </a:cubicBezTo>
                    <a:cubicBezTo>
                      <a:pt x="1043" y="0"/>
                      <a:pt x="1335" y="306"/>
                      <a:pt x="1335" y="674"/>
                    </a:cubicBezTo>
                    <a:close/>
                  </a:path>
                </a:pathLst>
              </a:custGeom>
              <a:solidFill>
                <a:srgbClr val="315544"/>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320;p24">
                <a:extLst>
                  <a:ext uri="{FF2B5EF4-FFF2-40B4-BE49-F238E27FC236}">
                    <a16:creationId xmlns:a16="http://schemas.microsoft.com/office/drawing/2014/main" id="{39722DE3-8843-DD0E-5E83-655C953115D9}"/>
                  </a:ext>
                </a:extLst>
              </p:cNvPr>
              <p:cNvSpPr/>
              <p:nvPr/>
            </p:nvSpPr>
            <p:spPr>
              <a:xfrm>
                <a:off x="1389777" y="2517345"/>
                <a:ext cx="464914" cy="464019"/>
              </a:xfrm>
              <a:custGeom>
                <a:avLst/>
                <a:gdLst/>
                <a:ahLst/>
                <a:cxnLst/>
                <a:rect l="l" t="t" r="r" b="b"/>
                <a:pathLst>
                  <a:path w="1048" h="1046" extrusionOk="0">
                    <a:moveTo>
                      <a:pt x="299" y="1024"/>
                    </a:moveTo>
                    <a:lnTo>
                      <a:pt x="299" y="1024"/>
                    </a:lnTo>
                    <a:cubicBezTo>
                      <a:pt x="268" y="1053"/>
                      <a:pt x="239" y="1053"/>
                      <a:pt x="208" y="1024"/>
                    </a:cubicBezTo>
                    <a:cubicBezTo>
                      <a:pt x="23" y="823"/>
                      <a:pt x="23" y="823"/>
                      <a:pt x="23" y="823"/>
                    </a:cubicBezTo>
                    <a:cubicBezTo>
                      <a:pt x="-7" y="809"/>
                      <a:pt x="-7" y="778"/>
                      <a:pt x="23" y="747"/>
                    </a:cubicBezTo>
                    <a:cubicBezTo>
                      <a:pt x="760" y="11"/>
                      <a:pt x="760" y="11"/>
                      <a:pt x="760" y="11"/>
                    </a:cubicBezTo>
                    <a:cubicBezTo>
                      <a:pt x="775" y="-3"/>
                      <a:pt x="806" y="-3"/>
                      <a:pt x="836" y="11"/>
                    </a:cubicBezTo>
                    <a:cubicBezTo>
                      <a:pt x="1035" y="211"/>
                      <a:pt x="1035" y="211"/>
                      <a:pt x="1035" y="211"/>
                    </a:cubicBezTo>
                    <a:cubicBezTo>
                      <a:pt x="1052" y="225"/>
                      <a:pt x="1052" y="271"/>
                      <a:pt x="1035" y="287"/>
                    </a:cubicBezTo>
                    <a:lnTo>
                      <a:pt x="299" y="1024"/>
                    </a:lnTo>
                    <a:close/>
                  </a:path>
                </a:pathLst>
              </a:custGeom>
              <a:solidFill>
                <a:srgbClr val="63AA8A"/>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321;p24">
                <a:extLst>
                  <a:ext uri="{FF2B5EF4-FFF2-40B4-BE49-F238E27FC236}">
                    <a16:creationId xmlns:a16="http://schemas.microsoft.com/office/drawing/2014/main" id="{B9EDE82C-429C-70F6-07FB-1FEE7ECD39FF}"/>
                  </a:ext>
                </a:extLst>
              </p:cNvPr>
              <p:cNvSpPr/>
              <p:nvPr/>
            </p:nvSpPr>
            <p:spPr>
              <a:xfrm>
                <a:off x="1263789" y="1937100"/>
                <a:ext cx="558518" cy="279032"/>
              </a:xfrm>
              <a:custGeom>
                <a:avLst/>
                <a:gdLst/>
                <a:ahLst/>
                <a:cxnLst/>
                <a:rect l="l" t="t" r="r" b="b"/>
                <a:pathLst>
                  <a:path w="1259" h="629" extrusionOk="0">
                    <a:moveTo>
                      <a:pt x="798" y="0"/>
                    </a:moveTo>
                    <a:lnTo>
                      <a:pt x="798" y="0"/>
                    </a:lnTo>
                    <a:cubicBezTo>
                      <a:pt x="492" y="0"/>
                      <a:pt x="200" y="124"/>
                      <a:pt x="0" y="353"/>
                    </a:cubicBezTo>
                    <a:cubicBezTo>
                      <a:pt x="291" y="629"/>
                      <a:pt x="291" y="629"/>
                      <a:pt x="291" y="629"/>
                    </a:cubicBezTo>
                    <a:cubicBezTo>
                      <a:pt x="430" y="476"/>
                      <a:pt x="614" y="399"/>
                      <a:pt x="798" y="399"/>
                    </a:cubicBezTo>
                    <a:cubicBezTo>
                      <a:pt x="891" y="399"/>
                      <a:pt x="967" y="415"/>
                      <a:pt x="1044" y="445"/>
                    </a:cubicBezTo>
                    <a:cubicBezTo>
                      <a:pt x="1259" y="93"/>
                      <a:pt x="1259" y="93"/>
                      <a:pt x="1259" y="93"/>
                    </a:cubicBezTo>
                    <a:cubicBezTo>
                      <a:pt x="1120" y="31"/>
                      <a:pt x="967" y="0"/>
                      <a:pt x="798" y="0"/>
                    </a:cubicBezTo>
                    <a:close/>
                  </a:path>
                </a:pathLst>
              </a:custGeom>
              <a:solidFill>
                <a:srgbClr val="4E749C"/>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322;p24">
                <a:extLst>
                  <a:ext uri="{FF2B5EF4-FFF2-40B4-BE49-F238E27FC236}">
                    <a16:creationId xmlns:a16="http://schemas.microsoft.com/office/drawing/2014/main" id="{5DA4B796-3B46-8229-2F51-392305931668}"/>
                  </a:ext>
                </a:extLst>
              </p:cNvPr>
              <p:cNvSpPr/>
              <p:nvPr/>
            </p:nvSpPr>
            <p:spPr>
              <a:xfrm>
                <a:off x="1726928" y="1978356"/>
                <a:ext cx="251533" cy="237776"/>
              </a:xfrm>
              <a:custGeom>
                <a:avLst/>
                <a:gdLst/>
                <a:ahLst/>
                <a:cxnLst/>
                <a:rect l="l" t="t" r="r" b="b"/>
                <a:pathLst>
                  <a:path w="567" h="536" extrusionOk="0">
                    <a:moveTo>
                      <a:pt x="215" y="0"/>
                    </a:moveTo>
                    <a:lnTo>
                      <a:pt x="215" y="0"/>
                    </a:lnTo>
                    <a:cubicBezTo>
                      <a:pt x="0" y="352"/>
                      <a:pt x="0" y="352"/>
                      <a:pt x="0" y="352"/>
                    </a:cubicBezTo>
                    <a:cubicBezTo>
                      <a:pt x="91" y="399"/>
                      <a:pt x="199" y="459"/>
                      <a:pt x="261" y="536"/>
                    </a:cubicBezTo>
                    <a:cubicBezTo>
                      <a:pt x="567" y="275"/>
                      <a:pt x="567" y="275"/>
                      <a:pt x="567" y="275"/>
                    </a:cubicBezTo>
                    <a:cubicBezTo>
                      <a:pt x="476" y="168"/>
                      <a:pt x="352" y="76"/>
                      <a:pt x="215" y="0"/>
                    </a:cubicBezTo>
                    <a:close/>
                  </a:path>
                </a:pathLst>
              </a:custGeom>
              <a:solidFill>
                <a:srgbClr val="97453F"/>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323;p24">
                <a:extLst>
                  <a:ext uri="{FF2B5EF4-FFF2-40B4-BE49-F238E27FC236}">
                    <a16:creationId xmlns:a16="http://schemas.microsoft.com/office/drawing/2014/main" id="{3686BD90-F0FF-8A3F-F115-C7FC02FA2797}"/>
                  </a:ext>
                </a:extLst>
              </p:cNvPr>
              <p:cNvSpPr/>
              <p:nvPr/>
            </p:nvSpPr>
            <p:spPr>
              <a:xfrm>
                <a:off x="1590293" y="2025822"/>
                <a:ext cx="61663" cy="237776"/>
              </a:xfrm>
              <a:custGeom>
                <a:avLst/>
                <a:gdLst/>
                <a:ahLst/>
                <a:cxnLst/>
                <a:rect l="l" t="t" r="r" b="b"/>
                <a:pathLst>
                  <a:path w="139" h="536" extrusionOk="0">
                    <a:moveTo>
                      <a:pt x="139" y="476"/>
                    </a:moveTo>
                    <a:lnTo>
                      <a:pt x="139" y="476"/>
                    </a:lnTo>
                    <a:cubicBezTo>
                      <a:pt x="139" y="505"/>
                      <a:pt x="108" y="536"/>
                      <a:pt x="77" y="536"/>
                    </a:cubicBezTo>
                    <a:cubicBezTo>
                      <a:pt x="31" y="536"/>
                      <a:pt x="0" y="505"/>
                      <a:pt x="0" y="476"/>
                    </a:cubicBezTo>
                    <a:cubicBezTo>
                      <a:pt x="0" y="445"/>
                      <a:pt x="77" y="0"/>
                      <a:pt x="77" y="0"/>
                    </a:cubicBezTo>
                    <a:cubicBezTo>
                      <a:pt x="77" y="0"/>
                      <a:pt x="139" y="445"/>
                      <a:pt x="139" y="476"/>
                    </a:cubicBezTo>
                    <a:close/>
                  </a:path>
                </a:pathLst>
              </a:custGeom>
              <a:solidFill>
                <a:srgbClr val="333333"/>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24;p24">
                <a:extLst>
                  <a:ext uri="{FF2B5EF4-FFF2-40B4-BE49-F238E27FC236}">
                    <a16:creationId xmlns:a16="http://schemas.microsoft.com/office/drawing/2014/main" id="{5C588F80-6611-0C09-0BAE-1CB6C14BE04A}"/>
                  </a:ext>
                </a:extLst>
              </p:cNvPr>
              <p:cNvSpPr/>
              <p:nvPr/>
            </p:nvSpPr>
            <p:spPr>
              <a:xfrm>
                <a:off x="1243382" y="2366517"/>
                <a:ext cx="122883" cy="121993"/>
              </a:xfrm>
              <a:custGeom>
                <a:avLst/>
                <a:gdLst/>
                <a:ahLst/>
                <a:cxnLst/>
                <a:rect l="l" t="t" r="r" b="b"/>
                <a:pathLst>
                  <a:path w="277" h="275" extrusionOk="0">
                    <a:moveTo>
                      <a:pt x="277" y="136"/>
                    </a:moveTo>
                    <a:lnTo>
                      <a:pt x="277" y="136"/>
                    </a:lnTo>
                    <a:cubicBezTo>
                      <a:pt x="277" y="213"/>
                      <a:pt x="215" y="275"/>
                      <a:pt x="138" y="275"/>
                    </a:cubicBezTo>
                    <a:cubicBezTo>
                      <a:pt x="62" y="275"/>
                      <a:pt x="0" y="213"/>
                      <a:pt x="0" y="136"/>
                    </a:cubicBezTo>
                    <a:cubicBezTo>
                      <a:pt x="0" y="60"/>
                      <a:pt x="62" y="0"/>
                      <a:pt x="138" y="0"/>
                    </a:cubicBezTo>
                    <a:cubicBezTo>
                      <a:pt x="215" y="0"/>
                      <a:pt x="277" y="60"/>
                      <a:pt x="277" y="136"/>
                    </a:cubicBezTo>
                    <a:close/>
                  </a:path>
                </a:pathLst>
              </a:custGeom>
              <a:solidFill>
                <a:srgbClr val="333333"/>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25;p24">
                <a:extLst>
                  <a:ext uri="{FF2B5EF4-FFF2-40B4-BE49-F238E27FC236}">
                    <a16:creationId xmlns:a16="http://schemas.microsoft.com/office/drawing/2014/main" id="{9C83567A-ABCB-17B2-6B4D-2508079554B5}"/>
                  </a:ext>
                </a:extLst>
              </p:cNvPr>
              <p:cNvSpPr/>
              <p:nvPr/>
            </p:nvSpPr>
            <p:spPr>
              <a:xfrm>
                <a:off x="1856465" y="2366517"/>
                <a:ext cx="129093" cy="121993"/>
              </a:xfrm>
              <a:custGeom>
                <a:avLst/>
                <a:gdLst/>
                <a:ahLst/>
                <a:cxnLst/>
                <a:rect l="l" t="t" r="r" b="b"/>
                <a:pathLst>
                  <a:path w="291" h="275" extrusionOk="0">
                    <a:moveTo>
                      <a:pt x="291" y="136"/>
                    </a:moveTo>
                    <a:lnTo>
                      <a:pt x="291" y="136"/>
                    </a:lnTo>
                    <a:cubicBezTo>
                      <a:pt x="291" y="213"/>
                      <a:pt x="229" y="275"/>
                      <a:pt x="153" y="275"/>
                    </a:cubicBezTo>
                    <a:cubicBezTo>
                      <a:pt x="76" y="275"/>
                      <a:pt x="0" y="213"/>
                      <a:pt x="0" y="136"/>
                    </a:cubicBezTo>
                    <a:cubicBezTo>
                      <a:pt x="0" y="60"/>
                      <a:pt x="76" y="0"/>
                      <a:pt x="153" y="0"/>
                    </a:cubicBezTo>
                    <a:cubicBezTo>
                      <a:pt x="229" y="0"/>
                      <a:pt x="291" y="60"/>
                      <a:pt x="291" y="136"/>
                    </a:cubicBezTo>
                    <a:close/>
                  </a:path>
                </a:pathLst>
              </a:custGeom>
              <a:solidFill>
                <a:srgbClr val="97453F"/>
              </a:solidFill>
              <a:ln>
                <a:noFill/>
              </a:ln>
            </p:spPr>
            <p:txBody>
              <a:bodyPr spcFirstLastPara="1" wrap="square" lIns="90000" tIns="45000" rIns="90000" bIns="4500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4" name="TextBox 33">
            <a:extLst>
              <a:ext uri="{FF2B5EF4-FFF2-40B4-BE49-F238E27FC236}">
                <a16:creationId xmlns:a16="http://schemas.microsoft.com/office/drawing/2014/main" id="{79C45007-97B4-596C-D35D-A34BB36BD420}"/>
              </a:ext>
            </a:extLst>
          </p:cNvPr>
          <p:cNvSpPr txBox="1"/>
          <p:nvPr/>
        </p:nvSpPr>
        <p:spPr>
          <a:xfrm>
            <a:off x="1065672" y="1524983"/>
            <a:ext cx="5661863" cy="2456185"/>
          </a:xfrm>
          <a:prstGeom prst="rect">
            <a:avLst/>
          </a:prstGeom>
          <a:noFill/>
        </p:spPr>
        <p:txBody>
          <a:bodyPr wrap="square">
            <a:spAutoFit/>
          </a:bodyPr>
          <a:lstStyle/>
          <a:p>
            <a:pPr algn="just">
              <a:lnSpc>
                <a:spcPct val="150000"/>
              </a:lnSpc>
            </a:pPr>
            <a:r>
              <a:rPr lang="vi-VN" sz="2100" dirty="0"/>
              <a:t>Bằng các dụng cụ ở trường của bạn, hãy thảo luận, đề xuất phương án và thực hiện phương án đó để đo cường độ dòng điện hiệu dụng, điện áp hiệu dụng và tần số của đoạn mạch điện xoay chiều RLC mắc nối tiếp.</a:t>
            </a:r>
            <a:endParaRPr lang="en-US" sz="2100" dirty="0"/>
          </a:p>
        </p:txBody>
      </p:sp>
      <p:pic>
        <p:nvPicPr>
          <p:cNvPr id="35" name="Picture 34">
            <a:extLst>
              <a:ext uri="{FF2B5EF4-FFF2-40B4-BE49-F238E27FC236}">
                <a16:creationId xmlns:a16="http://schemas.microsoft.com/office/drawing/2014/main" id="{DD894DAC-B92D-24B3-286C-1FFE340C42AF}"/>
              </a:ext>
            </a:extLst>
          </p:cNvPr>
          <p:cNvPicPr>
            <a:picLocks noChangeAspect="1"/>
          </p:cNvPicPr>
          <p:nvPr/>
        </p:nvPicPr>
        <p:blipFill>
          <a:blip r:embed="rId2"/>
          <a:stretch>
            <a:fillRect/>
          </a:stretch>
        </p:blipFill>
        <p:spPr>
          <a:xfrm>
            <a:off x="7280740" y="683864"/>
            <a:ext cx="1158341" cy="1207113"/>
          </a:xfrm>
          <a:prstGeom prst="rect">
            <a:avLst/>
          </a:prstGeom>
        </p:spPr>
      </p:pic>
      <p:sp>
        <p:nvSpPr>
          <p:cNvPr id="2" name="Rectangle: Rounded Corners 1">
            <a:extLst>
              <a:ext uri="{FF2B5EF4-FFF2-40B4-BE49-F238E27FC236}">
                <a16:creationId xmlns:a16="http://schemas.microsoft.com/office/drawing/2014/main" id="{989C58A8-2233-0697-4818-E29937BB8566}"/>
              </a:ext>
            </a:extLst>
          </p:cNvPr>
          <p:cNvSpPr/>
          <p:nvPr/>
        </p:nvSpPr>
        <p:spPr>
          <a:xfrm>
            <a:off x="1707614" y="598862"/>
            <a:ext cx="4369981" cy="765544"/>
          </a:xfrm>
          <a:prstGeom prst="roundRect">
            <a:avLst/>
          </a:prstGeom>
          <a:solidFill>
            <a:srgbClr val="FFFFFF"/>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15315"/>
              </a:buClr>
              <a:buSzPts val="1600"/>
              <a:buFont typeface="Sofia Sans"/>
              <a:buNone/>
              <a:tabLst/>
              <a:defRPr/>
            </a:pPr>
            <a:r>
              <a:rPr kumimoji="0" lang="en-US" sz="3200" b="1" i="0" u="none" strike="noStrike" kern="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sym typeface="Sofia Sans"/>
              </a:rPr>
              <a:t>VẬN DỤNG</a:t>
            </a:r>
          </a:p>
        </p:txBody>
      </p:sp>
    </p:spTree>
    <p:extLst>
      <p:ext uri="{BB962C8B-B14F-4D97-AF65-F5344CB8AC3E}">
        <p14:creationId xmlns:p14="http://schemas.microsoft.com/office/powerpoint/2010/main" val="116832771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5EA2-1F62-B545-676F-0754C1D0C040}"/>
              </a:ext>
            </a:extLst>
          </p:cNvPr>
          <p:cNvSpPr>
            <a:spLocks noGrp="1"/>
          </p:cNvSpPr>
          <p:nvPr>
            <p:ph type="title"/>
          </p:nvPr>
        </p:nvSpPr>
        <p:spPr>
          <a:xfrm>
            <a:off x="716550" y="229559"/>
            <a:ext cx="7710900" cy="572700"/>
          </a:xfrm>
        </p:spPr>
        <p:txBody>
          <a:bodyPr/>
          <a:lstStyle/>
          <a:p>
            <a:r>
              <a:rPr lang="en-US" sz="3200" dirty="0">
                <a:solidFill>
                  <a:schemeClr val="tx2"/>
                </a:solidFill>
                <a:latin typeface="Arial" panose="020B0604020202020204" pitchFamily="34" charset="0"/>
                <a:cs typeface="Arial" panose="020B0604020202020204" pitchFamily="34" charset="0"/>
              </a:rPr>
              <a:t>KIẾN THỨC CỐT LÕI</a:t>
            </a:r>
          </a:p>
        </p:txBody>
      </p:sp>
      <p:grpSp>
        <p:nvGrpSpPr>
          <p:cNvPr id="12" name="Group 11">
            <a:extLst>
              <a:ext uri="{FF2B5EF4-FFF2-40B4-BE49-F238E27FC236}">
                <a16:creationId xmlns:a16="http://schemas.microsoft.com/office/drawing/2014/main" id="{02EECECB-34E5-D974-B088-4DB4554C7696}"/>
              </a:ext>
            </a:extLst>
          </p:cNvPr>
          <p:cNvGrpSpPr/>
          <p:nvPr/>
        </p:nvGrpSpPr>
        <p:grpSpPr>
          <a:xfrm>
            <a:off x="419286" y="1039516"/>
            <a:ext cx="8459306" cy="680942"/>
            <a:chOff x="419286" y="1217321"/>
            <a:chExt cx="8459306" cy="680942"/>
          </a:xfrm>
        </p:grpSpPr>
        <p:sp>
          <p:nvSpPr>
            <p:cNvPr id="4" name="TextBox 3">
              <a:extLst>
                <a:ext uri="{FF2B5EF4-FFF2-40B4-BE49-F238E27FC236}">
                  <a16:creationId xmlns:a16="http://schemas.microsoft.com/office/drawing/2014/main" id="{205FF2CD-6340-EB56-DFB8-E7F711039165}"/>
                </a:ext>
              </a:extLst>
            </p:cNvPr>
            <p:cNvSpPr txBox="1"/>
            <p:nvPr/>
          </p:nvSpPr>
          <p:spPr>
            <a:xfrm>
              <a:off x="419286" y="1350043"/>
              <a:ext cx="6407183" cy="415498"/>
            </a:xfrm>
            <a:prstGeom prst="rect">
              <a:avLst/>
            </a:prstGeom>
            <a:noFill/>
          </p:spPr>
          <p:txBody>
            <a:bodyPr wrap="square">
              <a:spAutoFit/>
            </a:bodyPr>
            <a:lstStyle/>
            <a:p>
              <a:pPr marL="342900" indent="-342900" algn="just">
                <a:buFont typeface="Arial" panose="020B0604020202020204" pitchFamily="34" charset="0"/>
                <a:buChar char="•"/>
              </a:pPr>
              <a:r>
                <a:rPr lang="en-US" sz="2000" dirty="0" err="1"/>
                <a:t>Mối</a:t>
              </a:r>
              <a:r>
                <a:rPr lang="en-US" sz="2000" dirty="0"/>
                <a:t> </a:t>
              </a:r>
              <a:r>
                <a:rPr lang="en-US" sz="2000" dirty="0" err="1"/>
                <a:t>liên</a:t>
              </a:r>
              <a:r>
                <a:rPr lang="en-US" sz="2000" dirty="0"/>
                <a:t> </a:t>
              </a:r>
              <a:r>
                <a:rPr lang="en-US" sz="2000" dirty="0" err="1"/>
                <a:t>hệ</a:t>
              </a:r>
              <a:r>
                <a:rPr lang="en-US" sz="2000" dirty="0"/>
                <a:t> </a:t>
              </a:r>
              <a:r>
                <a:rPr lang="en-US" sz="2000" dirty="0" err="1"/>
                <a:t>giữa</a:t>
              </a:r>
              <a:r>
                <a:rPr lang="en-US" sz="2000" dirty="0"/>
                <a:t> </a:t>
              </a:r>
              <a:r>
                <a:rPr lang="en-US" sz="2000" dirty="0" err="1"/>
                <a:t>giá</a:t>
              </a:r>
              <a:r>
                <a:rPr lang="en-US" sz="2000" dirty="0"/>
                <a:t> </a:t>
              </a:r>
              <a:r>
                <a:rPr lang="en-US" sz="2000" dirty="0" err="1"/>
                <a:t>trị</a:t>
              </a:r>
              <a:r>
                <a:rPr lang="en-US" sz="2000" dirty="0"/>
                <a:t> </a:t>
              </a:r>
              <a:r>
                <a:rPr lang="en-US" sz="2000" dirty="0" err="1"/>
                <a:t>hiệu</a:t>
              </a:r>
              <a:r>
                <a:rPr lang="en-US" sz="2000" dirty="0"/>
                <a:t> </a:t>
              </a:r>
              <a:r>
                <a:rPr lang="en-US" sz="2000" dirty="0" err="1"/>
                <a:t>dụng</a:t>
              </a:r>
              <a:r>
                <a:rPr lang="en-US" sz="2000" dirty="0"/>
                <a:t> </a:t>
              </a:r>
              <a:r>
                <a:rPr lang="en-US" sz="2000" dirty="0" err="1"/>
                <a:t>và</a:t>
              </a:r>
              <a:r>
                <a:rPr lang="en-US" sz="2000" dirty="0"/>
                <a:t> </a:t>
              </a:r>
              <a:r>
                <a:rPr lang="en-US" sz="2000" dirty="0" err="1"/>
                <a:t>giá</a:t>
              </a:r>
              <a:r>
                <a:rPr lang="en-US" sz="2000" dirty="0"/>
                <a:t> </a:t>
              </a:r>
              <a:r>
                <a:rPr lang="en-US" sz="2000" dirty="0" err="1"/>
                <a:t>trị</a:t>
              </a:r>
              <a:r>
                <a:rPr lang="en-US" sz="2000" dirty="0"/>
                <a:t> </a:t>
              </a:r>
              <a:r>
                <a:rPr lang="en-US" sz="2000" dirty="0" err="1"/>
                <a:t>cực</a:t>
              </a:r>
              <a:r>
                <a:rPr lang="en-US" sz="2000" dirty="0"/>
                <a:t> </a:t>
              </a:r>
              <a:r>
                <a:rPr lang="en-US" sz="2000" dirty="0" err="1"/>
                <a:t>đại</a:t>
              </a:r>
              <a:r>
                <a:rPr lang="en-US" sz="2000" dirty="0"/>
                <a:t>:</a:t>
              </a:r>
            </a:p>
          </p:txBody>
        </p:sp>
        <p:grpSp>
          <p:nvGrpSpPr>
            <p:cNvPr id="8" name="Group 7">
              <a:extLst>
                <a:ext uri="{FF2B5EF4-FFF2-40B4-BE49-F238E27FC236}">
                  <a16:creationId xmlns:a16="http://schemas.microsoft.com/office/drawing/2014/main" id="{E331AABB-4C40-A22F-1820-C3F0A681A5C3}"/>
                </a:ext>
              </a:extLst>
            </p:cNvPr>
            <p:cNvGrpSpPr/>
            <p:nvPr/>
          </p:nvGrpSpPr>
          <p:grpSpPr>
            <a:xfrm>
              <a:off x="6685866" y="1217321"/>
              <a:ext cx="2192726" cy="680942"/>
              <a:chOff x="6685866" y="1217321"/>
              <a:chExt cx="2192726" cy="680942"/>
            </a:xfrm>
          </p:grpSpPr>
          <p:pic>
            <p:nvPicPr>
              <p:cNvPr id="5" name="Picture 4">
                <a:extLst>
                  <a:ext uri="{FF2B5EF4-FFF2-40B4-BE49-F238E27FC236}">
                    <a16:creationId xmlns:a16="http://schemas.microsoft.com/office/drawing/2014/main" id="{A71813D8-77E3-4AB9-0416-B9BA649A28C9}"/>
                  </a:ext>
                </a:extLst>
              </p:cNvPr>
              <p:cNvPicPr>
                <a:picLocks noChangeAspect="1"/>
              </p:cNvPicPr>
              <p:nvPr/>
            </p:nvPicPr>
            <p:blipFill>
              <a:blip r:embed="rId2"/>
              <a:stretch>
                <a:fillRect/>
              </a:stretch>
            </p:blipFill>
            <p:spPr>
              <a:xfrm>
                <a:off x="6685866" y="1217321"/>
                <a:ext cx="998022" cy="680942"/>
              </a:xfrm>
              <a:prstGeom prst="rect">
                <a:avLst/>
              </a:prstGeom>
            </p:spPr>
          </p:pic>
          <p:pic>
            <p:nvPicPr>
              <p:cNvPr id="6" name="Picture 5">
                <a:extLst>
                  <a:ext uri="{FF2B5EF4-FFF2-40B4-BE49-F238E27FC236}">
                    <a16:creationId xmlns:a16="http://schemas.microsoft.com/office/drawing/2014/main" id="{92ACE429-A4A9-4812-3AA0-65C2C596D42C}"/>
                  </a:ext>
                </a:extLst>
              </p:cNvPr>
              <p:cNvPicPr>
                <a:picLocks noChangeAspect="1"/>
              </p:cNvPicPr>
              <p:nvPr/>
            </p:nvPicPr>
            <p:blipFill>
              <a:blip r:embed="rId3"/>
              <a:stretch>
                <a:fillRect/>
              </a:stretch>
            </p:blipFill>
            <p:spPr>
              <a:xfrm>
                <a:off x="7797402" y="1217321"/>
                <a:ext cx="1081190" cy="680942"/>
              </a:xfrm>
              <a:prstGeom prst="rect">
                <a:avLst/>
              </a:prstGeom>
            </p:spPr>
          </p:pic>
          <p:sp>
            <p:nvSpPr>
              <p:cNvPr id="7" name="TextBox 6">
                <a:extLst>
                  <a:ext uri="{FF2B5EF4-FFF2-40B4-BE49-F238E27FC236}">
                    <a16:creationId xmlns:a16="http://schemas.microsoft.com/office/drawing/2014/main" id="{A4D84E5E-A58C-006A-AB4C-697447F49257}"/>
                  </a:ext>
                </a:extLst>
              </p:cNvPr>
              <p:cNvSpPr txBox="1"/>
              <p:nvPr/>
            </p:nvSpPr>
            <p:spPr>
              <a:xfrm>
                <a:off x="7542204" y="1350043"/>
                <a:ext cx="255198" cy="400110"/>
              </a:xfrm>
              <a:prstGeom prst="rect">
                <a:avLst/>
              </a:prstGeom>
              <a:noFill/>
            </p:spPr>
            <p:txBody>
              <a:bodyPr wrap="none" rtlCol="0">
                <a:spAutoFit/>
              </a:bodyPr>
              <a:lstStyle/>
              <a:p>
                <a:r>
                  <a:rPr lang="en-US" sz="2000" dirty="0"/>
                  <a:t>;</a:t>
                </a:r>
              </a:p>
            </p:txBody>
          </p:sp>
        </p:grpSp>
      </p:grpSp>
      <p:grpSp>
        <p:nvGrpSpPr>
          <p:cNvPr id="13" name="Group 12">
            <a:extLst>
              <a:ext uri="{FF2B5EF4-FFF2-40B4-BE49-F238E27FC236}">
                <a16:creationId xmlns:a16="http://schemas.microsoft.com/office/drawing/2014/main" id="{027C9AC7-A661-5B2F-4C0E-58132EA172DF}"/>
              </a:ext>
            </a:extLst>
          </p:cNvPr>
          <p:cNvGrpSpPr/>
          <p:nvPr/>
        </p:nvGrpSpPr>
        <p:grpSpPr>
          <a:xfrm>
            <a:off x="419286" y="1800721"/>
            <a:ext cx="8459306" cy="1224104"/>
            <a:chOff x="419286" y="2135049"/>
            <a:chExt cx="8459306" cy="1224104"/>
          </a:xfrm>
        </p:grpSpPr>
        <p:sp>
          <p:nvSpPr>
            <p:cNvPr id="9" name="TextBox 8">
              <a:extLst>
                <a:ext uri="{FF2B5EF4-FFF2-40B4-BE49-F238E27FC236}">
                  <a16:creationId xmlns:a16="http://schemas.microsoft.com/office/drawing/2014/main" id="{4B3793BB-8BC9-9324-2BC9-723624E928DC}"/>
                </a:ext>
              </a:extLst>
            </p:cNvPr>
            <p:cNvSpPr txBox="1"/>
            <p:nvPr/>
          </p:nvSpPr>
          <p:spPr>
            <a:xfrm>
              <a:off x="419286" y="2135049"/>
              <a:ext cx="8459306" cy="49699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err="1"/>
                <a:t>Công</a:t>
              </a:r>
              <a:r>
                <a:rPr lang="en-US" sz="2000" dirty="0"/>
                <a:t> </a:t>
              </a:r>
              <a:r>
                <a:rPr lang="en-US" sz="2000" dirty="0" err="1"/>
                <a:t>suất</a:t>
              </a:r>
              <a:r>
                <a:rPr lang="en-US" sz="2000" dirty="0"/>
                <a:t> </a:t>
              </a:r>
              <a:r>
                <a:rPr lang="en-US" sz="2000" dirty="0" err="1"/>
                <a:t>tỏa</a:t>
              </a:r>
              <a:r>
                <a:rPr lang="en-US" sz="2000" dirty="0"/>
                <a:t> </a:t>
              </a:r>
              <a:r>
                <a:rPr lang="en-US" sz="2000" dirty="0" err="1"/>
                <a:t>nhiệt</a:t>
              </a:r>
              <a:r>
                <a:rPr lang="en-US" sz="2000" dirty="0"/>
                <a:t> </a:t>
              </a:r>
              <a:r>
                <a:rPr lang="en-US" sz="2000" dirty="0" err="1"/>
                <a:t>trung</a:t>
              </a:r>
              <a:r>
                <a:rPr lang="en-US" sz="2000" dirty="0"/>
                <a:t> </a:t>
              </a:r>
              <a:r>
                <a:rPr lang="en-US" sz="2000" dirty="0" err="1"/>
                <a:t>bình</a:t>
              </a:r>
              <a:r>
                <a:rPr lang="en-US" sz="2000" dirty="0"/>
                <a:t> </a:t>
              </a:r>
              <a:r>
                <a:rPr lang="en-US" sz="2000" dirty="0" err="1"/>
                <a:t>của</a:t>
              </a:r>
              <a:r>
                <a:rPr lang="en-US" sz="2000" dirty="0"/>
                <a:t> </a:t>
              </a:r>
              <a:r>
                <a:rPr lang="en-US" sz="2000" dirty="0" err="1"/>
                <a:t>dòng</a:t>
              </a:r>
              <a:r>
                <a:rPr lang="en-US" sz="2000" dirty="0"/>
                <a:t> </a:t>
              </a:r>
              <a:r>
                <a:rPr lang="en-US" sz="2000" dirty="0" err="1"/>
                <a:t>điện</a:t>
              </a:r>
              <a:r>
                <a:rPr lang="en-US" sz="2000" dirty="0"/>
                <a:t> </a:t>
              </a:r>
              <a:r>
                <a:rPr lang="en-US" sz="2000" dirty="0" err="1"/>
                <a:t>xoay</a:t>
              </a:r>
              <a:r>
                <a:rPr lang="en-US" sz="2000" dirty="0"/>
                <a:t> </a:t>
              </a:r>
              <a:r>
                <a:rPr lang="en-US" sz="2000" dirty="0" err="1"/>
                <a:t>chiều</a:t>
              </a:r>
              <a:r>
                <a:rPr lang="en-US" sz="2000" dirty="0"/>
                <a:t> </a:t>
              </a:r>
              <a:r>
                <a:rPr lang="en-US" sz="2000" dirty="0" err="1"/>
                <a:t>trên</a:t>
              </a:r>
              <a:r>
                <a:rPr lang="en-US" sz="2000" dirty="0"/>
                <a:t> </a:t>
              </a:r>
              <a:r>
                <a:rPr lang="en-US" sz="2000" dirty="0" err="1"/>
                <a:t>điện</a:t>
              </a:r>
              <a:r>
                <a:rPr lang="en-US" sz="2000" dirty="0"/>
                <a:t> </a:t>
              </a:r>
              <a:r>
                <a:rPr lang="en-US" sz="2000" dirty="0" err="1"/>
                <a:t>trở</a:t>
              </a:r>
              <a:r>
                <a:rPr lang="en-US" sz="2000" dirty="0"/>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1675463-B171-A3BA-4103-FF4197DF3A71}"/>
                    </a:ext>
                  </a:extLst>
                </p:cNvPr>
                <p:cNvSpPr txBox="1"/>
                <p:nvPr/>
              </p:nvSpPr>
              <p:spPr>
                <a:xfrm>
                  <a:off x="3426389" y="2632992"/>
                  <a:ext cx="2445100" cy="7261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𝓟</m:t>
                        </m:r>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𝑹</m:t>
                        </m:r>
                        <m:sSup>
                          <m:sSupPr>
                            <m:ctrlP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𝑰</m:t>
                            </m:r>
                          </m:e>
                          <m:sup>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𝟐</m:t>
                            </m:r>
                          </m:sup>
                        </m:sSup>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𝟏</m:t>
                            </m:r>
                          </m:num>
                          <m:den>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𝟐</m:t>
                            </m:r>
                          </m:den>
                        </m:f>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𝑹</m:t>
                        </m:r>
                        <m:sSubSup>
                          <m:sSubSupPr>
                            <m:ctrlP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bSupPr>
                          <m:e>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𝑰</m:t>
                            </m:r>
                          </m:e>
                          <m:sub>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𝟎</m:t>
                            </m:r>
                          </m:sub>
                          <m:sup>
                            <m: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𝟐</m:t>
                            </m:r>
                          </m:sup>
                        </m:sSubSup>
                      </m:oMath>
                    </m:oMathPara>
                  </a14:m>
                  <a:endParaRPr kumimoji="0" lang="en-US" sz="2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11" name="TextBox 10">
                  <a:extLst>
                    <a:ext uri="{FF2B5EF4-FFF2-40B4-BE49-F238E27FC236}">
                      <a16:creationId xmlns:a16="http://schemas.microsoft.com/office/drawing/2014/main" id="{91675463-B171-A3BA-4103-FF4197DF3A71}"/>
                    </a:ext>
                  </a:extLst>
                </p:cNvPr>
                <p:cNvSpPr txBox="1">
                  <a:spLocks noRot="1" noChangeAspect="1" noMove="1" noResize="1" noEditPoints="1" noAdjustHandles="1" noChangeArrowheads="1" noChangeShapeType="1" noTextEdit="1"/>
                </p:cNvSpPr>
                <p:nvPr/>
              </p:nvSpPr>
              <p:spPr>
                <a:xfrm>
                  <a:off x="3426389" y="2632992"/>
                  <a:ext cx="2445100" cy="726161"/>
                </a:xfrm>
                <a:prstGeom prst="rect">
                  <a:avLst/>
                </a:prstGeom>
                <a:blipFill>
                  <a:blip r:embed="rId4"/>
                  <a:stretch>
                    <a:fillRect/>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795CC879-09AA-1173-AF48-0C85E3696A4B}"/>
              </a:ext>
            </a:extLst>
          </p:cNvPr>
          <p:cNvSpPr txBox="1"/>
          <p:nvPr/>
        </p:nvSpPr>
        <p:spPr>
          <a:xfrm>
            <a:off x="419285" y="3182840"/>
            <a:ext cx="7264603" cy="400110"/>
          </a:xfrm>
          <a:prstGeom prst="rect">
            <a:avLst/>
          </a:prstGeom>
          <a:noFill/>
        </p:spPr>
        <p:txBody>
          <a:bodyPr wrap="square">
            <a:spAutoFit/>
          </a:bodyPr>
          <a:lstStyle/>
          <a:p>
            <a:pPr marL="342900" indent="-342900" algn="just">
              <a:buFont typeface="Arial" panose="020B0604020202020204" pitchFamily="34" charset="0"/>
              <a:buChar char="•"/>
            </a:pPr>
            <a:r>
              <a:rPr lang="en-US" sz="2000" dirty="0" err="1"/>
              <a:t>Công</a:t>
            </a:r>
            <a:r>
              <a:rPr lang="en-US" sz="2000" dirty="0"/>
              <a:t> </a:t>
            </a:r>
            <a:r>
              <a:rPr lang="en-US" sz="2000" dirty="0" err="1"/>
              <a:t>suất</a:t>
            </a:r>
            <a:r>
              <a:rPr lang="en-US" sz="2000" dirty="0"/>
              <a:t> </a:t>
            </a:r>
            <a:r>
              <a:rPr lang="en-US" sz="2000" dirty="0" err="1"/>
              <a:t>trung</a:t>
            </a:r>
            <a:r>
              <a:rPr lang="en-US" sz="2000" dirty="0"/>
              <a:t> </a:t>
            </a:r>
            <a:r>
              <a:rPr lang="en-US" sz="2000" dirty="0" err="1"/>
              <a:t>bình</a:t>
            </a:r>
            <a:r>
              <a:rPr lang="en-US" sz="2000" dirty="0"/>
              <a:t> </a:t>
            </a:r>
            <a:r>
              <a:rPr lang="en-US" sz="2000" dirty="0" err="1"/>
              <a:t>bằng</a:t>
            </a:r>
            <a:r>
              <a:rPr lang="en-US" sz="2000" dirty="0"/>
              <a:t> </a:t>
            </a:r>
            <a:r>
              <a:rPr lang="en-US" sz="2000" dirty="0" err="1"/>
              <a:t>một</a:t>
            </a:r>
            <a:r>
              <a:rPr lang="en-US" sz="2000" dirty="0"/>
              <a:t> </a:t>
            </a:r>
            <a:r>
              <a:rPr lang="en-US" sz="2000" dirty="0" err="1"/>
              <a:t>nửa</a:t>
            </a:r>
            <a:r>
              <a:rPr lang="en-US" sz="2000" dirty="0"/>
              <a:t> </a:t>
            </a:r>
            <a:r>
              <a:rPr lang="en-US" sz="2000" dirty="0" err="1"/>
              <a:t>công</a:t>
            </a:r>
            <a:r>
              <a:rPr lang="en-US" sz="2000" dirty="0"/>
              <a:t> </a:t>
            </a:r>
            <a:r>
              <a:rPr lang="en-US" sz="2000" dirty="0" err="1"/>
              <a:t>suất</a:t>
            </a:r>
            <a:r>
              <a:rPr lang="en-US" sz="2000" dirty="0"/>
              <a:t> </a:t>
            </a:r>
            <a:r>
              <a:rPr lang="en-US" sz="2000" dirty="0" err="1"/>
              <a:t>cực</a:t>
            </a:r>
            <a:r>
              <a:rPr lang="en-US" sz="2000" dirty="0"/>
              <a:t> </a:t>
            </a:r>
            <a:r>
              <a:rPr lang="en-US" sz="2000" dirty="0" err="1"/>
              <a:t>đại</a:t>
            </a:r>
            <a:r>
              <a:rPr lang="en-US" sz="2000" dirty="0"/>
              <a:t>.</a:t>
            </a:r>
          </a:p>
        </p:txBody>
      </p:sp>
      <p:grpSp>
        <p:nvGrpSpPr>
          <p:cNvPr id="17" name="Group 16">
            <a:extLst>
              <a:ext uri="{FF2B5EF4-FFF2-40B4-BE49-F238E27FC236}">
                <a16:creationId xmlns:a16="http://schemas.microsoft.com/office/drawing/2014/main" id="{38B9B12C-D192-78D7-F53C-49AD59406440}"/>
              </a:ext>
            </a:extLst>
          </p:cNvPr>
          <p:cNvGrpSpPr/>
          <p:nvPr/>
        </p:nvGrpSpPr>
        <p:grpSpPr>
          <a:xfrm>
            <a:off x="419285" y="3686893"/>
            <a:ext cx="8372175" cy="1331977"/>
            <a:chOff x="419285" y="3624654"/>
            <a:chExt cx="8372175" cy="1331977"/>
          </a:xfrm>
        </p:grpSpPr>
        <p:sp>
          <p:nvSpPr>
            <p:cNvPr id="15" name="TextBox 14">
              <a:extLst>
                <a:ext uri="{FF2B5EF4-FFF2-40B4-BE49-F238E27FC236}">
                  <a16:creationId xmlns:a16="http://schemas.microsoft.com/office/drawing/2014/main" id="{6218688D-A00E-67BB-B821-22D2DF7CAAB8}"/>
                </a:ext>
              </a:extLst>
            </p:cNvPr>
            <p:cNvSpPr txBox="1"/>
            <p:nvPr/>
          </p:nvSpPr>
          <p:spPr>
            <a:xfrm>
              <a:off x="419285" y="3624654"/>
              <a:ext cx="8372175"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err="1"/>
                <a:t>Cường</a:t>
              </a:r>
              <a:r>
                <a:rPr lang="en-US" sz="2000" dirty="0"/>
                <a:t> </a:t>
              </a:r>
              <a:r>
                <a:rPr lang="en-US" sz="2000" dirty="0" err="1"/>
                <a:t>độ</a:t>
              </a:r>
              <a:r>
                <a:rPr lang="en-US" sz="2000" dirty="0"/>
                <a:t> </a:t>
              </a:r>
              <a:r>
                <a:rPr lang="en-US" sz="2000" dirty="0" err="1"/>
                <a:t>dòng</a:t>
              </a:r>
              <a:r>
                <a:rPr lang="en-US" sz="2000" dirty="0"/>
                <a:t> </a:t>
              </a:r>
              <a:r>
                <a:rPr lang="en-US" sz="2000" dirty="0" err="1"/>
                <a:t>điện</a:t>
              </a:r>
              <a:r>
                <a:rPr lang="en-US" sz="2000" dirty="0"/>
                <a:t> </a:t>
              </a:r>
              <a:r>
                <a:rPr lang="en-US" sz="2000" dirty="0" err="1"/>
                <a:t>hiệu</a:t>
              </a:r>
              <a:r>
                <a:rPr lang="en-US" sz="2000" dirty="0"/>
                <a:t> </a:t>
              </a:r>
              <a:r>
                <a:rPr lang="en-US" sz="2000" dirty="0" err="1"/>
                <a:t>dụng</a:t>
              </a:r>
              <a:r>
                <a:rPr lang="en-US" sz="2000" dirty="0"/>
                <a:t> </a:t>
              </a:r>
              <a:r>
                <a:rPr lang="en-US" sz="2000" dirty="0" err="1"/>
                <a:t>trong</a:t>
              </a:r>
              <a:r>
                <a:rPr lang="en-US" sz="2000" dirty="0"/>
                <a:t> </a:t>
              </a:r>
              <a:r>
                <a:rPr lang="en-US" sz="2000" dirty="0" err="1"/>
                <a:t>đoạn</a:t>
              </a:r>
              <a:r>
                <a:rPr lang="en-US" sz="2000" dirty="0"/>
                <a:t> </a:t>
              </a:r>
              <a:r>
                <a:rPr lang="en-US" sz="2000" dirty="0" err="1"/>
                <a:t>mạch</a:t>
              </a:r>
              <a:r>
                <a:rPr lang="en-US" sz="2000" dirty="0"/>
                <a:t> </a:t>
              </a:r>
              <a:r>
                <a:rPr lang="en-US" sz="2000" dirty="0" err="1"/>
                <a:t>điện</a:t>
              </a:r>
              <a:r>
                <a:rPr lang="en-US" sz="2000" dirty="0"/>
                <a:t> </a:t>
              </a:r>
              <a:r>
                <a:rPr lang="en-US" sz="2000" dirty="0" err="1"/>
                <a:t>xoay</a:t>
              </a:r>
              <a:r>
                <a:rPr lang="en-US" sz="2000" dirty="0"/>
                <a:t> </a:t>
              </a:r>
              <a:r>
                <a:rPr lang="en-US" sz="2000" dirty="0" err="1"/>
                <a:t>chiều</a:t>
              </a:r>
              <a:r>
                <a:rPr lang="en-US" sz="2000" dirty="0"/>
                <a:t> </a:t>
              </a:r>
              <a:r>
                <a:rPr lang="en-US" sz="2000" dirty="0" err="1"/>
                <a:t>có</a:t>
              </a:r>
              <a:r>
                <a:rPr lang="en-US" sz="2000" dirty="0"/>
                <a:t> R, L, C </a:t>
              </a:r>
              <a:r>
                <a:rPr lang="en-US" sz="2000" dirty="0" err="1"/>
                <a:t>mắc</a:t>
              </a:r>
              <a:r>
                <a:rPr lang="en-US" sz="2000" dirty="0"/>
                <a:t> </a:t>
              </a:r>
              <a:r>
                <a:rPr lang="en-US" sz="2000" dirty="0" err="1"/>
                <a:t>nối</a:t>
              </a:r>
              <a:r>
                <a:rPr lang="en-US" sz="2000" dirty="0"/>
                <a:t> </a:t>
              </a:r>
              <a:r>
                <a:rPr lang="en-US" sz="2000" dirty="0" err="1"/>
                <a:t>tiếp</a:t>
              </a:r>
              <a:r>
                <a:rPr lang="en-US" sz="2000" dirty="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F569AAA-98D6-54AD-B2D6-D0337241BF5E}"/>
                    </a:ext>
                  </a:extLst>
                </p:cNvPr>
                <p:cNvSpPr txBox="1"/>
                <p:nvPr/>
              </p:nvSpPr>
              <p:spPr>
                <a:xfrm>
                  <a:off x="3987240" y="4232650"/>
                  <a:ext cx="1323397" cy="7239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𝑰</m:t>
                        </m:r>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2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𝑼</m:t>
                            </m:r>
                          </m:num>
                          <m:den>
                            <m:r>
                              <a:rPr kumimoji="0" lang="en-US" sz="22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𝒁</m:t>
                            </m:r>
                          </m:den>
                        </m:f>
                      </m:oMath>
                    </m:oMathPara>
                  </a14:m>
                  <a:endParaRPr kumimoji="0" lang="en-US" sz="2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16" name="TextBox 15">
                  <a:extLst>
                    <a:ext uri="{FF2B5EF4-FFF2-40B4-BE49-F238E27FC236}">
                      <a16:creationId xmlns:a16="http://schemas.microsoft.com/office/drawing/2014/main" id="{3F569AAA-98D6-54AD-B2D6-D0337241BF5E}"/>
                    </a:ext>
                  </a:extLst>
                </p:cNvPr>
                <p:cNvSpPr txBox="1">
                  <a:spLocks noRot="1" noChangeAspect="1" noMove="1" noResize="1" noEditPoints="1" noAdjustHandles="1" noChangeArrowheads="1" noChangeShapeType="1" noTextEdit="1"/>
                </p:cNvSpPr>
                <p:nvPr/>
              </p:nvSpPr>
              <p:spPr>
                <a:xfrm>
                  <a:off x="3987240" y="4232650"/>
                  <a:ext cx="1323397" cy="723981"/>
                </a:xfrm>
                <a:prstGeom prst="rect">
                  <a:avLst/>
                </a:prstGeom>
                <a:blipFill>
                  <a:blip r:embed="rId5"/>
                  <a:stretch>
                    <a:fillRect/>
                  </a:stretch>
                </a:blipFill>
              </p:spPr>
              <p:txBody>
                <a:bodyPr/>
                <a:lstStyle/>
                <a:p>
                  <a:r>
                    <a:rPr lang="en-US">
                      <a:noFill/>
                    </a:rPr>
                    <a:t> </a:t>
                  </a:r>
                </a:p>
              </p:txBody>
            </p:sp>
          </mc:Fallback>
        </mc:AlternateContent>
      </p:grpSp>
      <p:pic>
        <p:nvPicPr>
          <p:cNvPr id="18" name="Picture 17">
            <a:extLst>
              <a:ext uri="{FF2B5EF4-FFF2-40B4-BE49-F238E27FC236}">
                <a16:creationId xmlns:a16="http://schemas.microsoft.com/office/drawing/2014/main" id="{64846676-07E0-6B48-A28F-5AED620AC26F}"/>
              </a:ext>
            </a:extLst>
          </p:cNvPr>
          <p:cNvPicPr>
            <a:picLocks noChangeAspect="1"/>
          </p:cNvPicPr>
          <p:nvPr/>
        </p:nvPicPr>
        <p:blipFill>
          <a:blip r:embed="rId6"/>
          <a:stretch>
            <a:fillRect/>
          </a:stretch>
        </p:blipFill>
        <p:spPr>
          <a:xfrm>
            <a:off x="7797402" y="4433415"/>
            <a:ext cx="1271531" cy="626527"/>
          </a:xfrm>
          <a:prstGeom prst="rect">
            <a:avLst/>
          </a:prstGeom>
        </p:spPr>
      </p:pic>
    </p:spTree>
    <p:extLst>
      <p:ext uri="{BB962C8B-B14F-4D97-AF65-F5344CB8AC3E}">
        <p14:creationId xmlns:p14="http://schemas.microsoft.com/office/powerpoint/2010/main" val="128384205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1">
            <a:extLst>
              <a:ext uri="{FF2B5EF4-FFF2-40B4-BE49-F238E27FC236}">
                <a16:creationId xmlns:a16="http://schemas.microsoft.com/office/drawing/2014/main" id="{69C7C053-9511-49A1-6FF3-9D706050EE4F}"/>
              </a:ext>
            </a:extLst>
          </p:cNvPr>
          <p:cNvSpPr/>
          <p:nvPr/>
        </p:nvSpPr>
        <p:spPr>
          <a:xfrm>
            <a:off x="338384" y="2154542"/>
            <a:ext cx="2577556" cy="2340340"/>
          </a:xfrm>
          <a:prstGeom prst="roundRect">
            <a:avLst>
              <a:gd name="adj" fmla="val 10449"/>
            </a:avLst>
          </a:prstGeom>
          <a:solidFill>
            <a:srgbClr val="FFFFFF"/>
          </a:solidFill>
          <a:ln w="19050">
            <a:solidFill>
              <a:srgbClr val="3FA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E4"/>
              </a:solidFill>
              <a:effectLst/>
              <a:uLnTx/>
              <a:uFillTx/>
              <a:latin typeface="Arial"/>
              <a:ea typeface="+mn-ea"/>
              <a:cs typeface="+mn-cs"/>
              <a:sym typeface="Arial"/>
            </a:endParaRPr>
          </a:p>
        </p:txBody>
      </p:sp>
      <p:sp>
        <p:nvSpPr>
          <p:cNvPr id="26" name="Rectangle 25">
            <a:extLst>
              <a:ext uri="{FF2B5EF4-FFF2-40B4-BE49-F238E27FC236}">
                <a16:creationId xmlns:a16="http://schemas.microsoft.com/office/drawing/2014/main" id="{B6B519E3-905A-8C6E-1E01-6F22A2ED6235}"/>
              </a:ext>
            </a:extLst>
          </p:cNvPr>
          <p:cNvSpPr/>
          <p:nvPr/>
        </p:nvSpPr>
        <p:spPr>
          <a:xfrm>
            <a:off x="338384" y="2633677"/>
            <a:ext cx="2577556" cy="1045223"/>
          </a:xfrm>
          <a:prstGeom prst="rect">
            <a:avLst/>
          </a:prstGeom>
        </p:spPr>
        <p:txBody>
          <a:bodyPr wrap="square">
            <a:spAutoFit/>
          </a:bodyPr>
          <a:lstStyle/>
          <a:p>
            <a:pPr algn="ctr">
              <a:lnSpc>
                <a:spcPct val="150000"/>
              </a:lnSpc>
            </a:pPr>
            <a:r>
              <a:rPr lang="vi-VN" sz="2200" dirty="0"/>
              <a:t>Ghi nhớ kiến thức đã học trong bài</a:t>
            </a:r>
            <a:endParaRPr lang="en-US" sz="2200" dirty="0"/>
          </a:p>
        </p:txBody>
      </p:sp>
      <p:sp>
        <p:nvSpPr>
          <p:cNvPr id="20" name="Round Same Side Corner Rectangle 2">
            <a:extLst>
              <a:ext uri="{FF2B5EF4-FFF2-40B4-BE49-F238E27FC236}">
                <a16:creationId xmlns:a16="http://schemas.microsoft.com/office/drawing/2014/main" id="{B50D85EF-6F06-3FA7-3F48-2F0F09C353ED}"/>
              </a:ext>
            </a:extLst>
          </p:cNvPr>
          <p:cNvSpPr/>
          <p:nvPr/>
        </p:nvSpPr>
        <p:spPr>
          <a:xfrm>
            <a:off x="1073281" y="1647363"/>
            <a:ext cx="1107761" cy="507179"/>
          </a:xfrm>
          <a:prstGeom prst="round2SameRect">
            <a:avLst>
              <a:gd name="adj1" fmla="val 17235"/>
              <a:gd name="adj2" fmla="val 0"/>
            </a:avLst>
          </a:prstGeom>
          <a:solidFill>
            <a:srgbClr val="3FA1CC"/>
          </a:solidFill>
          <a:ln w="19050">
            <a:solidFill>
              <a:srgbClr val="3FA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01</a:t>
            </a:r>
          </a:p>
        </p:txBody>
      </p:sp>
      <p:grpSp>
        <p:nvGrpSpPr>
          <p:cNvPr id="27" name="Group 26">
            <a:extLst>
              <a:ext uri="{FF2B5EF4-FFF2-40B4-BE49-F238E27FC236}">
                <a16:creationId xmlns:a16="http://schemas.microsoft.com/office/drawing/2014/main" id="{B8796154-8C1F-5D75-A433-A787F9B085FF}"/>
              </a:ext>
            </a:extLst>
          </p:cNvPr>
          <p:cNvGrpSpPr/>
          <p:nvPr/>
        </p:nvGrpSpPr>
        <p:grpSpPr>
          <a:xfrm>
            <a:off x="3283222" y="1650882"/>
            <a:ext cx="2577556" cy="2844000"/>
            <a:chOff x="559313" y="1148829"/>
            <a:chExt cx="2577556" cy="2844000"/>
          </a:xfrm>
        </p:grpSpPr>
        <p:sp>
          <p:nvSpPr>
            <p:cNvPr id="30" name="Rounded Rectangle 1">
              <a:extLst>
                <a:ext uri="{FF2B5EF4-FFF2-40B4-BE49-F238E27FC236}">
                  <a16:creationId xmlns:a16="http://schemas.microsoft.com/office/drawing/2014/main" id="{1D5CE53B-1B7D-2302-732F-B23F6914FA33}"/>
                </a:ext>
              </a:extLst>
            </p:cNvPr>
            <p:cNvSpPr/>
            <p:nvPr/>
          </p:nvSpPr>
          <p:spPr>
            <a:xfrm>
              <a:off x="559313" y="1652489"/>
              <a:ext cx="2577556" cy="2340340"/>
            </a:xfrm>
            <a:prstGeom prst="roundRect">
              <a:avLst>
                <a:gd name="adj" fmla="val 10449"/>
              </a:avLst>
            </a:prstGeom>
            <a:solidFill>
              <a:srgbClr val="FFFFF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E4"/>
                </a:solidFill>
                <a:effectLst/>
                <a:uLnTx/>
                <a:uFillTx/>
                <a:latin typeface="Arial"/>
                <a:ea typeface="+mn-ea"/>
                <a:cs typeface="+mn-cs"/>
                <a:sym typeface="Arial"/>
              </a:endParaRPr>
            </a:p>
          </p:txBody>
        </p:sp>
        <p:sp>
          <p:nvSpPr>
            <p:cNvPr id="29" name="Round Same Side Corner Rectangle 2">
              <a:extLst>
                <a:ext uri="{FF2B5EF4-FFF2-40B4-BE49-F238E27FC236}">
                  <a16:creationId xmlns:a16="http://schemas.microsoft.com/office/drawing/2014/main" id="{64665361-58DD-FD07-0A43-BDC1FF442858}"/>
                </a:ext>
              </a:extLst>
            </p:cNvPr>
            <p:cNvSpPr/>
            <p:nvPr/>
          </p:nvSpPr>
          <p:spPr>
            <a:xfrm>
              <a:off x="1292849" y="1148829"/>
              <a:ext cx="1107761" cy="507179"/>
            </a:xfrm>
            <a:prstGeom prst="round2SameRect">
              <a:avLst>
                <a:gd name="adj1" fmla="val 17235"/>
                <a:gd name="adj2" fmla="val 0"/>
              </a:avLst>
            </a:prstGeom>
            <a:solidFill>
              <a:schemeClr val="accent1">
                <a:lumMod val="60000"/>
                <a:lumOff val="4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02</a:t>
              </a:r>
            </a:p>
          </p:txBody>
        </p:sp>
      </p:grpSp>
      <p:grpSp>
        <p:nvGrpSpPr>
          <p:cNvPr id="32" name="Group 31">
            <a:extLst>
              <a:ext uri="{FF2B5EF4-FFF2-40B4-BE49-F238E27FC236}">
                <a16:creationId xmlns:a16="http://schemas.microsoft.com/office/drawing/2014/main" id="{45478FB4-9540-20F1-1333-85432F164F51}"/>
              </a:ext>
            </a:extLst>
          </p:cNvPr>
          <p:cNvGrpSpPr/>
          <p:nvPr/>
        </p:nvGrpSpPr>
        <p:grpSpPr>
          <a:xfrm>
            <a:off x="6228060" y="1647362"/>
            <a:ext cx="2577556" cy="2847520"/>
            <a:chOff x="559313" y="1145309"/>
            <a:chExt cx="2577556" cy="2847520"/>
          </a:xfrm>
        </p:grpSpPr>
        <p:sp>
          <p:nvSpPr>
            <p:cNvPr id="35" name="Rounded Rectangle 1">
              <a:extLst>
                <a:ext uri="{FF2B5EF4-FFF2-40B4-BE49-F238E27FC236}">
                  <a16:creationId xmlns:a16="http://schemas.microsoft.com/office/drawing/2014/main" id="{A9CA0C3B-173F-53BD-D012-D48549A477B6}"/>
                </a:ext>
              </a:extLst>
            </p:cNvPr>
            <p:cNvSpPr/>
            <p:nvPr/>
          </p:nvSpPr>
          <p:spPr>
            <a:xfrm>
              <a:off x="559313" y="1652489"/>
              <a:ext cx="2577556" cy="2340340"/>
            </a:xfrm>
            <a:prstGeom prst="roundRect">
              <a:avLst>
                <a:gd name="adj" fmla="val 10449"/>
              </a:avLst>
            </a:prstGeom>
            <a:solidFill>
              <a:srgbClr val="FFFFFF"/>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E4"/>
                </a:solidFill>
                <a:effectLst/>
                <a:uLnTx/>
                <a:uFillTx/>
                <a:latin typeface="Arial"/>
                <a:ea typeface="+mn-ea"/>
                <a:cs typeface="+mn-cs"/>
                <a:sym typeface="Arial"/>
              </a:endParaRPr>
            </a:p>
          </p:txBody>
        </p:sp>
        <p:sp>
          <p:nvSpPr>
            <p:cNvPr id="34" name="Round Same Side Corner Rectangle 2">
              <a:extLst>
                <a:ext uri="{FF2B5EF4-FFF2-40B4-BE49-F238E27FC236}">
                  <a16:creationId xmlns:a16="http://schemas.microsoft.com/office/drawing/2014/main" id="{993C01FB-4C20-5CCD-3A68-071D295A038D}"/>
                </a:ext>
              </a:extLst>
            </p:cNvPr>
            <p:cNvSpPr/>
            <p:nvPr/>
          </p:nvSpPr>
          <p:spPr>
            <a:xfrm>
              <a:off x="1291488" y="1145309"/>
              <a:ext cx="1107761" cy="507179"/>
            </a:xfrm>
            <a:prstGeom prst="round2SameRect">
              <a:avLst>
                <a:gd name="adj1" fmla="val 17235"/>
                <a:gd name="adj2" fmla="val 0"/>
              </a:avLst>
            </a:prstGeom>
            <a:solidFill>
              <a:schemeClr val="accent4">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03</a:t>
              </a:r>
            </a:p>
          </p:txBody>
        </p:sp>
      </p:grpSp>
      <p:cxnSp>
        <p:nvCxnSpPr>
          <p:cNvPr id="37" name="Connector: Elbow 36">
            <a:extLst>
              <a:ext uri="{FF2B5EF4-FFF2-40B4-BE49-F238E27FC236}">
                <a16:creationId xmlns:a16="http://schemas.microsoft.com/office/drawing/2014/main" id="{D8BC504A-7406-C11E-0CFE-89286B0DCDF3}"/>
              </a:ext>
            </a:extLst>
          </p:cNvPr>
          <p:cNvCxnSpPr>
            <a:cxnSpLocks/>
            <a:stCxn id="25" idx="2"/>
          </p:cNvCxnSpPr>
          <p:nvPr/>
        </p:nvCxnSpPr>
        <p:spPr>
          <a:xfrm rot="5400000" flipH="1" flipV="1">
            <a:off x="1663791" y="2875451"/>
            <a:ext cx="1582802" cy="1656060"/>
          </a:xfrm>
          <a:prstGeom prst="bentConnector4">
            <a:avLst>
              <a:gd name="adj1" fmla="val -14443"/>
              <a:gd name="adj2" fmla="val 88911"/>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98B652D6-5BA5-09F3-3096-C1BD73B76B18}"/>
              </a:ext>
            </a:extLst>
          </p:cNvPr>
          <p:cNvCxnSpPr>
            <a:cxnSpLocks/>
            <a:stCxn id="30" idx="2"/>
          </p:cNvCxnSpPr>
          <p:nvPr/>
        </p:nvCxnSpPr>
        <p:spPr>
          <a:xfrm rot="5400000" flipH="1" flipV="1">
            <a:off x="4660631" y="2927454"/>
            <a:ext cx="1478797" cy="1656060"/>
          </a:xfrm>
          <a:prstGeom prst="bentConnector4">
            <a:avLst>
              <a:gd name="adj1" fmla="val -15459"/>
              <a:gd name="adj2" fmla="val 88911"/>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3" name="Google Shape;2448;p54">
            <a:extLst>
              <a:ext uri="{FF2B5EF4-FFF2-40B4-BE49-F238E27FC236}">
                <a16:creationId xmlns:a16="http://schemas.microsoft.com/office/drawing/2014/main" id="{51619F19-3CC0-4527-6466-D1A7DAD76939}"/>
              </a:ext>
            </a:extLst>
          </p:cNvPr>
          <p:cNvSpPr txBox="1">
            <a:spLocks/>
          </p:cNvSpPr>
          <p:nvPr/>
        </p:nvSpPr>
        <p:spPr>
          <a:xfrm>
            <a:off x="720000" y="445025"/>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tx2"/>
                </a:solidFill>
                <a:latin typeface="Arial" panose="020B0604020202020204" pitchFamily="34" charset="0"/>
                <a:cs typeface="Arial" panose="020B0604020202020204" pitchFamily="34" charset="0"/>
              </a:rPr>
              <a:t>HƯỚNG DẪN VỀ NHÀ</a:t>
            </a:r>
          </a:p>
        </p:txBody>
      </p:sp>
      <p:sp>
        <p:nvSpPr>
          <p:cNvPr id="4" name="Google Shape;2354;p51">
            <a:extLst>
              <a:ext uri="{FF2B5EF4-FFF2-40B4-BE49-F238E27FC236}">
                <a16:creationId xmlns:a16="http://schemas.microsoft.com/office/drawing/2014/main" id="{D1C8DAF7-277A-22FE-1F7D-E85E9CCFE668}"/>
              </a:ext>
            </a:extLst>
          </p:cNvPr>
          <p:cNvSpPr/>
          <p:nvPr/>
        </p:nvSpPr>
        <p:spPr>
          <a:xfrm flipH="1">
            <a:off x="7566825" y="-1200574"/>
            <a:ext cx="2619300" cy="2619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2355;p51">
            <a:extLst>
              <a:ext uri="{FF2B5EF4-FFF2-40B4-BE49-F238E27FC236}">
                <a16:creationId xmlns:a16="http://schemas.microsoft.com/office/drawing/2014/main" id="{29297E65-31FA-C172-6268-8AC2E12D88F7}"/>
              </a:ext>
            </a:extLst>
          </p:cNvPr>
          <p:cNvGrpSpPr/>
          <p:nvPr/>
        </p:nvGrpSpPr>
        <p:grpSpPr>
          <a:xfrm flipH="1">
            <a:off x="8127728" y="104562"/>
            <a:ext cx="592544" cy="1420342"/>
            <a:chOff x="-1091950" y="238125"/>
            <a:chExt cx="1763000" cy="4225950"/>
          </a:xfrm>
        </p:grpSpPr>
        <p:sp>
          <p:nvSpPr>
            <p:cNvPr id="6" name="Google Shape;2356;p51">
              <a:extLst>
                <a:ext uri="{FF2B5EF4-FFF2-40B4-BE49-F238E27FC236}">
                  <a16:creationId xmlns:a16="http://schemas.microsoft.com/office/drawing/2014/main" id="{2A61E52B-3290-4DF5-233B-E79DC696A421}"/>
                </a:ext>
              </a:extLst>
            </p:cNvPr>
            <p:cNvSpPr/>
            <p:nvPr/>
          </p:nvSpPr>
          <p:spPr>
            <a:xfrm>
              <a:off x="-1091950" y="238125"/>
              <a:ext cx="1763000" cy="4225950"/>
            </a:xfrm>
            <a:custGeom>
              <a:avLst/>
              <a:gdLst/>
              <a:ahLst/>
              <a:cxnLst/>
              <a:rect l="l" t="t" r="r" b="b"/>
              <a:pathLst>
                <a:path w="70520" h="169038" extrusionOk="0">
                  <a:moveTo>
                    <a:pt x="8705" y="0"/>
                  </a:moveTo>
                  <a:lnTo>
                    <a:pt x="31012" y="55202"/>
                  </a:lnTo>
                  <a:lnTo>
                    <a:pt x="31263" y="55830"/>
                  </a:lnTo>
                  <a:lnTo>
                    <a:pt x="31263" y="55830"/>
                  </a:lnTo>
                  <a:lnTo>
                    <a:pt x="12304" y="50808"/>
                  </a:lnTo>
                  <a:lnTo>
                    <a:pt x="0" y="47585"/>
                  </a:lnTo>
                  <a:lnTo>
                    <a:pt x="52105" y="167657"/>
                  </a:lnTo>
                  <a:lnTo>
                    <a:pt x="57169" y="169038"/>
                  </a:lnTo>
                  <a:lnTo>
                    <a:pt x="47585" y="89562"/>
                  </a:lnTo>
                  <a:lnTo>
                    <a:pt x="54616" y="91529"/>
                  </a:lnTo>
                  <a:lnTo>
                    <a:pt x="65456" y="94542"/>
                  </a:lnTo>
                  <a:lnTo>
                    <a:pt x="70520" y="95923"/>
                  </a:lnTo>
                  <a:lnTo>
                    <a:pt x="62861" y="13351"/>
                  </a:lnTo>
                  <a:lnTo>
                    <a:pt x="51938" y="10714"/>
                  </a:lnTo>
                  <a:lnTo>
                    <a:pt x="51938" y="10630"/>
                  </a:lnTo>
                  <a:lnTo>
                    <a:pt x="20842" y="2971"/>
                  </a:lnTo>
                  <a:lnTo>
                    <a:pt x="8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57;p51">
              <a:extLst>
                <a:ext uri="{FF2B5EF4-FFF2-40B4-BE49-F238E27FC236}">
                  <a16:creationId xmlns:a16="http://schemas.microsoft.com/office/drawing/2014/main" id="{78C780A5-54F3-ED18-E1A5-2631801DB297}"/>
                </a:ext>
              </a:extLst>
            </p:cNvPr>
            <p:cNvSpPr/>
            <p:nvPr/>
          </p:nvSpPr>
          <p:spPr>
            <a:xfrm>
              <a:off x="-28925" y="2441600"/>
              <a:ext cx="366225" cy="2022475"/>
            </a:xfrm>
            <a:custGeom>
              <a:avLst/>
              <a:gdLst/>
              <a:ahLst/>
              <a:cxnLst/>
              <a:rect l="l" t="t" r="r" b="b"/>
              <a:pathLst>
                <a:path w="14649" h="80899" extrusionOk="0">
                  <a:moveTo>
                    <a:pt x="0" y="0"/>
                  </a:moveTo>
                  <a:lnTo>
                    <a:pt x="5399" y="44781"/>
                  </a:lnTo>
                  <a:lnTo>
                    <a:pt x="7575" y="62693"/>
                  </a:lnTo>
                  <a:lnTo>
                    <a:pt x="7868" y="65288"/>
                  </a:lnTo>
                  <a:lnTo>
                    <a:pt x="9584" y="79518"/>
                  </a:lnTo>
                  <a:lnTo>
                    <a:pt x="14648" y="80899"/>
                  </a:lnTo>
                  <a:lnTo>
                    <a:pt x="5064" y="142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a:extLst>
              <a:ext uri="{FF2B5EF4-FFF2-40B4-BE49-F238E27FC236}">
                <a16:creationId xmlns:a16="http://schemas.microsoft.com/office/drawing/2014/main" id="{A2942688-AE6C-6AFE-660A-085FB7D56D5B}"/>
              </a:ext>
            </a:extLst>
          </p:cNvPr>
          <p:cNvSpPr/>
          <p:nvPr/>
        </p:nvSpPr>
        <p:spPr>
          <a:xfrm>
            <a:off x="3283222" y="2637117"/>
            <a:ext cx="2577557" cy="1045223"/>
          </a:xfrm>
          <a:prstGeom prst="rect">
            <a:avLst/>
          </a:prstGeom>
        </p:spPr>
        <p:txBody>
          <a:bodyPr wrap="square">
            <a:spAutoFit/>
          </a:bodyPr>
          <a:lstStyle/>
          <a:p>
            <a:pPr algn="ctr">
              <a:lnSpc>
                <a:spcPct val="150000"/>
              </a:lnSpc>
            </a:pPr>
            <a:r>
              <a:rPr lang="vi-VN" sz="2200" dirty="0"/>
              <a:t>Hoàn thành bài tập phần Vận dụng</a:t>
            </a:r>
            <a:endParaRPr lang="en-US" sz="2200" dirty="0"/>
          </a:p>
        </p:txBody>
      </p:sp>
      <p:sp>
        <p:nvSpPr>
          <p:cNvPr id="11" name="Rectangle 10">
            <a:extLst>
              <a:ext uri="{FF2B5EF4-FFF2-40B4-BE49-F238E27FC236}">
                <a16:creationId xmlns:a16="http://schemas.microsoft.com/office/drawing/2014/main" id="{9F2A658F-9EC4-CA5F-7D8C-ABE0C750F2B1}"/>
              </a:ext>
            </a:extLst>
          </p:cNvPr>
          <p:cNvSpPr/>
          <p:nvPr/>
        </p:nvSpPr>
        <p:spPr>
          <a:xfrm>
            <a:off x="6228060" y="2366195"/>
            <a:ext cx="2577556" cy="1933927"/>
          </a:xfrm>
          <a:prstGeom prst="rect">
            <a:avLst/>
          </a:prstGeom>
        </p:spPr>
        <p:txBody>
          <a:bodyPr wrap="square">
            <a:spAutoFit/>
          </a:bodyPr>
          <a:lstStyle/>
          <a:p>
            <a:pPr algn="ctr">
              <a:lnSpc>
                <a:spcPct val="140000"/>
              </a:lnSpc>
            </a:pPr>
            <a:r>
              <a:rPr lang="vi-VN" sz="2200" dirty="0"/>
              <a:t>Chuẩn bị </a:t>
            </a:r>
            <a:r>
              <a:rPr lang="vi-VN" sz="2200" b="1" dirty="0"/>
              <a:t>Bài 2: Máy biến áp</a:t>
            </a:r>
            <a:r>
              <a:rPr lang="en-US" sz="2200" b="1" dirty="0"/>
              <a:t> </a:t>
            </a:r>
            <a:r>
              <a:rPr lang="en-US" sz="2200" b="1" dirty="0" err="1"/>
              <a:t>và</a:t>
            </a:r>
            <a:r>
              <a:rPr lang="en-US" sz="2200" b="1" dirty="0"/>
              <a:t> </a:t>
            </a:r>
            <a:r>
              <a:rPr lang="en-US" sz="2200" b="1" dirty="0" err="1"/>
              <a:t>chỉnh</a:t>
            </a:r>
            <a:r>
              <a:rPr lang="en-US" sz="2200" b="1" dirty="0"/>
              <a:t> </a:t>
            </a:r>
            <a:r>
              <a:rPr lang="en-US" sz="2200" b="1" dirty="0" err="1"/>
              <a:t>lưu</a:t>
            </a:r>
            <a:r>
              <a:rPr lang="en-US" sz="2200" b="1" dirty="0"/>
              <a:t> </a:t>
            </a:r>
            <a:r>
              <a:rPr lang="en-US" sz="2200" b="1" dirty="0" err="1"/>
              <a:t>dòng</a:t>
            </a:r>
            <a:r>
              <a:rPr lang="en-US" sz="2200" b="1" dirty="0"/>
              <a:t> </a:t>
            </a:r>
            <a:r>
              <a:rPr lang="en-US" sz="2200" b="1" dirty="0" err="1"/>
              <a:t>điện</a:t>
            </a:r>
            <a:r>
              <a:rPr lang="en-US" sz="2200" b="1" dirty="0"/>
              <a:t> </a:t>
            </a:r>
            <a:r>
              <a:rPr lang="en-US" sz="2200" b="1" dirty="0" err="1"/>
              <a:t>xoay</a:t>
            </a:r>
            <a:r>
              <a:rPr lang="en-US" sz="2200" b="1" dirty="0"/>
              <a:t> </a:t>
            </a:r>
            <a:r>
              <a:rPr lang="en-US" sz="2200" b="1" dirty="0" err="1"/>
              <a:t>chiều</a:t>
            </a:r>
            <a:endParaRPr lang="en-US" sz="2200" b="1" dirty="0"/>
          </a:p>
        </p:txBody>
      </p:sp>
    </p:spTree>
    <p:extLst>
      <p:ext uri="{BB962C8B-B14F-4D97-AF65-F5344CB8AC3E}">
        <p14:creationId xmlns:p14="http://schemas.microsoft.com/office/powerpoint/2010/main" val="29845512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8C0F6C-536D-F623-ADBC-324FD968D102}"/>
              </a:ext>
            </a:extLst>
          </p:cNvPr>
          <p:cNvSpPr/>
          <p:nvPr/>
        </p:nvSpPr>
        <p:spPr>
          <a:xfrm>
            <a:off x="0" y="0"/>
            <a:ext cx="9144000" cy="6592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b="1">
                <a:solidFill>
                  <a:srgbClr val="000000"/>
                </a:solidFill>
                <a:effectLst/>
                <a:latin typeface="Arial" panose="020B0604020202020204" pitchFamily="34" charset="0"/>
                <a:ea typeface="Calibri" panose="020F0502020204030204" pitchFamily="34" charset="0"/>
                <a:cs typeface="Arial" panose="020B0604020202020204" pitchFamily="34" charset="0"/>
              </a:rPr>
              <a:t>1. Biểu diễn cường độ dòng điện xoay chiều bằng đồ thị</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A72E4D1-EA08-A79F-1C56-255F7842E89C}"/>
              </a:ext>
            </a:extLst>
          </p:cNvPr>
          <p:cNvGrpSpPr/>
          <p:nvPr/>
        </p:nvGrpSpPr>
        <p:grpSpPr>
          <a:xfrm>
            <a:off x="457200" y="982080"/>
            <a:ext cx="3976577" cy="2218321"/>
            <a:chOff x="457200" y="982080"/>
            <a:chExt cx="3976577" cy="2218321"/>
          </a:xfrm>
        </p:grpSpPr>
        <p:sp>
          <p:nvSpPr>
            <p:cNvPr id="6" name="Rectangle: Rounded Corners 5">
              <a:extLst>
                <a:ext uri="{FF2B5EF4-FFF2-40B4-BE49-F238E27FC236}">
                  <a16:creationId xmlns:a16="http://schemas.microsoft.com/office/drawing/2014/main" id="{83C1C612-4F27-7EE3-0ABC-C64AFD515AC6}"/>
                </a:ext>
              </a:extLst>
            </p:cNvPr>
            <p:cNvSpPr/>
            <p:nvPr/>
          </p:nvSpPr>
          <p:spPr>
            <a:xfrm>
              <a:off x="457200" y="1297173"/>
              <a:ext cx="3976577" cy="1903228"/>
            </a:xfrm>
            <a:prstGeom prst="roundRect">
              <a:avLst>
                <a:gd name="adj" fmla="val 6196"/>
              </a:avLst>
            </a:prstGeom>
            <a:solidFill>
              <a:srgbClr val="FFFFFF"/>
            </a:solidFill>
            <a:ln w="1905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0FF3BA29-D46D-8F97-F0D6-5A11631FFE9C}"/>
                </a:ext>
              </a:extLst>
            </p:cNvPr>
            <p:cNvSpPr/>
            <p:nvPr/>
          </p:nvSpPr>
          <p:spPr>
            <a:xfrm>
              <a:off x="457200" y="982080"/>
              <a:ext cx="2955852" cy="587964"/>
            </a:xfrm>
            <a:prstGeom prst="roundRect">
              <a:avLst/>
            </a:prstGeom>
            <a:solidFill>
              <a:schemeClr val="accent3"/>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hỏi</a:t>
              </a:r>
              <a:r>
                <a:rPr lang="en-US" sz="2000" b="1" dirty="0">
                  <a:solidFill>
                    <a:srgbClr val="FFFFFF"/>
                  </a:solidFill>
                  <a:latin typeface="Arial" panose="020B0604020202020204" pitchFamily="34" charset="0"/>
                  <a:cs typeface="Arial" panose="020B0604020202020204" pitchFamily="34" charset="0"/>
                </a:rPr>
                <a:t> </a:t>
              </a:r>
              <a:r>
                <a:rPr lang="vi-VN" sz="2000" b="1" dirty="0">
                  <a:solidFill>
                    <a:srgbClr val="FFFFFF"/>
                  </a:solidFill>
                  <a:latin typeface="Arial" panose="020B0604020202020204" pitchFamily="34" charset="0"/>
                  <a:cs typeface="Arial" panose="020B0604020202020204" pitchFamily="34" charset="0"/>
                </a:rPr>
                <a:t>1 (SGK - tr.</a:t>
              </a:r>
              <a:r>
                <a:rPr lang="en-US" sz="2000" b="1" dirty="0">
                  <a:solidFill>
                    <a:srgbClr val="FFFFFF"/>
                  </a:solidFill>
                  <a:latin typeface="Arial" panose="020B0604020202020204" pitchFamily="34" charset="0"/>
                  <a:cs typeface="Arial" panose="020B0604020202020204" pitchFamily="34" charset="0"/>
                </a:rPr>
                <a:t>6</a:t>
              </a:r>
              <a:r>
                <a:rPr lang="vi-VN" sz="2000" b="1" dirty="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774545-39C4-05B1-139F-F95A5E45B22E}"/>
                </a:ext>
              </a:extLst>
            </p:cNvPr>
            <p:cNvSpPr txBox="1"/>
            <p:nvPr/>
          </p:nvSpPr>
          <p:spPr>
            <a:xfrm>
              <a:off x="505046" y="1602418"/>
              <a:ext cx="3880884" cy="1420325"/>
            </a:xfrm>
            <a:prstGeom prst="rect">
              <a:avLst/>
            </a:prstGeom>
            <a:noFill/>
          </p:spPr>
          <p:txBody>
            <a:bodyPr wrap="square">
              <a:spAutoFit/>
            </a:bodyPr>
            <a:lstStyle/>
            <a:p>
              <a:pPr algn="just">
                <a:lnSpc>
                  <a:spcPct val="150000"/>
                </a:lnSpc>
              </a:pPr>
              <a:r>
                <a:rPr lang="vi-VN" sz="2000" dirty="0"/>
                <a:t>Cường độ dòng điện và điện áp xoay chiều được biểu diễn bằng đồ thị như thế nào?</a:t>
              </a:r>
              <a:endParaRPr lang="en-US" sz="2000" dirty="0"/>
            </a:p>
          </p:txBody>
        </p:sp>
      </p:grpSp>
      <p:grpSp>
        <p:nvGrpSpPr>
          <p:cNvPr id="11" name="Group 10">
            <a:extLst>
              <a:ext uri="{FF2B5EF4-FFF2-40B4-BE49-F238E27FC236}">
                <a16:creationId xmlns:a16="http://schemas.microsoft.com/office/drawing/2014/main" id="{10EDE6BC-DA2B-DE3F-EFB5-2041F9689FAE}"/>
              </a:ext>
            </a:extLst>
          </p:cNvPr>
          <p:cNvGrpSpPr/>
          <p:nvPr/>
        </p:nvGrpSpPr>
        <p:grpSpPr>
          <a:xfrm>
            <a:off x="4710225" y="982080"/>
            <a:ext cx="4255683" cy="3971219"/>
            <a:chOff x="4647753" y="1240983"/>
            <a:chExt cx="4255683" cy="3971219"/>
          </a:xfrm>
        </p:grpSpPr>
        <p:pic>
          <p:nvPicPr>
            <p:cNvPr id="9" name="Picture 8">
              <a:extLst>
                <a:ext uri="{FF2B5EF4-FFF2-40B4-BE49-F238E27FC236}">
                  <a16:creationId xmlns:a16="http://schemas.microsoft.com/office/drawing/2014/main" id="{709B84A7-BDAA-1DDE-613A-1B2C88C6BBE1}"/>
                </a:ext>
              </a:extLst>
            </p:cNvPr>
            <p:cNvPicPr>
              <a:picLocks noChangeAspect="1"/>
            </p:cNvPicPr>
            <p:nvPr/>
          </p:nvPicPr>
          <p:blipFill rotWithShape="1">
            <a:blip r:embed="rId2"/>
            <a:srcRect r="12894" b="21525"/>
            <a:stretch/>
          </p:blipFill>
          <p:spPr>
            <a:xfrm>
              <a:off x="4707564" y="1240983"/>
              <a:ext cx="4136063" cy="2399706"/>
            </a:xfrm>
            <a:prstGeom prst="rect">
              <a:avLst/>
            </a:prstGeom>
          </p:spPr>
        </p:pic>
        <p:sp>
          <p:nvSpPr>
            <p:cNvPr id="10" name="TextBox 9">
              <a:extLst>
                <a:ext uri="{FF2B5EF4-FFF2-40B4-BE49-F238E27FC236}">
                  <a16:creationId xmlns:a16="http://schemas.microsoft.com/office/drawing/2014/main" id="{C46DA3DD-E186-4A65-7D25-B34BBC3AA564}"/>
                </a:ext>
              </a:extLst>
            </p:cNvPr>
            <p:cNvSpPr txBox="1"/>
            <p:nvPr/>
          </p:nvSpPr>
          <p:spPr>
            <a:xfrm>
              <a:off x="4647753" y="3688195"/>
              <a:ext cx="4255683" cy="1524007"/>
            </a:xfrm>
            <a:prstGeom prst="rect">
              <a:avLst/>
            </a:prstGeom>
            <a:noFill/>
          </p:spPr>
          <p:txBody>
            <a:bodyPr wrap="square" rtlCol="0">
              <a:spAutoFit/>
            </a:bodyPr>
            <a:lstStyle/>
            <a:p>
              <a:pPr algn="ctr">
                <a:lnSpc>
                  <a:spcPct val="150000"/>
                </a:lnSpc>
              </a:pPr>
              <a:r>
                <a:rPr lang="en-US" sz="1600" b="1" i="1" dirty="0" err="1"/>
                <a:t>Hình</a:t>
              </a:r>
              <a:r>
                <a:rPr lang="en-US" sz="1600" b="1" i="1" dirty="0"/>
                <a:t> 1.1. </a:t>
              </a:r>
              <a:r>
                <a:rPr lang="en-US" sz="1600" i="1" dirty="0" err="1"/>
                <a:t>Đồ</a:t>
              </a:r>
              <a:r>
                <a:rPr lang="en-US" sz="1600" i="1" dirty="0"/>
                <a:t> </a:t>
              </a:r>
              <a:r>
                <a:rPr lang="en-US" sz="1600" i="1" dirty="0" err="1"/>
                <a:t>thị</a:t>
              </a:r>
              <a:r>
                <a:rPr lang="en-US" sz="1600" i="1" dirty="0"/>
                <a:t> </a:t>
              </a:r>
              <a:r>
                <a:rPr lang="en-US" sz="1600" i="1" dirty="0" err="1"/>
                <a:t>biểu</a:t>
              </a:r>
              <a:r>
                <a:rPr lang="en-US" sz="1600" i="1" dirty="0"/>
                <a:t> </a:t>
              </a:r>
              <a:r>
                <a:rPr lang="en-US" sz="1600" i="1" dirty="0" err="1"/>
                <a:t>diễn</a:t>
              </a:r>
              <a:r>
                <a:rPr lang="en-US" sz="1600" i="1" dirty="0"/>
                <a:t> </a:t>
              </a:r>
              <a:r>
                <a:rPr lang="en-US" sz="1600" i="1" dirty="0" err="1"/>
                <a:t>sự</a:t>
              </a:r>
              <a:r>
                <a:rPr lang="en-US" sz="1600" i="1" dirty="0"/>
                <a:t> </a:t>
              </a:r>
              <a:r>
                <a:rPr lang="en-US" sz="1600" i="1" dirty="0" err="1"/>
                <a:t>biến</a:t>
              </a:r>
              <a:r>
                <a:rPr lang="en-US" sz="1600" i="1" dirty="0"/>
                <a:t> </a:t>
              </a:r>
              <a:r>
                <a:rPr lang="en-US" sz="1600" i="1" dirty="0" err="1"/>
                <a:t>đổi</a:t>
              </a:r>
              <a:r>
                <a:rPr lang="en-US" sz="1600" i="1" dirty="0"/>
                <a:t> </a:t>
              </a:r>
              <a:r>
                <a:rPr lang="en-US" sz="1600" i="1" dirty="0" err="1"/>
                <a:t>của</a:t>
              </a:r>
              <a:r>
                <a:rPr lang="en-US" sz="1600" i="1" dirty="0"/>
                <a:t> </a:t>
              </a:r>
              <a:r>
                <a:rPr lang="en-US" sz="1600" i="1" dirty="0" err="1"/>
                <a:t>cường</a:t>
              </a:r>
              <a:r>
                <a:rPr lang="en-US" sz="1600" i="1" dirty="0"/>
                <a:t> </a:t>
              </a:r>
              <a:r>
                <a:rPr lang="en-US" sz="1600" i="1" dirty="0" err="1"/>
                <a:t>độ</a:t>
              </a:r>
              <a:r>
                <a:rPr lang="en-US" sz="1600" i="1" dirty="0"/>
                <a:t> </a:t>
              </a:r>
              <a:r>
                <a:rPr lang="en-US" sz="1600" i="1" dirty="0" err="1"/>
                <a:t>dòng</a:t>
              </a:r>
              <a:r>
                <a:rPr lang="en-US" sz="1600" i="1" dirty="0"/>
                <a:t> </a:t>
              </a:r>
              <a:r>
                <a:rPr lang="en-US" sz="1600" i="1" dirty="0" err="1"/>
                <a:t>điện</a:t>
              </a:r>
              <a:r>
                <a:rPr lang="en-US" sz="1600" i="1" dirty="0"/>
                <a:t> </a:t>
              </a:r>
              <a:r>
                <a:rPr lang="en-US" sz="1600" i="1" dirty="0" err="1"/>
                <a:t>theo</a:t>
              </a:r>
              <a:r>
                <a:rPr lang="en-US" sz="1600" i="1" dirty="0"/>
                <a:t> </a:t>
              </a:r>
              <a:r>
                <a:rPr lang="en-US" sz="1600" i="1" dirty="0" err="1"/>
                <a:t>thời</a:t>
              </a:r>
              <a:r>
                <a:rPr lang="en-US" sz="1600" i="1" dirty="0"/>
                <a:t> </a:t>
              </a:r>
              <a:r>
                <a:rPr lang="en-US" sz="1600" i="1" dirty="0" err="1"/>
                <a:t>gian</a:t>
              </a:r>
              <a:r>
                <a:rPr lang="en-US" sz="1600" i="1" dirty="0"/>
                <a:t> </a:t>
              </a:r>
              <a:r>
                <a:rPr lang="en-US" sz="1600" i="1" dirty="0" err="1"/>
                <a:t>trong</a:t>
              </a:r>
              <a:r>
                <a:rPr lang="en-US" sz="1600" i="1" dirty="0"/>
                <a:t> </a:t>
              </a:r>
              <a:r>
                <a:rPr lang="en-US" sz="1600" i="1" dirty="0" err="1"/>
                <a:t>một</a:t>
              </a:r>
              <a:r>
                <a:rPr lang="en-US" sz="1600" i="1" dirty="0"/>
                <a:t> </a:t>
              </a:r>
              <a:r>
                <a:rPr lang="en-US" sz="1600" i="1" dirty="0" err="1"/>
                <a:t>mạch</a:t>
              </a:r>
              <a:r>
                <a:rPr lang="en-US" sz="1600" i="1" dirty="0"/>
                <a:t> </a:t>
              </a:r>
              <a:r>
                <a:rPr lang="en-US" sz="1600" i="1" dirty="0" err="1"/>
                <a:t>điện</a:t>
              </a:r>
              <a:r>
                <a:rPr lang="en-US" sz="1600" i="1" dirty="0"/>
                <a:t> </a:t>
              </a:r>
              <a:r>
                <a:rPr lang="en-US" sz="1600" i="1" dirty="0" err="1"/>
                <a:t>xoay</a:t>
              </a:r>
              <a:r>
                <a:rPr lang="en-US" sz="1600" i="1" dirty="0"/>
                <a:t> </a:t>
              </a:r>
              <a:r>
                <a:rPr lang="en-US" sz="1600" i="1" dirty="0" err="1"/>
                <a:t>chiều</a:t>
              </a:r>
              <a:r>
                <a:rPr lang="en-US" sz="1600" i="1" dirty="0"/>
                <a:t>, </a:t>
              </a:r>
              <a:r>
                <a:rPr lang="en-US" sz="1600" i="1" dirty="0" err="1"/>
                <a:t>với</a:t>
              </a:r>
              <a:r>
                <a:rPr lang="en-US" sz="1600" i="1" dirty="0"/>
                <a:t> I</a:t>
              </a:r>
              <a:r>
                <a:rPr lang="en-US" sz="1600" i="1" baseline="-25000" dirty="0"/>
                <a:t>0</a:t>
              </a:r>
              <a:r>
                <a:rPr lang="en-US" sz="1600" i="1" dirty="0"/>
                <a:t> </a:t>
              </a:r>
              <a:r>
                <a:rPr lang="en-US" sz="1600" i="1" dirty="0" err="1"/>
                <a:t>là</a:t>
              </a:r>
              <a:r>
                <a:rPr lang="en-US" sz="1600" i="1" dirty="0"/>
                <a:t> </a:t>
              </a:r>
              <a:r>
                <a:rPr lang="en-US" sz="1600" i="1" dirty="0" err="1"/>
                <a:t>cường</a:t>
              </a:r>
              <a:r>
                <a:rPr lang="en-US" sz="1600" i="1" dirty="0"/>
                <a:t> </a:t>
              </a:r>
              <a:r>
                <a:rPr lang="en-US" sz="1600" i="1" dirty="0" err="1"/>
                <a:t>độ</a:t>
              </a:r>
              <a:r>
                <a:rPr lang="en-US" sz="1600" i="1" dirty="0"/>
                <a:t> </a:t>
              </a:r>
              <a:r>
                <a:rPr lang="en-US" sz="1600" i="1" dirty="0" err="1"/>
                <a:t>dòng</a:t>
              </a:r>
              <a:r>
                <a:rPr lang="en-US" sz="1600" i="1" dirty="0"/>
                <a:t> </a:t>
              </a:r>
              <a:r>
                <a:rPr lang="en-US" sz="1600" i="1" dirty="0" err="1"/>
                <a:t>điện</a:t>
              </a:r>
              <a:r>
                <a:rPr lang="en-US" sz="1600" i="1" dirty="0"/>
                <a:t> </a:t>
              </a:r>
              <a:r>
                <a:rPr lang="en-US" sz="1600" i="1" dirty="0" err="1"/>
                <a:t>cực</a:t>
              </a:r>
              <a:r>
                <a:rPr lang="en-US" sz="1600" i="1" dirty="0"/>
                <a:t> </a:t>
              </a:r>
              <a:r>
                <a:rPr lang="en-US" sz="1600" i="1" dirty="0" err="1"/>
                <a:t>đại</a:t>
              </a:r>
              <a:endParaRPr lang="en-US" sz="1600" i="1" dirty="0"/>
            </a:p>
          </p:txBody>
        </p:sp>
      </p:grpSp>
      <p:pic>
        <p:nvPicPr>
          <p:cNvPr id="12" name="Picture 11">
            <a:extLst>
              <a:ext uri="{FF2B5EF4-FFF2-40B4-BE49-F238E27FC236}">
                <a16:creationId xmlns:a16="http://schemas.microsoft.com/office/drawing/2014/main" id="{E3ECAEB1-8140-D8EF-E019-AD827D5536E1}"/>
              </a:ext>
            </a:extLst>
          </p:cNvPr>
          <p:cNvPicPr>
            <a:picLocks noChangeAspect="1"/>
          </p:cNvPicPr>
          <p:nvPr/>
        </p:nvPicPr>
        <p:blipFill rotWithShape="1">
          <a:blip r:embed="rId3"/>
          <a:srcRect r="3518" b="5691"/>
          <a:stretch/>
        </p:blipFill>
        <p:spPr>
          <a:xfrm flipH="1">
            <a:off x="996339" y="3682995"/>
            <a:ext cx="2416713" cy="1460505"/>
          </a:xfrm>
          <a:prstGeom prst="rect">
            <a:avLst/>
          </a:prstGeom>
        </p:spPr>
      </p:pic>
      <p:grpSp>
        <p:nvGrpSpPr>
          <p:cNvPr id="13" name="Group 12">
            <a:extLst>
              <a:ext uri="{FF2B5EF4-FFF2-40B4-BE49-F238E27FC236}">
                <a16:creationId xmlns:a16="http://schemas.microsoft.com/office/drawing/2014/main" id="{57EF7919-F93A-B035-4CFA-BC621650DACA}"/>
              </a:ext>
            </a:extLst>
          </p:cNvPr>
          <p:cNvGrpSpPr/>
          <p:nvPr/>
        </p:nvGrpSpPr>
        <p:grpSpPr>
          <a:xfrm>
            <a:off x="3009619" y="2731381"/>
            <a:ext cx="1903228" cy="1903228"/>
            <a:chOff x="320713" y="50015"/>
            <a:chExt cx="1903228" cy="1903228"/>
          </a:xfrm>
        </p:grpSpPr>
        <p:sp>
          <p:nvSpPr>
            <p:cNvPr id="14" name="Star: 12 Points 13">
              <a:extLst>
                <a:ext uri="{FF2B5EF4-FFF2-40B4-BE49-F238E27FC236}">
                  <a16:creationId xmlns:a16="http://schemas.microsoft.com/office/drawing/2014/main" id="{9552DF76-C501-67CB-2AA7-DC45B8C0E6B4}"/>
                </a:ext>
              </a:extLst>
            </p:cNvPr>
            <p:cNvSpPr/>
            <p:nvPr/>
          </p:nvSpPr>
          <p:spPr>
            <a:xfrm>
              <a:off x="320713" y="50015"/>
              <a:ext cx="1903228" cy="1903228"/>
            </a:xfrm>
            <a:prstGeom prst="star12">
              <a:avLst/>
            </a:prstGeom>
            <a:solidFill>
              <a:schemeClr val="tx2"/>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CED9347-EFDB-3918-5879-C39DCFA4EEA3}"/>
                </a:ext>
              </a:extLst>
            </p:cNvPr>
            <p:cNvSpPr txBox="1"/>
            <p:nvPr/>
          </p:nvSpPr>
          <p:spPr>
            <a:xfrm>
              <a:off x="473157" y="347352"/>
              <a:ext cx="1597131" cy="1251048"/>
            </a:xfrm>
            <a:prstGeom prst="rect">
              <a:avLst/>
            </a:prstGeom>
            <a:noFill/>
          </p:spPr>
          <p:txBody>
            <a:bodyPr wrap="square" rtlCol="0">
              <a:spAutoFit/>
            </a:bodyPr>
            <a:lstStyle/>
            <a:p>
              <a:pPr algn="ctr">
                <a:lnSpc>
                  <a:spcPct val="130000"/>
                </a:lnSpc>
              </a:pPr>
              <a:r>
                <a:rPr lang="en-US" sz="2000" dirty="0" err="1">
                  <a:solidFill>
                    <a:srgbClr val="FFFFFF"/>
                  </a:solidFill>
                </a:rPr>
                <a:t>Giống</a:t>
              </a:r>
              <a:r>
                <a:rPr lang="en-US" sz="2000" dirty="0">
                  <a:solidFill>
                    <a:srgbClr val="FFFFFF"/>
                  </a:solidFill>
                </a:rPr>
                <a:t> </a:t>
              </a:r>
            </a:p>
            <a:p>
              <a:pPr algn="ctr">
                <a:lnSpc>
                  <a:spcPct val="130000"/>
                </a:lnSpc>
              </a:pPr>
              <a:r>
                <a:rPr lang="en-US" sz="2000" dirty="0" err="1">
                  <a:solidFill>
                    <a:srgbClr val="FFFFFF"/>
                  </a:solidFill>
                </a:rPr>
                <a:t>với</a:t>
              </a:r>
              <a:r>
                <a:rPr lang="en-US" sz="2000" dirty="0">
                  <a:solidFill>
                    <a:srgbClr val="FFFFFF"/>
                  </a:solidFill>
                </a:rPr>
                <a:t> </a:t>
              </a:r>
              <a:r>
                <a:rPr lang="en-US" sz="2000" dirty="0" err="1">
                  <a:solidFill>
                    <a:srgbClr val="FFFFFF"/>
                  </a:solidFill>
                </a:rPr>
                <a:t>mô</a:t>
              </a:r>
              <a:r>
                <a:rPr lang="en-US" sz="2000" dirty="0">
                  <a:solidFill>
                    <a:srgbClr val="FFFFFF"/>
                  </a:solidFill>
                </a:rPr>
                <a:t> </a:t>
              </a:r>
              <a:r>
                <a:rPr lang="en-US" sz="2000" dirty="0" err="1">
                  <a:solidFill>
                    <a:srgbClr val="FFFFFF"/>
                  </a:solidFill>
                </a:rPr>
                <a:t>hình</a:t>
              </a:r>
              <a:r>
                <a:rPr lang="en-US" sz="2000" dirty="0">
                  <a:solidFill>
                    <a:srgbClr val="FFFFFF"/>
                  </a:solidFill>
                </a:rPr>
                <a:t> </a:t>
              </a:r>
              <a:r>
                <a:rPr lang="en-US" sz="2000" dirty="0" err="1">
                  <a:solidFill>
                    <a:srgbClr val="FFFFFF"/>
                  </a:solidFill>
                </a:rPr>
                <a:t>sóng</a:t>
              </a:r>
              <a:endParaRPr lang="en-US" sz="2000" dirty="0">
                <a:solidFill>
                  <a:srgbClr val="FFFFFF"/>
                </a:solidFill>
              </a:endParaRPr>
            </a:p>
          </p:txBody>
        </p:sp>
      </p:grpSp>
    </p:spTree>
    <p:extLst>
      <p:ext uri="{BB962C8B-B14F-4D97-AF65-F5344CB8AC3E}">
        <p14:creationId xmlns:p14="http://schemas.microsoft.com/office/powerpoint/2010/main" val="2213901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6B98D5-33D6-8507-FF37-67104733D7D7}"/>
              </a:ext>
            </a:extLst>
          </p:cNvPr>
          <p:cNvSpPr txBox="1"/>
          <p:nvPr/>
        </p:nvSpPr>
        <p:spPr>
          <a:xfrm>
            <a:off x="249867" y="1331092"/>
            <a:ext cx="4322132" cy="91531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1900" dirty="0"/>
              <a:t>D</a:t>
            </a:r>
            <a:r>
              <a:rPr lang="vi-VN" sz="1900" dirty="0"/>
              <a:t>òng điện xoay chiều có cường độ biến đổi điều hòa theo thời gian.</a:t>
            </a:r>
            <a:endParaRPr lang="en-US" sz="1900" dirty="0"/>
          </a:p>
        </p:txBody>
      </p:sp>
      <p:sp>
        <p:nvSpPr>
          <p:cNvPr id="6" name="TextBox 5">
            <a:extLst>
              <a:ext uri="{FF2B5EF4-FFF2-40B4-BE49-F238E27FC236}">
                <a16:creationId xmlns:a16="http://schemas.microsoft.com/office/drawing/2014/main" id="{C051BCE6-9A9C-983E-CA4A-B37C53C08EAC}"/>
              </a:ext>
            </a:extLst>
          </p:cNvPr>
          <p:cNvSpPr txBox="1"/>
          <p:nvPr/>
        </p:nvSpPr>
        <p:spPr>
          <a:xfrm>
            <a:off x="249867" y="2393721"/>
            <a:ext cx="4322133" cy="1792478"/>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1900" dirty="0"/>
              <a:t>Trong một nửa chu kì, cường độ dòng điện mang giá trị dương, nửa chu kì còn lại cường độ dòng điện mang giá trị âm.</a:t>
            </a:r>
            <a:endParaRPr lang="en-US" sz="1900" dirty="0"/>
          </a:p>
        </p:txBody>
      </p:sp>
      <p:grpSp>
        <p:nvGrpSpPr>
          <p:cNvPr id="8" name="Group 7">
            <a:extLst>
              <a:ext uri="{FF2B5EF4-FFF2-40B4-BE49-F238E27FC236}">
                <a16:creationId xmlns:a16="http://schemas.microsoft.com/office/drawing/2014/main" id="{B89D7C16-82D4-6062-B6D5-36EDF199D1B3}"/>
              </a:ext>
            </a:extLst>
          </p:cNvPr>
          <p:cNvGrpSpPr/>
          <p:nvPr/>
        </p:nvGrpSpPr>
        <p:grpSpPr>
          <a:xfrm>
            <a:off x="4769279" y="734601"/>
            <a:ext cx="4136063" cy="4028076"/>
            <a:chOff x="292394" y="780277"/>
            <a:chExt cx="4136063" cy="4028076"/>
          </a:xfrm>
        </p:grpSpPr>
        <p:pic>
          <p:nvPicPr>
            <p:cNvPr id="2" name="Picture 1">
              <a:extLst>
                <a:ext uri="{FF2B5EF4-FFF2-40B4-BE49-F238E27FC236}">
                  <a16:creationId xmlns:a16="http://schemas.microsoft.com/office/drawing/2014/main" id="{1A26DAD7-80C3-1FC0-7C19-188A501B97BF}"/>
                </a:ext>
              </a:extLst>
            </p:cNvPr>
            <p:cNvPicPr>
              <a:picLocks noChangeAspect="1"/>
            </p:cNvPicPr>
            <p:nvPr/>
          </p:nvPicPr>
          <p:blipFill rotWithShape="1">
            <a:blip r:embed="rId2"/>
            <a:srcRect r="12894" b="21525"/>
            <a:stretch/>
          </p:blipFill>
          <p:spPr>
            <a:xfrm>
              <a:off x="292394" y="780277"/>
              <a:ext cx="4136063" cy="2399706"/>
            </a:xfrm>
            <a:prstGeom prst="rect">
              <a:avLst/>
            </a:prstGeom>
          </p:spPr>
        </p:pic>
        <p:sp>
          <p:nvSpPr>
            <p:cNvPr id="7" name="TextBox 6">
              <a:extLst>
                <a:ext uri="{FF2B5EF4-FFF2-40B4-BE49-F238E27FC236}">
                  <a16:creationId xmlns:a16="http://schemas.microsoft.com/office/drawing/2014/main" id="{F2A391D8-BCB6-178F-6F0C-17A30B15747D}"/>
                </a:ext>
              </a:extLst>
            </p:cNvPr>
            <p:cNvSpPr txBox="1"/>
            <p:nvPr/>
          </p:nvSpPr>
          <p:spPr>
            <a:xfrm>
              <a:off x="388086" y="3284346"/>
              <a:ext cx="3944680" cy="1524007"/>
            </a:xfrm>
            <a:prstGeom prst="rect">
              <a:avLst/>
            </a:prstGeom>
            <a:noFill/>
          </p:spPr>
          <p:txBody>
            <a:bodyPr wrap="square" rtlCol="0">
              <a:spAutoFit/>
            </a:bodyPr>
            <a:lstStyle/>
            <a:p>
              <a:pPr algn="ctr">
                <a:lnSpc>
                  <a:spcPct val="150000"/>
                </a:lnSpc>
              </a:pPr>
              <a:r>
                <a:rPr lang="en-US" sz="1600" b="1" i="1" dirty="0" err="1"/>
                <a:t>Hình</a:t>
              </a:r>
              <a:r>
                <a:rPr lang="en-US" sz="1600" b="1" i="1" dirty="0"/>
                <a:t> 1.1. </a:t>
              </a:r>
              <a:r>
                <a:rPr lang="en-US" sz="1600" i="1" dirty="0" err="1"/>
                <a:t>Đồ</a:t>
              </a:r>
              <a:r>
                <a:rPr lang="en-US" sz="1600" i="1" dirty="0"/>
                <a:t> </a:t>
              </a:r>
              <a:r>
                <a:rPr lang="en-US" sz="1600" i="1" dirty="0" err="1"/>
                <a:t>thị</a:t>
              </a:r>
              <a:r>
                <a:rPr lang="en-US" sz="1600" i="1" dirty="0"/>
                <a:t> </a:t>
              </a:r>
              <a:r>
                <a:rPr lang="en-US" sz="1600" i="1" dirty="0" err="1"/>
                <a:t>biểu</a:t>
              </a:r>
              <a:r>
                <a:rPr lang="en-US" sz="1600" i="1" dirty="0"/>
                <a:t> </a:t>
              </a:r>
              <a:r>
                <a:rPr lang="en-US" sz="1600" i="1" dirty="0" err="1"/>
                <a:t>diễn</a:t>
              </a:r>
              <a:r>
                <a:rPr lang="en-US" sz="1600" i="1" dirty="0"/>
                <a:t> </a:t>
              </a:r>
              <a:r>
                <a:rPr lang="en-US" sz="1600" i="1" dirty="0" err="1"/>
                <a:t>sự</a:t>
              </a:r>
              <a:r>
                <a:rPr lang="en-US" sz="1600" i="1" dirty="0"/>
                <a:t> </a:t>
              </a:r>
              <a:r>
                <a:rPr lang="en-US" sz="1600" i="1" dirty="0" err="1"/>
                <a:t>biến</a:t>
              </a:r>
              <a:r>
                <a:rPr lang="en-US" sz="1600" i="1" dirty="0"/>
                <a:t> </a:t>
              </a:r>
              <a:r>
                <a:rPr lang="en-US" sz="1600" i="1" dirty="0" err="1"/>
                <a:t>đổi</a:t>
              </a:r>
              <a:r>
                <a:rPr lang="en-US" sz="1600" i="1" dirty="0"/>
                <a:t> </a:t>
              </a:r>
              <a:r>
                <a:rPr lang="en-US" sz="1600" i="1" dirty="0" err="1"/>
                <a:t>của</a:t>
              </a:r>
              <a:r>
                <a:rPr lang="en-US" sz="1600" i="1" dirty="0"/>
                <a:t> </a:t>
              </a:r>
              <a:r>
                <a:rPr lang="en-US" sz="1600" i="1" dirty="0" err="1"/>
                <a:t>cường</a:t>
              </a:r>
              <a:r>
                <a:rPr lang="en-US" sz="1600" i="1" dirty="0"/>
                <a:t> </a:t>
              </a:r>
              <a:r>
                <a:rPr lang="en-US" sz="1600" i="1" dirty="0" err="1"/>
                <a:t>độ</a:t>
              </a:r>
              <a:r>
                <a:rPr lang="en-US" sz="1600" i="1" dirty="0"/>
                <a:t> </a:t>
              </a:r>
              <a:r>
                <a:rPr lang="en-US" sz="1600" i="1" dirty="0" err="1"/>
                <a:t>dòng</a:t>
              </a:r>
              <a:r>
                <a:rPr lang="en-US" sz="1600" i="1" dirty="0"/>
                <a:t> </a:t>
              </a:r>
              <a:r>
                <a:rPr lang="en-US" sz="1600" i="1" dirty="0" err="1"/>
                <a:t>điện</a:t>
              </a:r>
              <a:r>
                <a:rPr lang="en-US" sz="1600" i="1" dirty="0"/>
                <a:t> </a:t>
              </a:r>
              <a:r>
                <a:rPr lang="en-US" sz="1600" i="1" dirty="0" err="1"/>
                <a:t>theo</a:t>
              </a:r>
              <a:r>
                <a:rPr lang="en-US" sz="1600" i="1" dirty="0"/>
                <a:t> </a:t>
              </a:r>
              <a:r>
                <a:rPr lang="en-US" sz="1600" i="1" dirty="0" err="1"/>
                <a:t>thời</a:t>
              </a:r>
              <a:r>
                <a:rPr lang="en-US" sz="1600" i="1" dirty="0"/>
                <a:t> </a:t>
              </a:r>
              <a:r>
                <a:rPr lang="en-US" sz="1600" i="1" dirty="0" err="1"/>
                <a:t>gian</a:t>
              </a:r>
              <a:r>
                <a:rPr lang="en-US" sz="1600" i="1" dirty="0"/>
                <a:t> </a:t>
              </a:r>
              <a:r>
                <a:rPr lang="en-US" sz="1600" i="1" dirty="0" err="1"/>
                <a:t>trong</a:t>
              </a:r>
              <a:r>
                <a:rPr lang="en-US" sz="1600" i="1" dirty="0"/>
                <a:t> </a:t>
              </a:r>
              <a:r>
                <a:rPr lang="en-US" sz="1600" i="1" dirty="0" err="1"/>
                <a:t>một</a:t>
              </a:r>
              <a:r>
                <a:rPr lang="en-US" sz="1600" i="1" dirty="0"/>
                <a:t> </a:t>
              </a:r>
              <a:r>
                <a:rPr lang="en-US" sz="1600" i="1" dirty="0" err="1"/>
                <a:t>mạch</a:t>
              </a:r>
              <a:r>
                <a:rPr lang="en-US" sz="1600" i="1" dirty="0"/>
                <a:t> </a:t>
              </a:r>
              <a:r>
                <a:rPr lang="en-US" sz="1600" i="1" dirty="0" err="1"/>
                <a:t>điện</a:t>
              </a:r>
              <a:r>
                <a:rPr lang="en-US" sz="1600" i="1" dirty="0"/>
                <a:t> </a:t>
              </a:r>
              <a:r>
                <a:rPr lang="en-US" sz="1600" i="1" dirty="0" err="1"/>
                <a:t>xoay</a:t>
              </a:r>
              <a:r>
                <a:rPr lang="en-US" sz="1600" i="1" dirty="0"/>
                <a:t> </a:t>
              </a:r>
              <a:r>
                <a:rPr lang="en-US" sz="1600" i="1" dirty="0" err="1"/>
                <a:t>chiều</a:t>
              </a:r>
              <a:r>
                <a:rPr lang="en-US" sz="1600" i="1" dirty="0"/>
                <a:t>, </a:t>
              </a:r>
              <a:r>
                <a:rPr lang="en-US" sz="1600" i="1" dirty="0" err="1"/>
                <a:t>với</a:t>
              </a:r>
              <a:r>
                <a:rPr lang="en-US" sz="1600" i="1" dirty="0"/>
                <a:t> I</a:t>
              </a:r>
              <a:r>
                <a:rPr lang="en-US" sz="1600" i="1" baseline="-25000" dirty="0"/>
                <a:t>0</a:t>
              </a:r>
              <a:r>
                <a:rPr lang="en-US" sz="1600" i="1" dirty="0"/>
                <a:t> </a:t>
              </a:r>
              <a:r>
                <a:rPr lang="en-US" sz="1600" i="1" dirty="0" err="1"/>
                <a:t>là</a:t>
              </a:r>
              <a:r>
                <a:rPr lang="en-US" sz="1600" i="1" dirty="0"/>
                <a:t> </a:t>
              </a:r>
              <a:r>
                <a:rPr lang="en-US" sz="1600" i="1" dirty="0" err="1"/>
                <a:t>cường</a:t>
              </a:r>
              <a:r>
                <a:rPr lang="en-US" sz="1600" i="1" dirty="0"/>
                <a:t> </a:t>
              </a:r>
              <a:r>
                <a:rPr lang="en-US" sz="1600" i="1" dirty="0" err="1"/>
                <a:t>độ</a:t>
              </a:r>
              <a:r>
                <a:rPr lang="en-US" sz="1600" i="1" dirty="0"/>
                <a:t> </a:t>
              </a:r>
              <a:r>
                <a:rPr lang="en-US" sz="1600" i="1" dirty="0" err="1"/>
                <a:t>dòng</a:t>
              </a:r>
              <a:r>
                <a:rPr lang="en-US" sz="1600" i="1" dirty="0"/>
                <a:t> </a:t>
              </a:r>
              <a:r>
                <a:rPr lang="en-US" sz="1600" i="1" dirty="0" err="1"/>
                <a:t>điện</a:t>
              </a:r>
              <a:r>
                <a:rPr lang="en-US" sz="1600" i="1" dirty="0"/>
                <a:t> </a:t>
              </a:r>
              <a:r>
                <a:rPr lang="en-US" sz="1600" i="1" dirty="0" err="1"/>
                <a:t>cực</a:t>
              </a:r>
              <a:r>
                <a:rPr lang="en-US" sz="1600" i="1" dirty="0"/>
                <a:t> </a:t>
              </a:r>
              <a:r>
                <a:rPr lang="en-US" sz="1600" i="1" dirty="0" err="1"/>
                <a:t>đại</a:t>
              </a:r>
              <a:endParaRPr lang="en-US" sz="1600" i="1" dirty="0"/>
            </a:p>
          </p:txBody>
        </p:sp>
      </p:grpSp>
      <p:grpSp>
        <p:nvGrpSpPr>
          <p:cNvPr id="9" name="Group 8">
            <a:extLst>
              <a:ext uri="{FF2B5EF4-FFF2-40B4-BE49-F238E27FC236}">
                <a16:creationId xmlns:a16="http://schemas.microsoft.com/office/drawing/2014/main" id="{4FEDFCE1-9978-1527-CF4E-F28E4CBC3532}"/>
              </a:ext>
            </a:extLst>
          </p:cNvPr>
          <p:cNvGrpSpPr/>
          <p:nvPr/>
        </p:nvGrpSpPr>
        <p:grpSpPr>
          <a:xfrm>
            <a:off x="260501" y="481497"/>
            <a:ext cx="2290739" cy="641476"/>
            <a:chOff x="591664" y="323909"/>
            <a:chExt cx="2290739" cy="641476"/>
          </a:xfrm>
        </p:grpSpPr>
        <p:sp>
          <p:nvSpPr>
            <p:cNvPr id="10" name="Rounded Rectangle 2">
              <a:extLst>
                <a:ext uri="{FF2B5EF4-FFF2-40B4-BE49-F238E27FC236}">
                  <a16:creationId xmlns:a16="http://schemas.microsoft.com/office/drawing/2014/main" id="{5D04C4ED-BA5E-DBCF-F827-E528077D67FA}"/>
                </a:ext>
              </a:extLst>
            </p:cNvPr>
            <p:cNvSpPr/>
            <p:nvPr/>
          </p:nvSpPr>
          <p:spPr>
            <a:xfrm>
              <a:off x="591664" y="323909"/>
              <a:ext cx="2290739" cy="641476"/>
            </a:xfrm>
            <a:prstGeom prst="roundRect">
              <a:avLst>
                <a:gd name="adj" fmla="val 48700"/>
              </a:avLst>
            </a:prstGeom>
            <a:solidFill>
              <a:srgbClr val="FFFFFF"/>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FF5F11-5424-75EA-FA00-E78276C56C83}"/>
                </a:ext>
              </a:extLst>
            </p:cNvPr>
            <p:cNvPicPr>
              <a:picLocks noChangeAspect="1"/>
            </p:cNvPicPr>
            <p:nvPr/>
          </p:nvPicPr>
          <p:blipFill>
            <a:blip r:embed="rId3"/>
            <a:stretch>
              <a:fillRect/>
            </a:stretch>
          </p:blipFill>
          <p:spPr>
            <a:xfrm>
              <a:off x="591665" y="323909"/>
              <a:ext cx="630960" cy="641476"/>
            </a:xfrm>
            <a:prstGeom prst="rect">
              <a:avLst/>
            </a:prstGeom>
          </p:spPr>
        </p:pic>
        <p:sp>
          <p:nvSpPr>
            <p:cNvPr id="12" name="TextBox 11">
              <a:extLst>
                <a:ext uri="{FF2B5EF4-FFF2-40B4-BE49-F238E27FC236}">
                  <a16:creationId xmlns:a16="http://schemas.microsoft.com/office/drawing/2014/main" id="{29777E7E-12CA-96CF-99A9-5FAD88DC9832}"/>
                </a:ext>
              </a:extLst>
            </p:cNvPr>
            <p:cNvSpPr txBox="1"/>
            <p:nvPr/>
          </p:nvSpPr>
          <p:spPr>
            <a:xfrm>
              <a:off x="1267812" y="416062"/>
              <a:ext cx="1521555" cy="430887"/>
            </a:xfrm>
            <a:prstGeom prst="rect">
              <a:avLst/>
            </a:prstGeom>
            <a:noFill/>
          </p:spPr>
          <p:txBody>
            <a:bodyPr wrap="square" rtlCol="0" anchor="ctr">
              <a:spAutoFit/>
            </a:bodyPr>
            <a:lstStyle/>
            <a:p>
              <a:pPr algn="ctr"/>
              <a:r>
                <a:rPr lang="en-US" sz="2200" b="1" dirty="0" err="1">
                  <a:solidFill>
                    <a:schemeClr val="accent4"/>
                  </a:solidFill>
                </a:rPr>
                <a:t>Nhận</a:t>
              </a:r>
              <a:r>
                <a:rPr lang="en-US" sz="2200" b="1" dirty="0">
                  <a:solidFill>
                    <a:schemeClr val="accent4"/>
                  </a:solidFill>
                </a:rPr>
                <a:t> </a:t>
              </a:r>
              <a:r>
                <a:rPr lang="en-US" sz="2200" b="1" dirty="0" err="1">
                  <a:solidFill>
                    <a:schemeClr val="accent4"/>
                  </a:solidFill>
                </a:rPr>
                <a:t>xét</a:t>
              </a:r>
              <a:r>
                <a:rPr lang="en-US" sz="2200" b="1" dirty="0">
                  <a:solidFill>
                    <a:schemeClr val="accent4"/>
                  </a:solidFill>
                </a:rPr>
                <a:t>:</a:t>
              </a:r>
            </a:p>
          </p:txBody>
        </p:sp>
      </p:grpSp>
      <p:pic>
        <p:nvPicPr>
          <p:cNvPr id="13" name="Picture 12">
            <a:extLst>
              <a:ext uri="{FF2B5EF4-FFF2-40B4-BE49-F238E27FC236}">
                <a16:creationId xmlns:a16="http://schemas.microsoft.com/office/drawing/2014/main" id="{9B293329-4AC3-30D2-671B-1D8EE19B1B0F}"/>
              </a:ext>
            </a:extLst>
          </p:cNvPr>
          <p:cNvPicPr>
            <a:picLocks noChangeAspect="1"/>
          </p:cNvPicPr>
          <p:nvPr/>
        </p:nvPicPr>
        <p:blipFill>
          <a:blip r:embed="rId4"/>
          <a:stretch>
            <a:fillRect/>
          </a:stretch>
        </p:blipFill>
        <p:spPr>
          <a:xfrm>
            <a:off x="3882731" y="3772261"/>
            <a:ext cx="982240" cy="1273275"/>
          </a:xfrm>
          <a:prstGeom prst="rect">
            <a:avLst/>
          </a:prstGeom>
        </p:spPr>
      </p:pic>
    </p:spTree>
    <p:extLst>
      <p:ext uri="{BB962C8B-B14F-4D97-AF65-F5344CB8AC3E}">
        <p14:creationId xmlns:p14="http://schemas.microsoft.com/office/powerpoint/2010/main" val="100968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12381"/>
            <a:ext cx="1531088" cy="4431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4" name="Rounded Rectangle 2">
            <a:extLst>
              <a:ext uri="{FF2B5EF4-FFF2-40B4-BE49-F238E27FC236}">
                <a16:creationId xmlns:a16="http://schemas.microsoft.com/office/drawing/2014/main" id="{E39DC440-95EC-30C7-AE1E-2498591974A1}"/>
              </a:ext>
            </a:extLst>
          </p:cNvPr>
          <p:cNvSpPr/>
          <p:nvPr/>
        </p:nvSpPr>
        <p:spPr>
          <a:xfrm>
            <a:off x="618490" y="894865"/>
            <a:ext cx="2955852" cy="587964"/>
          </a:xfrm>
          <a:prstGeom prst="roundRect">
            <a:avLst/>
          </a:prstGeom>
          <a:solidFill>
            <a:schemeClr val="accent3"/>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hỏi</a:t>
            </a:r>
            <a:r>
              <a:rPr lang="en-US" sz="2000" b="1" dirty="0">
                <a:solidFill>
                  <a:srgbClr val="FFFFFF"/>
                </a:solidFill>
                <a:latin typeface="Arial" panose="020B0604020202020204" pitchFamily="34" charset="0"/>
                <a:cs typeface="Arial" panose="020B0604020202020204" pitchFamily="34" charset="0"/>
              </a:rPr>
              <a:t> 2</a:t>
            </a:r>
            <a:r>
              <a:rPr lang="vi-VN" sz="2000" b="1" dirty="0">
                <a:solidFill>
                  <a:srgbClr val="FFFFFF"/>
                </a:solidFill>
                <a:latin typeface="Arial" panose="020B0604020202020204" pitchFamily="34" charset="0"/>
                <a:cs typeface="Arial" panose="020B0604020202020204" pitchFamily="34" charset="0"/>
              </a:rPr>
              <a:t> (SGK - tr.</a:t>
            </a:r>
            <a:r>
              <a:rPr lang="en-US" sz="2000" b="1" dirty="0">
                <a:solidFill>
                  <a:srgbClr val="FFFFFF"/>
                </a:solidFill>
                <a:latin typeface="Arial" panose="020B0604020202020204" pitchFamily="34" charset="0"/>
                <a:cs typeface="Arial" panose="020B0604020202020204" pitchFamily="34" charset="0"/>
              </a:rPr>
              <a:t>7</a:t>
            </a:r>
            <a:r>
              <a:rPr lang="vi-VN" sz="2000" b="1" dirty="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3BF088-4B0F-D2DE-07BF-FD8EBE35AD90}"/>
                  </a:ext>
                </a:extLst>
              </p:cNvPr>
              <p:cNvSpPr txBox="1"/>
              <p:nvPr/>
            </p:nvSpPr>
            <p:spPr>
              <a:xfrm>
                <a:off x="618490" y="1622342"/>
                <a:ext cx="8002896" cy="3129768"/>
              </a:xfrm>
              <a:prstGeom prst="rect">
                <a:avLst/>
              </a:prstGeom>
              <a:noFill/>
            </p:spPr>
            <p:txBody>
              <a:bodyPr wrap="square">
                <a:spAutoFit/>
              </a:bodyPr>
              <a:lstStyle/>
              <a:p>
                <a:pPr marL="0" marR="0" algn="just">
                  <a:lnSpc>
                    <a:spcPct val="150000"/>
                  </a:lnSpc>
                  <a:spcBef>
                    <a:spcPts val="0"/>
                  </a:spcBef>
                  <a:spcAft>
                    <a:spcPts val="0"/>
                  </a:spcAft>
                </a:pP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xoay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chiều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bằng</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𝑖</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=5</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𝑐𝑜𝑠</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(100</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𝜋</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𝑡</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2000" dirty="0" err="1">
                    <a:effectLst/>
                    <a:latin typeface="Arial" panose="020B0604020202020204" pitchFamily="34" charset="0"/>
                    <a:ea typeface="Calibri" panose="020F0502020204030204" pitchFamily="34" charset="0"/>
                    <a:cs typeface="Arial" panose="020B0604020202020204" pitchFamily="34" charset="0"/>
                  </a:rPr>
                  <a:t>với</a:t>
                </a:r>
                <a:r>
                  <a:rPr lang="en-US" sz="2000" dirty="0">
                    <a:effectLst/>
                    <a:latin typeface="Arial" panose="020B0604020202020204" pitchFamily="34" charset="0"/>
                    <a:ea typeface="Calibri" panose="020F0502020204030204" pitchFamily="34" charset="0"/>
                    <a:cs typeface="Arial" panose="020B0604020202020204" pitchFamily="34" charset="0"/>
                  </a:rPr>
                  <a:t> 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bằng</a:t>
                </a:r>
                <a:r>
                  <a:rPr lang="en-US" sz="2000" dirty="0">
                    <a:effectLst/>
                    <a:latin typeface="Arial" panose="020B0604020202020204" pitchFamily="34" charset="0"/>
                    <a:ea typeface="Calibri" panose="020F0502020204030204" pitchFamily="34" charset="0"/>
                    <a:cs typeface="Arial" panose="020B0604020202020204" pitchFamily="34" charset="0"/>
                  </a:rPr>
                  <a:t> s.</a:t>
                </a:r>
              </a:p>
              <a:p>
                <a:pPr marL="457200" marR="0" indent="-457200" algn="just">
                  <a:lnSpc>
                    <a:spcPct val="150000"/>
                  </a:lnSpc>
                  <a:spcBef>
                    <a:spcPts val="0"/>
                  </a:spcBef>
                  <a:spcAft>
                    <a:spcPts val="0"/>
                  </a:spcAft>
                  <a:buFont typeface="+mj-lt"/>
                  <a:buAutoNum type="alphaLcParenR"/>
                </a:pP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cực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đại</a:t>
                </a:r>
                <a:r>
                  <a:rPr lang="en-US" sz="2000" dirty="0">
                    <a:effectLst/>
                    <a:latin typeface="Arial" panose="020B0604020202020204" pitchFamily="34" charset="0"/>
                    <a:ea typeface="Calibri" panose="020F0502020204030204" pitchFamily="34" charset="0"/>
                    <a:cs typeface="Arial" panose="020B0604020202020204" pitchFamily="34" charset="0"/>
                  </a:rPr>
                  <a:t> I</a:t>
                </a:r>
                <a:r>
                  <a:rPr lang="en-US" sz="2000" baseline="-25000" dirty="0">
                    <a:effectLst/>
                    <a:latin typeface="Arial" panose="020B0604020202020204" pitchFamily="34" charset="0"/>
                    <a:ea typeface="Calibri" panose="020F0502020204030204" pitchFamily="34" charset="0"/>
                    <a:cs typeface="Arial" panose="020B0604020202020204" pitchFamily="34" charset="0"/>
                  </a:rPr>
                  <a:t>0</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tần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góc</a:t>
                </a:r>
                <a:r>
                  <a:rPr lang="en-US" sz="2000" dirty="0">
                    <a:effectLst/>
                    <a:latin typeface="Arial" panose="020B0604020202020204" pitchFamily="34" charset="0"/>
                    <a:ea typeface="Calibri" panose="020F0502020204030204" pitchFamily="34" charset="0"/>
                    <a:cs typeface="Arial" panose="020B0604020202020204" pitchFamily="34" charset="0"/>
                  </a:rPr>
                  <a:t> ω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chu </a:t>
                </a:r>
                <a:r>
                  <a:rPr lang="en-US" sz="2000" dirty="0" err="1">
                    <a:effectLst/>
                    <a:latin typeface="Arial" panose="020B0604020202020204" pitchFamily="34" charset="0"/>
                    <a:ea typeface="Calibri" panose="020F0502020204030204" pitchFamily="34" charset="0"/>
                    <a:cs typeface="Arial" panose="020B0604020202020204" pitchFamily="34" charset="0"/>
                  </a:rPr>
                  <a:t>kì</a:t>
                </a:r>
                <a:r>
                  <a:rPr lang="en-US" sz="2000" dirty="0">
                    <a:effectLst/>
                    <a:latin typeface="Arial" panose="020B0604020202020204" pitchFamily="34" charset="0"/>
                    <a:ea typeface="Calibri" panose="020F0502020204030204" pitchFamily="34" charset="0"/>
                    <a:cs typeface="Arial" panose="020B0604020202020204" pitchFamily="34" charset="0"/>
                  </a:rPr>
                  <a:t> 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này</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marL="457200" marR="0" indent="-457200" algn="just">
                  <a:lnSpc>
                    <a:spcPct val="150000"/>
                  </a:lnSpc>
                  <a:spcBef>
                    <a:spcPts val="0"/>
                  </a:spcBef>
                  <a:spcAft>
                    <a:spcPts val="0"/>
                  </a:spcAft>
                  <a:buFont typeface="+mj-lt"/>
                  <a:buAutoNum type="alphaLcParenR"/>
                </a:pPr>
                <a:r>
                  <a:rPr lang="en-US" sz="2000" dirty="0" err="1">
                    <a:effectLst/>
                    <a:latin typeface="Arial" panose="020B0604020202020204" pitchFamily="34" charset="0"/>
                    <a:ea typeface="Calibri" panose="020F0502020204030204" pitchFamily="34" charset="0"/>
                    <a:cs typeface="Arial" panose="020B0604020202020204" pitchFamily="34" charset="0"/>
                  </a:rPr>
                  <a:t>Vẽ</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đồ</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thị</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theo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thời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gian</a:t>
                </a:r>
                <a:r>
                  <a:rPr lang="en-US" sz="2000" dirty="0">
                    <a:effectLst/>
                    <a:latin typeface="Arial" panose="020B0604020202020204" pitchFamily="34" charset="0"/>
                    <a:ea typeface="Calibri" panose="020F0502020204030204" pitchFamily="34" charset="0"/>
                    <a:cs typeface="Arial" panose="020B0604020202020204" pitchFamily="34" charset="0"/>
                  </a:rPr>
                  <a:t> t.</a:t>
                </a:r>
              </a:p>
            </p:txBody>
          </p:sp>
        </mc:Choice>
        <mc:Fallback xmlns="">
          <p:sp>
            <p:nvSpPr>
              <p:cNvPr id="5" name="TextBox 4">
                <a:extLst>
                  <a:ext uri="{FF2B5EF4-FFF2-40B4-BE49-F238E27FC236}">
                    <a16:creationId xmlns:a16="http://schemas.microsoft.com/office/drawing/2014/main" id="{953BF088-4B0F-D2DE-07BF-FD8EBE35AD90}"/>
                  </a:ext>
                </a:extLst>
              </p:cNvPr>
              <p:cNvSpPr txBox="1">
                <a:spLocks noRot="1" noChangeAspect="1" noMove="1" noResize="1" noEditPoints="1" noAdjustHandles="1" noChangeArrowheads="1" noChangeShapeType="1" noTextEdit="1"/>
              </p:cNvSpPr>
              <p:nvPr/>
            </p:nvSpPr>
            <p:spPr>
              <a:xfrm>
                <a:off x="618490" y="1622342"/>
                <a:ext cx="8002896" cy="3129768"/>
              </a:xfrm>
              <a:prstGeom prst="rect">
                <a:avLst/>
              </a:prstGeom>
              <a:blipFill>
                <a:blip r:embed="rId2"/>
                <a:stretch>
                  <a:fillRect l="-762" r="-838" b="-2529"/>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4EE0F0BE-3A77-400A-0198-322FFF0DA957}"/>
              </a:ext>
            </a:extLst>
          </p:cNvPr>
          <p:cNvGrpSpPr/>
          <p:nvPr/>
        </p:nvGrpSpPr>
        <p:grpSpPr>
          <a:xfrm>
            <a:off x="2731619" y="-14732"/>
            <a:ext cx="4099771" cy="1059633"/>
            <a:chOff x="2731619" y="-14732"/>
            <a:chExt cx="4099771" cy="1059633"/>
          </a:xfrm>
        </p:grpSpPr>
        <p:grpSp>
          <p:nvGrpSpPr>
            <p:cNvPr id="2" name="Group 1">
              <a:extLst>
                <a:ext uri="{FF2B5EF4-FFF2-40B4-BE49-F238E27FC236}">
                  <a16:creationId xmlns:a16="http://schemas.microsoft.com/office/drawing/2014/main" id="{E244AC5E-4CEA-3770-EE26-7350BB76E5FA}"/>
                </a:ext>
              </a:extLst>
            </p:cNvPr>
            <p:cNvGrpSpPr/>
            <p:nvPr/>
          </p:nvGrpSpPr>
          <p:grpSpPr>
            <a:xfrm>
              <a:off x="2731619" y="-14732"/>
              <a:ext cx="3736159" cy="614164"/>
              <a:chOff x="2690036" y="0"/>
              <a:chExt cx="3763926" cy="614164"/>
            </a:xfrm>
          </p:grpSpPr>
          <p:sp>
            <p:nvSpPr>
              <p:cNvPr id="3" name="Rectangle: Top Corners Rounded 2">
                <a:extLst>
                  <a:ext uri="{FF2B5EF4-FFF2-40B4-BE49-F238E27FC236}">
                    <a16:creationId xmlns:a16="http://schemas.microsoft.com/office/drawing/2014/main" id="{118EE857-835D-3B72-8A04-8F8C2B6B2923}"/>
                  </a:ext>
                </a:extLst>
              </p:cNvPr>
              <p:cNvSpPr/>
              <p:nvPr/>
            </p:nvSpPr>
            <p:spPr>
              <a:xfrm flipV="1">
                <a:off x="2690036" y="0"/>
                <a:ext cx="3763926" cy="614164"/>
              </a:xfrm>
              <a:prstGeom prst="round2SameRect">
                <a:avLst>
                  <a:gd name="adj1" fmla="val 34000"/>
                  <a:gd name="adj2" fmla="val 0"/>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284B78-E5C4-6014-AC57-DF579F7D2749}"/>
                  </a:ext>
                </a:extLst>
              </p:cNvPr>
              <p:cNvSpPr txBox="1"/>
              <p:nvPr/>
            </p:nvSpPr>
            <p:spPr>
              <a:xfrm>
                <a:off x="2690036" y="91638"/>
                <a:ext cx="3763926" cy="430887"/>
              </a:xfrm>
              <a:prstGeom prst="rect">
                <a:avLst/>
              </a:prstGeom>
              <a:noFill/>
            </p:spPr>
            <p:txBody>
              <a:bodyPr wrap="square" rtlCol="0">
                <a:spAutoFit/>
              </a:bodyPr>
              <a:lstStyle/>
              <a:p>
                <a:pPr algn="ctr"/>
                <a:r>
                  <a:rPr lang="en-US" sz="2200" b="1" dirty="0"/>
                  <a:t>THẢO LUẬN NHÓM ĐÔI</a:t>
                </a:r>
              </a:p>
            </p:txBody>
          </p:sp>
        </p:grpSp>
        <p:grpSp>
          <p:nvGrpSpPr>
            <p:cNvPr id="28" name="Google Shape;2355;p51"/>
            <p:cNvGrpSpPr/>
            <p:nvPr/>
          </p:nvGrpSpPr>
          <p:grpSpPr>
            <a:xfrm rot="792700" flipH="1">
              <a:off x="6293601" y="48266"/>
              <a:ext cx="537789" cy="996635"/>
              <a:chOff x="-1091951" y="238123"/>
              <a:chExt cx="1763000" cy="4225952"/>
            </a:xfrm>
          </p:grpSpPr>
          <p:sp>
            <p:nvSpPr>
              <p:cNvPr id="29" name="Google Shape;2356;p51"/>
              <p:cNvSpPr/>
              <p:nvPr/>
            </p:nvSpPr>
            <p:spPr>
              <a:xfrm>
                <a:off x="-1091951" y="238123"/>
                <a:ext cx="1763000" cy="4225949"/>
              </a:xfrm>
              <a:custGeom>
                <a:avLst/>
                <a:gdLst/>
                <a:ahLst/>
                <a:cxnLst/>
                <a:rect l="l" t="t" r="r" b="b"/>
                <a:pathLst>
                  <a:path w="70520" h="169038" extrusionOk="0">
                    <a:moveTo>
                      <a:pt x="8705" y="0"/>
                    </a:moveTo>
                    <a:lnTo>
                      <a:pt x="31012" y="55202"/>
                    </a:lnTo>
                    <a:lnTo>
                      <a:pt x="31263" y="55830"/>
                    </a:lnTo>
                    <a:lnTo>
                      <a:pt x="31263" y="55830"/>
                    </a:lnTo>
                    <a:lnTo>
                      <a:pt x="12304" y="50808"/>
                    </a:lnTo>
                    <a:lnTo>
                      <a:pt x="0" y="47585"/>
                    </a:lnTo>
                    <a:lnTo>
                      <a:pt x="52105" y="167657"/>
                    </a:lnTo>
                    <a:lnTo>
                      <a:pt x="57169" y="169038"/>
                    </a:lnTo>
                    <a:lnTo>
                      <a:pt x="47585" y="89562"/>
                    </a:lnTo>
                    <a:lnTo>
                      <a:pt x="54616" y="91529"/>
                    </a:lnTo>
                    <a:lnTo>
                      <a:pt x="65456" y="94542"/>
                    </a:lnTo>
                    <a:lnTo>
                      <a:pt x="70520" y="95923"/>
                    </a:lnTo>
                    <a:lnTo>
                      <a:pt x="62861" y="13351"/>
                    </a:lnTo>
                    <a:lnTo>
                      <a:pt x="51938" y="10714"/>
                    </a:lnTo>
                    <a:lnTo>
                      <a:pt x="51938" y="10630"/>
                    </a:lnTo>
                    <a:lnTo>
                      <a:pt x="20842" y="2971"/>
                    </a:lnTo>
                    <a:lnTo>
                      <a:pt x="8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57;p51"/>
              <p:cNvSpPr/>
              <p:nvPr/>
            </p:nvSpPr>
            <p:spPr>
              <a:xfrm>
                <a:off x="-28925" y="2441600"/>
                <a:ext cx="366225" cy="2022475"/>
              </a:xfrm>
              <a:custGeom>
                <a:avLst/>
                <a:gdLst/>
                <a:ahLst/>
                <a:cxnLst/>
                <a:rect l="l" t="t" r="r" b="b"/>
                <a:pathLst>
                  <a:path w="14649" h="80899" extrusionOk="0">
                    <a:moveTo>
                      <a:pt x="0" y="0"/>
                    </a:moveTo>
                    <a:lnTo>
                      <a:pt x="5399" y="44781"/>
                    </a:lnTo>
                    <a:lnTo>
                      <a:pt x="7575" y="62693"/>
                    </a:lnTo>
                    <a:lnTo>
                      <a:pt x="7868" y="65288"/>
                    </a:lnTo>
                    <a:lnTo>
                      <a:pt x="9584" y="79518"/>
                    </a:lnTo>
                    <a:lnTo>
                      <a:pt x="14648" y="80899"/>
                    </a:lnTo>
                    <a:lnTo>
                      <a:pt x="5064" y="142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1817069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12381"/>
            <a:ext cx="1531088" cy="4431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grpSp>
        <p:nvGrpSpPr>
          <p:cNvPr id="7" name="Group 6">
            <a:extLst>
              <a:ext uri="{FF2B5EF4-FFF2-40B4-BE49-F238E27FC236}">
                <a16:creationId xmlns:a16="http://schemas.microsoft.com/office/drawing/2014/main" id="{64FD1185-FF0B-EAAE-E20E-9AAE4C9E3395}"/>
              </a:ext>
            </a:extLst>
          </p:cNvPr>
          <p:cNvGrpSpPr/>
          <p:nvPr/>
        </p:nvGrpSpPr>
        <p:grpSpPr>
          <a:xfrm>
            <a:off x="341714" y="129668"/>
            <a:ext cx="1730160" cy="1181803"/>
            <a:chOff x="590106" y="3568679"/>
            <a:chExt cx="1859690" cy="1270280"/>
          </a:xfrm>
        </p:grpSpPr>
        <p:pic>
          <p:nvPicPr>
            <p:cNvPr id="8" name="Picture 7">
              <a:extLst>
                <a:ext uri="{FF2B5EF4-FFF2-40B4-BE49-F238E27FC236}">
                  <a16:creationId xmlns:a16="http://schemas.microsoft.com/office/drawing/2014/main" id="{0F0636F1-8257-216A-42B3-2856BFFFC6D4}"/>
                </a:ext>
              </a:extLst>
            </p:cNvPr>
            <p:cNvPicPr>
              <a:picLocks noChangeAspect="1"/>
            </p:cNvPicPr>
            <p:nvPr/>
          </p:nvPicPr>
          <p:blipFill>
            <a:blip r:embed="rId2"/>
            <a:stretch>
              <a:fillRect/>
            </a:stretch>
          </p:blipFill>
          <p:spPr>
            <a:xfrm>
              <a:off x="590106" y="3568679"/>
              <a:ext cx="1859690" cy="1270280"/>
            </a:xfrm>
            <a:prstGeom prst="rect">
              <a:avLst/>
            </a:prstGeom>
          </p:spPr>
        </p:pic>
        <p:sp>
          <p:nvSpPr>
            <p:cNvPr id="9" name="TextBox 8">
              <a:extLst>
                <a:ext uri="{FF2B5EF4-FFF2-40B4-BE49-F238E27FC236}">
                  <a16:creationId xmlns:a16="http://schemas.microsoft.com/office/drawing/2014/main" id="{2EE756BB-4DF2-679A-6D3B-AEE9168AEFE3}"/>
                </a:ext>
              </a:extLst>
            </p:cNvPr>
            <p:cNvSpPr txBox="1"/>
            <p:nvPr/>
          </p:nvSpPr>
          <p:spPr>
            <a:xfrm>
              <a:off x="1186365" y="3986807"/>
              <a:ext cx="667170" cy="400110"/>
            </a:xfrm>
            <a:prstGeom prst="rect">
              <a:avLst/>
            </a:prstGeom>
            <a:noFill/>
          </p:spPr>
          <p:txBody>
            <a:bodyPr wrap="none" rtlCol="0">
              <a:spAutoFit/>
            </a:bodyPr>
            <a:lstStyle/>
            <a:p>
              <a:pPr algn="ctr"/>
              <a:r>
                <a:rPr lang="en-US" sz="2000" b="1" dirty="0" err="1"/>
                <a:t>Giải</a:t>
              </a:r>
              <a:endParaRPr lang="en-US" sz="2000" b="1" dirty="0"/>
            </a:p>
          </p:txBody>
        </p:sp>
      </p:grpSp>
      <mc:AlternateContent xmlns:mc="http://schemas.openxmlformats.org/markup-compatibility/2006" xmlns:a14="http://schemas.microsoft.com/office/drawing/2010/main">
        <mc:Choice Requires="a14">
          <p:sp>
            <p:nvSpPr>
              <p:cNvPr id="35" name="Rounded Rectangle 8">
                <a:extLst>
                  <a:ext uri="{FF2B5EF4-FFF2-40B4-BE49-F238E27FC236}">
                    <a16:creationId xmlns:a16="http://schemas.microsoft.com/office/drawing/2014/main" id="{C4AB4987-1975-8A39-4FFE-83CBF39E55E3}"/>
                  </a:ext>
                </a:extLst>
              </p:cNvPr>
              <p:cNvSpPr/>
              <p:nvPr/>
            </p:nvSpPr>
            <p:spPr>
              <a:xfrm>
                <a:off x="2848757" y="518673"/>
                <a:ext cx="3446486" cy="792798"/>
              </a:xfrm>
              <a:prstGeom prst="roundRect">
                <a:avLst>
                  <a:gd name="adj" fmla="val 50000"/>
                </a:avLst>
              </a:prstGeom>
              <a:solidFill>
                <a:srgbClr val="ADD6E9"/>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just"/>
                <a14:m>
                  <m:oMathPara xmlns:m="http://schemas.openxmlformats.org/officeDocument/2006/math">
                    <m:oMathParaPr>
                      <m:jc m:val="centerGroup"/>
                    </m:oMathParaPr>
                    <m:oMath xmlns:m="http://schemas.openxmlformats.org/officeDocument/2006/math">
                      <m: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𝒊</m:t>
                      </m:r>
                      <m: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𝒄𝒐𝒔</m:t>
                      </m:r>
                      <m: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𝒕</m:t>
                      </m:r>
                      <m:r>
                        <a:rPr lang="en-US" sz="20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𝝅</m:t>
                          </m:r>
                        </m:num>
                        <m:den>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den>
                      </m:f>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𝑨</m:t>
                      </m:r>
                      <m:r>
                        <a:rPr lang="en-US" sz="20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b="1" i="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ounded Rectangle 8">
                <a:extLst>
                  <a:ext uri="{FF2B5EF4-FFF2-40B4-BE49-F238E27FC236}">
                    <a16:creationId xmlns:a16="http://schemas.microsoft.com/office/drawing/2014/main" id="{C4AB4987-1975-8A39-4FFE-83CBF39E55E3}"/>
                  </a:ext>
                </a:extLst>
              </p:cNvPr>
              <p:cNvSpPr>
                <a:spLocks noRot="1" noChangeAspect="1" noMove="1" noResize="1" noEditPoints="1" noAdjustHandles="1" noChangeArrowheads="1" noChangeShapeType="1" noTextEdit="1"/>
              </p:cNvSpPr>
              <p:nvPr/>
            </p:nvSpPr>
            <p:spPr>
              <a:xfrm>
                <a:off x="2848757" y="518673"/>
                <a:ext cx="3446486" cy="792798"/>
              </a:xfrm>
              <a:prstGeom prst="roundRect">
                <a:avLst>
                  <a:gd name="adj" fmla="val 50000"/>
                </a:avLst>
              </a:prstGeom>
              <a:blipFill>
                <a:blip r:embed="rId3"/>
                <a:stretch>
                  <a:fillRect/>
                </a:stretch>
              </a:blipFill>
              <a:ln w="19050">
                <a:solidFill>
                  <a:srgbClr val="FFFF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2413689-6CB6-D441-E641-C33867C4AD85}"/>
                  </a:ext>
                </a:extLst>
              </p:cNvPr>
              <p:cNvSpPr txBox="1"/>
              <p:nvPr/>
            </p:nvSpPr>
            <p:spPr>
              <a:xfrm>
                <a:off x="463862" y="1676581"/>
                <a:ext cx="3895488" cy="2851550"/>
              </a:xfrm>
              <a:prstGeom prst="rect">
                <a:avLst/>
              </a:prstGeom>
              <a:noFill/>
            </p:spPr>
            <p:txBody>
              <a:bodyPr wrap="square">
                <a:spAutoFit/>
              </a:bodyPr>
              <a:lstStyle/>
              <a:p>
                <a:pPr marL="0" marR="0" algn="just">
                  <a:lnSpc>
                    <a:spcPct val="170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a)</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Từ</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ta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marL="342900" marR="0" indent="-342900" algn="just">
                  <a:lnSpc>
                    <a:spcPct val="170000"/>
                  </a:lnSpc>
                  <a:spcBef>
                    <a:spcPts val="0"/>
                  </a:spcBef>
                  <a:spcAft>
                    <a:spcPts val="0"/>
                  </a:spcAft>
                  <a:buFont typeface="Arial" panose="020B0604020202020204" pitchFamily="34" charset="0"/>
                  <a:buChar char="•"/>
                </a:pPr>
                <a:r>
                  <a:rPr lang="en-US" sz="2000" dirty="0" err="1">
                    <a:effectLst/>
                    <a:latin typeface="Arial" panose="020B0604020202020204" pitchFamily="34" charset="0"/>
                    <a:ea typeface="Calibri" panose="020F0502020204030204" pitchFamily="34" charset="0"/>
                    <a:cs typeface="Arial" panose="020B0604020202020204" pitchFamily="34" charset="0"/>
                  </a:rPr>
                  <a:t>Cường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cực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đại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effectLst/>
                        <a:latin typeface="Cambria Math" panose="02040503050406030204" pitchFamily="18" charset="0"/>
                        <a:ea typeface="Calibri" panose="020F0502020204030204" pitchFamily="34" charset="0"/>
                        <a:cs typeface="Arial" panose="020B0604020202020204" pitchFamily="34" charset="0"/>
                      </a:rPr>
                      <m:t>𝐼</m:t>
                    </m:r>
                    <m:r>
                      <a:rPr lang="en-US" sz="2000" i="1" baseline="-25000" dirty="0">
                        <a:effectLst/>
                        <a:latin typeface="Cambria Math" panose="02040503050406030204" pitchFamily="18" charset="0"/>
                        <a:ea typeface="Calibri" panose="020F0502020204030204" pitchFamily="34" charset="0"/>
                        <a:cs typeface="Arial" panose="020B0604020202020204" pitchFamily="34" charset="0"/>
                      </a:rPr>
                      <m:t>0</m:t>
                    </m:r>
                    <m:r>
                      <a:rPr lang="en-US" sz="2000" i="1" dirty="0">
                        <a:effectLst/>
                        <a:latin typeface="Cambria Math" panose="02040503050406030204" pitchFamily="18" charset="0"/>
                        <a:ea typeface="Calibri" panose="020F0502020204030204" pitchFamily="34" charset="0"/>
                        <a:cs typeface="Arial" panose="020B0604020202020204" pitchFamily="34" charset="0"/>
                      </a:rPr>
                      <m:t> = 5 </m:t>
                    </m:r>
                    <m:r>
                      <a:rPr lang="en-US" sz="2000" i="1" dirty="0">
                        <a:effectLst/>
                        <a:latin typeface="Cambria Math" panose="02040503050406030204" pitchFamily="18" charset="0"/>
                        <a:ea typeface="Calibri" panose="020F0502020204030204" pitchFamily="34" charset="0"/>
                        <a:cs typeface="Arial" panose="020B0604020202020204" pitchFamily="34" charset="0"/>
                      </a:rPr>
                      <m:t>𝐴</m:t>
                    </m:r>
                  </m:oMath>
                </a14:m>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70000"/>
                  </a:lnSpc>
                  <a:spcBef>
                    <a:spcPts val="0"/>
                  </a:spcBef>
                  <a:spcAft>
                    <a:spcPts val="0"/>
                  </a:spcAft>
                  <a:buFont typeface="Arial" panose="020B0604020202020204" pitchFamily="34" charset="0"/>
                  <a:buChar char="•"/>
                </a:pPr>
                <a:r>
                  <a:rPr lang="en-US" sz="2000" dirty="0" err="1">
                    <a:effectLst/>
                    <a:latin typeface="Arial" panose="020B0604020202020204" pitchFamily="34" charset="0"/>
                    <a:ea typeface="Calibri" panose="020F0502020204030204" pitchFamily="34" charset="0"/>
                    <a:cs typeface="Arial" panose="020B0604020202020204" pitchFamily="34" charset="0"/>
                  </a:rPr>
                  <a:t>Tần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góc</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effectLst/>
                        <a:latin typeface="Cambria Math" panose="02040503050406030204" pitchFamily="18" charset="0"/>
                        <a:ea typeface="Calibri" panose="020F0502020204030204" pitchFamily="34" charset="0"/>
                        <a:cs typeface="Arial" panose="020B0604020202020204" pitchFamily="34" charset="0"/>
                      </a:rPr>
                      <m:t>𝜔</m:t>
                    </m:r>
                    <m:r>
                      <a:rPr lang="en-US" sz="2000" i="1" dirty="0" smtClean="0">
                        <a:effectLst/>
                        <a:latin typeface="Cambria Math" panose="02040503050406030204" pitchFamily="18" charset="0"/>
                        <a:ea typeface="Calibri" panose="020F0502020204030204" pitchFamily="34" charset="0"/>
                        <a:cs typeface="Arial" panose="020B0604020202020204" pitchFamily="34" charset="0"/>
                      </a:rPr>
                      <m:t> = 100</m:t>
                    </m:r>
                    <m:r>
                      <a:rPr lang="en-US" sz="2000" i="1" dirty="0" smtClean="0">
                        <a:effectLst/>
                        <a:latin typeface="Cambria Math" panose="02040503050406030204" pitchFamily="18" charset="0"/>
                        <a:ea typeface="Calibri" panose="020F0502020204030204" pitchFamily="34" charset="0"/>
                        <a:cs typeface="Arial" panose="020B0604020202020204" pitchFamily="34" charset="0"/>
                      </a:rPr>
                      <m:t>𝜋</m:t>
                    </m:r>
                    <m:r>
                      <a:rPr lang="en-US" sz="2000" i="1" dirty="0" smtClean="0">
                        <a:effectLst/>
                        <a:latin typeface="Cambria Math" panose="02040503050406030204" pitchFamily="18" charset="0"/>
                        <a:ea typeface="Calibri" panose="020F0502020204030204" pitchFamily="34" charset="0"/>
                        <a:cs typeface="Arial" panose="020B0604020202020204" pitchFamily="34" charset="0"/>
                      </a:rPr>
                      <m:t> </m:t>
                    </m:r>
                    <m:r>
                      <a:rPr lang="en-US" sz="2000" i="1" dirty="0" smtClean="0">
                        <a:effectLst/>
                        <a:latin typeface="Cambria Math" panose="02040503050406030204" pitchFamily="18" charset="0"/>
                        <a:ea typeface="Calibri" panose="020F0502020204030204" pitchFamily="34" charset="0"/>
                        <a:cs typeface="Arial" panose="020B0604020202020204" pitchFamily="34" charset="0"/>
                      </a:rPr>
                      <m:t>𝑟𝑎𝑑</m:t>
                    </m:r>
                    <m:r>
                      <a:rPr lang="en-US" sz="2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2000" i="1" dirty="0" smtClean="0">
                        <a:effectLst/>
                        <a:latin typeface="Cambria Math" panose="02040503050406030204" pitchFamily="18" charset="0"/>
                        <a:ea typeface="Calibri" panose="020F0502020204030204" pitchFamily="34" charset="0"/>
                        <a:cs typeface="Arial" panose="020B0604020202020204" pitchFamily="34" charset="0"/>
                      </a:rPr>
                      <m:t>𝑠</m:t>
                    </m:r>
                  </m:oMath>
                </a14:m>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70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Chu </a:t>
                </a:r>
                <a:r>
                  <a:rPr lang="en-US" sz="2000" dirty="0" err="1">
                    <a:effectLst/>
                    <a:latin typeface="Arial" panose="020B0604020202020204" pitchFamily="34" charset="0"/>
                    <a:ea typeface="Calibri" panose="020F0502020204030204" pitchFamily="34" charset="0"/>
                    <a:cs typeface="Arial" panose="020B0604020202020204" pitchFamily="34" charset="0"/>
                  </a:rPr>
                  <a:t>kì</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T</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π</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ω</m:t>
                        </m:r>
                      </m:den>
                    </m:f>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=0,02 </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s</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62413689-6CB6-D441-E641-C33867C4AD85}"/>
                  </a:ext>
                </a:extLst>
              </p:cNvPr>
              <p:cNvSpPr txBox="1">
                <a:spLocks noRot="1" noChangeAspect="1" noMove="1" noResize="1" noEditPoints="1" noAdjustHandles="1" noChangeArrowheads="1" noChangeShapeType="1" noTextEdit="1"/>
              </p:cNvSpPr>
              <p:nvPr/>
            </p:nvSpPr>
            <p:spPr>
              <a:xfrm>
                <a:off x="463862" y="1676581"/>
                <a:ext cx="3895488" cy="2851550"/>
              </a:xfrm>
              <a:prstGeom prst="rect">
                <a:avLst/>
              </a:prstGeom>
              <a:blipFill>
                <a:blip r:embed="rId4"/>
                <a:stretch>
                  <a:fillRect l="-1565" r="-1721" b="-427"/>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AA8C5748-CDAF-E921-6A86-B75D813E1988}"/>
              </a:ext>
            </a:extLst>
          </p:cNvPr>
          <p:cNvGrpSpPr/>
          <p:nvPr/>
        </p:nvGrpSpPr>
        <p:grpSpPr>
          <a:xfrm>
            <a:off x="4878937" y="1845293"/>
            <a:ext cx="4097968" cy="2566745"/>
            <a:chOff x="4878937" y="1845293"/>
            <a:chExt cx="4097968" cy="2566745"/>
          </a:xfrm>
        </p:grpSpPr>
        <p:sp>
          <p:nvSpPr>
            <p:cNvPr id="39" name="TextBox 38">
              <a:extLst>
                <a:ext uri="{FF2B5EF4-FFF2-40B4-BE49-F238E27FC236}">
                  <a16:creationId xmlns:a16="http://schemas.microsoft.com/office/drawing/2014/main" id="{07A96714-E59E-04AC-09C2-D4E866428D11}"/>
                </a:ext>
              </a:extLst>
            </p:cNvPr>
            <p:cNvSpPr txBox="1"/>
            <p:nvPr/>
          </p:nvSpPr>
          <p:spPr>
            <a:xfrm>
              <a:off x="4878937" y="1845293"/>
              <a:ext cx="2489810" cy="400110"/>
            </a:xfrm>
            <a:prstGeom prst="rect">
              <a:avLst/>
            </a:prstGeom>
            <a:noFill/>
          </p:spPr>
          <p:txBody>
            <a:bodyPr wrap="square">
              <a:spAutoFit/>
            </a:bodyPr>
            <a:lstStyle/>
            <a:p>
              <a:r>
                <a:rPr lang="en-US" sz="2000" dirty="0">
                  <a:effectLst/>
                  <a:latin typeface="Arial" panose="020B0604020202020204" pitchFamily="34" charset="0"/>
                  <a:ea typeface="Calibri" panose="020F0502020204030204" pitchFamily="34" charset="0"/>
                  <a:cs typeface="Arial" panose="020B0604020202020204" pitchFamily="34" charset="0"/>
                </a:rPr>
                <a:t>b) </a:t>
              </a:r>
              <a:r>
                <a:rPr lang="en-US" sz="2000" dirty="0" err="1">
                  <a:effectLst/>
                  <a:latin typeface="Arial" panose="020B0604020202020204" pitchFamily="34" charset="0"/>
                  <a:ea typeface="Calibri" panose="020F0502020204030204" pitchFamily="34" charset="0"/>
                  <a:cs typeface="Arial" panose="020B0604020202020204" pitchFamily="34" charset="0"/>
                </a:rPr>
                <a:t>Vẽ</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đồ</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thị</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087487D0-B58E-72E1-0380-83B883F4718B}"/>
                </a:ext>
              </a:extLst>
            </p:cNvPr>
            <p:cNvPicPr>
              <a:picLocks noChangeAspect="1"/>
            </p:cNvPicPr>
            <p:nvPr/>
          </p:nvPicPr>
          <p:blipFill rotWithShape="1">
            <a:blip r:embed="rId5">
              <a:clrChange>
                <a:clrFrom>
                  <a:srgbClr val="FFFFFF"/>
                </a:clrFrom>
                <a:clrTo>
                  <a:srgbClr val="FFFFFF">
                    <a:alpha val="0"/>
                  </a:srgbClr>
                </a:clrTo>
              </a:clrChange>
            </a:blip>
            <a:srcRect l="2632" r="6053"/>
            <a:stretch/>
          </p:blipFill>
          <p:spPr>
            <a:xfrm>
              <a:off x="4927616" y="2571750"/>
              <a:ext cx="4049289" cy="1840288"/>
            </a:xfrm>
            <a:prstGeom prst="rect">
              <a:avLst/>
            </a:prstGeom>
          </p:spPr>
        </p:pic>
      </p:grpSp>
    </p:spTree>
    <p:extLst>
      <p:ext uri="{BB962C8B-B14F-4D97-AF65-F5344CB8AC3E}">
        <p14:creationId xmlns:p14="http://schemas.microsoft.com/office/powerpoint/2010/main" val="97706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randombar(horizont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2">
            <a:extLst>
              <a:ext uri="{FF2B5EF4-FFF2-40B4-BE49-F238E27FC236}">
                <a16:creationId xmlns:a16="http://schemas.microsoft.com/office/drawing/2014/main" id="{00326FFE-53D4-1F09-AF31-0C579888B393}"/>
              </a:ext>
            </a:extLst>
          </p:cNvPr>
          <p:cNvSpPr/>
          <p:nvPr/>
        </p:nvSpPr>
        <p:spPr>
          <a:xfrm>
            <a:off x="490900" y="437665"/>
            <a:ext cx="2955852" cy="587964"/>
          </a:xfrm>
          <a:prstGeom prst="roundRect">
            <a:avLst/>
          </a:prstGeom>
          <a:solidFill>
            <a:schemeClr val="accent3"/>
          </a:solidFill>
          <a:ln w="19050">
            <a:solidFill>
              <a:srgbClr val="FFFFFF"/>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hỏi</a:t>
            </a:r>
            <a:r>
              <a:rPr lang="en-US" sz="2000" b="1" dirty="0">
                <a:solidFill>
                  <a:srgbClr val="FFFFFF"/>
                </a:solidFill>
                <a:latin typeface="Arial" panose="020B0604020202020204" pitchFamily="34" charset="0"/>
                <a:cs typeface="Arial" panose="020B0604020202020204" pitchFamily="34" charset="0"/>
              </a:rPr>
              <a:t> 3</a:t>
            </a:r>
            <a:r>
              <a:rPr lang="vi-VN" sz="2000" b="1" dirty="0">
                <a:solidFill>
                  <a:srgbClr val="FFFFFF"/>
                </a:solidFill>
                <a:latin typeface="Arial" panose="020B0604020202020204" pitchFamily="34" charset="0"/>
                <a:cs typeface="Arial" panose="020B0604020202020204" pitchFamily="34" charset="0"/>
              </a:rPr>
              <a:t> (SGK - tr.</a:t>
            </a:r>
            <a:r>
              <a:rPr lang="en-US" sz="2000" b="1" dirty="0">
                <a:solidFill>
                  <a:srgbClr val="FFFFFF"/>
                </a:solidFill>
                <a:latin typeface="Arial" panose="020B0604020202020204" pitchFamily="34" charset="0"/>
                <a:cs typeface="Arial" panose="020B0604020202020204" pitchFamily="34" charset="0"/>
              </a:rPr>
              <a:t>7</a:t>
            </a:r>
            <a:r>
              <a:rPr lang="vi-VN" sz="2000" b="1" dirty="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B91E6C22-5F31-EA36-0D31-FABCE95CA585}"/>
              </a:ext>
            </a:extLst>
          </p:cNvPr>
          <p:cNvGrpSpPr/>
          <p:nvPr/>
        </p:nvGrpSpPr>
        <p:grpSpPr>
          <a:xfrm>
            <a:off x="464321" y="1246991"/>
            <a:ext cx="4708420" cy="2281674"/>
            <a:chOff x="490900" y="1246991"/>
            <a:chExt cx="4708420" cy="2281674"/>
          </a:xfrm>
        </p:grpSpPr>
        <p:sp>
          <p:nvSpPr>
            <p:cNvPr id="44" name="TextBox 43">
              <a:extLst>
                <a:ext uri="{FF2B5EF4-FFF2-40B4-BE49-F238E27FC236}">
                  <a16:creationId xmlns:a16="http://schemas.microsoft.com/office/drawing/2014/main" id="{2CF7AA89-C4FE-62E8-AC0D-2D82DEA37ED6}"/>
                </a:ext>
              </a:extLst>
            </p:cNvPr>
            <p:cNvSpPr txBox="1"/>
            <p:nvPr/>
          </p:nvSpPr>
          <p:spPr>
            <a:xfrm>
              <a:off x="490900" y="1246991"/>
              <a:ext cx="4572000" cy="400110"/>
            </a:xfrm>
            <a:prstGeom prst="rect">
              <a:avLst/>
            </a:prstGeom>
            <a:noFill/>
          </p:spPr>
          <p:txBody>
            <a:bodyPr wrap="square">
              <a:spAutoFit/>
            </a:bodyPr>
            <a:lstStyle/>
            <a:p>
              <a:r>
                <a:rPr lang="en-US" sz="2000" dirty="0" err="1">
                  <a:latin typeface="Arial" panose="020B0604020202020204" pitchFamily="34" charset="0"/>
                  <a:cs typeface="Arial" panose="020B0604020202020204" pitchFamily="34" charset="0"/>
                </a:rPr>
                <a:t>Dựa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a:t>
              </a:r>
            </a:p>
          </p:txBody>
        </p:sp>
        <p:sp>
          <p:nvSpPr>
            <p:cNvPr id="46" name="TextBox 45">
              <a:extLst>
                <a:ext uri="{FF2B5EF4-FFF2-40B4-BE49-F238E27FC236}">
                  <a16:creationId xmlns:a16="http://schemas.microsoft.com/office/drawing/2014/main" id="{798824B2-4DE5-1545-C079-7722F8791784}"/>
                </a:ext>
              </a:extLst>
            </p:cNvPr>
            <p:cNvSpPr txBox="1"/>
            <p:nvPr/>
          </p:nvSpPr>
          <p:spPr>
            <a:xfrm>
              <a:off x="490900" y="1685147"/>
              <a:ext cx="4708420" cy="1843518"/>
            </a:xfrm>
            <a:prstGeom prst="rect">
              <a:avLst/>
            </a:prstGeom>
            <a:noFill/>
          </p:spPr>
          <p:txBody>
            <a:bodyPr wrap="square">
              <a:spAutoFit/>
            </a:bodyPr>
            <a:lstStyle/>
            <a:p>
              <a:pPr marL="0" marR="0" algn="just">
                <a:lnSpc>
                  <a:spcPct val="200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a) chu </a:t>
              </a:r>
              <a:r>
                <a:rPr lang="en-US" sz="2000" dirty="0" err="1">
                  <a:effectLst/>
                  <a:latin typeface="Arial" panose="020B0604020202020204" pitchFamily="34" charset="0"/>
                  <a:ea typeface="Calibri" panose="020F0502020204030204" pitchFamily="34" charset="0"/>
                  <a:cs typeface="Arial" panose="020B0604020202020204" pitchFamily="34" charset="0"/>
                </a:rPr>
                <a:t>kì</a:t>
              </a:r>
              <a:r>
                <a:rPr lang="en-US" sz="2000" dirty="0">
                  <a:effectLst/>
                  <a:latin typeface="Arial" panose="020B0604020202020204" pitchFamily="34" charset="0"/>
                  <a:ea typeface="Calibri" panose="020F0502020204030204" pitchFamily="34" charset="0"/>
                  <a:cs typeface="Arial" panose="020B0604020202020204" pitchFamily="34" charset="0"/>
                </a:rPr>
                <a:t> 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tần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f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i</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200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b) </a:t>
              </a:r>
              <a:r>
                <a:rPr lang="en-US" sz="2000" dirty="0" err="1">
                  <a:effectLst/>
                  <a:latin typeface="Arial" panose="020B0604020202020204" pitchFamily="34" charset="0"/>
                  <a:ea typeface="Calibri" panose="020F0502020204030204" pitchFamily="34" charset="0"/>
                  <a:cs typeface="Arial" panose="020B0604020202020204" pitchFamily="34" charset="0"/>
                </a:rPr>
                <a:t>công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cường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độ</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dòng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điện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theo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thời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gian</a:t>
              </a:r>
              <a:r>
                <a:rPr lang="en-US" sz="2000" dirty="0">
                  <a:effectLst/>
                  <a:latin typeface="Arial" panose="020B0604020202020204" pitchFamily="34" charset="0"/>
                  <a:ea typeface="Calibri" panose="020F0502020204030204" pitchFamily="34" charset="0"/>
                  <a:cs typeface="Arial" panose="020B0604020202020204" pitchFamily="34" charset="0"/>
                </a:rPr>
                <a:t> t. </a:t>
              </a:r>
            </a:p>
          </p:txBody>
        </p:sp>
      </p:grpSp>
      <p:grpSp>
        <p:nvGrpSpPr>
          <p:cNvPr id="50" name="Group 49">
            <a:extLst>
              <a:ext uri="{FF2B5EF4-FFF2-40B4-BE49-F238E27FC236}">
                <a16:creationId xmlns:a16="http://schemas.microsoft.com/office/drawing/2014/main" id="{811E20F0-8BC4-9AEA-911B-884E560FED5A}"/>
              </a:ext>
            </a:extLst>
          </p:cNvPr>
          <p:cNvGrpSpPr/>
          <p:nvPr/>
        </p:nvGrpSpPr>
        <p:grpSpPr>
          <a:xfrm>
            <a:off x="5321594" y="437665"/>
            <a:ext cx="3615071" cy="3484516"/>
            <a:chOff x="5342859" y="829492"/>
            <a:chExt cx="3615071" cy="3484516"/>
          </a:xfrm>
        </p:grpSpPr>
        <p:pic>
          <p:nvPicPr>
            <p:cNvPr id="48" name="Picture 47">
              <a:extLst>
                <a:ext uri="{FF2B5EF4-FFF2-40B4-BE49-F238E27FC236}">
                  <a16:creationId xmlns:a16="http://schemas.microsoft.com/office/drawing/2014/main" id="{6F535BAB-6AC0-65BA-29C4-EA96482EDB4B}"/>
                </a:ext>
              </a:extLst>
            </p:cNvPr>
            <p:cNvPicPr>
              <a:picLocks noChangeAspect="1"/>
            </p:cNvPicPr>
            <p:nvPr/>
          </p:nvPicPr>
          <p:blipFill rotWithShape="1">
            <a:blip r:embed="rId2"/>
            <a:srcRect l="13235" r="13933" b="9767"/>
            <a:stretch/>
          </p:blipFill>
          <p:spPr>
            <a:xfrm>
              <a:off x="5486400" y="829492"/>
              <a:ext cx="3327991" cy="2626089"/>
            </a:xfrm>
            <a:prstGeom prst="rect">
              <a:avLst/>
            </a:prstGeom>
          </p:spPr>
        </p:pic>
        <p:sp>
          <p:nvSpPr>
            <p:cNvPr id="49" name="TextBox 48">
              <a:extLst>
                <a:ext uri="{FF2B5EF4-FFF2-40B4-BE49-F238E27FC236}">
                  <a16:creationId xmlns:a16="http://schemas.microsoft.com/office/drawing/2014/main" id="{EAA2C5D9-B4B2-F553-653E-3A68B42AC099}"/>
                </a:ext>
              </a:extLst>
            </p:cNvPr>
            <p:cNvSpPr txBox="1"/>
            <p:nvPr/>
          </p:nvSpPr>
          <p:spPr>
            <a:xfrm>
              <a:off x="5342859" y="3528665"/>
              <a:ext cx="3615071" cy="785343"/>
            </a:xfrm>
            <a:prstGeom prst="rect">
              <a:avLst/>
            </a:prstGeom>
            <a:noFill/>
          </p:spPr>
          <p:txBody>
            <a:bodyPr wrap="square" rtlCol="0">
              <a:spAutoFit/>
            </a:bodyPr>
            <a:lstStyle/>
            <a:p>
              <a:pPr algn="ctr">
                <a:lnSpc>
                  <a:spcPct val="150000"/>
                </a:lnSpc>
              </a:pPr>
              <a:r>
                <a:rPr lang="en-US" sz="1600" b="1" i="1" dirty="0" err="1"/>
                <a:t>Hình</a:t>
              </a:r>
              <a:r>
                <a:rPr lang="en-US" sz="1600" b="1" i="1" dirty="0"/>
                <a:t> 1.2. </a:t>
              </a:r>
              <a:r>
                <a:rPr lang="en-US" sz="1600" i="1" dirty="0" err="1"/>
                <a:t>Cường</a:t>
              </a:r>
              <a:r>
                <a:rPr lang="en-US" sz="1600" i="1" dirty="0"/>
                <a:t> </a:t>
              </a:r>
              <a:r>
                <a:rPr lang="en-US" sz="1600" i="1" dirty="0" err="1"/>
                <a:t>độ</a:t>
              </a:r>
              <a:r>
                <a:rPr lang="en-US" sz="1600" i="1" dirty="0"/>
                <a:t> </a:t>
              </a:r>
              <a:r>
                <a:rPr lang="en-US" sz="1600" i="1" dirty="0" err="1"/>
                <a:t>dòng</a:t>
              </a:r>
              <a:r>
                <a:rPr lang="en-US" sz="1600" i="1" dirty="0"/>
                <a:t> </a:t>
              </a:r>
              <a:r>
                <a:rPr lang="en-US" sz="1600" i="1" dirty="0" err="1"/>
                <a:t>điện</a:t>
              </a:r>
              <a:r>
                <a:rPr lang="en-US" sz="1600" i="1" dirty="0"/>
                <a:t> </a:t>
              </a:r>
              <a:r>
                <a:rPr lang="en-US" sz="1600" i="1" dirty="0" err="1"/>
                <a:t>xoay</a:t>
              </a:r>
              <a:r>
                <a:rPr lang="en-US" sz="1600" i="1" dirty="0"/>
                <a:t> </a:t>
              </a:r>
              <a:r>
                <a:rPr lang="en-US" sz="1600" i="1" dirty="0" err="1"/>
                <a:t>chiều</a:t>
              </a:r>
              <a:r>
                <a:rPr lang="en-US" sz="1600" i="1" dirty="0"/>
                <a:t> </a:t>
              </a:r>
              <a:r>
                <a:rPr lang="en-US" sz="1600" i="1" dirty="0" err="1"/>
                <a:t>i</a:t>
              </a:r>
              <a:r>
                <a:rPr lang="en-US" sz="1600" i="1" dirty="0"/>
                <a:t> </a:t>
              </a:r>
              <a:r>
                <a:rPr lang="en-US" sz="1600" i="1" dirty="0" err="1"/>
                <a:t>biến</a:t>
              </a:r>
              <a:r>
                <a:rPr lang="en-US" sz="1600" i="1" dirty="0"/>
                <a:t> </a:t>
              </a:r>
              <a:r>
                <a:rPr lang="en-US" sz="1600" i="1" dirty="0" err="1"/>
                <a:t>đổi</a:t>
              </a:r>
              <a:r>
                <a:rPr lang="en-US" sz="1600" i="1" dirty="0"/>
                <a:t> </a:t>
              </a:r>
              <a:r>
                <a:rPr lang="en-US" sz="1600" i="1" dirty="0" err="1"/>
                <a:t>theo</a:t>
              </a:r>
              <a:r>
                <a:rPr lang="en-US" sz="1600" i="1" dirty="0"/>
                <a:t> </a:t>
              </a:r>
              <a:r>
                <a:rPr lang="en-US" sz="1600" i="1" dirty="0" err="1"/>
                <a:t>thời</a:t>
              </a:r>
              <a:r>
                <a:rPr lang="en-US" sz="1600" i="1" dirty="0"/>
                <a:t> </a:t>
              </a:r>
              <a:r>
                <a:rPr lang="en-US" sz="1600" i="1" dirty="0" err="1"/>
                <a:t>gian</a:t>
              </a:r>
              <a:r>
                <a:rPr lang="en-US" sz="1600" i="1" dirty="0"/>
                <a:t> t</a:t>
              </a:r>
            </a:p>
          </p:txBody>
        </p:sp>
      </p:grpSp>
      <p:grpSp>
        <p:nvGrpSpPr>
          <p:cNvPr id="57" name="Group 56">
            <a:extLst>
              <a:ext uri="{FF2B5EF4-FFF2-40B4-BE49-F238E27FC236}">
                <a16:creationId xmlns:a16="http://schemas.microsoft.com/office/drawing/2014/main" id="{5F6F7664-7371-DC7D-2129-DFD8041A055F}"/>
              </a:ext>
            </a:extLst>
          </p:cNvPr>
          <p:cNvGrpSpPr/>
          <p:nvPr/>
        </p:nvGrpSpPr>
        <p:grpSpPr>
          <a:xfrm>
            <a:off x="807234" y="3925898"/>
            <a:ext cx="3256207" cy="847468"/>
            <a:chOff x="1062416" y="3896509"/>
            <a:chExt cx="3256207" cy="847468"/>
          </a:xfrm>
        </p:grpSpPr>
        <p:sp>
          <p:nvSpPr>
            <p:cNvPr id="52" name="Rectangle: Rounded Corners 51">
              <a:extLst>
                <a:ext uri="{FF2B5EF4-FFF2-40B4-BE49-F238E27FC236}">
                  <a16:creationId xmlns:a16="http://schemas.microsoft.com/office/drawing/2014/main" id="{BA762652-D805-B6FA-ADB8-AC8C7875FCD1}"/>
                </a:ext>
              </a:extLst>
            </p:cNvPr>
            <p:cNvSpPr/>
            <p:nvPr/>
          </p:nvSpPr>
          <p:spPr>
            <a:xfrm>
              <a:off x="1182019" y="4148554"/>
              <a:ext cx="3136604" cy="595423"/>
            </a:xfrm>
            <a:prstGeom prst="roundRect">
              <a:avLst>
                <a:gd name="adj" fmla="val 50000"/>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kì</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 = 12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ms</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4" name="Picture 53">
              <a:extLst>
                <a:ext uri="{FF2B5EF4-FFF2-40B4-BE49-F238E27FC236}">
                  <a16:creationId xmlns:a16="http://schemas.microsoft.com/office/drawing/2014/main" id="{E6DACEE8-E7D2-5243-8419-D2B9C52E6186}"/>
                </a:ext>
              </a:extLst>
            </p:cNvPr>
            <p:cNvPicPr>
              <a:picLocks noChangeAspect="1"/>
            </p:cNvPicPr>
            <p:nvPr/>
          </p:nvPicPr>
          <p:blipFill>
            <a:blip r:embed="rId3"/>
            <a:stretch>
              <a:fillRect/>
            </a:stretch>
          </p:blipFill>
          <p:spPr>
            <a:xfrm>
              <a:off x="1062416" y="3896509"/>
              <a:ext cx="553733" cy="587884"/>
            </a:xfrm>
            <a:prstGeom prst="rect">
              <a:avLst/>
            </a:prstGeom>
          </p:spPr>
        </p:pic>
      </p:grpSp>
      <p:grpSp>
        <p:nvGrpSpPr>
          <p:cNvPr id="56" name="Group 55">
            <a:extLst>
              <a:ext uri="{FF2B5EF4-FFF2-40B4-BE49-F238E27FC236}">
                <a16:creationId xmlns:a16="http://schemas.microsoft.com/office/drawing/2014/main" id="{E4C7B3C1-89A2-B609-A557-D91250CEFA4D}"/>
              </a:ext>
            </a:extLst>
          </p:cNvPr>
          <p:cNvGrpSpPr/>
          <p:nvPr/>
        </p:nvGrpSpPr>
        <p:grpSpPr>
          <a:xfrm>
            <a:off x="4731488" y="3922181"/>
            <a:ext cx="3389983" cy="847468"/>
            <a:chOff x="4572000" y="3896509"/>
            <a:chExt cx="3389983" cy="847468"/>
          </a:xfrm>
        </p:grpSpPr>
        <p:sp>
          <p:nvSpPr>
            <p:cNvPr id="53" name="Rectangle: Rounded Corners 52">
              <a:extLst>
                <a:ext uri="{FF2B5EF4-FFF2-40B4-BE49-F238E27FC236}">
                  <a16:creationId xmlns:a16="http://schemas.microsoft.com/office/drawing/2014/main" id="{FE107F07-9E68-F75B-B98F-FE4CA68273BB}"/>
                </a:ext>
              </a:extLst>
            </p:cNvPr>
            <p:cNvSpPr/>
            <p:nvPr/>
          </p:nvSpPr>
          <p:spPr>
            <a:xfrm>
              <a:off x="4825379" y="4148554"/>
              <a:ext cx="3136604" cy="595423"/>
            </a:xfrm>
            <a:prstGeom prst="roundRect">
              <a:avLst>
                <a:gd name="adj" fmla="val 50000"/>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Tần số f = 1/T = 83 Hz</a:t>
              </a:r>
            </a:p>
          </p:txBody>
        </p:sp>
        <p:pic>
          <p:nvPicPr>
            <p:cNvPr id="55" name="Picture 54">
              <a:extLst>
                <a:ext uri="{FF2B5EF4-FFF2-40B4-BE49-F238E27FC236}">
                  <a16:creationId xmlns:a16="http://schemas.microsoft.com/office/drawing/2014/main" id="{04476A2F-1759-03A7-8E22-429D4669B92B}"/>
                </a:ext>
              </a:extLst>
            </p:cNvPr>
            <p:cNvPicPr>
              <a:picLocks noChangeAspect="1"/>
            </p:cNvPicPr>
            <p:nvPr/>
          </p:nvPicPr>
          <p:blipFill>
            <a:blip r:embed="rId3"/>
            <a:stretch>
              <a:fillRect/>
            </a:stretch>
          </p:blipFill>
          <p:spPr>
            <a:xfrm>
              <a:off x="4572000" y="3896509"/>
              <a:ext cx="553733" cy="587884"/>
            </a:xfrm>
            <a:prstGeom prst="rect">
              <a:avLst/>
            </a:prstGeom>
          </p:spPr>
        </p:pic>
      </p:grpSp>
    </p:spTree>
    <p:extLst>
      <p:ext uri="{BB962C8B-B14F-4D97-AF65-F5344CB8AC3E}">
        <p14:creationId xmlns:p14="http://schemas.microsoft.com/office/powerpoint/2010/main" val="5186291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 calcmode="lin" valueType="num">
                                      <p:cBhvr>
                                        <p:cTn id="20" dur="500" fill="hold"/>
                                        <p:tgtEl>
                                          <p:spTgt spid="57"/>
                                        </p:tgtEl>
                                        <p:attrNameLst>
                                          <p:attrName>ppt_w</p:attrName>
                                        </p:attrNameLst>
                                      </p:cBhvr>
                                      <p:tavLst>
                                        <p:tav tm="0">
                                          <p:val>
                                            <p:fltVal val="0"/>
                                          </p:val>
                                        </p:tav>
                                        <p:tav tm="100000">
                                          <p:val>
                                            <p:strVal val="#ppt_w"/>
                                          </p:val>
                                        </p:tav>
                                      </p:tavLst>
                                    </p:anim>
                                    <p:anim calcmode="lin" valueType="num">
                                      <p:cBhvr>
                                        <p:cTn id="21" dur="500" fill="hold"/>
                                        <p:tgtEl>
                                          <p:spTgt spid="57"/>
                                        </p:tgtEl>
                                        <p:attrNameLst>
                                          <p:attrName>ppt_h</p:attrName>
                                        </p:attrNameLst>
                                      </p:cBhvr>
                                      <p:tavLst>
                                        <p:tav tm="0">
                                          <p:val>
                                            <p:fltVal val="0"/>
                                          </p:val>
                                        </p:tav>
                                        <p:tav tm="100000">
                                          <p:val>
                                            <p:strVal val="#ppt_h"/>
                                          </p:val>
                                        </p:tav>
                                      </p:tavLst>
                                    </p:anim>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theme/theme1.xml><?xml version="1.0" encoding="utf-8"?>
<a:theme xmlns:a="http://schemas.openxmlformats.org/drawingml/2006/main" name="Energy and Waves - Science - 4th grade by Slidesgo">
  <a:themeElements>
    <a:clrScheme name="Simple Light">
      <a:dk1>
        <a:srgbClr val="39490F"/>
      </a:dk1>
      <a:lt1>
        <a:srgbClr val="FFF7E4"/>
      </a:lt1>
      <a:dk2>
        <a:srgbClr val="ACCEB1"/>
      </a:dk2>
      <a:lt2>
        <a:srgbClr val="3D7B2F"/>
      </a:lt2>
      <a:accent1>
        <a:srgbClr val="276141"/>
      </a:accent1>
      <a:accent2>
        <a:srgbClr val="FFD433"/>
      </a:accent2>
      <a:accent3>
        <a:srgbClr val="C67502"/>
      </a:accent3>
      <a:accent4>
        <a:srgbClr val="E10231"/>
      </a:accent4>
      <a:accent5>
        <a:srgbClr val="666666"/>
      </a:accent5>
      <a:accent6>
        <a:srgbClr val="434343"/>
      </a:accent6>
      <a:hlink>
        <a:srgbClr val="3949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3026</TotalTime>
  <Words>3044</Words>
  <Application>Microsoft Office PowerPoint</Application>
  <PresentationFormat>On-screen Show (16:9)</PresentationFormat>
  <Paragraphs>257</Paragraphs>
  <Slides>48</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Calibri</vt:lpstr>
      <vt:lpstr>DM Sans</vt:lpstr>
      <vt:lpstr>Arial</vt:lpstr>
      <vt:lpstr>Anaheim</vt:lpstr>
      <vt:lpstr>Cambria Math</vt:lpstr>
      <vt:lpstr>Karla Medium</vt:lpstr>
      <vt:lpstr>Wingdings</vt:lpstr>
      <vt:lpstr>Nunito Light</vt:lpstr>
      <vt:lpstr>Times New Roman</vt:lpstr>
      <vt:lpstr>Sofia Sans</vt:lpstr>
      <vt:lpstr>Fredoka</vt:lpstr>
      <vt:lpstr>Energy and Waves - Science - 4th grade by Slidesgo</vt:lpstr>
      <vt:lpstr>PowerPoint Presentation</vt:lpstr>
      <vt:lpstr>PowerPoint Presentation</vt:lpstr>
      <vt:lpstr>PowerPoint Presentation</vt:lpstr>
      <vt:lpstr>MÔ TẢ CƯỜNG ĐỘ DÒNG ĐIỆN VÀ ĐIỆN ÁP XOAY CHIỀU BẰNG ĐỒ THỊ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CƯỜNG ĐỘ DÒNG ĐIỆN HIỆU DỤNG VÀ ĐIỆN ÁP HIỆU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KIẾN THỨC CỐT LÕI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DANG VAN QUANG</cp:lastModifiedBy>
  <cp:revision>3</cp:revision>
  <dcterms:modified xsi:type="dcterms:W3CDTF">2025-10-23T00:18:04Z</dcterms:modified>
</cp:coreProperties>
</file>