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417" r:id="rId5"/>
    <p:sldId id="432" r:id="rId6"/>
    <p:sldId id="431" r:id="rId7"/>
    <p:sldId id="280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6" r:id="rId16"/>
    <p:sldId id="427" r:id="rId17"/>
    <p:sldId id="430" r:id="rId18"/>
  </p:sldIdLst>
  <p:sldSz cx="18288000" cy="10287000"/>
  <p:notesSz cx="6858000" cy="9144000"/>
  <p:embeddedFontLst>
    <p:embeddedFont>
      <p:font typeface="Lilita One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4EA"/>
    <a:srgbClr val="FFE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30B00-F7E8-4703-A520-E5C1324E35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06935-A6AD-465E-8877-64E4C329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6935-A6AD-465E-8877-64E4C329B4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6935-A6AD-465E-8877-64E4C329B4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487400" y="4762499"/>
            <a:ext cx="5256534" cy="6311509"/>
          </a:xfrm>
          <a:custGeom>
            <a:avLst/>
            <a:gdLst/>
            <a:ahLst/>
            <a:cxnLst/>
            <a:rect l="l" t="t" r="r" b="b"/>
            <a:pathLst>
              <a:path w="6013214" h="7575702">
                <a:moveTo>
                  <a:pt x="0" y="0"/>
                </a:moveTo>
                <a:lnTo>
                  <a:pt x="6013214" y="0"/>
                </a:lnTo>
                <a:lnTo>
                  <a:pt x="6013214" y="7575703"/>
                </a:lnTo>
                <a:lnTo>
                  <a:pt x="0" y="7575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595" y="5010417"/>
            <a:ext cx="3737005" cy="6286749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Google Shape;2419;p38"/>
          <p:cNvSpPr txBox="1">
            <a:spLocks/>
          </p:cNvSpPr>
          <p:nvPr/>
        </p:nvSpPr>
        <p:spPr>
          <a:xfrm>
            <a:off x="967917" y="2705100"/>
            <a:ext cx="1718572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8000" b="1" kern="0" dirty="0">
                <a:solidFill>
                  <a:srgbClr val="000F7C"/>
                </a:solidFill>
                <a:latin typeface="Arial"/>
              </a:rPr>
              <a:t>CHÀO MỪNG </a:t>
            </a:r>
            <a:r>
              <a:rPr lang="en-US" sz="8000" b="1" kern="0" dirty="0" smtClean="0">
                <a:solidFill>
                  <a:srgbClr val="000F7C"/>
                </a:solidFill>
                <a:latin typeface="Arial"/>
              </a:rPr>
              <a:t>QUÝ THẦY CÔ ĐẾN DỰ GIỜ THĂM LỚP 12A10</a:t>
            </a:r>
            <a:endParaRPr lang="en-US" sz="8000" b="1" kern="0" dirty="0">
              <a:solidFill>
                <a:srgbClr val="000F7C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173200" y="4547937"/>
            <a:ext cx="264695" cy="264695"/>
          </a:xfrm>
          <a:custGeom>
            <a:avLst/>
            <a:gdLst>
              <a:gd name="connsiteX0" fmla="*/ 264695 w 264695"/>
              <a:gd name="connsiteY0" fmla="*/ 264695 h 264695"/>
              <a:gd name="connsiteX1" fmla="*/ 0 w 264695"/>
              <a:gd name="connsiteY1" fmla="*/ 0 h 2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695" h="264695">
                <a:moveTo>
                  <a:pt x="264695" y="264695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176022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0" y="7277100"/>
            <a:ext cx="2971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552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59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0" y="7353300"/>
            <a:ext cx="2971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86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2" y="571500"/>
            <a:ext cx="1704660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0" y="7277100"/>
            <a:ext cx="2971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Đ-S-S-Đ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15100"/>
            <a:ext cx="845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7496006" cy="100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18288000" cy="100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07000" cy="651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7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487400" y="4762499"/>
            <a:ext cx="5256534" cy="6311509"/>
          </a:xfrm>
          <a:custGeom>
            <a:avLst/>
            <a:gdLst/>
            <a:ahLst/>
            <a:cxnLst/>
            <a:rect l="l" t="t" r="r" b="b"/>
            <a:pathLst>
              <a:path w="6013214" h="7575702">
                <a:moveTo>
                  <a:pt x="0" y="0"/>
                </a:moveTo>
                <a:lnTo>
                  <a:pt x="6013214" y="0"/>
                </a:lnTo>
                <a:lnTo>
                  <a:pt x="6013214" y="7575703"/>
                </a:lnTo>
                <a:lnTo>
                  <a:pt x="0" y="7575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595" y="5010417"/>
            <a:ext cx="3737005" cy="6286749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Google Shape;2419;p38"/>
          <p:cNvSpPr txBox="1">
            <a:spLocks/>
          </p:cNvSpPr>
          <p:nvPr/>
        </p:nvSpPr>
        <p:spPr>
          <a:xfrm>
            <a:off x="967917" y="2705100"/>
            <a:ext cx="1718572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8000" b="1" kern="0" dirty="0" smtClean="0">
                <a:solidFill>
                  <a:srgbClr val="000F7C"/>
                </a:solidFill>
                <a:latin typeface="Arial"/>
              </a:rPr>
              <a:t>CHÚC QUÍ THẦY CÔ NHIỀU SỨC KHỎE, CHÚC CÁC EM HỌC TỐT.</a:t>
            </a:r>
            <a:endParaRPr lang="en-US" sz="8000" b="1" kern="0" dirty="0">
              <a:solidFill>
                <a:srgbClr val="000F7C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173200" y="4547937"/>
            <a:ext cx="264695" cy="264695"/>
          </a:xfrm>
          <a:custGeom>
            <a:avLst/>
            <a:gdLst>
              <a:gd name="connsiteX0" fmla="*/ 264695 w 264695"/>
              <a:gd name="connsiteY0" fmla="*/ 264695 h 264695"/>
              <a:gd name="connsiteX1" fmla="*/ 0 w 264695"/>
              <a:gd name="connsiteY1" fmla="*/ 0 h 2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695" h="264695">
                <a:moveTo>
                  <a:pt x="264695" y="264695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8348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55568" y="438913"/>
            <a:ext cx="17338656" cy="939264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2825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FFD49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0" y="8412042"/>
            <a:ext cx="1575195" cy="1792440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id="30" name="Google Shape;2260;p35"/>
          <p:cNvSpPr txBox="1">
            <a:spLocks/>
          </p:cNvSpPr>
          <p:nvPr/>
        </p:nvSpPr>
        <p:spPr>
          <a:xfrm>
            <a:off x="-533410" y="77700"/>
            <a:ext cx="193548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Lilita One"/>
              <a:buNone/>
              <a:defRPr sz="9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defTabSz="1828800">
              <a:lnSpc>
                <a:spcPct val="150000"/>
              </a:lnSpc>
              <a:buClr>
                <a:srgbClr val="000F7C"/>
              </a:buClr>
            </a:pPr>
            <a:r>
              <a:rPr lang="vi-VN" sz="7800" b="1" kern="0" dirty="0">
                <a:solidFill>
                  <a:srgbClr val="000F7C"/>
                </a:solidFill>
                <a:latin typeface="Arial" panose="020B0604020202020204" pitchFamily="34" charset="0"/>
              </a:rPr>
              <a:t>CHƯƠNG </a:t>
            </a:r>
            <a:r>
              <a:rPr lang="en-US" sz="7800" b="1" kern="0" dirty="0" smtClean="0">
                <a:solidFill>
                  <a:srgbClr val="000F7C"/>
                </a:solidFill>
                <a:latin typeface="Arial" panose="020B0604020202020204" pitchFamily="34" charset="0"/>
              </a:rPr>
              <a:t>I</a:t>
            </a:r>
            <a:endParaRPr lang="vi-VN" sz="7800" kern="0" dirty="0">
              <a:solidFill>
                <a:srgbClr val="D514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55059" y="4796813"/>
            <a:ext cx="15377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7800" b="1" kern="0" dirty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BÀI </a:t>
            </a:r>
            <a:r>
              <a:rPr lang="en-US" sz="7800" b="1" kern="0" dirty="0" smtClea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3</a:t>
            </a:r>
            <a:r>
              <a:rPr lang="vi-VN" sz="7800" b="1" kern="0" dirty="0" smtClea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: </a:t>
            </a:r>
            <a:r>
              <a:rPr lang="en-US" sz="7800" b="1" kern="0" dirty="0" smtClea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ĐƯỜNG TIỆM CẬN CỦA ĐỒ THỊ HÀM </a:t>
            </a:r>
            <a:r>
              <a:rPr lang="en-US" sz="7800" b="1" kern="0" dirty="0" smtClea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SỐ(</a:t>
            </a:r>
            <a:r>
              <a:rPr lang="en-US" sz="7800" b="1" kern="0" dirty="0" err="1" smtClea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tt</a:t>
            </a:r>
            <a:r>
              <a:rPr lang="en-US" sz="7800" b="1" kern="0" dirty="0" smtClea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)</a:t>
            </a:r>
            <a:endParaRPr lang="en-US" sz="7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09513" flipH="1">
            <a:off x="15859031" y="7347696"/>
            <a:ext cx="1880070" cy="2517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9258300"/>
            <a:ext cx="18678839" cy="1211190"/>
            <a:chOff x="0" y="0"/>
            <a:chExt cx="4919530" cy="318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318996"/>
            </a:xfrm>
            <a:custGeom>
              <a:avLst/>
              <a:gdLst/>
              <a:ahLst/>
              <a:cxnLst/>
              <a:rect l="l" t="t" r="r" b="b"/>
              <a:pathLst>
                <a:path w="4919530" h="318996">
                  <a:moveTo>
                    <a:pt x="0" y="0"/>
                  </a:moveTo>
                  <a:lnTo>
                    <a:pt x="4919530" y="0"/>
                  </a:lnTo>
                  <a:lnTo>
                    <a:pt x="4919530" y="318996"/>
                  </a:lnTo>
                  <a:lnTo>
                    <a:pt x="0" y="31899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357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582546" y="591093"/>
            <a:ext cx="13914383" cy="49254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Freeform 14"/>
          <p:cNvSpPr/>
          <p:nvPr/>
        </p:nvSpPr>
        <p:spPr>
          <a:xfrm flipH="1">
            <a:off x="687075" y="5372100"/>
            <a:ext cx="4562454" cy="6918626"/>
          </a:xfrm>
          <a:custGeom>
            <a:avLst/>
            <a:gdLst/>
            <a:ahLst/>
            <a:cxnLst/>
            <a:rect l="l" t="t" r="r" b="b"/>
            <a:pathLst>
              <a:path w="7381853" h="11038285">
                <a:moveTo>
                  <a:pt x="7381853" y="0"/>
                </a:moveTo>
                <a:lnTo>
                  <a:pt x="0" y="0"/>
                </a:lnTo>
                <a:lnTo>
                  <a:pt x="0" y="11038285"/>
                </a:lnTo>
                <a:lnTo>
                  <a:pt x="7381853" y="11038285"/>
                </a:lnTo>
                <a:lnTo>
                  <a:pt x="7381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334764" y="8229942"/>
            <a:ext cx="816410" cy="822525"/>
          </a:xfrm>
          <a:custGeom>
            <a:avLst/>
            <a:gdLst/>
            <a:ahLst/>
            <a:cxnLst/>
            <a:rect l="l" t="t" r="r" b="b"/>
            <a:pathLst>
              <a:path w="816410" h="822525">
                <a:moveTo>
                  <a:pt x="0" y="0"/>
                </a:moveTo>
                <a:lnTo>
                  <a:pt x="816410" y="0"/>
                </a:lnTo>
                <a:lnTo>
                  <a:pt x="816410" y="822524"/>
                </a:lnTo>
                <a:lnTo>
                  <a:pt x="0" y="8225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00929" y="4623546"/>
            <a:ext cx="996773" cy="1058857"/>
          </a:xfrm>
          <a:custGeom>
            <a:avLst/>
            <a:gdLst/>
            <a:ahLst/>
            <a:cxnLst/>
            <a:rect l="l" t="t" r="r" b="b"/>
            <a:pathLst>
              <a:path w="1184337" h="1225176">
                <a:moveTo>
                  <a:pt x="0" y="0"/>
                </a:moveTo>
                <a:lnTo>
                  <a:pt x="1184337" y="0"/>
                </a:lnTo>
                <a:lnTo>
                  <a:pt x="1184337" y="1225176"/>
                </a:lnTo>
                <a:lnTo>
                  <a:pt x="0" y="1225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54855" t="-80817" r="-404244" b="-344018"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3344918" y="813813"/>
            <a:ext cx="13914383" cy="4804268"/>
            <a:chOff x="3582546" y="712289"/>
            <a:chExt cx="13914383" cy="4804268"/>
          </a:xfrm>
        </p:grpSpPr>
        <p:sp>
          <p:nvSpPr>
            <p:cNvPr id="9" name="Freeform 9"/>
            <p:cNvSpPr/>
            <p:nvPr/>
          </p:nvSpPr>
          <p:spPr>
            <a:xfrm>
              <a:off x="3582546" y="712289"/>
              <a:ext cx="13914383" cy="4804268"/>
            </a:xfrm>
            <a:custGeom>
              <a:avLst/>
              <a:gdLst/>
              <a:ahLst/>
              <a:cxnLst/>
              <a:rect l="l" t="t" r="r" b="b"/>
              <a:pathLst>
                <a:path w="2725844" h="1510305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472155"/>
                  </a:lnTo>
                  <a:cubicBezTo>
                    <a:pt x="2725844" y="1493225"/>
                    <a:pt x="2708764" y="1510305"/>
                    <a:pt x="2687694" y="1510305"/>
                  </a:cubicBezTo>
                  <a:lnTo>
                    <a:pt x="38150" y="1510305"/>
                  </a:lnTo>
                  <a:cubicBezTo>
                    <a:pt x="17080" y="1510305"/>
                    <a:pt x="0" y="1493225"/>
                    <a:pt x="0" y="1472155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22" name="Rectangle 21"/>
            <p:cNvSpPr/>
            <p:nvPr/>
          </p:nvSpPr>
          <p:spPr>
            <a:xfrm>
              <a:off x="3938449" y="1194020"/>
              <a:ext cx="13323587" cy="1710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828800">
                <a:lnSpc>
                  <a:spcPct val="150000"/>
                </a:lnSpc>
                <a:buClr>
                  <a:srgbClr val="070185"/>
                </a:buClr>
              </a:pPr>
              <a:r>
                <a:rPr lang="en-US" sz="8000" b="1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8000" b="1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NGHĨA</a:t>
              </a:r>
              <a:endParaRPr lang="en-US" sz="80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98319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C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24063" y="38100"/>
            <a:ext cx="18111537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CĐ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92011" cy="93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9258300"/>
            <a:ext cx="18678839" cy="1211190"/>
            <a:chOff x="0" y="0"/>
            <a:chExt cx="4919530" cy="318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318996"/>
            </a:xfrm>
            <a:custGeom>
              <a:avLst/>
              <a:gdLst/>
              <a:ahLst/>
              <a:cxnLst/>
              <a:rect l="l" t="t" r="r" b="b"/>
              <a:pathLst>
                <a:path w="4919530" h="318996">
                  <a:moveTo>
                    <a:pt x="0" y="0"/>
                  </a:moveTo>
                  <a:lnTo>
                    <a:pt x="4919530" y="0"/>
                  </a:lnTo>
                  <a:lnTo>
                    <a:pt x="4919530" y="318996"/>
                  </a:lnTo>
                  <a:lnTo>
                    <a:pt x="0" y="31899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357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096000" y="1104900"/>
            <a:ext cx="11308327" cy="4378161"/>
            <a:chOff x="0" y="0"/>
            <a:chExt cx="2725844" cy="1510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25844" cy="1510305"/>
            </a:xfrm>
            <a:custGeom>
              <a:avLst/>
              <a:gdLst/>
              <a:ahLst/>
              <a:cxnLst/>
              <a:rect l="l" t="t" r="r" b="b"/>
              <a:pathLst>
                <a:path w="2725844" h="1510305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472155"/>
                  </a:lnTo>
                  <a:cubicBezTo>
                    <a:pt x="2725844" y="1493225"/>
                    <a:pt x="2708764" y="1510305"/>
                    <a:pt x="2687694" y="1510305"/>
                  </a:cubicBezTo>
                  <a:lnTo>
                    <a:pt x="38150" y="1510305"/>
                  </a:lnTo>
                  <a:cubicBezTo>
                    <a:pt x="17080" y="1510305"/>
                    <a:pt x="0" y="1493225"/>
                    <a:pt x="0" y="1472155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25844" cy="1548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619147" y="1914712"/>
            <a:ext cx="7381853" cy="11038285"/>
          </a:xfrm>
          <a:custGeom>
            <a:avLst/>
            <a:gdLst/>
            <a:ahLst/>
            <a:cxnLst/>
            <a:rect l="l" t="t" r="r" b="b"/>
            <a:pathLst>
              <a:path w="7381853" h="11038285">
                <a:moveTo>
                  <a:pt x="7381853" y="0"/>
                </a:moveTo>
                <a:lnTo>
                  <a:pt x="0" y="0"/>
                </a:lnTo>
                <a:lnTo>
                  <a:pt x="0" y="11038285"/>
                </a:lnTo>
                <a:lnTo>
                  <a:pt x="7381853" y="11038285"/>
                </a:lnTo>
                <a:lnTo>
                  <a:pt x="7381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263341">
            <a:off x="16577294" y="6247883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184590" y="7962900"/>
            <a:ext cx="816410" cy="822525"/>
          </a:xfrm>
          <a:custGeom>
            <a:avLst/>
            <a:gdLst/>
            <a:ahLst/>
            <a:cxnLst/>
            <a:rect l="l" t="t" r="r" b="b"/>
            <a:pathLst>
              <a:path w="816410" h="822525">
                <a:moveTo>
                  <a:pt x="0" y="0"/>
                </a:moveTo>
                <a:lnTo>
                  <a:pt x="816410" y="0"/>
                </a:lnTo>
                <a:lnTo>
                  <a:pt x="816410" y="822524"/>
                </a:lnTo>
                <a:lnTo>
                  <a:pt x="0" y="8225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91406" y="1040844"/>
            <a:ext cx="1184337" cy="1225176"/>
          </a:xfrm>
          <a:custGeom>
            <a:avLst/>
            <a:gdLst/>
            <a:ahLst/>
            <a:cxnLst/>
            <a:rect l="l" t="t" r="r" b="b"/>
            <a:pathLst>
              <a:path w="1184337" h="1225176">
                <a:moveTo>
                  <a:pt x="0" y="0"/>
                </a:moveTo>
                <a:lnTo>
                  <a:pt x="1184337" y="0"/>
                </a:lnTo>
                <a:lnTo>
                  <a:pt x="1184337" y="1225176"/>
                </a:lnTo>
                <a:lnTo>
                  <a:pt x="0" y="1225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54855" t="-80817" r="-404244" b="-344018"/>
            </a:stretch>
          </a:blipFill>
        </p:spPr>
      </p:sp>
      <p:sp>
        <p:nvSpPr>
          <p:cNvPr id="22" name="Rectangle 21"/>
          <p:cNvSpPr/>
          <p:nvPr/>
        </p:nvSpPr>
        <p:spPr>
          <a:xfrm>
            <a:off x="6096001" y="1793647"/>
            <a:ext cx="11308326" cy="231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Tx/>
              <a:buNone/>
              <a:tabLst/>
              <a:defRPr/>
            </a:pPr>
            <a:r>
              <a:rPr kumimoji="0" lang="en-US" sz="11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11000" b="1" i="0" u="none" strike="noStrike" kern="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11000" b="1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78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7000" y="5600700"/>
            <a:ext cx="2971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" y="0"/>
            <a:ext cx="17987211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46"/>
            <a:ext cx="17907000" cy="390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0" y="5600700"/>
            <a:ext cx="2971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56</Words>
  <Application>Microsoft Office PowerPoint</Application>
  <PresentationFormat>Custom</PresentationFormat>
  <Paragraphs>13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Lilita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Cute Illustrative Business Report Presentation</dc:title>
  <dc:creator>Hà Ngân</dc:creator>
  <cp:lastModifiedBy>21AK22</cp:lastModifiedBy>
  <cp:revision>229</cp:revision>
  <dcterms:created xsi:type="dcterms:W3CDTF">2006-08-16T00:00:00Z</dcterms:created>
  <dcterms:modified xsi:type="dcterms:W3CDTF">2025-10-22T10:03:09Z</dcterms:modified>
  <dc:identifier>DAF1cG6LnJ4</dc:identifier>
</cp:coreProperties>
</file>