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18"/>
  </p:notesMasterIdLst>
  <p:sldIdLst>
    <p:sldId id="315" r:id="rId4"/>
    <p:sldId id="318" r:id="rId5"/>
    <p:sldId id="340" r:id="rId6"/>
    <p:sldId id="348" r:id="rId7"/>
    <p:sldId id="319" r:id="rId8"/>
    <p:sldId id="291" r:id="rId9"/>
    <p:sldId id="304" r:id="rId10"/>
    <p:sldId id="343" r:id="rId11"/>
    <p:sldId id="349" r:id="rId12"/>
    <p:sldId id="327" r:id="rId13"/>
    <p:sldId id="332" r:id="rId14"/>
    <p:sldId id="329" r:id="rId15"/>
    <p:sldId id="350" r:id="rId16"/>
    <p:sldId id="268" r:id="rId17"/>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000000"/>
    <a:srgbClr val="00FF00"/>
    <a:srgbClr val="800000"/>
    <a:srgbClr val="9933FF"/>
    <a:srgbClr val="FF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2"/>
    <p:restoredTop sz="94660"/>
  </p:normalViewPr>
  <p:slideViewPr>
    <p:cSldViewPr showGuides="1">
      <p:cViewPr varScale="1">
        <p:scale>
          <a:sx n="81" d="100"/>
          <a:sy n="81" d="100"/>
        </p:scale>
        <p:origin x="1200" y="53"/>
      </p:cViewPr>
      <p:guideLst>
        <p:guide orient="horz" pos="2160"/>
        <p:guide pos="290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spcBef>
                <a:spcPct val="0"/>
              </a:spcBef>
              <a:defRPr sz="1200" b="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spcBef>
                <a:spcPct val="0"/>
              </a:spcBef>
              <a:defRPr sz="1200" b="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268"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spcBef>
                <a:spcPct val="0"/>
              </a:spcBef>
              <a:defRPr sz="1200" b="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fld id="{9A0DB2DC-4C9A-4742-B13C-FB6460FD3503}" type="slidenum">
              <a:rPr lang="en-US" altLang="en-US" sz="1200" b="0" dirty="0"/>
              <a:t>‹#›</a:t>
            </a:fld>
            <a:endParaRPr lang="en-US" altLang="en-US" sz="1200" b="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AA7B49-FBDE-4184-BB28-F301FCD60C39}"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AA7B49-FBDE-4184-BB28-F301FCD60C39}"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B7AA7B49-FBDE-4184-BB28-F301FCD60C39}" type="slidenum">
              <a:rPr kumimoji="0" lang="en-US" sz="24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9</a:t>
            </a:fld>
            <a:endPar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5505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AA7B49-FBDE-4184-BB28-F301FCD60C39}" type="slidenum">
              <a:rPr lang="en-US" smtClean="0"/>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AA7B49-FBDE-4184-BB28-F301FCD60C39}" type="slidenum">
              <a:rPr lang="en-US" smtClean="0"/>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AA7B49-FBDE-4184-BB28-F301FCD60C39}" type="slidenum">
              <a:rPr lang="en-US" smtClean="0"/>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b="0" dirty="0"/>
              <a:t>14</a:t>
            </a:fld>
            <a:endParaRPr lang="en-US" altLang="en-US" sz="1200" b="0" dirty="0"/>
          </a:p>
        </p:txBody>
      </p:sp>
      <p:sp>
        <p:nvSpPr>
          <p:cNvPr id="56323" name="Rectangle 2"/>
          <p:cNvSpPr>
            <a:spLocks noGrp="1" noRot="1" noChangeAspect="1" noTextEdit="1"/>
          </p:cNvSpPr>
          <p:nvPr>
            <p:ph type="sldImg"/>
          </p:nvPr>
        </p:nvSpPr>
        <p:spPr/>
      </p:sp>
      <p:sp>
        <p:nvSpPr>
          <p:cNvPr id="56324" name="Rectangle 3"/>
          <p:cNvSpPr>
            <a:spLocks noGrp="1"/>
          </p:cNvSpPr>
          <p:nvPr>
            <p:ph type="body" idx="1"/>
          </p:nvPr>
        </p:nvSpPr>
        <p:spPr/>
        <p:txBody>
          <a:bodyPr wrap="square" lIns="91440" tIns="45720" rIns="91440" bIns="45720" anchor="t" anchorCtr="0"/>
          <a:lstStyle/>
          <a:p>
            <a:pPr lvl="0"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099" name="Picture 10" descr="sphere1.png"/>
          <p:cNvPicPr>
            <a:picLocks noChangeAspect="1"/>
          </p:cNvPicPr>
          <p:nvPr/>
        </p:nvPicPr>
        <p:blipFill>
          <a:blip r:embed="rId2"/>
          <a:stretch>
            <a:fillRect/>
          </a:stretch>
        </p:blipFill>
        <p:spPr>
          <a:xfrm>
            <a:off x="6850063" y="0"/>
            <a:ext cx="2293937" cy="6858000"/>
          </a:xfrm>
          <a:prstGeom prst="rect">
            <a:avLst/>
          </a:prstGeom>
          <a:noFill/>
          <a:ln w="9525">
            <a:noFill/>
          </a:ln>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4" name="Date Placeholder 12"/>
          <p:cNvSpPr>
            <a:spLocks noGrp="1"/>
          </p:cNvSpPr>
          <p:nvPr>
            <p:ph type="dt" sz="half" idx="2"/>
          </p:nvPr>
        </p:nvSpPr>
        <p:spPr>
          <a:xfrm>
            <a:off x="3582988" y="6426200"/>
            <a:ext cx="2819400" cy="127000"/>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mn-cs"/>
            </a:endParaRPr>
          </a:p>
        </p:txBody>
      </p:sp>
      <p:sp>
        <p:nvSpPr>
          <p:cNvPr id="5" name="Slide Number Placeholder 13"/>
          <p:cNvSpPr>
            <a:spLocks noGrp="1"/>
          </p:cNvSpPr>
          <p:nvPr>
            <p:ph type="sldNum" sz="quarter" idx="4"/>
          </p:nvPr>
        </p:nvSpPr>
        <p:spPr>
          <a:xfrm>
            <a:off x="6415088" y="6400800"/>
            <a:ext cx="457200" cy="152400"/>
          </a:xfrm>
          <a:prstGeom prst="rect">
            <a:avLst/>
          </a:prstGeom>
        </p:spPr>
        <p:txBody>
          <a:bodyPr vert="horz" wrap="square" lIns="91440" tIns="45720" rIns="91440" bIns="45720" numCol="1" anchor="ctr" anchorCtr="0" compatLnSpc="1"/>
          <a:lstStyle/>
          <a:p>
            <a:pPr algn="r" eaLnBrk="1" hangingPunct="1">
              <a:spcBef>
                <a:spcPct val="50000"/>
              </a:spcBef>
            </a:pPr>
            <a:fld id="{9A0DB2DC-4C9A-4742-B13C-FB6460FD3503}" type="slidenum">
              <a:rPr lang="en-US" altLang="en-US" dirty="0"/>
              <a:t>‹#›</a:t>
            </a:fld>
            <a:endParaRPr lang="en-US" altLang="en-US" dirty="0"/>
          </a:p>
        </p:txBody>
      </p:sp>
      <p:sp>
        <p:nvSpPr>
          <p:cNvPr id="6" name="Footer Placeholder 14"/>
          <p:cNvSpPr>
            <a:spLocks noGrp="1"/>
          </p:cNvSpPr>
          <p:nvPr>
            <p:ph type="ftr" sz="quarter" idx="3"/>
          </p:nvPr>
        </p:nvSpPr>
        <p:spPr>
          <a:xfrm>
            <a:off x="3581400" y="6296025"/>
            <a:ext cx="2820988" cy="152400"/>
          </a:xfrm>
          <a:prstGeom prst="rect">
            <a:avLst/>
          </a:prstGeom>
        </p:spPr>
        <p:txBody>
          <a:bodyPr vert="horz" lIns="91440" tIns="45720" rIns="91440" bIns="45720" rtlCol="0" anchor="b"/>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pPr lvl="0" eaLnBrk="1" hangingPunct="1">
              <a:spcBef>
                <a:spcPct val="50000"/>
              </a:spcBef>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
        <p:nvSpPr>
          <p:cNvPr id="5" name="Date Placeholder 4"/>
          <p:cNvSpPr>
            <a:spLocks noGrp="1"/>
          </p:cNvSpPr>
          <p:nvPr>
            <p:ph type="dt" sz="half" idx="11"/>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2"/>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pPr lvl="0" eaLnBrk="1" hangingPunct="1">
              <a:spcBef>
                <a:spcPct val="50000"/>
              </a:spcBef>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
        <p:nvSpPr>
          <p:cNvPr id="5" name="Date Placeholder 4"/>
          <p:cNvSpPr>
            <a:spLocks noGrp="1"/>
          </p:cNvSpPr>
          <p:nvPr>
            <p:ph type="dt" sz="half" idx="11"/>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2"/>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spcBef>
                <a:spcPct val="50000"/>
              </a:spcBef>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spcBef>
                <a:spcPct val="50000"/>
              </a:spcBef>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spcBef>
                <a:spcPct val="50000"/>
              </a:spcBef>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spcBef>
                <a:spcPct val="50000"/>
              </a:spcBef>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spcBef>
                <a:spcPct val="50000"/>
              </a:spcBef>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spcBef>
                <a:spcPct val="50000"/>
              </a:spcBef>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spcBef>
                <a:spcPct val="50000"/>
              </a:spcBef>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spcBef>
                <a:spcPct val="50000"/>
              </a:spcBef>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lvl="0" eaLnBrk="1" hangingPunct="1">
              <a:spcBef>
                <a:spcPct val="50000"/>
              </a:spcBef>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
        <p:nvSpPr>
          <p:cNvPr id="4" name="Date Placeholder 3"/>
          <p:cNvSpPr>
            <a:spLocks noGrp="1"/>
          </p:cNvSpPr>
          <p:nvPr>
            <p:ph type="dt" sz="half" idx="11"/>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2"/>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spcBef>
                <a:spcPct val="50000"/>
              </a:spcBef>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spcBef>
                <a:spcPct val="50000"/>
              </a:spcBef>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spcBef>
                <a:spcPct val="50000"/>
              </a:spcBef>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7B7D-83C7-4B28-909C-D483B762AA9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0DD9D03-6620-4195-A27E-8254979506F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650C9BC-710B-4D24-AF52-150B045EF5D3}"/>
              </a:ext>
            </a:extLst>
          </p:cNvPr>
          <p:cNvSpPr>
            <a:spLocks noGrp="1"/>
          </p:cNvSpPr>
          <p:nvPr>
            <p:ph type="dt" sz="half" idx="10"/>
          </p:nvPr>
        </p:nvSpPr>
        <p:spPr/>
        <p:txBody>
          <a:bodyPr/>
          <a:lstStyle/>
          <a:p>
            <a:fld id="{6E66DB84-B481-46D8-9977-184AAA338951}" type="datetimeFigureOut">
              <a:rPr lang="en-US" smtClean="0"/>
              <a:t>10/21/2025</a:t>
            </a:fld>
            <a:endParaRPr lang="en-US"/>
          </a:p>
        </p:txBody>
      </p:sp>
      <p:sp>
        <p:nvSpPr>
          <p:cNvPr id="5" name="Footer Placeholder 4">
            <a:extLst>
              <a:ext uri="{FF2B5EF4-FFF2-40B4-BE49-F238E27FC236}">
                <a16:creationId xmlns:a16="http://schemas.microsoft.com/office/drawing/2014/main" id="{131386B6-E0A8-4A8E-AB69-2158A7EF2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2DBBA9-693E-4782-97B7-0E8E67B47B42}"/>
              </a:ext>
            </a:extLst>
          </p:cNvPr>
          <p:cNvSpPr>
            <a:spLocks noGrp="1"/>
          </p:cNvSpPr>
          <p:nvPr>
            <p:ph type="sldNum" sz="quarter" idx="12"/>
          </p:nvPr>
        </p:nvSpPr>
        <p:spPr/>
        <p:txBody>
          <a:bodyPr/>
          <a:lstStyle/>
          <a:p>
            <a:fld id="{9950FD4A-C937-4823-A2DE-758E272ADF4F}" type="slidenum">
              <a:rPr lang="en-US" smtClean="0"/>
              <a:t>‹#›</a:t>
            </a:fld>
            <a:endParaRPr lang="en-US"/>
          </a:p>
        </p:txBody>
      </p:sp>
    </p:spTree>
    <p:extLst>
      <p:ext uri="{BB962C8B-B14F-4D97-AF65-F5344CB8AC3E}">
        <p14:creationId xmlns:p14="http://schemas.microsoft.com/office/powerpoint/2010/main" val="1523666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41D87-D097-4D53-AB39-EBBF49BE58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ED6C11-911E-4AE5-9A80-2C3B1B9A53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7DB91-EF1D-4323-ABEA-F45F699E29B8}"/>
              </a:ext>
            </a:extLst>
          </p:cNvPr>
          <p:cNvSpPr>
            <a:spLocks noGrp="1"/>
          </p:cNvSpPr>
          <p:nvPr>
            <p:ph type="dt" sz="half" idx="10"/>
          </p:nvPr>
        </p:nvSpPr>
        <p:spPr/>
        <p:txBody>
          <a:bodyPr/>
          <a:lstStyle/>
          <a:p>
            <a:fld id="{6E66DB84-B481-46D8-9977-184AAA338951}" type="datetimeFigureOut">
              <a:rPr lang="en-US" smtClean="0"/>
              <a:t>10/21/2025</a:t>
            </a:fld>
            <a:endParaRPr lang="en-US"/>
          </a:p>
        </p:txBody>
      </p:sp>
      <p:sp>
        <p:nvSpPr>
          <p:cNvPr id="5" name="Footer Placeholder 4">
            <a:extLst>
              <a:ext uri="{FF2B5EF4-FFF2-40B4-BE49-F238E27FC236}">
                <a16:creationId xmlns:a16="http://schemas.microsoft.com/office/drawing/2014/main" id="{E2895CC1-D6CB-4EB9-9336-2FF04029B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9199C4-0B90-4C51-A04C-28E131BDFAFD}"/>
              </a:ext>
            </a:extLst>
          </p:cNvPr>
          <p:cNvSpPr>
            <a:spLocks noGrp="1"/>
          </p:cNvSpPr>
          <p:nvPr>
            <p:ph type="sldNum" sz="quarter" idx="12"/>
          </p:nvPr>
        </p:nvSpPr>
        <p:spPr/>
        <p:txBody>
          <a:bodyPr/>
          <a:lstStyle/>
          <a:p>
            <a:fld id="{9950FD4A-C937-4823-A2DE-758E272ADF4F}" type="slidenum">
              <a:rPr lang="en-US" smtClean="0"/>
              <a:t>‹#›</a:t>
            </a:fld>
            <a:endParaRPr lang="en-US"/>
          </a:p>
        </p:txBody>
      </p:sp>
    </p:spTree>
    <p:extLst>
      <p:ext uri="{BB962C8B-B14F-4D97-AF65-F5344CB8AC3E}">
        <p14:creationId xmlns:p14="http://schemas.microsoft.com/office/powerpoint/2010/main" val="4044997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98DEE-4BB7-4534-9655-270ABEEEB2E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E02C11C-0F2C-4E66-89CB-C7E09641AAE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F32FCF-4DFA-46BC-8B57-72D81435BFC9}"/>
              </a:ext>
            </a:extLst>
          </p:cNvPr>
          <p:cNvSpPr>
            <a:spLocks noGrp="1"/>
          </p:cNvSpPr>
          <p:nvPr>
            <p:ph type="dt" sz="half" idx="10"/>
          </p:nvPr>
        </p:nvSpPr>
        <p:spPr/>
        <p:txBody>
          <a:bodyPr/>
          <a:lstStyle/>
          <a:p>
            <a:fld id="{6E66DB84-B481-46D8-9977-184AAA338951}" type="datetimeFigureOut">
              <a:rPr lang="en-US" smtClean="0"/>
              <a:t>10/21/2025</a:t>
            </a:fld>
            <a:endParaRPr lang="en-US"/>
          </a:p>
        </p:txBody>
      </p:sp>
      <p:sp>
        <p:nvSpPr>
          <p:cNvPr id="5" name="Footer Placeholder 4">
            <a:extLst>
              <a:ext uri="{FF2B5EF4-FFF2-40B4-BE49-F238E27FC236}">
                <a16:creationId xmlns:a16="http://schemas.microsoft.com/office/drawing/2014/main" id="{6228CA7A-0D6D-49AC-8E90-00DA49BF6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ACFBBE-A73D-4706-8ABA-000368014104}"/>
              </a:ext>
            </a:extLst>
          </p:cNvPr>
          <p:cNvSpPr>
            <a:spLocks noGrp="1"/>
          </p:cNvSpPr>
          <p:nvPr>
            <p:ph type="sldNum" sz="quarter" idx="12"/>
          </p:nvPr>
        </p:nvSpPr>
        <p:spPr/>
        <p:txBody>
          <a:bodyPr/>
          <a:lstStyle/>
          <a:p>
            <a:fld id="{9950FD4A-C937-4823-A2DE-758E272ADF4F}" type="slidenum">
              <a:rPr lang="en-US" smtClean="0"/>
              <a:t>‹#›</a:t>
            </a:fld>
            <a:endParaRPr lang="en-US"/>
          </a:p>
        </p:txBody>
      </p:sp>
    </p:spTree>
    <p:extLst>
      <p:ext uri="{BB962C8B-B14F-4D97-AF65-F5344CB8AC3E}">
        <p14:creationId xmlns:p14="http://schemas.microsoft.com/office/powerpoint/2010/main" val="3578171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E5A02-6F69-4865-A172-C31DC2865B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0C770F-CCAE-4A27-88A4-F4BCCDD3066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11536D-F62C-46BC-A2C8-7DB214095F5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F0A9A3-6B43-4403-B243-71F276B94796}"/>
              </a:ext>
            </a:extLst>
          </p:cNvPr>
          <p:cNvSpPr>
            <a:spLocks noGrp="1"/>
          </p:cNvSpPr>
          <p:nvPr>
            <p:ph type="dt" sz="half" idx="10"/>
          </p:nvPr>
        </p:nvSpPr>
        <p:spPr/>
        <p:txBody>
          <a:bodyPr/>
          <a:lstStyle/>
          <a:p>
            <a:fld id="{6E66DB84-B481-46D8-9977-184AAA338951}" type="datetimeFigureOut">
              <a:rPr lang="en-US" smtClean="0"/>
              <a:t>10/21/2025</a:t>
            </a:fld>
            <a:endParaRPr lang="en-US"/>
          </a:p>
        </p:txBody>
      </p:sp>
      <p:sp>
        <p:nvSpPr>
          <p:cNvPr id="6" name="Footer Placeholder 5">
            <a:extLst>
              <a:ext uri="{FF2B5EF4-FFF2-40B4-BE49-F238E27FC236}">
                <a16:creationId xmlns:a16="http://schemas.microsoft.com/office/drawing/2014/main" id="{1587A066-C054-4626-92F0-74F229ADCD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F86382-7AE1-4B67-8328-15A028A437D1}"/>
              </a:ext>
            </a:extLst>
          </p:cNvPr>
          <p:cNvSpPr>
            <a:spLocks noGrp="1"/>
          </p:cNvSpPr>
          <p:nvPr>
            <p:ph type="sldNum" sz="quarter" idx="12"/>
          </p:nvPr>
        </p:nvSpPr>
        <p:spPr/>
        <p:txBody>
          <a:bodyPr/>
          <a:lstStyle/>
          <a:p>
            <a:fld id="{9950FD4A-C937-4823-A2DE-758E272ADF4F}" type="slidenum">
              <a:rPr lang="en-US" smtClean="0"/>
              <a:t>‹#›</a:t>
            </a:fld>
            <a:endParaRPr lang="en-US"/>
          </a:p>
        </p:txBody>
      </p:sp>
    </p:spTree>
    <p:extLst>
      <p:ext uri="{BB962C8B-B14F-4D97-AF65-F5344CB8AC3E}">
        <p14:creationId xmlns:p14="http://schemas.microsoft.com/office/powerpoint/2010/main" val="2351472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9AAF-621F-4C7B-A6AF-28E67ADE26D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FA8292-6CFA-446C-8D4E-729F1A3298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CA439AA-E46D-4ADA-BD02-733BA38BAA2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3E7551-B133-46E8-9748-DC4BEF7B33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37D4F55-BBF7-49F4-B0E9-85863745D30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E081C4-B2D8-4CE5-BF0B-5A4EF73020D3}"/>
              </a:ext>
            </a:extLst>
          </p:cNvPr>
          <p:cNvSpPr>
            <a:spLocks noGrp="1"/>
          </p:cNvSpPr>
          <p:nvPr>
            <p:ph type="dt" sz="half" idx="10"/>
          </p:nvPr>
        </p:nvSpPr>
        <p:spPr/>
        <p:txBody>
          <a:bodyPr/>
          <a:lstStyle/>
          <a:p>
            <a:fld id="{6E66DB84-B481-46D8-9977-184AAA338951}" type="datetimeFigureOut">
              <a:rPr lang="en-US" smtClean="0"/>
              <a:t>10/21/2025</a:t>
            </a:fld>
            <a:endParaRPr lang="en-US"/>
          </a:p>
        </p:txBody>
      </p:sp>
      <p:sp>
        <p:nvSpPr>
          <p:cNvPr id="8" name="Footer Placeholder 7">
            <a:extLst>
              <a:ext uri="{FF2B5EF4-FFF2-40B4-BE49-F238E27FC236}">
                <a16:creationId xmlns:a16="http://schemas.microsoft.com/office/drawing/2014/main" id="{7B5B4A4C-13C3-4052-80E4-6405A1594B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1BF867-856A-4BA2-AE31-AFEF295BA804}"/>
              </a:ext>
            </a:extLst>
          </p:cNvPr>
          <p:cNvSpPr>
            <a:spLocks noGrp="1"/>
          </p:cNvSpPr>
          <p:nvPr>
            <p:ph type="sldNum" sz="quarter" idx="12"/>
          </p:nvPr>
        </p:nvSpPr>
        <p:spPr/>
        <p:txBody>
          <a:bodyPr/>
          <a:lstStyle/>
          <a:p>
            <a:fld id="{9950FD4A-C937-4823-A2DE-758E272ADF4F}" type="slidenum">
              <a:rPr lang="en-US" smtClean="0"/>
              <a:t>‹#›</a:t>
            </a:fld>
            <a:endParaRPr lang="en-US"/>
          </a:p>
        </p:txBody>
      </p:sp>
    </p:spTree>
    <p:extLst>
      <p:ext uri="{BB962C8B-B14F-4D97-AF65-F5344CB8AC3E}">
        <p14:creationId xmlns:p14="http://schemas.microsoft.com/office/powerpoint/2010/main" val="2196056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F323-6730-4404-813E-96684F4AE9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9C232D-6F02-4CE6-A893-39388CE306BC}"/>
              </a:ext>
            </a:extLst>
          </p:cNvPr>
          <p:cNvSpPr>
            <a:spLocks noGrp="1"/>
          </p:cNvSpPr>
          <p:nvPr>
            <p:ph type="dt" sz="half" idx="10"/>
          </p:nvPr>
        </p:nvSpPr>
        <p:spPr/>
        <p:txBody>
          <a:bodyPr/>
          <a:lstStyle/>
          <a:p>
            <a:fld id="{6E66DB84-B481-46D8-9977-184AAA338951}" type="datetimeFigureOut">
              <a:rPr lang="en-US" smtClean="0"/>
              <a:t>10/21/2025</a:t>
            </a:fld>
            <a:endParaRPr lang="en-US"/>
          </a:p>
        </p:txBody>
      </p:sp>
      <p:sp>
        <p:nvSpPr>
          <p:cNvPr id="4" name="Footer Placeholder 3">
            <a:extLst>
              <a:ext uri="{FF2B5EF4-FFF2-40B4-BE49-F238E27FC236}">
                <a16:creationId xmlns:a16="http://schemas.microsoft.com/office/drawing/2014/main" id="{CC2B8D04-906F-4075-BC73-DEF2562837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FDE67-8084-403D-8091-669FAC94A343}"/>
              </a:ext>
            </a:extLst>
          </p:cNvPr>
          <p:cNvSpPr>
            <a:spLocks noGrp="1"/>
          </p:cNvSpPr>
          <p:nvPr>
            <p:ph type="sldNum" sz="quarter" idx="12"/>
          </p:nvPr>
        </p:nvSpPr>
        <p:spPr/>
        <p:txBody>
          <a:bodyPr/>
          <a:lstStyle/>
          <a:p>
            <a:fld id="{9950FD4A-C937-4823-A2DE-758E272ADF4F}" type="slidenum">
              <a:rPr lang="en-US" smtClean="0"/>
              <a:t>‹#›</a:t>
            </a:fld>
            <a:endParaRPr lang="en-US"/>
          </a:p>
        </p:txBody>
      </p:sp>
    </p:spTree>
    <p:extLst>
      <p:ext uri="{BB962C8B-B14F-4D97-AF65-F5344CB8AC3E}">
        <p14:creationId xmlns:p14="http://schemas.microsoft.com/office/powerpoint/2010/main" val="3509495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F42274-3E48-4C64-AE68-11EE1CA65D0B}"/>
              </a:ext>
            </a:extLst>
          </p:cNvPr>
          <p:cNvSpPr>
            <a:spLocks noGrp="1"/>
          </p:cNvSpPr>
          <p:nvPr>
            <p:ph type="dt" sz="half" idx="10"/>
          </p:nvPr>
        </p:nvSpPr>
        <p:spPr/>
        <p:txBody>
          <a:bodyPr/>
          <a:lstStyle/>
          <a:p>
            <a:fld id="{6E66DB84-B481-46D8-9977-184AAA338951}" type="datetimeFigureOut">
              <a:rPr lang="en-US" smtClean="0"/>
              <a:t>10/21/2025</a:t>
            </a:fld>
            <a:endParaRPr lang="en-US"/>
          </a:p>
        </p:txBody>
      </p:sp>
      <p:sp>
        <p:nvSpPr>
          <p:cNvPr id="3" name="Footer Placeholder 2">
            <a:extLst>
              <a:ext uri="{FF2B5EF4-FFF2-40B4-BE49-F238E27FC236}">
                <a16:creationId xmlns:a16="http://schemas.microsoft.com/office/drawing/2014/main" id="{E04A5F16-345E-4FBF-8774-721628A8A0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C00C53-5914-4AED-B287-7184B0D21A32}"/>
              </a:ext>
            </a:extLst>
          </p:cNvPr>
          <p:cNvSpPr>
            <a:spLocks noGrp="1"/>
          </p:cNvSpPr>
          <p:nvPr>
            <p:ph type="sldNum" sz="quarter" idx="12"/>
          </p:nvPr>
        </p:nvSpPr>
        <p:spPr/>
        <p:txBody>
          <a:bodyPr/>
          <a:lstStyle/>
          <a:p>
            <a:fld id="{9950FD4A-C937-4823-A2DE-758E272ADF4F}" type="slidenum">
              <a:rPr lang="en-US" smtClean="0"/>
              <a:t>‹#›</a:t>
            </a:fld>
            <a:endParaRPr lang="en-US"/>
          </a:p>
        </p:txBody>
      </p:sp>
    </p:spTree>
    <p:extLst>
      <p:ext uri="{BB962C8B-B14F-4D97-AF65-F5344CB8AC3E}">
        <p14:creationId xmlns:p14="http://schemas.microsoft.com/office/powerpoint/2010/main" val="379567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pic>
        <p:nvPicPr>
          <p:cNvPr id="5122" name="Picture 10" descr="sphere1.png"/>
          <p:cNvPicPr>
            <a:picLocks noChangeAspect="1"/>
          </p:cNvPicPr>
          <p:nvPr/>
        </p:nvPicPr>
        <p:blipFill>
          <a:blip r:embed="rId2"/>
          <a:stretch>
            <a:fillRect/>
          </a:stretch>
        </p:blipFill>
        <p:spPr>
          <a:xfrm>
            <a:off x="6858000" y="0"/>
            <a:ext cx="2293938" cy="6858000"/>
          </a:xfrm>
          <a:prstGeom prst="rect">
            <a:avLst/>
          </a:prstGeom>
          <a:noFill/>
          <a:ln w="9525">
            <a:noFill/>
          </a:ln>
        </p:spPr>
      </p:pic>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anose="05000000000000000000"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
        <p:nvSpPr>
          <p:cNvPr id="4" name="Date Placeholder 11"/>
          <p:cNvSpPr>
            <a:spLocks noGrp="1"/>
          </p:cNvSpPr>
          <p:nvPr>
            <p:ph type="dt" sz="half" idx="2"/>
          </p:nvPr>
        </p:nvSpPr>
        <p:spPr>
          <a:xfrm>
            <a:off x="839788" y="6426200"/>
            <a:ext cx="2819400" cy="127000"/>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mn-cs"/>
            </a:endParaRPr>
          </a:p>
        </p:txBody>
      </p:sp>
      <p:sp>
        <p:nvSpPr>
          <p:cNvPr id="5" name="Slide Number Placeholder 12"/>
          <p:cNvSpPr>
            <a:spLocks noGrp="1"/>
          </p:cNvSpPr>
          <p:nvPr>
            <p:ph type="sldNum" sz="quarter" idx="4"/>
          </p:nvPr>
        </p:nvSpPr>
        <p:spPr>
          <a:xfrm>
            <a:off x="4116388" y="6400800"/>
            <a:ext cx="533400" cy="152400"/>
          </a:xfrm>
          <a:prstGeom prst="rect">
            <a:avLst/>
          </a:prstGeom>
        </p:spPr>
        <p:txBody>
          <a:bodyPr vert="horz" wrap="square" lIns="91440" tIns="45720" rIns="91440" bIns="45720" numCol="1" anchor="ctr" anchorCtr="0" compatLnSpc="1"/>
          <a:lstStyle/>
          <a:p>
            <a:pPr algn="ctr" eaLnBrk="1" hangingPunct="1">
              <a:spcBef>
                <a:spcPct val="50000"/>
              </a:spcBef>
            </a:pPr>
            <a:fld id="{9A0DB2DC-4C9A-4742-B13C-FB6460FD3503}" type="slidenum">
              <a:rPr lang="en-US" altLang="en-US" dirty="0"/>
              <a:t>‹#›</a:t>
            </a:fld>
            <a:endParaRPr lang="en-US" altLang="en-US" dirty="0"/>
          </a:p>
        </p:txBody>
      </p:sp>
      <p:sp>
        <p:nvSpPr>
          <p:cNvPr id="6" name="Footer Placeholder 13"/>
          <p:cNvSpPr>
            <a:spLocks noGrp="1"/>
          </p:cNvSpPr>
          <p:nvPr>
            <p:ph type="ftr" sz="quarter" idx="3"/>
          </p:nvPr>
        </p:nvSpPr>
        <p:spPr>
          <a:xfrm>
            <a:off x="838200" y="6296025"/>
            <a:ext cx="2820988" cy="152400"/>
          </a:xfrm>
          <a:prstGeom prst="rect">
            <a:avLst/>
          </a:prstGeom>
        </p:spPr>
        <p:txBody>
          <a:bodyPr vert="horz" lIns="91440" tIns="45720" rIns="91440" bIns="45720" rtlCol="0" anchor="b"/>
          <a:lstStyle>
            <a:lvl1pPr>
              <a:defRPr/>
            </a:lvl1p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E99CF-E83C-46F8-A8B1-43B99253029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52AD973-7F68-4939-AD89-1CCE9FF31B8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EF32F3-FCB4-4CED-A0F1-2379E7E6721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8B686B3-9B96-470B-8066-B104B28BCF32}"/>
              </a:ext>
            </a:extLst>
          </p:cNvPr>
          <p:cNvSpPr>
            <a:spLocks noGrp="1"/>
          </p:cNvSpPr>
          <p:nvPr>
            <p:ph type="dt" sz="half" idx="10"/>
          </p:nvPr>
        </p:nvSpPr>
        <p:spPr/>
        <p:txBody>
          <a:bodyPr/>
          <a:lstStyle/>
          <a:p>
            <a:fld id="{6E66DB84-B481-46D8-9977-184AAA338951}" type="datetimeFigureOut">
              <a:rPr lang="en-US" smtClean="0"/>
              <a:t>10/21/2025</a:t>
            </a:fld>
            <a:endParaRPr lang="en-US"/>
          </a:p>
        </p:txBody>
      </p:sp>
      <p:sp>
        <p:nvSpPr>
          <p:cNvPr id="6" name="Footer Placeholder 5">
            <a:extLst>
              <a:ext uri="{FF2B5EF4-FFF2-40B4-BE49-F238E27FC236}">
                <a16:creationId xmlns:a16="http://schemas.microsoft.com/office/drawing/2014/main" id="{92084CD8-2B64-44D0-84B5-F979EE6110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626A69-2779-4477-BE86-E39D68274665}"/>
              </a:ext>
            </a:extLst>
          </p:cNvPr>
          <p:cNvSpPr>
            <a:spLocks noGrp="1"/>
          </p:cNvSpPr>
          <p:nvPr>
            <p:ph type="sldNum" sz="quarter" idx="12"/>
          </p:nvPr>
        </p:nvSpPr>
        <p:spPr/>
        <p:txBody>
          <a:bodyPr/>
          <a:lstStyle/>
          <a:p>
            <a:fld id="{9950FD4A-C937-4823-A2DE-758E272ADF4F}" type="slidenum">
              <a:rPr lang="en-US" smtClean="0"/>
              <a:t>‹#›</a:t>
            </a:fld>
            <a:endParaRPr lang="en-US"/>
          </a:p>
        </p:txBody>
      </p:sp>
    </p:spTree>
    <p:extLst>
      <p:ext uri="{BB962C8B-B14F-4D97-AF65-F5344CB8AC3E}">
        <p14:creationId xmlns:p14="http://schemas.microsoft.com/office/powerpoint/2010/main" val="3367618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0C9F9-7D0A-42D2-B851-C7757A9DB7E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2CA43EA-8268-4336-A668-1EFBBCEF05D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5F115D2-5603-42AD-8BC3-A9ED38A997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F23CEC7-CFA0-4DED-9415-F10F277E0976}"/>
              </a:ext>
            </a:extLst>
          </p:cNvPr>
          <p:cNvSpPr>
            <a:spLocks noGrp="1"/>
          </p:cNvSpPr>
          <p:nvPr>
            <p:ph type="dt" sz="half" idx="10"/>
          </p:nvPr>
        </p:nvSpPr>
        <p:spPr/>
        <p:txBody>
          <a:bodyPr/>
          <a:lstStyle/>
          <a:p>
            <a:fld id="{6E66DB84-B481-46D8-9977-184AAA338951}" type="datetimeFigureOut">
              <a:rPr lang="en-US" smtClean="0"/>
              <a:t>10/21/2025</a:t>
            </a:fld>
            <a:endParaRPr lang="en-US"/>
          </a:p>
        </p:txBody>
      </p:sp>
      <p:sp>
        <p:nvSpPr>
          <p:cNvPr id="6" name="Footer Placeholder 5">
            <a:extLst>
              <a:ext uri="{FF2B5EF4-FFF2-40B4-BE49-F238E27FC236}">
                <a16:creationId xmlns:a16="http://schemas.microsoft.com/office/drawing/2014/main" id="{8A2B5084-6638-47EF-B7DA-5A781AF84D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7F8AC1-271C-4A2A-AA7F-B96102DD5DBD}"/>
              </a:ext>
            </a:extLst>
          </p:cNvPr>
          <p:cNvSpPr>
            <a:spLocks noGrp="1"/>
          </p:cNvSpPr>
          <p:nvPr>
            <p:ph type="sldNum" sz="quarter" idx="12"/>
          </p:nvPr>
        </p:nvSpPr>
        <p:spPr/>
        <p:txBody>
          <a:bodyPr/>
          <a:lstStyle/>
          <a:p>
            <a:fld id="{9950FD4A-C937-4823-A2DE-758E272ADF4F}" type="slidenum">
              <a:rPr lang="en-US" smtClean="0"/>
              <a:t>‹#›</a:t>
            </a:fld>
            <a:endParaRPr lang="en-US"/>
          </a:p>
        </p:txBody>
      </p:sp>
    </p:spTree>
    <p:extLst>
      <p:ext uri="{BB962C8B-B14F-4D97-AF65-F5344CB8AC3E}">
        <p14:creationId xmlns:p14="http://schemas.microsoft.com/office/powerpoint/2010/main" val="128674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9AEA1-3CC8-46F8-8079-73736BAD30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E0FF71-2727-4056-9C61-F3E2D0AE85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D40AE-455D-4DB4-AAD2-CB3FEA09319E}"/>
              </a:ext>
            </a:extLst>
          </p:cNvPr>
          <p:cNvSpPr>
            <a:spLocks noGrp="1"/>
          </p:cNvSpPr>
          <p:nvPr>
            <p:ph type="dt" sz="half" idx="10"/>
          </p:nvPr>
        </p:nvSpPr>
        <p:spPr/>
        <p:txBody>
          <a:bodyPr/>
          <a:lstStyle/>
          <a:p>
            <a:fld id="{6E66DB84-B481-46D8-9977-184AAA338951}" type="datetimeFigureOut">
              <a:rPr lang="en-US" smtClean="0"/>
              <a:t>10/21/2025</a:t>
            </a:fld>
            <a:endParaRPr lang="en-US"/>
          </a:p>
        </p:txBody>
      </p:sp>
      <p:sp>
        <p:nvSpPr>
          <p:cNvPr id="5" name="Footer Placeholder 4">
            <a:extLst>
              <a:ext uri="{FF2B5EF4-FFF2-40B4-BE49-F238E27FC236}">
                <a16:creationId xmlns:a16="http://schemas.microsoft.com/office/drawing/2014/main" id="{C4F3CD4D-6AEA-4F39-8A36-D547FF8E6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F98CC-90C9-4C69-89C2-A639E1A4955B}"/>
              </a:ext>
            </a:extLst>
          </p:cNvPr>
          <p:cNvSpPr>
            <a:spLocks noGrp="1"/>
          </p:cNvSpPr>
          <p:nvPr>
            <p:ph type="sldNum" sz="quarter" idx="12"/>
          </p:nvPr>
        </p:nvSpPr>
        <p:spPr/>
        <p:txBody>
          <a:bodyPr/>
          <a:lstStyle/>
          <a:p>
            <a:fld id="{9950FD4A-C937-4823-A2DE-758E272ADF4F}" type="slidenum">
              <a:rPr lang="en-US" smtClean="0"/>
              <a:t>‹#›</a:t>
            </a:fld>
            <a:endParaRPr lang="en-US"/>
          </a:p>
        </p:txBody>
      </p:sp>
    </p:spTree>
    <p:extLst>
      <p:ext uri="{BB962C8B-B14F-4D97-AF65-F5344CB8AC3E}">
        <p14:creationId xmlns:p14="http://schemas.microsoft.com/office/powerpoint/2010/main" val="2297036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0BE28A-F46B-46AE-848F-6DB2EBE15F0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9BCE77-A22D-45CB-9243-7C1AD62462AA}"/>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FA46E-3DB9-4633-B86A-72921D8E431C}"/>
              </a:ext>
            </a:extLst>
          </p:cNvPr>
          <p:cNvSpPr>
            <a:spLocks noGrp="1"/>
          </p:cNvSpPr>
          <p:nvPr>
            <p:ph type="dt" sz="half" idx="10"/>
          </p:nvPr>
        </p:nvSpPr>
        <p:spPr/>
        <p:txBody>
          <a:bodyPr/>
          <a:lstStyle/>
          <a:p>
            <a:fld id="{6E66DB84-B481-46D8-9977-184AAA338951}" type="datetimeFigureOut">
              <a:rPr lang="en-US" smtClean="0"/>
              <a:t>10/21/2025</a:t>
            </a:fld>
            <a:endParaRPr lang="en-US"/>
          </a:p>
        </p:txBody>
      </p:sp>
      <p:sp>
        <p:nvSpPr>
          <p:cNvPr id="5" name="Footer Placeholder 4">
            <a:extLst>
              <a:ext uri="{FF2B5EF4-FFF2-40B4-BE49-F238E27FC236}">
                <a16:creationId xmlns:a16="http://schemas.microsoft.com/office/drawing/2014/main" id="{423FC946-0AF7-44AA-A98A-247019A93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9AD02-2502-4608-A68A-B7B1B481077F}"/>
              </a:ext>
            </a:extLst>
          </p:cNvPr>
          <p:cNvSpPr>
            <a:spLocks noGrp="1"/>
          </p:cNvSpPr>
          <p:nvPr>
            <p:ph type="sldNum" sz="quarter" idx="12"/>
          </p:nvPr>
        </p:nvSpPr>
        <p:spPr/>
        <p:txBody>
          <a:bodyPr/>
          <a:lstStyle/>
          <a:p>
            <a:fld id="{9950FD4A-C937-4823-A2DE-758E272ADF4F}" type="slidenum">
              <a:rPr lang="en-US" smtClean="0"/>
              <a:t>‹#›</a:t>
            </a:fld>
            <a:endParaRPr lang="en-US"/>
          </a:p>
        </p:txBody>
      </p:sp>
    </p:spTree>
    <p:extLst>
      <p:ext uri="{BB962C8B-B14F-4D97-AF65-F5344CB8AC3E}">
        <p14:creationId xmlns:p14="http://schemas.microsoft.com/office/powerpoint/2010/main" val="1685722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lvl="0" eaLnBrk="1" hangingPunct="1">
              <a:spcBef>
                <a:spcPct val="50000"/>
              </a:spcBef>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
        <p:nvSpPr>
          <p:cNvPr id="5" name="Date Placeholder 4"/>
          <p:cNvSpPr>
            <a:spLocks noGrp="1"/>
          </p:cNvSpPr>
          <p:nvPr>
            <p:ph type="dt" sz="half" idx="11"/>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2"/>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anose="05000000000000000000" pitchFamily="2" charset="2"/>
              <a:buChar char="§"/>
              <a:defRPr sz="1400"/>
            </a:lvl5pPr>
            <a:lvl6pPr>
              <a:buFont typeface="Wingdings" panose="05000000000000000000"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lvl="0" eaLnBrk="1" hangingPunct="1">
              <a:spcBef>
                <a:spcPct val="50000"/>
              </a:spcBef>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
        <p:nvSpPr>
          <p:cNvPr id="7" name="Date Placeholder 6"/>
          <p:cNvSpPr>
            <a:spLocks noGrp="1"/>
          </p:cNvSpPr>
          <p:nvPr>
            <p:ph type="dt" sz="half" idx="11"/>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2"/>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lvl="0" eaLnBrk="1" hangingPunct="1">
              <a:spcBef>
                <a:spcPct val="50000"/>
              </a:spcBef>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
        <p:nvSpPr>
          <p:cNvPr id="4" name="Date Placeholder 3"/>
          <p:cNvSpPr>
            <a:spLocks noGrp="1"/>
          </p:cNvSpPr>
          <p:nvPr>
            <p:ph type="dt" sz="half" idx="11"/>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2"/>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lvl="0" eaLnBrk="1" hangingPunct="1">
              <a:spcBef>
                <a:spcPct val="50000"/>
              </a:spcBef>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
        <p:nvSpPr>
          <p:cNvPr id="3" name="Date Placeholder 2"/>
          <p:cNvSpPr>
            <a:spLocks noGrp="1"/>
          </p:cNvSpPr>
          <p:nvPr>
            <p:ph type="dt" sz="half" idx="11"/>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2"/>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pPr lvl="0" eaLnBrk="1" hangingPunct="1">
              <a:spcBef>
                <a:spcPct val="50000"/>
              </a:spcBef>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
        <p:nvSpPr>
          <p:cNvPr id="5" name="Date Placeholder 4"/>
          <p:cNvSpPr>
            <a:spLocks noGrp="1"/>
          </p:cNvSpPr>
          <p:nvPr>
            <p:ph type="dt" sz="half" idx="11"/>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2"/>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vert="horz" wrap="square" lIns="91440" tIns="45720" rIns="91440" bIns="45720" numCol="1" rtlCol="0" anchor="ctr"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7F7F7F"/>
              </a:buClr>
              <a:buSzTx/>
              <a:buFont typeface="Wingdings" panose="05000000000000000000" pitchFamily="2" charset="2"/>
              <a:buNone/>
              <a:defRPr/>
            </a:pPr>
            <a:r>
              <a:rPr kumimoji="0" lang="en-US" sz="3200" b="0" i="0" u="none" strike="noStrike" kern="1200" cap="none" spc="0" normalizeH="0" baseline="0" noProof="0">
                <a:ln>
                  <a:noFill/>
                </a:ln>
                <a:solidFill>
                  <a:srgbClr val="000000"/>
                </a:solidFill>
                <a:effectLst/>
                <a:uLnTx/>
                <a:uFillTx/>
                <a:latin typeface="+mn-lt"/>
                <a:ea typeface="+mn-ea"/>
                <a:cs typeface="+mn-cs"/>
              </a:rPr>
              <a:t>Click icon to add picture</a:t>
            </a:r>
          </a:p>
        </p:txBody>
      </p:sp>
      <p:sp>
        <p:nvSpPr>
          <p:cNvPr id="11" name="Title 1"/>
          <p:cNvSpPr>
            <a:spLocks noGrp="1"/>
          </p:cNvSpPr>
          <p:nvPr>
            <p:ph type="title"/>
          </p:nvPr>
        </p:nvSpPr>
        <p:spPr>
          <a:xfrm>
            <a:off x="5181600" y="1676400"/>
            <a:ext cx="2514600" cy="1875972"/>
          </a:xfrm>
        </p:spPr>
        <p:txBody>
          <a:bodyPr anchor="b"/>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Slide Number Placeholder 1"/>
          <p:cNvSpPr>
            <a:spLocks noGrp="1"/>
          </p:cNvSpPr>
          <p:nvPr>
            <p:ph type="sldNum" sz="quarter" idx="10"/>
          </p:nvPr>
        </p:nvSpPr>
        <p:spPr/>
        <p:txBody>
          <a:bodyPr/>
          <a:lstStyle/>
          <a:p>
            <a:pPr lvl="0" eaLnBrk="1" hangingPunct="1">
              <a:spcBef>
                <a:spcPct val="50000"/>
              </a:spcBef>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
        <p:nvSpPr>
          <p:cNvPr id="4" name="Date Placeholder 3"/>
          <p:cNvSpPr>
            <a:spLocks noGrp="1"/>
          </p:cNvSpPr>
          <p:nvPr>
            <p:ph type="dt" sz="half" idx="11"/>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2"/>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sphere2.png"/>
          <p:cNvPicPr>
            <a:picLocks noChangeAspect="1"/>
          </p:cNvPicPr>
          <p:nvPr/>
        </p:nvPicPr>
        <p:blipFill>
          <a:blip r:embed="rId13"/>
          <a:stretch>
            <a:fillRect/>
          </a:stretch>
        </p:blipFill>
        <p:spPr>
          <a:xfrm>
            <a:off x="8823325" y="0"/>
            <a:ext cx="320675" cy="6858000"/>
          </a:xfrm>
          <a:prstGeom prst="rect">
            <a:avLst/>
          </a:prstGeom>
          <a:noFill/>
          <a:ln w="9525">
            <a:noFill/>
          </a:ln>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a:xfrm>
            <a:off x="457200" y="457200"/>
            <a:ext cx="3657600" cy="5715000"/>
          </a:xfrm>
          <a:prstGeom prst="rect">
            <a:avLst/>
          </a:prstGeom>
          <a:noFill/>
          <a:ln w="9525">
            <a:noFill/>
          </a:ln>
        </p:spPr>
        <p:txBody>
          <a:bodyPr anchor="ctr" anchorCtr="0"/>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wrap="square" lIns="91440" tIns="45720" rIns="91440" bIns="45720" numCol="1" anchor="ctr" anchorCtr="0" compatLnSpc="1"/>
          <a:lstStyle>
            <a:lvl1pPr algn="ctr">
              <a:defRPr sz="1000">
                <a:solidFill>
                  <a:srgbClr val="7F7F7F"/>
                </a:solidFill>
              </a:defRPr>
            </a:lvl1pPr>
          </a:lstStyle>
          <a:p>
            <a:pPr lvl="0" eaLnBrk="1" hangingPunct="1">
              <a:spcBef>
                <a:spcPct val="50000"/>
              </a:spcBef>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
        <p:nvSpPr>
          <p:cNvPr id="9" name="Date Placeholder 8"/>
          <p:cNvSpPr>
            <a:spLocks noGrp="1"/>
          </p:cNvSpPr>
          <p:nvPr>
            <p:ph type="dt" sz="half" idx="2"/>
          </p:nvPr>
        </p:nvSpPr>
        <p:spPr>
          <a:xfrm>
            <a:off x="4876800" y="6426200"/>
            <a:ext cx="2819400" cy="127000"/>
          </a:xfrm>
          <a:prstGeom prst="rect">
            <a:avLst/>
          </a:prstGeom>
        </p:spPr>
        <p:txBody>
          <a:bodyPr vert="horz" lIns="91440" tIns="45720" rIns="91440" bIns="45720" rtlCol="0" anchor="ctr"/>
          <a:lstStyle>
            <a:lvl1pPr algn="r" eaLnBrk="1" hangingPunct="1">
              <a:spcBef>
                <a:spcPct val="50000"/>
              </a:spcBef>
              <a:defRPr sz="1050">
                <a:solidFill>
                  <a:schemeClr val="tx1">
                    <a:lumMod val="50000"/>
                    <a:lumOff val="50000"/>
                  </a:schemeClr>
                </a:solidFill>
                <a:latin typeface="Arial" panose="020B0604020202020204" pitchFamily="34" charset="0"/>
              </a:defRPr>
            </a:lvl1p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mn-cs"/>
            </a:endParaRPr>
          </a:p>
        </p:txBody>
      </p:sp>
      <p:sp>
        <p:nvSpPr>
          <p:cNvPr id="10" name="Footer Placeholder 9"/>
          <p:cNvSpPr>
            <a:spLocks noGrp="1"/>
          </p:cNvSpPr>
          <p:nvPr>
            <p:ph type="ftr" sz="quarter" idx="3"/>
          </p:nvPr>
        </p:nvSpPr>
        <p:spPr>
          <a:xfrm>
            <a:off x="4875213" y="6296025"/>
            <a:ext cx="2820988" cy="152400"/>
          </a:xfrm>
          <a:prstGeom prst="rect">
            <a:avLst/>
          </a:prstGeom>
        </p:spPr>
        <p:txBody>
          <a:bodyPr vert="horz" lIns="91440" tIns="45720" rIns="91440" bIns="45720" rtlCol="0" anchor="b"/>
          <a:lstStyle>
            <a:lvl1pPr algn="r" eaLnBrk="1" hangingPunct="1">
              <a:spcBef>
                <a:spcPct val="50000"/>
              </a:spcBef>
              <a:defRPr sz="105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50000"/>
              </a:spcBef>
              <a:spcAft>
                <a:spcPct val="0"/>
              </a:spcAft>
              <a:buClrTx/>
              <a:buSzTx/>
              <a:buFontTx/>
              <a:buNone/>
              <a:defRPr/>
            </a:pPr>
            <a:endParaRPr kumimoji="0" lang="en-US" sz="105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rtl="0" eaLnBrk="0" fontAlgn="base" hangingPunct="0">
        <a:spcBef>
          <a:spcPct val="0"/>
        </a:spcBef>
        <a:spcAft>
          <a:spcPct val="0"/>
        </a:spcAft>
        <a:defRPr sz="28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2800">
          <a:solidFill>
            <a:schemeClr val="tx1"/>
          </a:solidFill>
          <a:latin typeface="Calibri" panose="020F0502020204030204" pitchFamily="34" charset="0"/>
        </a:defRPr>
      </a:lvl2pPr>
      <a:lvl3pPr algn="r" rtl="0" eaLnBrk="0" fontAlgn="base" hangingPunct="0">
        <a:spcBef>
          <a:spcPct val="0"/>
        </a:spcBef>
        <a:spcAft>
          <a:spcPct val="0"/>
        </a:spcAft>
        <a:defRPr sz="2800">
          <a:solidFill>
            <a:schemeClr val="tx1"/>
          </a:solidFill>
          <a:latin typeface="Calibri" panose="020F0502020204030204" pitchFamily="34" charset="0"/>
        </a:defRPr>
      </a:lvl3pPr>
      <a:lvl4pPr algn="r" rtl="0" eaLnBrk="0" fontAlgn="base" hangingPunct="0">
        <a:spcBef>
          <a:spcPct val="0"/>
        </a:spcBef>
        <a:spcAft>
          <a:spcPct val="0"/>
        </a:spcAft>
        <a:defRPr sz="2800">
          <a:solidFill>
            <a:schemeClr val="tx1"/>
          </a:solidFill>
          <a:latin typeface="Calibri" panose="020F0502020204030204" pitchFamily="34" charset="0"/>
        </a:defRPr>
      </a:lvl4pPr>
      <a:lvl5pPr algn="r" rtl="0" eaLnBrk="0" fontAlgn="base" hangingPunct="0">
        <a:spcBef>
          <a:spcPct val="0"/>
        </a:spcBef>
        <a:spcAft>
          <a:spcPct val="0"/>
        </a:spcAft>
        <a:defRPr sz="2800">
          <a:solidFill>
            <a:schemeClr val="tx1"/>
          </a:solidFill>
          <a:latin typeface="Calibri" panose="020F0502020204030204" pitchFamily="34" charset="0"/>
        </a:defRPr>
      </a:lvl5pPr>
      <a:lvl6pPr marL="457200" algn="r" rtl="0" fontAlgn="base">
        <a:spcBef>
          <a:spcPct val="0"/>
        </a:spcBef>
        <a:spcAft>
          <a:spcPct val="0"/>
        </a:spcAft>
        <a:defRPr sz="2800">
          <a:solidFill>
            <a:schemeClr val="tx1"/>
          </a:solidFill>
          <a:latin typeface="Calibri" panose="020F0502020204030204" pitchFamily="34" charset="0"/>
        </a:defRPr>
      </a:lvl6pPr>
      <a:lvl7pPr marL="914400" algn="r" rtl="0" fontAlgn="base">
        <a:spcBef>
          <a:spcPct val="0"/>
        </a:spcBef>
        <a:spcAft>
          <a:spcPct val="0"/>
        </a:spcAft>
        <a:defRPr sz="2800">
          <a:solidFill>
            <a:schemeClr val="tx1"/>
          </a:solidFill>
          <a:latin typeface="Calibri" panose="020F0502020204030204" pitchFamily="34" charset="0"/>
        </a:defRPr>
      </a:lvl7pPr>
      <a:lvl8pPr marL="1371600" algn="r" rtl="0" fontAlgn="base">
        <a:spcBef>
          <a:spcPct val="0"/>
        </a:spcBef>
        <a:spcAft>
          <a:spcPct val="0"/>
        </a:spcAft>
        <a:defRPr sz="2800">
          <a:solidFill>
            <a:schemeClr val="tx1"/>
          </a:solidFill>
          <a:latin typeface="Calibri" panose="020F0502020204030204" pitchFamily="34" charset="0"/>
        </a:defRPr>
      </a:lvl8pPr>
      <a:lvl9pPr marL="1828800" algn="r" rtl="0" fontAlgn="base">
        <a:spcBef>
          <a:spcPct val="0"/>
        </a:spcBef>
        <a:spcAft>
          <a:spcPct val="0"/>
        </a:spcAft>
        <a:defRPr sz="2800">
          <a:solidFill>
            <a:schemeClr val="tx1"/>
          </a:solidFill>
          <a:latin typeface="Calibri" panose="020F0502020204030204" pitchFamily="34" charset="0"/>
        </a:defRPr>
      </a:lvl9pPr>
    </p:titleStyle>
    <p:bodyStyle>
      <a:lvl1pPr marL="182880" indent="-182880" algn="l" rtl="0" eaLnBrk="0" fontAlgn="base" hangingPunct="0">
        <a:spcBef>
          <a:spcPct val="20000"/>
        </a:spcBef>
        <a:spcAft>
          <a:spcPct val="0"/>
        </a:spcAft>
        <a:buClr>
          <a:srgbClr val="7F7F7F"/>
        </a:buClr>
        <a:buFont typeface="Wingdings" panose="05000000000000000000" pitchFamily="2" charset="2"/>
        <a:buChar char="§"/>
        <a:defRPr sz="3200" kern="1200">
          <a:solidFill>
            <a:srgbClr val="000000"/>
          </a:solidFill>
          <a:latin typeface="+mn-lt"/>
          <a:ea typeface="+mn-ea"/>
          <a:cs typeface="+mn-cs"/>
        </a:defRPr>
      </a:lvl1pPr>
      <a:lvl2pPr marL="411480" indent="-182880" algn="l" rtl="0" eaLnBrk="0" fontAlgn="base" hangingPunct="0">
        <a:spcBef>
          <a:spcPct val="20000"/>
        </a:spcBef>
        <a:spcAft>
          <a:spcPct val="0"/>
        </a:spcAft>
        <a:buClr>
          <a:srgbClr val="7F7F7F"/>
        </a:buClr>
        <a:buFont typeface="Wingdings" panose="05000000000000000000" pitchFamily="2" charset="2"/>
        <a:buChar char="§"/>
        <a:defRPr sz="1400" kern="1200">
          <a:solidFill>
            <a:srgbClr val="000000"/>
          </a:solidFill>
          <a:latin typeface="+mn-lt"/>
          <a:ea typeface="+mn-ea"/>
          <a:cs typeface="+mn-cs"/>
        </a:defRPr>
      </a:lvl2pPr>
      <a:lvl3pPr marL="593725" indent="-182880" algn="l" rtl="0" eaLnBrk="0" fontAlgn="base" hangingPunct="0">
        <a:spcBef>
          <a:spcPct val="20000"/>
        </a:spcBef>
        <a:spcAft>
          <a:spcPct val="0"/>
        </a:spcAft>
        <a:buClr>
          <a:srgbClr val="7F7F7F"/>
        </a:buClr>
        <a:buFont typeface="Wingdings" panose="05000000000000000000" pitchFamily="2" charset="2"/>
        <a:buChar char="§"/>
        <a:defRPr sz="1400" kern="1200">
          <a:solidFill>
            <a:srgbClr val="000000"/>
          </a:solidFill>
          <a:latin typeface="+mn-lt"/>
          <a:ea typeface="+mn-ea"/>
          <a:cs typeface="+mn-cs"/>
        </a:defRPr>
      </a:lvl3pPr>
      <a:lvl4pPr marL="776605" indent="-182880" algn="l" rtl="0" eaLnBrk="0" fontAlgn="base" hangingPunct="0">
        <a:spcBef>
          <a:spcPct val="20000"/>
        </a:spcBef>
        <a:spcAft>
          <a:spcPct val="0"/>
        </a:spcAft>
        <a:buClr>
          <a:srgbClr val="7F7F7F"/>
        </a:buClr>
        <a:buFont typeface="Wingdings" panose="05000000000000000000" pitchFamily="2" charset="2"/>
        <a:buChar char="§"/>
        <a:defRPr sz="1400" kern="1200">
          <a:solidFill>
            <a:srgbClr val="000000"/>
          </a:solidFill>
          <a:latin typeface="+mn-lt"/>
          <a:ea typeface="+mn-ea"/>
          <a:cs typeface="+mn-cs"/>
        </a:defRPr>
      </a:lvl4pPr>
      <a:lvl5pPr marL="958850" indent="-182880" algn="l" rtl="0" eaLnBrk="0" fontAlgn="base" hangingPunct="0">
        <a:spcBef>
          <a:spcPct val="20000"/>
        </a:spcBef>
        <a:spcAft>
          <a:spcPct val="0"/>
        </a:spcAft>
        <a:buClr>
          <a:srgbClr val="7F7F7F"/>
        </a:buClr>
        <a:buFont typeface="Wingdings" panose="05000000000000000000" pitchFamily="2" charset="2"/>
        <a:buChar char="§"/>
        <a:defRPr sz="1400" kern="1200">
          <a:solidFill>
            <a:srgbClr val="000000"/>
          </a:solidFill>
          <a:latin typeface="+mn-lt"/>
          <a:ea typeface="+mn-ea"/>
          <a:cs typeface="+mn-cs"/>
        </a:defRPr>
      </a:lvl5pPr>
      <a:lvl6pPr marL="1143000" indent="-182880" algn="l" defTabSz="914400" rtl="0" eaLnBrk="1" latinLnBrk="0" hangingPunct="1">
        <a:spcBef>
          <a:spcPts val="290"/>
        </a:spcBef>
        <a:buClr>
          <a:schemeClr val="tx1">
            <a:lumMod val="50000"/>
            <a:lumOff val="50000"/>
          </a:schemeClr>
        </a:buClr>
        <a:buFont typeface="Wingdings" panose="05000000000000000000"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90"/>
        </a:spcBef>
        <a:buClr>
          <a:schemeClr val="tx1">
            <a:lumMod val="50000"/>
            <a:lumOff val="50000"/>
          </a:schemeClr>
        </a:buClr>
        <a:buFont typeface="Wingdings" panose="05000000000000000000"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90"/>
        </a:spcBef>
        <a:buClr>
          <a:schemeClr val="tx1">
            <a:lumMod val="50000"/>
            <a:lumOff val="50000"/>
          </a:schemeClr>
        </a:buClr>
        <a:buFont typeface="Wingdings" panose="05000000000000000000"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90"/>
        </a:spcBef>
        <a:buClr>
          <a:schemeClr val="tx1">
            <a:lumMod val="50000"/>
            <a:lumOff val="50000"/>
          </a:schemeClr>
        </a:buClr>
        <a:buFont typeface="Wingdings" panose="05000000000000000000"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2051"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spcBef>
                <a:spcPct val="50000"/>
              </a:spcBef>
              <a:defRPr sz="1200">
                <a:solidFill>
                  <a:schemeClr val="tx1">
                    <a:tint val="7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spcBef>
                <a:spcPct val="50000"/>
              </a:spcBef>
              <a:defRPr sz="1200">
                <a:solidFill>
                  <a:schemeClr val="tx1">
                    <a:tint val="7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spcBef>
                <a:spcPct val="50000"/>
              </a:spcBef>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4AD90D-CD94-4172-BAEA-8F7C9878A21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AFA37D-909F-4872-8C84-5A433D05D5C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27031-BC44-48B9-B9F2-1DA6E74279D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66DB84-B481-46D8-9977-184AAA338951}" type="datetimeFigureOut">
              <a:rPr lang="en-US" smtClean="0"/>
              <a:t>10/21/2025</a:t>
            </a:fld>
            <a:endParaRPr lang="en-US"/>
          </a:p>
        </p:txBody>
      </p:sp>
      <p:sp>
        <p:nvSpPr>
          <p:cNvPr id="5" name="Footer Placeholder 4">
            <a:extLst>
              <a:ext uri="{FF2B5EF4-FFF2-40B4-BE49-F238E27FC236}">
                <a16:creationId xmlns:a16="http://schemas.microsoft.com/office/drawing/2014/main" id="{A5E8A607-D493-413A-8433-8F74682D2E2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9593E2-4062-45FB-8463-AE7FB0245F9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50FD4A-C937-4823-A2DE-758E272ADF4F}" type="slidenum">
              <a:rPr lang="en-US" smtClean="0"/>
              <a:t>‹#›</a:t>
            </a:fld>
            <a:endParaRPr lang="en-US"/>
          </a:p>
        </p:txBody>
      </p:sp>
    </p:spTree>
    <p:extLst>
      <p:ext uri="{BB962C8B-B14F-4D97-AF65-F5344CB8AC3E}">
        <p14:creationId xmlns:p14="http://schemas.microsoft.com/office/powerpoint/2010/main" val="7586075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 Id="rId5" Type="http://schemas.openxmlformats.org/officeDocument/2006/relationships/image" Target="../media/image21.gif"/><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gemini.google.com/share/1b15ab30d623" TargetMode="External"/><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6.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1003" y="152400"/>
            <a:ext cx="8304212" cy="830997"/>
          </a:xfrm>
          <a:prstGeom prst="rect">
            <a:avLst/>
          </a:prstGeom>
          <a:noFill/>
        </p:spPr>
        <p:txBody>
          <a:bodyPr>
            <a:spAutoFit/>
          </a:bodyPr>
          <a:lstStyle/>
          <a:p>
            <a:pPr marR="0" algn="ctr" defTabSz="914400" eaLnBrk="1" hangingPunct="1">
              <a:buClrTx/>
              <a:buSzTx/>
              <a:buFontTx/>
              <a:buNone/>
              <a:defRPr/>
            </a:pPr>
            <a:r>
              <a:rPr kumimoji="0" lang="en-US" sz="4800" kern="1200" cap="none" spc="0" normalizeH="0" baseline="0" noProof="0" dirty="0">
                <a:solidFill>
                  <a:schemeClr val="tx1"/>
                </a:solidFill>
                <a:latin typeface="#9Slide03 AmpleSoft Bold" panose="02000000000000000000" pitchFamily="2" charset="0"/>
                <a:ea typeface="+mn-ea"/>
                <a:cs typeface="+mn-cs"/>
              </a:rPr>
              <a:t>BÀI DẠY STEM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983397"/>
            <a:ext cx="7848600" cy="51126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388394" y="1398985"/>
            <a:ext cx="309880" cy="29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350" b="0">
              <a:latin typeface="Arial" panose="020B0604020202020204" pitchFamily="34" charset="0"/>
            </a:endParaRPr>
          </a:p>
        </p:txBody>
      </p:sp>
      <p:sp>
        <p:nvSpPr>
          <p:cNvPr id="88111" name="AutoShape 47"/>
          <p:cNvSpPr>
            <a:spLocks noChangeArrowheads="1"/>
          </p:cNvSpPr>
          <p:nvPr/>
        </p:nvSpPr>
        <p:spPr bwMode="gray">
          <a:xfrm>
            <a:off x="609600" y="228600"/>
            <a:ext cx="7590155" cy="1237615"/>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eaLnBrk="1" hangingPunct="1">
              <a:defRPr/>
            </a:pPr>
            <a:endParaRPr lang="en-US" sz="1800"/>
          </a:p>
        </p:txBody>
      </p:sp>
      <p:sp>
        <p:nvSpPr>
          <p:cNvPr id="3" name="Text Box 49"/>
          <p:cNvSpPr txBox="1">
            <a:spLocks noChangeArrowheads="1"/>
          </p:cNvSpPr>
          <p:nvPr/>
        </p:nvSpPr>
        <p:spPr bwMode="gray">
          <a:xfrm>
            <a:off x="671195" y="452120"/>
            <a:ext cx="7529195" cy="91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altLang="en-US" dirty="0" err="1">
                <a:solidFill>
                  <a:schemeClr val="bg1"/>
                </a:solidFill>
                <a:highlight>
                  <a:srgbClr val="800080"/>
                </a:highlight>
                <a:latin typeface="#9Slide07 Itim" panose="00000500000000000000" charset="0"/>
                <a:cs typeface="#9Slide07 Itim" panose="00000500000000000000" charset="0"/>
              </a:rPr>
              <a:t>Hoạt</a:t>
            </a:r>
            <a:r>
              <a:rPr lang="en-US" altLang="en-US" dirty="0">
                <a:solidFill>
                  <a:schemeClr val="bg1"/>
                </a:solidFill>
                <a:highlight>
                  <a:srgbClr val="800080"/>
                </a:highlight>
                <a:latin typeface="#9Slide07 Itim" panose="00000500000000000000" charset="0"/>
                <a:cs typeface="#9Slide07 Itim" panose="00000500000000000000" charset="0"/>
              </a:rPr>
              <a:t> </a:t>
            </a:r>
            <a:r>
              <a:rPr lang="en-US" altLang="en-US" dirty="0" err="1">
                <a:solidFill>
                  <a:schemeClr val="bg1"/>
                </a:solidFill>
                <a:highlight>
                  <a:srgbClr val="800080"/>
                </a:highlight>
                <a:latin typeface="#9Slide07 Itim" panose="00000500000000000000" charset="0"/>
                <a:cs typeface="#9Slide07 Itim" panose="00000500000000000000" charset="0"/>
              </a:rPr>
              <a:t>động</a:t>
            </a:r>
            <a:r>
              <a:rPr lang="en-US" altLang="en-US" dirty="0">
                <a:solidFill>
                  <a:schemeClr val="bg1"/>
                </a:solidFill>
                <a:highlight>
                  <a:srgbClr val="800080"/>
                </a:highlight>
                <a:latin typeface="#9Slide07 Itim" panose="00000500000000000000" charset="0"/>
                <a:cs typeface="#9Slide07 Itim" panose="00000500000000000000" charset="0"/>
              </a:rPr>
              <a:t> 4</a:t>
            </a:r>
            <a:r>
              <a:rPr lang="vi-VN" altLang="en-US" dirty="0">
                <a:solidFill>
                  <a:schemeClr val="bg1"/>
                </a:solidFill>
                <a:highlight>
                  <a:srgbClr val="800080"/>
                </a:highlight>
                <a:latin typeface="#9Slide07 Itim" panose="00000500000000000000" charset="0"/>
                <a:cs typeface="#9Slide07 Itim" panose="00000500000000000000" charset="0"/>
              </a:rPr>
              <a:t>:</a:t>
            </a:r>
            <a:r>
              <a:rPr lang="en-US" altLang="en-US" dirty="0">
                <a:solidFill>
                  <a:schemeClr val="bg1"/>
                </a:solidFill>
                <a:highlight>
                  <a:srgbClr val="800080"/>
                </a:highlight>
                <a:latin typeface="#9Slide07 Itim" panose="00000500000000000000" charset="0"/>
                <a:cs typeface="#9Slide07 Itim" panose="00000500000000000000" charset="0"/>
              </a:rPr>
              <a:t> CHẾ TẠO </a:t>
            </a:r>
            <a:r>
              <a:rPr lang="en-US" b="1" kern="100" dirty="0">
                <a:solidFill>
                  <a:schemeClr val="bg1"/>
                </a:solidFill>
                <a:effectLst/>
                <a:highlight>
                  <a:srgbClr val="800080"/>
                </a:highlight>
                <a:latin typeface="#9Slide07 Itim" panose="00000500000000000000" charset="0"/>
                <a:ea typeface="Calibri" panose="020F0502020204030204" pitchFamily="34" charset="0"/>
                <a:cs typeface="#9Slide07 Itim" panose="00000500000000000000" charset="0"/>
              </a:rPr>
              <a:t>THỬ NGHIỆM </a:t>
            </a:r>
          </a:p>
          <a:p>
            <a:pPr algn="ctr">
              <a:spcBef>
                <a:spcPct val="0"/>
              </a:spcBef>
              <a:buClrTx/>
              <a:buNone/>
            </a:pPr>
            <a:r>
              <a:rPr lang="en-US" b="1" kern="100" dirty="0">
                <a:solidFill>
                  <a:schemeClr val="bg1"/>
                </a:solidFill>
                <a:effectLst/>
                <a:highlight>
                  <a:srgbClr val="800080"/>
                </a:highlight>
                <a:latin typeface="#9Slide07 Itim" panose="00000500000000000000" charset="0"/>
                <a:ea typeface="Calibri" panose="020F0502020204030204" pitchFamily="34" charset="0"/>
                <a:cs typeface="#9Slide07 Itim" panose="00000500000000000000" charset="0"/>
              </a:rPr>
              <a:t>VÀ ĐÁNH GIÁ</a:t>
            </a:r>
            <a:endParaRPr lang="en-US" kern="100" dirty="0">
              <a:solidFill>
                <a:schemeClr val="bg1"/>
              </a:solidFill>
              <a:effectLst/>
              <a:highlight>
                <a:srgbClr val="800080"/>
              </a:highlight>
              <a:latin typeface="#9Slide07 Itim" panose="00000500000000000000" charset="0"/>
              <a:ea typeface="Calibri" panose="020F0502020204030204" pitchFamily="34" charset="0"/>
              <a:cs typeface="#9Slide07 Itim" panose="00000500000000000000" charset="0"/>
            </a:endParaRPr>
          </a:p>
          <a:p>
            <a:pPr algn="just">
              <a:spcBef>
                <a:spcPct val="0"/>
              </a:spcBef>
              <a:buClrTx/>
              <a:buFontTx/>
              <a:buNone/>
            </a:pPr>
            <a:endParaRPr lang="en-US" altLang="en-US" kern="100" dirty="0">
              <a:solidFill>
                <a:schemeClr val="bg1"/>
              </a:solidFill>
              <a:effectLst/>
              <a:highlight>
                <a:srgbClr val="800080"/>
              </a:highlight>
              <a:latin typeface="#9Slide07 Itim" panose="00000500000000000000" charset="0"/>
              <a:ea typeface="Calibri" panose="020F0502020204030204" pitchFamily="34" charset="0"/>
              <a:cs typeface="#9Slide07 Itim" panose="00000500000000000000" charset="0"/>
            </a:endParaRPr>
          </a:p>
        </p:txBody>
      </p:sp>
      <p:sp>
        <p:nvSpPr>
          <p:cNvPr id="12" name="Rectangle 5"/>
          <p:cNvSpPr>
            <a:spLocks noChangeArrowheads="1"/>
          </p:cNvSpPr>
          <p:nvPr/>
        </p:nvSpPr>
        <p:spPr bwMode="auto">
          <a:xfrm>
            <a:off x="2671235" y="46571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6"/>
          <p:cNvSpPr>
            <a:spLocks noChangeArrowheads="1"/>
          </p:cNvSpPr>
          <p:nvPr/>
        </p:nvSpPr>
        <p:spPr bwMode="auto">
          <a:xfrm>
            <a:off x="2671235" y="51143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8"/>
          <p:cNvSpPr>
            <a:spLocks noChangeArrowheads="1"/>
          </p:cNvSpPr>
          <p:nvPr/>
        </p:nvSpPr>
        <p:spPr bwMode="auto">
          <a:xfrm>
            <a:off x="838200" y="470926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10"/>
          <p:cNvSpPr>
            <a:spLocks noChangeArrowheads="1"/>
          </p:cNvSpPr>
          <p:nvPr/>
        </p:nvSpPr>
        <p:spPr bwMode="auto">
          <a:xfrm>
            <a:off x="4800600" y="472972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a:extLst>
              <a:ext uri="{FF2B5EF4-FFF2-40B4-BE49-F238E27FC236}">
                <a16:creationId xmlns:a16="http://schemas.microsoft.com/office/drawing/2014/main" id="{37E51DE4-2C0A-49E2-ADC3-5D5A2213FFE7}"/>
              </a:ext>
            </a:extLst>
          </p:cNvPr>
          <p:cNvSpPr/>
          <p:nvPr/>
        </p:nvSpPr>
        <p:spPr>
          <a:xfrm>
            <a:off x="1828800" y="2209800"/>
            <a:ext cx="6019800" cy="33617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199" advTm="20001">
        <p14:prism/>
      </p:transition>
    </mc:Choice>
    <mc:Fallback xmlns="">
      <p:transition spd="slow" advTm="20001">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388394" y="1398985"/>
            <a:ext cx="309880" cy="29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350" b="0">
              <a:latin typeface="Arial" panose="020B0604020202020204" pitchFamily="34" charset="0"/>
            </a:endParaRPr>
          </a:p>
        </p:txBody>
      </p:sp>
      <p:grpSp>
        <p:nvGrpSpPr>
          <p:cNvPr id="4100" name="Group 46"/>
          <p:cNvGrpSpPr/>
          <p:nvPr/>
        </p:nvGrpSpPr>
        <p:grpSpPr bwMode="auto">
          <a:xfrm>
            <a:off x="609904" y="228586"/>
            <a:ext cx="7590195" cy="1237393"/>
            <a:chOff x="1175" y="1895"/>
            <a:chExt cx="2736" cy="288"/>
          </a:xfrm>
        </p:grpSpPr>
        <p:sp>
          <p:nvSpPr>
            <p:cNvPr id="88111" name="AutoShape 47"/>
            <p:cNvSpPr>
              <a:spLocks noChangeArrowheads="1"/>
            </p:cNvSpPr>
            <p:nvPr/>
          </p:nvSpPr>
          <p:spPr bwMode="gray">
            <a:xfrm>
              <a:off x="1175" y="1895"/>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eaLnBrk="1" hangingPunct="1">
                <a:defRPr/>
              </a:pPr>
              <a:endParaRPr lang="en-US" sz="1800"/>
            </a:p>
          </p:txBody>
        </p:sp>
        <p:sp>
          <p:nvSpPr>
            <p:cNvPr id="4113" name="Text Box 49"/>
            <p:cNvSpPr txBox="1">
              <a:spLocks noChangeArrowheads="1"/>
            </p:cNvSpPr>
            <p:nvPr/>
          </p:nvSpPr>
          <p:spPr bwMode="gray">
            <a:xfrm>
              <a:off x="1349" y="1923"/>
              <a:ext cx="251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altLang="en-US" sz="3200" dirty="0" err="1">
                  <a:solidFill>
                    <a:schemeClr val="bg1"/>
                  </a:solidFill>
                  <a:highlight>
                    <a:srgbClr val="800080"/>
                  </a:highlight>
                  <a:latin typeface="#9Slide07 Itim" panose="00000500000000000000" charset="0"/>
                  <a:cs typeface="#9Slide07 Itim" panose="00000500000000000000" charset="0"/>
                  <a:sym typeface="+mn-ea"/>
                </a:rPr>
                <a:t>Hoạt</a:t>
              </a:r>
              <a:r>
                <a:rPr lang="en-US" altLang="en-US" sz="3200" dirty="0">
                  <a:solidFill>
                    <a:schemeClr val="bg1"/>
                  </a:solidFill>
                  <a:highlight>
                    <a:srgbClr val="800080"/>
                  </a:highlight>
                  <a:latin typeface="#9Slide07 Itim" panose="00000500000000000000" charset="0"/>
                  <a:cs typeface="#9Slide07 Itim" panose="00000500000000000000" charset="0"/>
                  <a:sym typeface="+mn-ea"/>
                </a:rPr>
                <a:t> </a:t>
              </a:r>
              <a:r>
                <a:rPr lang="en-US" altLang="en-US" sz="3200" dirty="0" err="1">
                  <a:solidFill>
                    <a:schemeClr val="bg1"/>
                  </a:solidFill>
                  <a:highlight>
                    <a:srgbClr val="800080"/>
                  </a:highlight>
                  <a:latin typeface="#9Slide07 Itim" panose="00000500000000000000" charset="0"/>
                  <a:cs typeface="#9Slide07 Itim" panose="00000500000000000000" charset="0"/>
                  <a:sym typeface="+mn-ea"/>
                </a:rPr>
                <a:t>động</a:t>
              </a:r>
              <a:r>
                <a:rPr lang="en-US" altLang="en-US" sz="3200" dirty="0">
                  <a:solidFill>
                    <a:schemeClr val="bg1"/>
                  </a:solidFill>
                  <a:highlight>
                    <a:srgbClr val="800080"/>
                  </a:highlight>
                  <a:latin typeface="#9Slide07 Itim" panose="00000500000000000000" charset="0"/>
                  <a:cs typeface="#9Slide07 Itim" panose="00000500000000000000" charset="0"/>
                  <a:sym typeface="+mn-ea"/>
                </a:rPr>
                <a:t> 5: </a:t>
              </a:r>
              <a:endParaRPr lang="en-US" altLang="en-US" sz="3200" dirty="0">
                <a:solidFill>
                  <a:schemeClr val="bg1"/>
                </a:solidFill>
                <a:highlight>
                  <a:srgbClr val="800080"/>
                </a:highlight>
                <a:latin typeface="#9Slide07 Itim" panose="00000500000000000000" charset="0"/>
                <a:cs typeface="#9Slide07 Itim" panose="00000500000000000000" charset="0"/>
              </a:endParaRPr>
            </a:p>
            <a:p>
              <a:pPr algn="ctr">
                <a:spcBef>
                  <a:spcPct val="0"/>
                </a:spcBef>
                <a:buClrTx/>
                <a:buNone/>
              </a:pPr>
              <a:r>
                <a:rPr lang="en-US" sz="3200" kern="100" dirty="0">
                  <a:solidFill>
                    <a:schemeClr val="bg1"/>
                  </a:solidFill>
                  <a:effectLst/>
                  <a:highlight>
                    <a:srgbClr val="800080"/>
                  </a:highlight>
                  <a:latin typeface="#9Slide07 Itim" panose="00000500000000000000" charset="0"/>
                  <a:ea typeface="Calibri" panose="020F0502020204030204" pitchFamily="34" charset="0"/>
                  <a:cs typeface="#9Slide07 Itim" panose="00000500000000000000" charset="0"/>
                  <a:sym typeface="+mn-ea"/>
                </a:rPr>
                <a:t>CHIA SẺ, THẢO LUẬN, ĐIỀU CHỈNH</a:t>
              </a:r>
              <a:endParaRPr lang="en-US" sz="3200" dirty="0">
                <a:solidFill>
                  <a:srgbClr val="0000CC"/>
                </a:solidFill>
                <a:latin typeface="Times New Roman" panose="02020603050405020304" pitchFamily="18" charset="0"/>
                <a:cs typeface="Times New Roman" panose="02020603050405020304" pitchFamily="18" charset="0"/>
              </a:endParaRPr>
            </a:p>
          </p:txBody>
        </p:sp>
      </p:grpSp>
      <p:sp>
        <p:nvSpPr>
          <p:cNvPr id="17" name="TextBox 16"/>
          <p:cNvSpPr txBox="1"/>
          <p:nvPr/>
        </p:nvSpPr>
        <p:spPr>
          <a:xfrm>
            <a:off x="152400" y="2294255"/>
            <a:ext cx="8702040" cy="829945"/>
          </a:xfrm>
          <a:prstGeom prst="rect">
            <a:avLst/>
          </a:prstGeom>
          <a:noFill/>
        </p:spPr>
        <p:txBody>
          <a:bodyPr wrap="square" rtlCol="0">
            <a:spAutoFit/>
          </a:bodyPr>
          <a:lstStyle/>
          <a:p>
            <a:pPr algn="ctr"/>
            <a:r>
              <a:rPr lang="en-US" altLang="en-US" b="1" dirty="0">
                <a:solidFill>
                  <a:srgbClr val="0000FF"/>
                </a:solidFill>
              </a:rPr>
              <a:t>CÁC NHÓM ĐI THAM QUAN VÀ CHẤM SẢN PHẨM </a:t>
            </a:r>
          </a:p>
          <a:p>
            <a:pPr algn="ctr"/>
            <a:r>
              <a:rPr lang="en-US" altLang="en-US" b="1" dirty="0">
                <a:solidFill>
                  <a:srgbClr val="0000FF"/>
                </a:solidFill>
              </a:rPr>
              <a:t>CỦA NHÓM BẠN </a:t>
            </a:r>
            <a:r>
              <a:rPr lang="vi-VN" altLang="en-US" b="1" dirty="0">
                <a:solidFill>
                  <a:srgbClr val="0000FF"/>
                </a:solidFill>
              </a:rPr>
              <a:t> </a:t>
            </a:r>
            <a:endParaRPr lang="en-US" altLang="en-US" b="1" dirty="0">
              <a:solidFill>
                <a:srgbClr val="0000FF"/>
              </a:solidFill>
            </a:endParaRPr>
          </a:p>
        </p:txBody>
      </p:sp>
      <p:sp>
        <p:nvSpPr>
          <p:cNvPr id="2" name="TextBox 16"/>
          <p:cNvSpPr txBox="1"/>
          <p:nvPr/>
        </p:nvSpPr>
        <p:spPr>
          <a:xfrm>
            <a:off x="367030" y="3449320"/>
            <a:ext cx="8702040" cy="1384995"/>
          </a:xfrm>
          <a:prstGeom prst="rect">
            <a:avLst/>
          </a:prstGeom>
          <a:noFill/>
        </p:spPr>
        <p:txBody>
          <a:bodyPr wrap="square" rtlCol="0">
            <a:spAutoFit/>
          </a:bodyPr>
          <a:lstStyle/>
          <a:p>
            <a:pPr algn="just"/>
            <a:r>
              <a:rPr lang="en-US" altLang="en-US" sz="2800" b="1" dirty="0">
                <a:solidFill>
                  <a:srgbClr val="800000"/>
                </a:solidFill>
                <a:latin typeface="Times New Roman" panose="02020603050405020304" pitchFamily="18" charset="0"/>
                <a:cs typeface="Times New Roman" panose="02020603050405020304" pitchFamily="18" charset="0"/>
              </a:rPr>
              <a:t>Mỗi nhóm </a:t>
            </a:r>
            <a:r>
              <a:rPr lang="en-US" altLang="en-US" sz="2800" b="1" dirty="0" err="1">
                <a:solidFill>
                  <a:srgbClr val="800000"/>
                </a:solidFill>
                <a:latin typeface="Times New Roman" panose="02020603050405020304" pitchFamily="18" charset="0"/>
                <a:cs typeface="Times New Roman" panose="02020603050405020304" pitchFamily="18" charset="0"/>
              </a:rPr>
              <a:t>có</a:t>
            </a:r>
            <a:r>
              <a:rPr lang="en-US" altLang="en-US" sz="2800" b="1" dirty="0">
                <a:solidFill>
                  <a:srgbClr val="800000"/>
                </a:solidFill>
                <a:latin typeface="Times New Roman" panose="02020603050405020304" pitchFamily="18" charset="0"/>
                <a:cs typeface="Times New Roman" panose="02020603050405020304" pitchFamily="18" charset="0"/>
              </a:rPr>
              <a:t> 3 lượt chấm.</a:t>
            </a:r>
          </a:p>
          <a:p>
            <a:pPr algn="just"/>
            <a:r>
              <a:rPr lang="en-US" altLang="en-US" sz="2800" b="1" dirty="0">
                <a:solidFill>
                  <a:srgbClr val="800000"/>
                </a:solidFill>
                <a:latin typeface="Times New Roman" panose="02020603050405020304" pitchFamily="18" charset="0"/>
                <a:cs typeface="Times New Roman" panose="02020603050405020304" pitchFamily="18" charset="0"/>
              </a:rPr>
              <a:t>Di chuyển theo kỹ </a:t>
            </a:r>
            <a:r>
              <a:rPr lang="en-US" altLang="en-US" sz="2800" b="1" dirty="0" err="1">
                <a:solidFill>
                  <a:srgbClr val="800000"/>
                </a:solidFill>
                <a:latin typeface="Times New Roman" panose="02020603050405020304" pitchFamily="18" charset="0"/>
                <a:cs typeface="Times New Roman" panose="02020603050405020304" pitchFamily="18" charset="0"/>
              </a:rPr>
              <a:t>thuật</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trạm</a:t>
            </a:r>
            <a:r>
              <a:rPr lang="en-US" altLang="en-US" sz="2800" b="1" dirty="0">
                <a:solidFill>
                  <a:srgbClr val="800000"/>
                </a:solidFill>
                <a:latin typeface="Times New Roman" panose="02020603050405020304" pitchFamily="18" charset="0"/>
                <a:cs typeface="Times New Roman" panose="02020603050405020304" pitchFamily="18" charset="0"/>
              </a:rPr>
              <a:t>, theo chiều mũi tên.</a:t>
            </a:r>
          </a:p>
          <a:p>
            <a:pPr algn="just"/>
            <a:r>
              <a:rPr lang="en-US" altLang="en-US" sz="2800" b="1" dirty="0">
                <a:solidFill>
                  <a:srgbClr val="800000"/>
                </a:solidFill>
                <a:latin typeface="Times New Roman" panose="02020603050405020304" pitchFamily="18" charset="0"/>
                <a:cs typeface="Times New Roman" panose="02020603050405020304" pitchFamily="18" charset="0"/>
              </a:rPr>
              <a:t>Thời gian dừng ở </a:t>
            </a:r>
            <a:r>
              <a:rPr lang="en-US" altLang="en-US" sz="2800" b="1" dirty="0" err="1">
                <a:solidFill>
                  <a:srgbClr val="800000"/>
                </a:solidFill>
                <a:latin typeface="Times New Roman" panose="02020603050405020304" pitchFamily="18" charset="0"/>
                <a:cs typeface="Times New Roman" panose="02020603050405020304" pitchFamily="18" charset="0"/>
              </a:rPr>
              <a:t>mỗi</a:t>
            </a:r>
            <a:r>
              <a:rPr lang="en-US" altLang="en-US" sz="2800" b="1" dirty="0">
                <a:solidFill>
                  <a:srgbClr val="800000"/>
                </a:solidFill>
                <a:latin typeface="Times New Roman" panose="02020603050405020304" pitchFamily="18" charset="0"/>
                <a:cs typeface="Times New Roman" panose="02020603050405020304" pitchFamily="18" charset="0"/>
              </a:rPr>
              <a:t> trạm là </a:t>
            </a:r>
            <a:r>
              <a:rPr lang="en-US" altLang="en-US" sz="2800" b="1" dirty="0">
                <a:solidFill>
                  <a:srgbClr val="800000"/>
                </a:solidFill>
                <a:highlight>
                  <a:srgbClr val="FFFF00"/>
                </a:highlight>
                <a:latin typeface="Times New Roman" panose="02020603050405020304" pitchFamily="18" charset="0"/>
                <a:cs typeface="Times New Roman" panose="02020603050405020304" pitchFamily="18" charset="0"/>
              </a:rPr>
              <a:t>3 phút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199" advTm="20001">
        <p14:prism/>
      </p:transition>
    </mc:Choice>
    <mc:Fallback xmlns="">
      <p:transition spd="slow" advTm="2000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388394" y="1398985"/>
            <a:ext cx="309880" cy="29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350" b="0">
              <a:latin typeface="Arial" panose="020B0604020202020204" pitchFamily="34" charset="0"/>
            </a:endParaRPr>
          </a:p>
        </p:txBody>
      </p:sp>
      <p:sp>
        <p:nvSpPr>
          <p:cNvPr id="88111" name="AutoShape 47"/>
          <p:cNvSpPr>
            <a:spLocks noChangeArrowheads="1"/>
          </p:cNvSpPr>
          <p:nvPr/>
        </p:nvSpPr>
        <p:spPr bwMode="gray">
          <a:xfrm>
            <a:off x="304800" y="228600"/>
            <a:ext cx="8162290" cy="1237615"/>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eaLnBrk="1" hangingPunct="1">
              <a:defRPr/>
            </a:pPr>
            <a:endParaRPr lang="en-US" sz="1800"/>
          </a:p>
        </p:txBody>
      </p:sp>
      <p:pic>
        <p:nvPicPr>
          <p:cNvPr id="11" name="Picture 10" descr="A piece of pink paper with tape&#10;&#10;AI-generated content may be incorre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013585"/>
            <a:ext cx="3659505" cy="1493520"/>
          </a:xfrm>
          <a:prstGeom prst="rect">
            <a:avLst/>
          </a:prstGeom>
        </p:spPr>
      </p:pic>
      <p:pic>
        <p:nvPicPr>
          <p:cNvPr id="13" name="Picture 12" descr="A piece of pink paper with tape&#10;&#10;AI-generated content may be incorre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418" y="2896266"/>
            <a:ext cx="3749195" cy="1607344"/>
          </a:xfrm>
          <a:prstGeom prst="rect">
            <a:avLst/>
          </a:prstGeom>
        </p:spPr>
      </p:pic>
      <p:pic>
        <p:nvPicPr>
          <p:cNvPr id="14" name="Picture 13" descr="A piece of pink paper with tape&#10;&#10;AI-generated content may be incorre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4419600"/>
            <a:ext cx="3677920" cy="1281430"/>
          </a:xfrm>
          <a:prstGeom prst="rect">
            <a:avLst/>
          </a:prstGeom>
        </p:spPr>
      </p:pic>
      <p:sp>
        <p:nvSpPr>
          <p:cNvPr id="16" name="TextBox 15"/>
          <p:cNvSpPr txBox="1"/>
          <p:nvPr/>
        </p:nvSpPr>
        <p:spPr>
          <a:xfrm>
            <a:off x="6400800" y="2514600"/>
            <a:ext cx="2578100" cy="460375"/>
          </a:xfrm>
          <a:prstGeom prst="rect">
            <a:avLst/>
          </a:prstGeom>
          <a:noFill/>
        </p:spPr>
        <p:txBody>
          <a:bodyPr wrap="square" rtlCol="0">
            <a:spAutoFit/>
          </a:bodyPr>
          <a:lstStyle/>
          <a:p>
            <a:pPr algn="ctr"/>
            <a:r>
              <a:rPr lang="en-US" b="1" dirty="0">
                <a:solidFill>
                  <a:srgbClr val="0000FF"/>
                </a:solidFill>
                <a:highlight>
                  <a:srgbClr val="00FFFF"/>
                </a:highlight>
              </a:rPr>
              <a:t>N2</a:t>
            </a:r>
            <a:endParaRPr lang="en-US" altLang="en-US" b="1" dirty="0">
              <a:solidFill>
                <a:srgbClr val="0000FF"/>
              </a:solidFill>
              <a:highlight>
                <a:srgbClr val="00FFFF"/>
              </a:highlight>
            </a:endParaRPr>
          </a:p>
        </p:txBody>
      </p:sp>
      <p:sp>
        <p:nvSpPr>
          <p:cNvPr id="18" name="TextBox 17"/>
          <p:cNvSpPr txBox="1"/>
          <p:nvPr/>
        </p:nvSpPr>
        <p:spPr>
          <a:xfrm>
            <a:off x="609600" y="4876800"/>
            <a:ext cx="2660650" cy="460375"/>
          </a:xfrm>
          <a:prstGeom prst="rect">
            <a:avLst/>
          </a:prstGeom>
          <a:noFill/>
        </p:spPr>
        <p:txBody>
          <a:bodyPr wrap="square" rtlCol="0">
            <a:spAutoFit/>
          </a:bodyPr>
          <a:lstStyle/>
          <a:p>
            <a:pPr algn="ctr"/>
            <a:r>
              <a:rPr lang="en-US" altLang="en-US" b="1" dirty="0">
                <a:highlight>
                  <a:srgbClr val="00FFFF"/>
                </a:highlight>
              </a:rPr>
              <a:t>N</a:t>
            </a:r>
            <a:r>
              <a:rPr lang="vi-VN" altLang="en-US" b="1" dirty="0">
                <a:highlight>
                  <a:srgbClr val="00FFFF"/>
                </a:highlight>
              </a:rPr>
              <a:t>3</a:t>
            </a:r>
            <a:endParaRPr lang="en-US" altLang="en-US" b="1" dirty="0">
              <a:highlight>
                <a:srgbClr val="00FFFF"/>
              </a:highlight>
            </a:endParaRPr>
          </a:p>
        </p:txBody>
      </p:sp>
      <p:sp>
        <p:nvSpPr>
          <p:cNvPr id="3" name="Text Box 49"/>
          <p:cNvSpPr txBox="1">
            <a:spLocks noChangeArrowheads="1"/>
          </p:cNvSpPr>
          <p:nvPr/>
        </p:nvSpPr>
        <p:spPr bwMode="gray">
          <a:xfrm>
            <a:off x="685800" y="295910"/>
            <a:ext cx="7529195" cy="91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altLang="en-US" dirty="0" err="1">
                <a:solidFill>
                  <a:schemeClr val="bg1"/>
                </a:solidFill>
                <a:highlight>
                  <a:srgbClr val="800080"/>
                </a:highlight>
                <a:latin typeface="#9Slide07 Itim" panose="00000500000000000000" charset="0"/>
                <a:cs typeface="#9Slide07 Itim" panose="00000500000000000000" charset="0"/>
              </a:rPr>
              <a:t>Hoạt</a:t>
            </a:r>
            <a:r>
              <a:rPr lang="en-US" altLang="en-US" dirty="0">
                <a:solidFill>
                  <a:schemeClr val="bg1"/>
                </a:solidFill>
                <a:highlight>
                  <a:srgbClr val="800080"/>
                </a:highlight>
                <a:latin typeface="#9Slide07 Itim" panose="00000500000000000000" charset="0"/>
                <a:cs typeface="#9Slide07 Itim" panose="00000500000000000000" charset="0"/>
              </a:rPr>
              <a:t> </a:t>
            </a:r>
            <a:r>
              <a:rPr lang="en-US" altLang="en-US" dirty="0" err="1">
                <a:solidFill>
                  <a:schemeClr val="bg1"/>
                </a:solidFill>
                <a:highlight>
                  <a:srgbClr val="800080"/>
                </a:highlight>
                <a:latin typeface="#9Slide07 Itim" panose="00000500000000000000" charset="0"/>
                <a:cs typeface="#9Slide07 Itim" panose="00000500000000000000" charset="0"/>
              </a:rPr>
              <a:t>động</a:t>
            </a:r>
            <a:r>
              <a:rPr lang="en-US" altLang="en-US" dirty="0">
                <a:solidFill>
                  <a:schemeClr val="bg1"/>
                </a:solidFill>
                <a:highlight>
                  <a:srgbClr val="800080"/>
                </a:highlight>
                <a:latin typeface="#9Slide07 Itim" panose="00000500000000000000" charset="0"/>
                <a:cs typeface="#9Slide07 Itim" panose="00000500000000000000" charset="0"/>
              </a:rPr>
              <a:t> 5: </a:t>
            </a:r>
          </a:p>
          <a:p>
            <a:pPr algn="ctr">
              <a:spcBef>
                <a:spcPct val="0"/>
              </a:spcBef>
              <a:buClrTx/>
              <a:buNone/>
            </a:pPr>
            <a:r>
              <a:rPr lang="en-US" b="1" kern="100" dirty="0">
                <a:solidFill>
                  <a:schemeClr val="bg1"/>
                </a:solidFill>
                <a:effectLst/>
                <a:highlight>
                  <a:srgbClr val="800080"/>
                </a:highlight>
                <a:latin typeface="#9Slide07 Itim" panose="00000500000000000000" charset="0"/>
                <a:ea typeface="Calibri" panose="020F0502020204030204" pitchFamily="34" charset="0"/>
                <a:cs typeface="#9Slide07 Itim" panose="00000500000000000000" charset="0"/>
              </a:rPr>
              <a:t>CHIA SẺ, THẢO LUẬN, ĐIỀU CHỈNH</a:t>
            </a:r>
            <a:endParaRPr lang="en-US" kern="100" dirty="0">
              <a:solidFill>
                <a:schemeClr val="bg1"/>
              </a:solidFill>
              <a:effectLst/>
              <a:highlight>
                <a:srgbClr val="800080"/>
              </a:highlight>
              <a:latin typeface="#9Slide07 Itim" panose="00000500000000000000" charset="0"/>
              <a:ea typeface="Calibri" panose="020F0502020204030204" pitchFamily="34" charset="0"/>
              <a:cs typeface="#9Slide07 Itim" panose="00000500000000000000" charset="0"/>
            </a:endParaRPr>
          </a:p>
          <a:p>
            <a:pPr algn="just">
              <a:spcBef>
                <a:spcPct val="0"/>
              </a:spcBef>
              <a:buClrTx/>
              <a:buFontTx/>
              <a:buNone/>
            </a:pPr>
            <a:endParaRPr lang="en-US" altLang="en-US" kern="100" dirty="0">
              <a:solidFill>
                <a:schemeClr val="bg1"/>
              </a:solidFill>
              <a:effectLst/>
              <a:highlight>
                <a:srgbClr val="800080"/>
              </a:highlight>
              <a:latin typeface="#9Slide07 Itim" panose="00000500000000000000" charset="0"/>
              <a:ea typeface="Calibri" panose="020F0502020204030204" pitchFamily="34" charset="0"/>
              <a:cs typeface="#9Slide07 Itim" panose="00000500000000000000" charset="0"/>
            </a:endParaRPr>
          </a:p>
        </p:txBody>
      </p:sp>
      <p:pic>
        <p:nvPicPr>
          <p:cNvPr id="7" name="Picture 6" descr="A piece of pink paper with tape&#10;&#10;AI-generated content may be incorre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3465" y="4665980"/>
            <a:ext cx="3100705" cy="1281430"/>
          </a:xfrm>
          <a:prstGeom prst="rect">
            <a:avLst/>
          </a:prstGeom>
        </p:spPr>
      </p:pic>
      <p:sp>
        <p:nvSpPr>
          <p:cNvPr id="8" name="TextBox 17"/>
          <p:cNvSpPr txBox="1"/>
          <p:nvPr/>
        </p:nvSpPr>
        <p:spPr>
          <a:xfrm>
            <a:off x="7010400" y="5076825"/>
            <a:ext cx="969645" cy="460375"/>
          </a:xfrm>
          <a:prstGeom prst="rect">
            <a:avLst/>
          </a:prstGeom>
          <a:noFill/>
        </p:spPr>
        <p:txBody>
          <a:bodyPr wrap="square" rtlCol="0">
            <a:spAutoFit/>
          </a:bodyPr>
          <a:lstStyle/>
          <a:p>
            <a:pPr algn="ctr"/>
            <a:r>
              <a:rPr lang="en-US" altLang="en-US" b="1" dirty="0">
                <a:highlight>
                  <a:srgbClr val="00FF00"/>
                </a:highlight>
              </a:rPr>
              <a:t>N1</a:t>
            </a:r>
            <a:endParaRPr lang="en-US" altLang="en-US" b="1" dirty="0"/>
          </a:p>
        </p:txBody>
      </p:sp>
      <p:sp>
        <p:nvSpPr>
          <p:cNvPr id="2" name="TextBox 17"/>
          <p:cNvSpPr txBox="1"/>
          <p:nvPr/>
        </p:nvSpPr>
        <p:spPr>
          <a:xfrm>
            <a:off x="2819400" y="3507105"/>
            <a:ext cx="2660650" cy="460375"/>
          </a:xfrm>
          <a:prstGeom prst="rect">
            <a:avLst/>
          </a:prstGeom>
          <a:noFill/>
        </p:spPr>
        <p:txBody>
          <a:bodyPr wrap="square" rtlCol="0">
            <a:spAutoFit/>
          </a:bodyPr>
          <a:lstStyle/>
          <a:p>
            <a:pPr algn="ctr"/>
            <a:r>
              <a:rPr lang="en-US" altLang="en-US" b="1" dirty="0">
                <a:highlight>
                  <a:srgbClr val="00FF00"/>
                </a:highlight>
              </a:rPr>
              <a:t>N4</a:t>
            </a:r>
          </a:p>
        </p:txBody>
      </p:sp>
      <p:sp>
        <p:nvSpPr>
          <p:cNvPr id="5" name="Curved Down Arrow 4"/>
          <p:cNvSpPr/>
          <p:nvPr/>
        </p:nvSpPr>
        <p:spPr>
          <a:xfrm rot="20940000">
            <a:off x="4792345" y="1724660"/>
            <a:ext cx="3034665" cy="1004570"/>
          </a:xfrm>
          <a:prstGeom prst="curved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solidFill>
                <a:schemeClr val="tx1"/>
              </a:solidFill>
            </a:endParaRPr>
          </a:p>
        </p:txBody>
      </p:sp>
      <p:sp>
        <p:nvSpPr>
          <p:cNvPr id="9" name="Curved Down Arrow 8"/>
          <p:cNvSpPr/>
          <p:nvPr/>
        </p:nvSpPr>
        <p:spPr>
          <a:xfrm rot="10980000">
            <a:off x="2204085" y="4991100"/>
            <a:ext cx="4668520" cy="1214120"/>
          </a:xfrm>
          <a:prstGeom prst="curvedDownArrow">
            <a:avLst/>
          </a:prstGeom>
          <a:solidFill>
            <a:srgbClr val="9933FF"/>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5940000">
            <a:off x="7338695" y="3901440"/>
            <a:ext cx="2411095" cy="749935"/>
          </a:xfrm>
          <a:prstGeom prst="curvedDownArrow">
            <a:avLst/>
          </a:prstGeom>
          <a:solidFill>
            <a:srgbClr val="9933FF"/>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solidFill>
                <a:schemeClr val="tx1"/>
              </a:solidFill>
            </a:endParaRPr>
          </a:p>
        </p:txBody>
      </p:sp>
      <p:sp>
        <p:nvSpPr>
          <p:cNvPr id="12" name="Curved Down Arrow 11"/>
          <p:cNvSpPr/>
          <p:nvPr/>
        </p:nvSpPr>
        <p:spPr>
          <a:xfrm rot="19548481">
            <a:off x="1187520" y="2426878"/>
            <a:ext cx="3134157" cy="1044343"/>
          </a:xfrm>
          <a:prstGeom prst="curvedDownArrow">
            <a:avLst/>
          </a:prstGeom>
          <a:solidFill>
            <a:srgbClr val="9933FF"/>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solidFill>
                <a:schemeClr val="tx1"/>
              </a:solidFill>
            </a:endParaRPr>
          </a:p>
        </p:txBody>
      </p:sp>
      <p:pic>
        <p:nvPicPr>
          <p:cNvPr id="20" name="Picture 19" descr="Digit 180">
            <a:extLst>
              <a:ext uri="{FF2B5EF4-FFF2-40B4-BE49-F238E27FC236}">
                <a16:creationId xmlns:a16="http://schemas.microsoft.com/office/drawing/2014/main" id="{AAAE82D6-0A88-41B9-A936-8142EA5EC8F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6401" y="1626214"/>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199" advTm="20001">
        <p14:prism/>
      </p:transition>
    </mc:Choice>
    <mc:Fallback xmlns="">
      <p:transition spd="slow" advTm="20001">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963616-B957-174A-B832-AA057112BAF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5:00</a:t>
            </a:r>
          </a:p>
        </p:txBody>
      </p:sp>
      <p:sp>
        <p:nvSpPr>
          <p:cNvPr id="5" name="Rectangle 4">
            <a:extLst>
              <a:ext uri="{FF2B5EF4-FFF2-40B4-BE49-F238E27FC236}">
                <a16:creationId xmlns:a16="http://schemas.microsoft.com/office/drawing/2014/main" id="{FB429826-279D-0344-A2CA-AEACEA90F2B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4:59</a:t>
            </a:r>
          </a:p>
        </p:txBody>
      </p:sp>
      <p:sp>
        <p:nvSpPr>
          <p:cNvPr id="6" name="Rectangle 5">
            <a:extLst>
              <a:ext uri="{FF2B5EF4-FFF2-40B4-BE49-F238E27FC236}">
                <a16:creationId xmlns:a16="http://schemas.microsoft.com/office/drawing/2014/main" id="{2C9B7396-B2A6-9846-B9D3-695A84D5F9B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4:58</a:t>
            </a:r>
          </a:p>
        </p:txBody>
      </p:sp>
      <p:sp>
        <p:nvSpPr>
          <p:cNvPr id="7" name="Rectangle 6">
            <a:extLst>
              <a:ext uri="{FF2B5EF4-FFF2-40B4-BE49-F238E27FC236}">
                <a16:creationId xmlns:a16="http://schemas.microsoft.com/office/drawing/2014/main" id="{9E6085A0-1C78-E54D-A891-B1A53B826DD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4:57</a:t>
            </a:r>
          </a:p>
        </p:txBody>
      </p:sp>
      <p:sp>
        <p:nvSpPr>
          <p:cNvPr id="8" name="Rectangle 7">
            <a:extLst>
              <a:ext uri="{FF2B5EF4-FFF2-40B4-BE49-F238E27FC236}">
                <a16:creationId xmlns:a16="http://schemas.microsoft.com/office/drawing/2014/main" id="{16A82CE1-AE73-614D-8D26-0D32E8158A43}"/>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4:56</a:t>
            </a:r>
          </a:p>
        </p:txBody>
      </p:sp>
      <p:sp>
        <p:nvSpPr>
          <p:cNvPr id="9" name="Rectangle 8">
            <a:extLst>
              <a:ext uri="{FF2B5EF4-FFF2-40B4-BE49-F238E27FC236}">
                <a16:creationId xmlns:a16="http://schemas.microsoft.com/office/drawing/2014/main" id="{ABA1EEBC-AF7D-1C46-AB50-5EFB89B4697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4:55</a:t>
            </a:r>
          </a:p>
        </p:txBody>
      </p:sp>
      <p:sp>
        <p:nvSpPr>
          <p:cNvPr id="10" name="Rectangle 9">
            <a:extLst>
              <a:ext uri="{FF2B5EF4-FFF2-40B4-BE49-F238E27FC236}">
                <a16:creationId xmlns:a16="http://schemas.microsoft.com/office/drawing/2014/main" id="{F58937E7-FECF-E74B-9020-FAEA2B557AA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4:54</a:t>
            </a:r>
          </a:p>
        </p:txBody>
      </p:sp>
      <p:sp>
        <p:nvSpPr>
          <p:cNvPr id="11" name="Rectangle 10">
            <a:extLst>
              <a:ext uri="{FF2B5EF4-FFF2-40B4-BE49-F238E27FC236}">
                <a16:creationId xmlns:a16="http://schemas.microsoft.com/office/drawing/2014/main" id="{A0153269-CF9F-CE4B-AC4C-671CC56FEA3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4:53</a:t>
            </a:r>
          </a:p>
        </p:txBody>
      </p:sp>
      <p:sp>
        <p:nvSpPr>
          <p:cNvPr id="12" name="Rectangle 11">
            <a:extLst>
              <a:ext uri="{FF2B5EF4-FFF2-40B4-BE49-F238E27FC236}">
                <a16:creationId xmlns:a16="http://schemas.microsoft.com/office/drawing/2014/main" id="{77C34650-9655-B44F-BEFA-200B956E730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4:52</a:t>
            </a:r>
          </a:p>
        </p:txBody>
      </p:sp>
      <p:sp>
        <p:nvSpPr>
          <p:cNvPr id="13" name="Rectangle 12">
            <a:extLst>
              <a:ext uri="{FF2B5EF4-FFF2-40B4-BE49-F238E27FC236}">
                <a16:creationId xmlns:a16="http://schemas.microsoft.com/office/drawing/2014/main" id="{FBFDAA03-AE83-B14D-8011-3946A837B58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4:51</a:t>
            </a:r>
          </a:p>
        </p:txBody>
      </p:sp>
      <p:sp>
        <p:nvSpPr>
          <p:cNvPr id="14" name="Rectangle 13">
            <a:extLst>
              <a:ext uri="{FF2B5EF4-FFF2-40B4-BE49-F238E27FC236}">
                <a16:creationId xmlns:a16="http://schemas.microsoft.com/office/drawing/2014/main" id="{6B091A92-D511-9546-A4A0-FEF1306B759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4:50</a:t>
            </a:r>
          </a:p>
        </p:txBody>
      </p:sp>
      <p:sp>
        <p:nvSpPr>
          <p:cNvPr id="15" name="Rectangle 14">
            <a:extLst>
              <a:ext uri="{FF2B5EF4-FFF2-40B4-BE49-F238E27FC236}">
                <a16:creationId xmlns:a16="http://schemas.microsoft.com/office/drawing/2014/main" id="{47E9CF65-B198-F54F-94B7-B2B2DA24598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4:49</a:t>
            </a:r>
          </a:p>
        </p:txBody>
      </p:sp>
      <p:sp>
        <p:nvSpPr>
          <p:cNvPr id="16" name="Rectangle 15">
            <a:extLst>
              <a:ext uri="{FF2B5EF4-FFF2-40B4-BE49-F238E27FC236}">
                <a16:creationId xmlns:a16="http://schemas.microsoft.com/office/drawing/2014/main" id="{EEC5733D-B8D6-1141-8A16-29A5CB58E6E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4:48</a:t>
            </a:r>
          </a:p>
        </p:txBody>
      </p:sp>
      <p:sp>
        <p:nvSpPr>
          <p:cNvPr id="17" name="Rectangle 16">
            <a:extLst>
              <a:ext uri="{FF2B5EF4-FFF2-40B4-BE49-F238E27FC236}">
                <a16:creationId xmlns:a16="http://schemas.microsoft.com/office/drawing/2014/main" id="{19C0D111-E3FB-644E-A210-DA7CDBD8476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4:47</a:t>
            </a:r>
          </a:p>
        </p:txBody>
      </p:sp>
      <p:sp>
        <p:nvSpPr>
          <p:cNvPr id="18" name="Rectangle 17">
            <a:extLst>
              <a:ext uri="{FF2B5EF4-FFF2-40B4-BE49-F238E27FC236}">
                <a16:creationId xmlns:a16="http://schemas.microsoft.com/office/drawing/2014/main" id="{82D5B0B2-1010-254A-B874-595650A96DB3}"/>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4:46</a:t>
            </a:r>
          </a:p>
        </p:txBody>
      </p:sp>
      <p:sp>
        <p:nvSpPr>
          <p:cNvPr id="19" name="Rectangle 18">
            <a:extLst>
              <a:ext uri="{FF2B5EF4-FFF2-40B4-BE49-F238E27FC236}">
                <a16:creationId xmlns:a16="http://schemas.microsoft.com/office/drawing/2014/main" id="{8DA252AE-452C-9249-8223-DD0189C2206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4:45</a:t>
            </a:r>
          </a:p>
        </p:txBody>
      </p:sp>
      <p:sp>
        <p:nvSpPr>
          <p:cNvPr id="20" name="Rectangle 19">
            <a:extLst>
              <a:ext uri="{FF2B5EF4-FFF2-40B4-BE49-F238E27FC236}">
                <a16:creationId xmlns:a16="http://schemas.microsoft.com/office/drawing/2014/main" id="{D84E22AD-FD1A-8742-952D-B1F1369F72F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4:44</a:t>
            </a:r>
          </a:p>
        </p:txBody>
      </p:sp>
      <p:sp>
        <p:nvSpPr>
          <p:cNvPr id="21" name="Rectangle 20">
            <a:extLst>
              <a:ext uri="{FF2B5EF4-FFF2-40B4-BE49-F238E27FC236}">
                <a16:creationId xmlns:a16="http://schemas.microsoft.com/office/drawing/2014/main" id="{2E72AF3B-F639-9945-8673-9453DC16B3D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4:43</a:t>
            </a:r>
          </a:p>
        </p:txBody>
      </p:sp>
      <p:sp>
        <p:nvSpPr>
          <p:cNvPr id="22" name="Rectangle 21">
            <a:extLst>
              <a:ext uri="{FF2B5EF4-FFF2-40B4-BE49-F238E27FC236}">
                <a16:creationId xmlns:a16="http://schemas.microsoft.com/office/drawing/2014/main" id="{091CF83F-C7D5-7348-8FBE-9890290B86C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4:42</a:t>
            </a:r>
          </a:p>
        </p:txBody>
      </p:sp>
      <p:sp>
        <p:nvSpPr>
          <p:cNvPr id="23" name="Rectangle 22">
            <a:extLst>
              <a:ext uri="{FF2B5EF4-FFF2-40B4-BE49-F238E27FC236}">
                <a16:creationId xmlns:a16="http://schemas.microsoft.com/office/drawing/2014/main" id="{03B5A79C-A66C-D74C-BEF1-146E73D510F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4:41</a:t>
            </a:r>
          </a:p>
        </p:txBody>
      </p:sp>
      <p:sp>
        <p:nvSpPr>
          <p:cNvPr id="24" name="Rectangle 23">
            <a:extLst>
              <a:ext uri="{FF2B5EF4-FFF2-40B4-BE49-F238E27FC236}">
                <a16:creationId xmlns:a16="http://schemas.microsoft.com/office/drawing/2014/main" id="{366D34E2-CEAD-AF4E-BE95-CEDFA76F721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4:40</a:t>
            </a:r>
          </a:p>
        </p:txBody>
      </p:sp>
      <p:sp>
        <p:nvSpPr>
          <p:cNvPr id="25" name="Rectangle 24">
            <a:extLst>
              <a:ext uri="{FF2B5EF4-FFF2-40B4-BE49-F238E27FC236}">
                <a16:creationId xmlns:a16="http://schemas.microsoft.com/office/drawing/2014/main" id="{40FA7819-DC50-F04C-A97A-0CCE3DA17A6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4:39</a:t>
            </a:r>
          </a:p>
        </p:txBody>
      </p:sp>
      <p:sp>
        <p:nvSpPr>
          <p:cNvPr id="26" name="Rectangle 25">
            <a:extLst>
              <a:ext uri="{FF2B5EF4-FFF2-40B4-BE49-F238E27FC236}">
                <a16:creationId xmlns:a16="http://schemas.microsoft.com/office/drawing/2014/main" id="{023829CA-6B4A-C244-9C55-849086763F5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4:38</a:t>
            </a:r>
          </a:p>
        </p:txBody>
      </p:sp>
      <p:sp>
        <p:nvSpPr>
          <p:cNvPr id="27" name="Rectangle 26">
            <a:extLst>
              <a:ext uri="{FF2B5EF4-FFF2-40B4-BE49-F238E27FC236}">
                <a16:creationId xmlns:a16="http://schemas.microsoft.com/office/drawing/2014/main" id="{B8D18B9B-FCB6-7247-8499-8036435C250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4:37</a:t>
            </a:r>
          </a:p>
        </p:txBody>
      </p:sp>
      <p:sp>
        <p:nvSpPr>
          <p:cNvPr id="28" name="Rectangle 27">
            <a:extLst>
              <a:ext uri="{FF2B5EF4-FFF2-40B4-BE49-F238E27FC236}">
                <a16:creationId xmlns:a16="http://schemas.microsoft.com/office/drawing/2014/main" id="{CBA25469-29AE-FA4B-A24D-9CED68EE826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4:36</a:t>
            </a:r>
          </a:p>
        </p:txBody>
      </p:sp>
      <p:sp>
        <p:nvSpPr>
          <p:cNvPr id="29" name="Rectangle 28">
            <a:extLst>
              <a:ext uri="{FF2B5EF4-FFF2-40B4-BE49-F238E27FC236}">
                <a16:creationId xmlns:a16="http://schemas.microsoft.com/office/drawing/2014/main" id="{AA33673D-ECA8-3D43-817A-36882A681D5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4:35</a:t>
            </a:r>
          </a:p>
        </p:txBody>
      </p:sp>
      <p:sp>
        <p:nvSpPr>
          <p:cNvPr id="30" name="Rectangle 29">
            <a:extLst>
              <a:ext uri="{FF2B5EF4-FFF2-40B4-BE49-F238E27FC236}">
                <a16:creationId xmlns:a16="http://schemas.microsoft.com/office/drawing/2014/main" id="{474AE2B0-B702-F044-8852-391C98AB1D0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4:34</a:t>
            </a:r>
          </a:p>
        </p:txBody>
      </p:sp>
      <p:sp>
        <p:nvSpPr>
          <p:cNvPr id="31" name="Rectangle 30">
            <a:extLst>
              <a:ext uri="{FF2B5EF4-FFF2-40B4-BE49-F238E27FC236}">
                <a16:creationId xmlns:a16="http://schemas.microsoft.com/office/drawing/2014/main" id="{98B0B703-6D4C-4746-A3C9-5DAD79AE195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4:33</a:t>
            </a:r>
          </a:p>
        </p:txBody>
      </p:sp>
      <p:sp>
        <p:nvSpPr>
          <p:cNvPr id="32" name="Rectangle 31">
            <a:extLst>
              <a:ext uri="{FF2B5EF4-FFF2-40B4-BE49-F238E27FC236}">
                <a16:creationId xmlns:a16="http://schemas.microsoft.com/office/drawing/2014/main" id="{F63619F2-9BB3-654E-9AF3-BC3BDB5C79B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4:32</a:t>
            </a:r>
          </a:p>
        </p:txBody>
      </p:sp>
      <p:sp>
        <p:nvSpPr>
          <p:cNvPr id="33" name="Rectangle 32">
            <a:extLst>
              <a:ext uri="{FF2B5EF4-FFF2-40B4-BE49-F238E27FC236}">
                <a16:creationId xmlns:a16="http://schemas.microsoft.com/office/drawing/2014/main" id="{56311191-599E-7D47-9F26-E939F298A40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4:31</a:t>
            </a:r>
          </a:p>
        </p:txBody>
      </p:sp>
      <p:sp>
        <p:nvSpPr>
          <p:cNvPr id="34" name="Rectangle 33">
            <a:extLst>
              <a:ext uri="{FF2B5EF4-FFF2-40B4-BE49-F238E27FC236}">
                <a16:creationId xmlns:a16="http://schemas.microsoft.com/office/drawing/2014/main" id="{6E21B970-378B-2F4E-B70F-25437CFDAAB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4:30</a:t>
            </a:r>
          </a:p>
        </p:txBody>
      </p:sp>
      <p:sp>
        <p:nvSpPr>
          <p:cNvPr id="35" name="Rectangle 34">
            <a:extLst>
              <a:ext uri="{FF2B5EF4-FFF2-40B4-BE49-F238E27FC236}">
                <a16:creationId xmlns:a16="http://schemas.microsoft.com/office/drawing/2014/main" id="{BA281702-73AD-7F49-8002-B2C76C11CE7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4:29</a:t>
            </a:r>
          </a:p>
        </p:txBody>
      </p:sp>
      <p:sp>
        <p:nvSpPr>
          <p:cNvPr id="36" name="Rectangle 35">
            <a:extLst>
              <a:ext uri="{FF2B5EF4-FFF2-40B4-BE49-F238E27FC236}">
                <a16:creationId xmlns:a16="http://schemas.microsoft.com/office/drawing/2014/main" id="{DB3811AF-01F0-4942-82F1-F09025498B7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4:28</a:t>
            </a:r>
          </a:p>
        </p:txBody>
      </p:sp>
      <p:sp>
        <p:nvSpPr>
          <p:cNvPr id="37" name="Rectangle 36">
            <a:extLst>
              <a:ext uri="{FF2B5EF4-FFF2-40B4-BE49-F238E27FC236}">
                <a16:creationId xmlns:a16="http://schemas.microsoft.com/office/drawing/2014/main" id="{491FC475-52D9-CB4C-81EB-20EA7D848ED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4:27</a:t>
            </a:r>
          </a:p>
        </p:txBody>
      </p:sp>
      <p:sp>
        <p:nvSpPr>
          <p:cNvPr id="38" name="Rectangle 37">
            <a:extLst>
              <a:ext uri="{FF2B5EF4-FFF2-40B4-BE49-F238E27FC236}">
                <a16:creationId xmlns:a16="http://schemas.microsoft.com/office/drawing/2014/main" id="{C6E7287A-1356-F342-BB5D-64D8870E158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4:26</a:t>
            </a:r>
          </a:p>
        </p:txBody>
      </p:sp>
      <p:sp>
        <p:nvSpPr>
          <p:cNvPr id="39" name="Rectangle 38">
            <a:extLst>
              <a:ext uri="{FF2B5EF4-FFF2-40B4-BE49-F238E27FC236}">
                <a16:creationId xmlns:a16="http://schemas.microsoft.com/office/drawing/2014/main" id="{83DF2B30-0D3B-4441-8DA3-CA7EAE44F23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4:25</a:t>
            </a:r>
          </a:p>
        </p:txBody>
      </p:sp>
      <p:sp>
        <p:nvSpPr>
          <p:cNvPr id="40" name="Rectangle 39">
            <a:extLst>
              <a:ext uri="{FF2B5EF4-FFF2-40B4-BE49-F238E27FC236}">
                <a16:creationId xmlns:a16="http://schemas.microsoft.com/office/drawing/2014/main" id="{0158B89A-2933-AD49-B394-DBFBB880FEE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4:24</a:t>
            </a:r>
          </a:p>
        </p:txBody>
      </p:sp>
      <p:sp>
        <p:nvSpPr>
          <p:cNvPr id="41" name="Rectangle 40">
            <a:extLst>
              <a:ext uri="{FF2B5EF4-FFF2-40B4-BE49-F238E27FC236}">
                <a16:creationId xmlns:a16="http://schemas.microsoft.com/office/drawing/2014/main" id="{C907924E-4FA1-5840-85BB-F78C5AF6199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4:23</a:t>
            </a:r>
          </a:p>
        </p:txBody>
      </p:sp>
      <p:sp>
        <p:nvSpPr>
          <p:cNvPr id="42" name="Rectangle 41">
            <a:extLst>
              <a:ext uri="{FF2B5EF4-FFF2-40B4-BE49-F238E27FC236}">
                <a16:creationId xmlns:a16="http://schemas.microsoft.com/office/drawing/2014/main" id="{6F39954B-59FD-6A44-91A6-13B7705AFCD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4:22</a:t>
            </a:r>
          </a:p>
        </p:txBody>
      </p:sp>
      <p:sp>
        <p:nvSpPr>
          <p:cNvPr id="43" name="Rectangle 42">
            <a:extLst>
              <a:ext uri="{FF2B5EF4-FFF2-40B4-BE49-F238E27FC236}">
                <a16:creationId xmlns:a16="http://schemas.microsoft.com/office/drawing/2014/main" id="{563F2050-4B06-134C-AE90-509BFDEED0B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4:21</a:t>
            </a:r>
          </a:p>
        </p:txBody>
      </p:sp>
      <p:sp>
        <p:nvSpPr>
          <p:cNvPr id="44" name="Rectangle 43">
            <a:extLst>
              <a:ext uri="{FF2B5EF4-FFF2-40B4-BE49-F238E27FC236}">
                <a16:creationId xmlns:a16="http://schemas.microsoft.com/office/drawing/2014/main" id="{F4A092CD-63F9-DE48-9847-679EECE76CB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4:20</a:t>
            </a:r>
          </a:p>
        </p:txBody>
      </p:sp>
      <p:sp>
        <p:nvSpPr>
          <p:cNvPr id="45" name="Rectangle 44">
            <a:extLst>
              <a:ext uri="{FF2B5EF4-FFF2-40B4-BE49-F238E27FC236}">
                <a16:creationId xmlns:a16="http://schemas.microsoft.com/office/drawing/2014/main" id="{4DB6BD93-7476-E24C-BCAF-DC23692ED36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4:19</a:t>
            </a:r>
          </a:p>
        </p:txBody>
      </p:sp>
      <p:sp>
        <p:nvSpPr>
          <p:cNvPr id="46" name="Rectangle 45">
            <a:extLst>
              <a:ext uri="{FF2B5EF4-FFF2-40B4-BE49-F238E27FC236}">
                <a16:creationId xmlns:a16="http://schemas.microsoft.com/office/drawing/2014/main" id="{8AAA9B0A-57A8-B846-A740-B5FD2A8A08D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4:18</a:t>
            </a:r>
          </a:p>
        </p:txBody>
      </p:sp>
      <p:sp>
        <p:nvSpPr>
          <p:cNvPr id="47" name="Rectangle 46">
            <a:extLst>
              <a:ext uri="{FF2B5EF4-FFF2-40B4-BE49-F238E27FC236}">
                <a16:creationId xmlns:a16="http://schemas.microsoft.com/office/drawing/2014/main" id="{93F41769-88B7-5E48-A184-0098D4C0D43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4:17</a:t>
            </a:r>
          </a:p>
        </p:txBody>
      </p:sp>
      <p:sp>
        <p:nvSpPr>
          <p:cNvPr id="48" name="Rectangle 47">
            <a:extLst>
              <a:ext uri="{FF2B5EF4-FFF2-40B4-BE49-F238E27FC236}">
                <a16:creationId xmlns:a16="http://schemas.microsoft.com/office/drawing/2014/main" id="{389FF6E4-35DF-B842-B180-A30A75A994C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4:16</a:t>
            </a:r>
          </a:p>
        </p:txBody>
      </p:sp>
      <p:sp>
        <p:nvSpPr>
          <p:cNvPr id="49" name="Rectangle 48">
            <a:extLst>
              <a:ext uri="{FF2B5EF4-FFF2-40B4-BE49-F238E27FC236}">
                <a16:creationId xmlns:a16="http://schemas.microsoft.com/office/drawing/2014/main" id="{771543F9-A7AB-2A48-9A1E-BAAA2BFA31C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4:15</a:t>
            </a:r>
          </a:p>
        </p:txBody>
      </p:sp>
      <p:sp>
        <p:nvSpPr>
          <p:cNvPr id="50" name="Rectangle 49">
            <a:extLst>
              <a:ext uri="{FF2B5EF4-FFF2-40B4-BE49-F238E27FC236}">
                <a16:creationId xmlns:a16="http://schemas.microsoft.com/office/drawing/2014/main" id="{60592BA1-E02F-DD47-A6F0-1FA9BB371C0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4:14</a:t>
            </a:r>
          </a:p>
        </p:txBody>
      </p:sp>
      <p:sp>
        <p:nvSpPr>
          <p:cNvPr id="51" name="Rectangle 50">
            <a:extLst>
              <a:ext uri="{FF2B5EF4-FFF2-40B4-BE49-F238E27FC236}">
                <a16:creationId xmlns:a16="http://schemas.microsoft.com/office/drawing/2014/main" id="{B0F29E8B-05F5-EA49-BEEF-821E8B81D54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4:13</a:t>
            </a:r>
          </a:p>
        </p:txBody>
      </p:sp>
      <p:sp>
        <p:nvSpPr>
          <p:cNvPr id="52" name="Rectangle 51">
            <a:extLst>
              <a:ext uri="{FF2B5EF4-FFF2-40B4-BE49-F238E27FC236}">
                <a16:creationId xmlns:a16="http://schemas.microsoft.com/office/drawing/2014/main" id="{BA4010AD-A2B6-7A41-8C53-3F9FADF860B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4:12</a:t>
            </a:r>
          </a:p>
        </p:txBody>
      </p:sp>
      <p:sp>
        <p:nvSpPr>
          <p:cNvPr id="53" name="Rectangle 52">
            <a:extLst>
              <a:ext uri="{FF2B5EF4-FFF2-40B4-BE49-F238E27FC236}">
                <a16:creationId xmlns:a16="http://schemas.microsoft.com/office/drawing/2014/main" id="{55D1832C-5159-5B43-AF4D-D1159CEF413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4:11</a:t>
            </a:r>
          </a:p>
        </p:txBody>
      </p:sp>
      <p:sp>
        <p:nvSpPr>
          <p:cNvPr id="54" name="Rectangle 53">
            <a:extLst>
              <a:ext uri="{FF2B5EF4-FFF2-40B4-BE49-F238E27FC236}">
                <a16:creationId xmlns:a16="http://schemas.microsoft.com/office/drawing/2014/main" id="{35A3D682-2231-2548-BBEF-39ABFFBA005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4:10</a:t>
            </a:r>
          </a:p>
        </p:txBody>
      </p:sp>
      <p:sp>
        <p:nvSpPr>
          <p:cNvPr id="55" name="Rectangle 54">
            <a:extLst>
              <a:ext uri="{FF2B5EF4-FFF2-40B4-BE49-F238E27FC236}">
                <a16:creationId xmlns:a16="http://schemas.microsoft.com/office/drawing/2014/main" id="{D834283A-6752-384A-BD87-AB27D02EB5D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4:09</a:t>
            </a:r>
          </a:p>
        </p:txBody>
      </p:sp>
      <p:sp>
        <p:nvSpPr>
          <p:cNvPr id="56" name="Rectangle 55">
            <a:extLst>
              <a:ext uri="{FF2B5EF4-FFF2-40B4-BE49-F238E27FC236}">
                <a16:creationId xmlns:a16="http://schemas.microsoft.com/office/drawing/2014/main" id="{AC90741D-6298-F343-9828-1C75DE96141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4:08</a:t>
            </a:r>
          </a:p>
        </p:txBody>
      </p:sp>
      <p:sp>
        <p:nvSpPr>
          <p:cNvPr id="57" name="Rectangle 56">
            <a:extLst>
              <a:ext uri="{FF2B5EF4-FFF2-40B4-BE49-F238E27FC236}">
                <a16:creationId xmlns:a16="http://schemas.microsoft.com/office/drawing/2014/main" id="{1FA2C219-4C0B-9A48-B4EF-FC31EE68B6E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4:07</a:t>
            </a:r>
          </a:p>
        </p:txBody>
      </p:sp>
      <p:sp>
        <p:nvSpPr>
          <p:cNvPr id="58" name="Rectangle 57">
            <a:extLst>
              <a:ext uri="{FF2B5EF4-FFF2-40B4-BE49-F238E27FC236}">
                <a16:creationId xmlns:a16="http://schemas.microsoft.com/office/drawing/2014/main" id="{19CB9BA6-2532-4643-8CBF-818A70AD367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4:06</a:t>
            </a:r>
          </a:p>
        </p:txBody>
      </p:sp>
      <p:sp>
        <p:nvSpPr>
          <p:cNvPr id="59" name="Rectangle 58">
            <a:extLst>
              <a:ext uri="{FF2B5EF4-FFF2-40B4-BE49-F238E27FC236}">
                <a16:creationId xmlns:a16="http://schemas.microsoft.com/office/drawing/2014/main" id="{9BE393E7-3424-4E4D-8A30-CB47C787CB3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4:05</a:t>
            </a:r>
          </a:p>
        </p:txBody>
      </p:sp>
      <p:sp>
        <p:nvSpPr>
          <p:cNvPr id="60" name="Rectangle 59">
            <a:extLst>
              <a:ext uri="{FF2B5EF4-FFF2-40B4-BE49-F238E27FC236}">
                <a16:creationId xmlns:a16="http://schemas.microsoft.com/office/drawing/2014/main" id="{73212807-E4F2-EE48-BB00-96AF0DE4C53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4:04</a:t>
            </a:r>
          </a:p>
        </p:txBody>
      </p:sp>
      <p:sp>
        <p:nvSpPr>
          <p:cNvPr id="61" name="Rectangle 60">
            <a:extLst>
              <a:ext uri="{FF2B5EF4-FFF2-40B4-BE49-F238E27FC236}">
                <a16:creationId xmlns:a16="http://schemas.microsoft.com/office/drawing/2014/main" id="{B8601FD0-6831-C140-85A5-BEF312C70D8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4:03</a:t>
            </a:r>
          </a:p>
        </p:txBody>
      </p:sp>
      <p:sp>
        <p:nvSpPr>
          <p:cNvPr id="62" name="Rectangle 61">
            <a:extLst>
              <a:ext uri="{FF2B5EF4-FFF2-40B4-BE49-F238E27FC236}">
                <a16:creationId xmlns:a16="http://schemas.microsoft.com/office/drawing/2014/main" id="{7FCEB9E8-DEDF-2949-B3DD-1445AF31A88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4:02</a:t>
            </a:r>
          </a:p>
        </p:txBody>
      </p:sp>
      <p:sp>
        <p:nvSpPr>
          <p:cNvPr id="63" name="Rectangle 62">
            <a:extLst>
              <a:ext uri="{FF2B5EF4-FFF2-40B4-BE49-F238E27FC236}">
                <a16:creationId xmlns:a16="http://schemas.microsoft.com/office/drawing/2014/main" id="{4BEDEDA3-E45B-1D4B-A701-6390AAA2F9B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4:01</a:t>
            </a:r>
          </a:p>
        </p:txBody>
      </p:sp>
      <p:sp>
        <p:nvSpPr>
          <p:cNvPr id="64" name="Rectangle 63">
            <a:extLst>
              <a:ext uri="{FF2B5EF4-FFF2-40B4-BE49-F238E27FC236}">
                <a16:creationId xmlns:a16="http://schemas.microsoft.com/office/drawing/2014/main" id="{07A4ABA2-FD0B-BA42-960D-C1A9B873BAF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4:00</a:t>
            </a:r>
          </a:p>
        </p:txBody>
      </p:sp>
      <p:sp>
        <p:nvSpPr>
          <p:cNvPr id="65" name="Rectangle 64">
            <a:extLst>
              <a:ext uri="{FF2B5EF4-FFF2-40B4-BE49-F238E27FC236}">
                <a16:creationId xmlns:a16="http://schemas.microsoft.com/office/drawing/2014/main" id="{7EE9D80F-7D5E-7742-B23B-4A7C35B00C3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3:59</a:t>
            </a:r>
          </a:p>
        </p:txBody>
      </p:sp>
      <p:sp>
        <p:nvSpPr>
          <p:cNvPr id="67" name="Rectangle 66">
            <a:extLst>
              <a:ext uri="{FF2B5EF4-FFF2-40B4-BE49-F238E27FC236}">
                <a16:creationId xmlns:a16="http://schemas.microsoft.com/office/drawing/2014/main" id="{5F6957BE-CBF4-CD42-83CF-55AF16F0D6B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3:58</a:t>
            </a:r>
          </a:p>
        </p:txBody>
      </p:sp>
      <p:sp>
        <p:nvSpPr>
          <p:cNvPr id="68" name="Rectangle 67">
            <a:extLst>
              <a:ext uri="{FF2B5EF4-FFF2-40B4-BE49-F238E27FC236}">
                <a16:creationId xmlns:a16="http://schemas.microsoft.com/office/drawing/2014/main" id="{214E82A4-5022-8343-8729-1E289E06BAD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3:57</a:t>
            </a:r>
          </a:p>
        </p:txBody>
      </p:sp>
      <p:sp>
        <p:nvSpPr>
          <p:cNvPr id="69" name="Rectangle 68">
            <a:extLst>
              <a:ext uri="{FF2B5EF4-FFF2-40B4-BE49-F238E27FC236}">
                <a16:creationId xmlns:a16="http://schemas.microsoft.com/office/drawing/2014/main" id="{648A7778-33D6-C647-A3F2-A3010360301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3:56</a:t>
            </a:r>
          </a:p>
        </p:txBody>
      </p:sp>
      <p:sp>
        <p:nvSpPr>
          <p:cNvPr id="70" name="Rectangle 69">
            <a:extLst>
              <a:ext uri="{FF2B5EF4-FFF2-40B4-BE49-F238E27FC236}">
                <a16:creationId xmlns:a16="http://schemas.microsoft.com/office/drawing/2014/main" id="{8E1D7EDC-6C41-5242-AB93-86C023423D2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3:55</a:t>
            </a:r>
          </a:p>
        </p:txBody>
      </p:sp>
      <p:sp>
        <p:nvSpPr>
          <p:cNvPr id="71" name="Rectangle 70">
            <a:extLst>
              <a:ext uri="{FF2B5EF4-FFF2-40B4-BE49-F238E27FC236}">
                <a16:creationId xmlns:a16="http://schemas.microsoft.com/office/drawing/2014/main" id="{49F87533-7E5D-8B44-A536-12A3BE60C05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3:54</a:t>
            </a:r>
          </a:p>
        </p:txBody>
      </p:sp>
      <p:sp>
        <p:nvSpPr>
          <p:cNvPr id="72" name="Rectangle 71">
            <a:extLst>
              <a:ext uri="{FF2B5EF4-FFF2-40B4-BE49-F238E27FC236}">
                <a16:creationId xmlns:a16="http://schemas.microsoft.com/office/drawing/2014/main" id="{B2FA875A-164B-944D-9416-8D6566AB849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3:53</a:t>
            </a:r>
          </a:p>
        </p:txBody>
      </p:sp>
      <p:sp>
        <p:nvSpPr>
          <p:cNvPr id="73" name="Rectangle 72">
            <a:extLst>
              <a:ext uri="{FF2B5EF4-FFF2-40B4-BE49-F238E27FC236}">
                <a16:creationId xmlns:a16="http://schemas.microsoft.com/office/drawing/2014/main" id="{BD1CFEE9-1087-C743-9425-A5A5945FF88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3:52</a:t>
            </a:r>
          </a:p>
        </p:txBody>
      </p:sp>
      <p:sp>
        <p:nvSpPr>
          <p:cNvPr id="74" name="Rectangle 73">
            <a:extLst>
              <a:ext uri="{FF2B5EF4-FFF2-40B4-BE49-F238E27FC236}">
                <a16:creationId xmlns:a16="http://schemas.microsoft.com/office/drawing/2014/main" id="{2547F9D5-5D3A-794D-8CA2-B0B2B1B1058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3:51</a:t>
            </a:r>
          </a:p>
        </p:txBody>
      </p:sp>
      <p:sp>
        <p:nvSpPr>
          <p:cNvPr id="75" name="Rectangle 74">
            <a:extLst>
              <a:ext uri="{FF2B5EF4-FFF2-40B4-BE49-F238E27FC236}">
                <a16:creationId xmlns:a16="http://schemas.microsoft.com/office/drawing/2014/main" id="{B1C08C34-C0AB-0E4E-B278-3C366973678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3:50</a:t>
            </a:r>
          </a:p>
        </p:txBody>
      </p:sp>
      <p:sp>
        <p:nvSpPr>
          <p:cNvPr id="76" name="Rectangle 75">
            <a:extLst>
              <a:ext uri="{FF2B5EF4-FFF2-40B4-BE49-F238E27FC236}">
                <a16:creationId xmlns:a16="http://schemas.microsoft.com/office/drawing/2014/main" id="{7C6998D7-09AD-1448-92B7-AFC4A6F6552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3:49</a:t>
            </a:r>
          </a:p>
        </p:txBody>
      </p:sp>
      <p:sp>
        <p:nvSpPr>
          <p:cNvPr id="77" name="Rectangle 76">
            <a:extLst>
              <a:ext uri="{FF2B5EF4-FFF2-40B4-BE49-F238E27FC236}">
                <a16:creationId xmlns:a16="http://schemas.microsoft.com/office/drawing/2014/main" id="{E2B33999-A4E6-D84E-87D3-4FF34409411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3:48</a:t>
            </a:r>
          </a:p>
        </p:txBody>
      </p:sp>
      <p:sp>
        <p:nvSpPr>
          <p:cNvPr id="78" name="Rectangle 77">
            <a:extLst>
              <a:ext uri="{FF2B5EF4-FFF2-40B4-BE49-F238E27FC236}">
                <a16:creationId xmlns:a16="http://schemas.microsoft.com/office/drawing/2014/main" id="{469CD176-269D-0047-9433-C11F62F693F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3:47</a:t>
            </a:r>
          </a:p>
        </p:txBody>
      </p:sp>
      <p:sp>
        <p:nvSpPr>
          <p:cNvPr id="79" name="Rectangle 78">
            <a:extLst>
              <a:ext uri="{FF2B5EF4-FFF2-40B4-BE49-F238E27FC236}">
                <a16:creationId xmlns:a16="http://schemas.microsoft.com/office/drawing/2014/main" id="{5A8A0890-1FA9-C14A-9FCA-C2265C2EF49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3:46</a:t>
            </a:r>
          </a:p>
        </p:txBody>
      </p:sp>
      <p:sp>
        <p:nvSpPr>
          <p:cNvPr id="80" name="Rectangle 79">
            <a:extLst>
              <a:ext uri="{FF2B5EF4-FFF2-40B4-BE49-F238E27FC236}">
                <a16:creationId xmlns:a16="http://schemas.microsoft.com/office/drawing/2014/main" id="{07B75322-639E-DD47-B667-F13488A3661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3:45</a:t>
            </a:r>
          </a:p>
        </p:txBody>
      </p:sp>
      <p:sp>
        <p:nvSpPr>
          <p:cNvPr id="81" name="Rectangle 80">
            <a:extLst>
              <a:ext uri="{FF2B5EF4-FFF2-40B4-BE49-F238E27FC236}">
                <a16:creationId xmlns:a16="http://schemas.microsoft.com/office/drawing/2014/main" id="{E0EE5B90-4958-7947-A77F-463191525F3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3:44</a:t>
            </a:r>
          </a:p>
        </p:txBody>
      </p:sp>
      <p:sp>
        <p:nvSpPr>
          <p:cNvPr id="82" name="Rectangle 81">
            <a:extLst>
              <a:ext uri="{FF2B5EF4-FFF2-40B4-BE49-F238E27FC236}">
                <a16:creationId xmlns:a16="http://schemas.microsoft.com/office/drawing/2014/main" id="{D722E80B-29C8-5C4F-A248-1A410777F3E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3:43</a:t>
            </a:r>
          </a:p>
        </p:txBody>
      </p:sp>
      <p:sp>
        <p:nvSpPr>
          <p:cNvPr id="83" name="Rectangle 82">
            <a:extLst>
              <a:ext uri="{FF2B5EF4-FFF2-40B4-BE49-F238E27FC236}">
                <a16:creationId xmlns:a16="http://schemas.microsoft.com/office/drawing/2014/main" id="{155B0BC9-0504-9641-BD09-422C446FCEF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3:42</a:t>
            </a:r>
          </a:p>
        </p:txBody>
      </p:sp>
      <p:sp>
        <p:nvSpPr>
          <p:cNvPr id="84" name="Rectangle 83">
            <a:extLst>
              <a:ext uri="{FF2B5EF4-FFF2-40B4-BE49-F238E27FC236}">
                <a16:creationId xmlns:a16="http://schemas.microsoft.com/office/drawing/2014/main" id="{804A29FD-A166-044E-8E39-A788B095E73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3:41</a:t>
            </a:r>
          </a:p>
        </p:txBody>
      </p:sp>
      <p:sp>
        <p:nvSpPr>
          <p:cNvPr id="85" name="Rectangle 84">
            <a:extLst>
              <a:ext uri="{FF2B5EF4-FFF2-40B4-BE49-F238E27FC236}">
                <a16:creationId xmlns:a16="http://schemas.microsoft.com/office/drawing/2014/main" id="{8711D68B-1EE5-DE4B-88B9-F4B0389F3CC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3:40</a:t>
            </a:r>
          </a:p>
        </p:txBody>
      </p:sp>
      <p:sp>
        <p:nvSpPr>
          <p:cNvPr id="86" name="Rectangle 85">
            <a:extLst>
              <a:ext uri="{FF2B5EF4-FFF2-40B4-BE49-F238E27FC236}">
                <a16:creationId xmlns:a16="http://schemas.microsoft.com/office/drawing/2014/main" id="{ECAB9F1F-33CD-3F4E-8A0D-924E5A6E589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3:39</a:t>
            </a:r>
          </a:p>
        </p:txBody>
      </p:sp>
      <p:sp>
        <p:nvSpPr>
          <p:cNvPr id="87" name="Rectangle 86">
            <a:extLst>
              <a:ext uri="{FF2B5EF4-FFF2-40B4-BE49-F238E27FC236}">
                <a16:creationId xmlns:a16="http://schemas.microsoft.com/office/drawing/2014/main" id="{F68DDDA3-0FE4-1446-B2EC-B20986ADDDF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3:38</a:t>
            </a:r>
          </a:p>
        </p:txBody>
      </p:sp>
      <p:sp>
        <p:nvSpPr>
          <p:cNvPr id="88" name="Rectangle 87">
            <a:extLst>
              <a:ext uri="{FF2B5EF4-FFF2-40B4-BE49-F238E27FC236}">
                <a16:creationId xmlns:a16="http://schemas.microsoft.com/office/drawing/2014/main" id="{963B2A8D-1C80-FA46-9CB3-7F709456A9C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3:37</a:t>
            </a:r>
          </a:p>
        </p:txBody>
      </p:sp>
      <p:sp>
        <p:nvSpPr>
          <p:cNvPr id="89" name="Rectangle 88">
            <a:extLst>
              <a:ext uri="{FF2B5EF4-FFF2-40B4-BE49-F238E27FC236}">
                <a16:creationId xmlns:a16="http://schemas.microsoft.com/office/drawing/2014/main" id="{1003DEF6-D190-1B45-84CC-76DCA8D558E3}"/>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3:36</a:t>
            </a:r>
          </a:p>
        </p:txBody>
      </p:sp>
      <p:sp>
        <p:nvSpPr>
          <p:cNvPr id="90" name="Rectangle 89">
            <a:extLst>
              <a:ext uri="{FF2B5EF4-FFF2-40B4-BE49-F238E27FC236}">
                <a16:creationId xmlns:a16="http://schemas.microsoft.com/office/drawing/2014/main" id="{93D80C98-C5A5-424C-8EB9-8C5FB063973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3:35</a:t>
            </a:r>
          </a:p>
        </p:txBody>
      </p:sp>
      <p:sp>
        <p:nvSpPr>
          <p:cNvPr id="91" name="Rectangle 90">
            <a:extLst>
              <a:ext uri="{FF2B5EF4-FFF2-40B4-BE49-F238E27FC236}">
                <a16:creationId xmlns:a16="http://schemas.microsoft.com/office/drawing/2014/main" id="{885B3528-EBF1-7D4D-8A4D-289F409A7A7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3:34</a:t>
            </a:r>
          </a:p>
        </p:txBody>
      </p:sp>
      <p:sp>
        <p:nvSpPr>
          <p:cNvPr id="92" name="Rectangle 91">
            <a:extLst>
              <a:ext uri="{FF2B5EF4-FFF2-40B4-BE49-F238E27FC236}">
                <a16:creationId xmlns:a16="http://schemas.microsoft.com/office/drawing/2014/main" id="{893F4118-0341-CD46-B1C7-D76C1B7D22E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3:33</a:t>
            </a:r>
          </a:p>
        </p:txBody>
      </p:sp>
      <p:sp>
        <p:nvSpPr>
          <p:cNvPr id="93" name="Rectangle 92">
            <a:extLst>
              <a:ext uri="{FF2B5EF4-FFF2-40B4-BE49-F238E27FC236}">
                <a16:creationId xmlns:a16="http://schemas.microsoft.com/office/drawing/2014/main" id="{3287420E-4C88-F34B-8A7E-32483C5CC31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3:32</a:t>
            </a:r>
          </a:p>
        </p:txBody>
      </p:sp>
      <p:sp>
        <p:nvSpPr>
          <p:cNvPr id="94" name="Rectangle 93">
            <a:extLst>
              <a:ext uri="{FF2B5EF4-FFF2-40B4-BE49-F238E27FC236}">
                <a16:creationId xmlns:a16="http://schemas.microsoft.com/office/drawing/2014/main" id="{637430B0-BA0F-EB4D-9831-B3D9AE72738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3:31</a:t>
            </a:r>
          </a:p>
        </p:txBody>
      </p:sp>
      <p:sp>
        <p:nvSpPr>
          <p:cNvPr id="95" name="Rectangle 94">
            <a:extLst>
              <a:ext uri="{FF2B5EF4-FFF2-40B4-BE49-F238E27FC236}">
                <a16:creationId xmlns:a16="http://schemas.microsoft.com/office/drawing/2014/main" id="{C54BC284-31C4-5540-8B6B-F2D6E437606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3:30</a:t>
            </a:r>
          </a:p>
        </p:txBody>
      </p:sp>
      <p:sp>
        <p:nvSpPr>
          <p:cNvPr id="96" name="Rectangle 95">
            <a:extLst>
              <a:ext uri="{FF2B5EF4-FFF2-40B4-BE49-F238E27FC236}">
                <a16:creationId xmlns:a16="http://schemas.microsoft.com/office/drawing/2014/main" id="{47940A37-74D2-B84B-94D1-4CE59F9EF00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3:29</a:t>
            </a:r>
          </a:p>
        </p:txBody>
      </p:sp>
      <p:sp>
        <p:nvSpPr>
          <p:cNvPr id="97" name="Rectangle 96">
            <a:extLst>
              <a:ext uri="{FF2B5EF4-FFF2-40B4-BE49-F238E27FC236}">
                <a16:creationId xmlns:a16="http://schemas.microsoft.com/office/drawing/2014/main" id="{E311DBD2-91C0-744D-8BEE-418CBDF2F4F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3:28</a:t>
            </a:r>
          </a:p>
        </p:txBody>
      </p:sp>
      <p:sp>
        <p:nvSpPr>
          <p:cNvPr id="98" name="Rectangle 97">
            <a:extLst>
              <a:ext uri="{FF2B5EF4-FFF2-40B4-BE49-F238E27FC236}">
                <a16:creationId xmlns:a16="http://schemas.microsoft.com/office/drawing/2014/main" id="{45E6793B-2DC5-E244-A739-150DCDBD473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3:27</a:t>
            </a:r>
          </a:p>
        </p:txBody>
      </p:sp>
      <p:sp>
        <p:nvSpPr>
          <p:cNvPr id="99" name="Rectangle 98">
            <a:extLst>
              <a:ext uri="{FF2B5EF4-FFF2-40B4-BE49-F238E27FC236}">
                <a16:creationId xmlns:a16="http://schemas.microsoft.com/office/drawing/2014/main" id="{3F19959F-5B69-4D49-A7F1-7085BC4440C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3:26</a:t>
            </a:r>
          </a:p>
        </p:txBody>
      </p:sp>
      <p:sp>
        <p:nvSpPr>
          <p:cNvPr id="100" name="Rectangle 99">
            <a:extLst>
              <a:ext uri="{FF2B5EF4-FFF2-40B4-BE49-F238E27FC236}">
                <a16:creationId xmlns:a16="http://schemas.microsoft.com/office/drawing/2014/main" id="{7C07DD05-9BF0-9546-9ECF-24B8B799D57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3:25</a:t>
            </a:r>
          </a:p>
        </p:txBody>
      </p:sp>
      <p:sp>
        <p:nvSpPr>
          <p:cNvPr id="101" name="Rectangle 100">
            <a:extLst>
              <a:ext uri="{FF2B5EF4-FFF2-40B4-BE49-F238E27FC236}">
                <a16:creationId xmlns:a16="http://schemas.microsoft.com/office/drawing/2014/main" id="{F6BCD8CB-268A-7448-9BC1-CABDD971440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3:24</a:t>
            </a:r>
          </a:p>
        </p:txBody>
      </p:sp>
      <p:sp>
        <p:nvSpPr>
          <p:cNvPr id="102" name="Rectangle 101">
            <a:extLst>
              <a:ext uri="{FF2B5EF4-FFF2-40B4-BE49-F238E27FC236}">
                <a16:creationId xmlns:a16="http://schemas.microsoft.com/office/drawing/2014/main" id="{B480E46B-8D64-8349-9D66-46FED14ED9E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3:23</a:t>
            </a:r>
          </a:p>
        </p:txBody>
      </p:sp>
      <p:sp>
        <p:nvSpPr>
          <p:cNvPr id="103" name="Rectangle 102">
            <a:extLst>
              <a:ext uri="{FF2B5EF4-FFF2-40B4-BE49-F238E27FC236}">
                <a16:creationId xmlns:a16="http://schemas.microsoft.com/office/drawing/2014/main" id="{08243D7E-A495-6541-83A6-7743EE5B21A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3:22</a:t>
            </a:r>
          </a:p>
        </p:txBody>
      </p:sp>
      <p:sp>
        <p:nvSpPr>
          <p:cNvPr id="104" name="Rectangle 103">
            <a:extLst>
              <a:ext uri="{FF2B5EF4-FFF2-40B4-BE49-F238E27FC236}">
                <a16:creationId xmlns:a16="http://schemas.microsoft.com/office/drawing/2014/main" id="{1546F80A-CFD3-5340-A777-281598E31B5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3:21</a:t>
            </a:r>
          </a:p>
        </p:txBody>
      </p:sp>
      <p:sp>
        <p:nvSpPr>
          <p:cNvPr id="105" name="Rectangle 104">
            <a:extLst>
              <a:ext uri="{FF2B5EF4-FFF2-40B4-BE49-F238E27FC236}">
                <a16:creationId xmlns:a16="http://schemas.microsoft.com/office/drawing/2014/main" id="{181DCB1C-B93C-8740-B3E0-EB184928E38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3:20</a:t>
            </a:r>
          </a:p>
        </p:txBody>
      </p:sp>
      <p:sp>
        <p:nvSpPr>
          <p:cNvPr id="106" name="Rectangle 105">
            <a:extLst>
              <a:ext uri="{FF2B5EF4-FFF2-40B4-BE49-F238E27FC236}">
                <a16:creationId xmlns:a16="http://schemas.microsoft.com/office/drawing/2014/main" id="{FF6519C8-3FC6-5B45-A5AE-3CEEE66EF69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3:19</a:t>
            </a:r>
          </a:p>
        </p:txBody>
      </p:sp>
      <p:sp>
        <p:nvSpPr>
          <p:cNvPr id="107" name="Rectangle 106">
            <a:extLst>
              <a:ext uri="{FF2B5EF4-FFF2-40B4-BE49-F238E27FC236}">
                <a16:creationId xmlns:a16="http://schemas.microsoft.com/office/drawing/2014/main" id="{33CCEA47-3CB2-824F-88F3-11BB569E464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3:18</a:t>
            </a:r>
          </a:p>
        </p:txBody>
      </p:sp>
      <p:sp>
        <p:nvSpPr>
          <p:cNvPr id="108" name="Rectangle 107">
            <a:extLst>
              <a:ext uri="{FF2B5EF4-FFF2-40B4-BE49-F238E27FC236}">
                <a16:creationId xmlns:a16="http://schemas.microsoft.com/office/drawing/2014/main" id="{460FF482-73AD-CB4B-8051-A982AC4E94D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3:17</a:t>
            </a:r>
          </a:p>
        </p:txBody>
      </p:sp>
      <p:sp>
        <p:nvSpPr>
          <p:cNvPr id="109" name="Rectangle 108">
            <a:extLst>
              <a:ext uri="{FF2B5EF4-FFF2-40B4-BE49-F238E27FC236}">
                <a16:creationId xmlns:a16="http://schemas.microsoft.com/office/drawing/2014/main" id="{3229A113-050B-2043-8485-6571491E5CA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3:16</a:t>
            </a:r>
          </a:p>
        </p:txBody>
      </p:sp>
      <p:sp>
        <p:nvSpPr>
          <p:cNvPr id="110" name="Rectangle 109">
            <a:extLst>
              <a:ext uri="{FF2B5EF4-FFF2-40B4-BE49-F238E27FC236}">
                <a16:creationId xmlns:a16="http://schemas.microsoft.com/office/drawing/2014/main" id="{D635BBDD-AE63-A84D-9C2A-AD44A9E5858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3:15</a:t>
            </a:r>
          </a:p>
        </p:txBody>
      </p:sp>
      <p:sp>
        <p:nvSpPr>
          <p:cNvPr id="111" name="Rectangle 110">
            <a:extLst>
              <a:ext uri="{FF2B5EF4-FFF2-40B4-BE49-F238E27FC236}">
                <a16:creationId xmlns:a16="http://schemas.microsoft.com/office/drawing/2014/main" id="{CD151D6E-BD6A-204E-BF72-ED2031274F2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3:14</a:t>
            </a:r>
          </a:p>
        </p:txBody>
      </p:sp>
      <p:sp>
        <p:nvSpPr>
          <p:cNvPr id="112" name="Rectangle 111">
            <a:extLst>
              <a:ext uri="{FF2B5EF4-FFF2-40B4-BE49-F238E27FC236}">
                <a16:creationId xmlns:a16="http://schemas.microsoft.com/office/drawing/2014/main" id="{256439A6-3C13-414D-9EE5-78FF7EF89CC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3:13</a:t>
            </a:r>
          </a:p>
        </p:txBody>
      </p:sp>
      <p:sp>
        <p:nvSpPr>
          <p:cNvPr id="113" name="Rectangle 112">
            <a:extLst>
              <a:ext uri="{FF2B5EF4-FFF2-40B4-BE49-F238E27FC236}">
                <a16:creationId xmlns:a16="http://schemas.microsoft.com/office/drawing/2014/main" id="{CA2200D5-6967-A746-826D-2D2DD386C6F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3:12</a:t>
            </a:r>
          </a:p>
        </p:txBody>
      </p:sp>
      <p:sp>
        <p:nvSpPr>
          <p:cNvPr id="114" name="Rectangle 113">
            <a:extLst>
              <a:ext uri="{FF2B5EF4-FFF2-40B4-BE49-F238E27FC236}">
                <a16:creationId xmlns:a16="http://schemas.microsoft.com/office/drawing/2014/main" id="{1F8A2757-C82B-0342-85FA-180357A65F9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3:11</a:t>
            </a:r>
          </a:p>
        </p:txBody>
      </p:sp>
      <p:sp>
        <p:nvSpPr>
          <p:cNvPr id="115" name="Rectangle 114">
            <a:extLst>
              <a:ext uri="{FF2B5EF4-FFF2-40B4-BE49-F238E27FC236}">
                <a16:creationId xmlns:a16="http://schemas.microsoft.com/office/drawing/2014/main" id="{DEE6BC63-A29B-3341-AD9C-FBD0FD75AFB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3:10</a:t>
            </a:r>
          </a:p>
        </p:txBody>
      </p:sp>
      <p:sp>
        <p:nvSpPr>
          <p:cNvPr id="116" name="Rectangle 115">
            <a:extLst>
              <a:ext uri="{FF2B5EF4-FFF2-40B4-BE49-F238E27FC236}">
                <a16:creationId xmlns:a16="http://schemas.microsoft.com/office/drawing/2014/main" id="{43CE831E-6DA4-E94A-A1D1-BC0AC260AE0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3:09</a:t>
            </a:r>
          </a:p>
        </p:txBody>
      </p:sp>
      <p:sp>
        <p:nvSpPr>
          <p:cNvPr id="117" name="Rectangle 116">
            <a:extLst>
              <a:ext uri="{FF2B5EF4-FFF2-40B4-BE49-F238E27FC236}">
                <a16:creationId xmlns:a16="http://schemas.microsoft.com/office/drawing/2014/main" id="{C0B24EF4-FD0A-9844-A11D-417EFF8B842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3:08</a:t>
            </a:r>
          </a:p>
        </p:txBody>
      </p:sp>
      <p:sp>
        <p:nvSpPr>
          <p:cNvPr id="118" name="Rectangle 117">
            <a:extLst>
              <a:ext uri="{FF2B5EF4-FFF2-40B4-BE49-F238E27FC236}">
                <a16:creationId xmlns:a16="http://schemas.microsoft.com/office/drawing/2014/main" id="{624C8CA2-AFB3-2E47-8423-E4A92FE7938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3:07</a:t>
            </a:r>
          </a:p>
        </p:txBody>
      </p:sp>
      <p:sp>
        <p:nvSpPr>
          <p:cNvPr id="119" name="Rectangle 118">
            <a:extLst>
              <a:ext uri="{FF2B5EF4-FFF2-40B4-BE49-F238E27FC236}">
                <a16:creationId xmlns:a16="http://schemas.microsoft.com/office/drawing/2014/main" id="{B1CC8598-BC88-164C-A5F3-4CF3BADDEBD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3:06</a:t>
            </a:r>
          </a:p>
        </p:txBody>
      </p:sp>
      <p:sp>
        <p:nvSpPr>
          <p:cNvPr id="120" name="Rectangle 119">
            <a:extLst>
              <a:ext uri="{FF2B5EF4-FFF2-40B4-BE49-F238E27FC236}">
                <a16:creationId xmlns:a16="http://schemas.microsoft.com/office/drawing/2014/main" id="{4CDC2AEA-9DFF-1F4D-90EE-93C91C48FC7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3:05</a:t>
            </a:r>
          </a:p>
        </p:txBody>
      </p:sp>
      <p:sp>
        <p:nvSpPr>
          <p:cNvPr id="121" name="Rectangle 120">
            <a:extLst>
              <a:ext uri="{FF2B5EF4-FFF2-40B4-BE49-F238E27FC236}">
                <a16:creationId xmlns:a16="http://schemas.microsoft.com/office/drawing/2014/main" id="{312AC8BC-DA92-AD4D-BD61-7FC3ABF1D8A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3:04</a:t>
            </a:r>
          </a:p>
        </p:txBody>
      </p:sp>
      <p:sp>
        <p:nvSpPr>
          <p:cNvPr id="122" name="Rectangle 121">
            <a:extLst>
              <a:ext uri="{FF2B5EF4-FFF2-40B4-BE49-F238E27FC236}">
                <a16:creationId xmlns:a16="http://schemas.microsoft.com/office/drawing/2014/main" id="{9C5A6184-BF81-554E-B95C-8F549FA825C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3:03</a:t>
            </a:r>
          </a:p>
        </p:txBody>
      </p:sp>
      <p:sp>
        <p:nvSpPr>
          <p:cNvPr id="123" name="Rectangle 122">
            <a:extLst>
              <a:ext uri="{FF2B5EF4-FFF2-40B4-BE49-F238E27FC236}">
                <a16:creationId xmlns:a16="http://schemas.microsoft.com/office/drawing/2014/main" id="{BCD6C2D9-E35E-6E4E-AAE2-0D174AAC4D3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3:02</a:t>
            </a:r>
          </a:p>
        </p:txBody>
      </p:sp>
      <p:sp>
        <p:nvSpPr>
          <p:cNvPr id="124" name="Rectangle 123">
            <a:extLst>
              <a:ext uri="{FF2B5EF4-FFF2-40B4-BE49-F238E27FC236}">
                <a16:creationId xmlns:a16="http://schemas.microsoft.com/office/drawing/2014/main" id="{06AB5AFA-425D-E14D-AB5B-9FD190875AB3}"/>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3:01</a:t>
            </a:r>
          </a:p>
        </p:txBody>
      </p:sp>
      <p:sp>
        <p:nvSpPr>
          <p:cNvPr id="125" name="Rectangle 124">
            <a:extLst>
              <a:ext uri="{FF2B5EF4-FFF2-40B4-BE49-F238E27FC236}">
                <a16:creationId xmlns:a16="http://schemas.microsoft.com/office/drawing/2014/main" id="{E126C03B-AEF5-3348-AA33-E838D2D586D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3:00</a:t>
            </a:r>
          </a:p>
        </p:txBody>
      </p:sp>
      <p:sp>
        <p:nvSpPr>
          <p:cNvPr id="126" name="Rectangle 125">
            <a:extLst>
              <a:ext uri="{FF2B5EF4-FFF2-40B4-BE49-F238E27FC236}">
                <a16:creationId xmlns:a16="http://schemas.microsoft.com/office/drawing/2014/main" id="{1A557587-5E56-064D-B525-D966CB5DACA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2:59</a:t>
            </a:r>
          </a:p>
        </p:txBody>
      </p:sp>
      <p:sp>
        <p:nvSpPr>
          <p:cNvPr id="127" name="Rectangle 126">
            <a:extLst>
              <a:ext uri="{FF2B5EF4-FFF2-40B4-BE49-F238E27FC236}">
                <a16:creationId xmlns:a16="http://schemas.microsoft.com/office/drawing/2014/main" id="{40CB6BF8-BCD6-6245-97D4-3E68B0B426C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2:58</a:t>
            </a:r>
          </a:p>
        </p:txBody>
      </p:sp>
      <p:sp>
        <p:nvSpPr>
          <p:cNvPr id="128" name="Rectangle 127">
            <a:extLst>
              <a:ext uri="{FF2B5EF4-FFF2-40B4-BE49-F238E27FC236}">
                <a16:creationId xmlns:a16="http://schemas.microsoft.com/office/drawing/2014/main" id="{B2328D19-9B0A-1845-8B50-7B39BF8DC52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2:57</a:t>
            </a:r>
          </a:p>
        </p:txBody>
      </p:sp>
      <p:sp>
        <p:nvSpPr>
          <p:cNvPr id="129" name="Rectangle 128">
            <a:extLst>
              <a:ext uri="{FF2B5EF4-FFF2-40B4-BE49-F238E27FC236}">
                <a16:creationId xmlns:a16="http://schemas.microsoft.com/office/drawing/2014/main" id="{449E168B-A98F-C44D-85DD-2FBC14B5BA4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2:56</a:t>
            </a:r>
          </a:p>
        </p:txBody>
      </p:sp>
      <p:sp>
        <p:nvSpPr>
          <p:cNvPr id="130" name="Rectangle 129">
            <a:extLst>
              <a:ext uri="{FF2B5EF4-FFF2-40B4-BE49-F238E27FC236}">
                <a16:creationId xmlns:a16="http://schemas.microsoft.com/office/drawing/2014/main" id="{3F0FF3CC-C931-A242-BA15-67F5DBE5E9C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2:55</a:t>
            </a:r>
          </a:p>
        </p:txBody>
      </p:sp>
      <p:sp>
        <p:nvSpPr>
          <p:cNvPr id="131" name="Rectangle 130">
            <a:extLst>
              <a:ext uri="{FF2B5EF4-FFF2-40B4-BE49-F238E27FC236}">
                <a16:creationId xmlns:a16="http://schemas.microsoft.com/office/drawing/2014/main" id="{9FAB1BB7-EFBE-C846-B82C-728DD5EC9AB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2:54</a:t>
            </a:r>
          </a:p>
        </p:txBody>
      </p:sp>
      <p:sp>
        <p:nvSpPr>
          <p:cNvPr id="132" name="Rectangle 131">
            <a:extLst>
              <a:ext uri="{FF2B5EF4-FFF2-40B4-BE49-F238E27FC236}">
                <a16:creationId xmlns:a16="http://schemas.microsoft.com/office/drawing/2014/main" id="{E019AD99-C451-6B47-97A6-52A2295F801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2:53</a:t>
            </a:r>
          </a:p>
        </p:txBody>
      </p:sp>
      <p:sp>
        <p:nvSpPr>
          <p:cNvPr id="133" name="Rectangle 132">
            <a:extLst>
              <a:ext uri="{FF2B5EF4-FFF2-40B4-BE49-F238E27FC236}">
                <a16:creationId xmlns:a16="http://schemas.microsoft.com/office/drawing/2014/main" id="{0C88B889-A2A0-934E-BF1A-B80470DF4AC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2:52</a:t>
            </a:r>
          </a:p>
        </p:txBody>
      </p:sp>
      <p:sp>
        <p:nvSpPr>
          <p:cNvPr id="134" name="Rectangle 133">
            <a:extLst>
              <a:ext uri="{FF2B5EF4-FFF2-40B4-BE49-F238E27FC236}">
                <a16:creationId xmlns:a16="http://schemas.microsoft.com/office/drawing/2014/main" id="{12829C2A-B31B-7049-9CF2-E9ADC6F52FF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2:51</a:t>
            </a:r>
          </a:p>
        </p:txBody>
      </p:sp>
      <p:sp>
        <p:nvSpPr>
          <p:cNvPr id="135" name="Rectangle 134">
            <a:extLst>
              <a:ext uri="{FF2B5EF4-FFF2-40B4-BE49-F238E27FC236}">
                <a16:creationId xmlns:a16="http://schemas.microsoft.com/office/drawing/2014/main" id="{5FD89954-C1EF-024B-8335-039E7FD9015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2:50</a:t>
            </a:r>
          </a:p>
        </p:txBody>
      </p:sp>
      <p:sp>
        <p:nvSpPr>
          <p:cNvPr id="136" name="Rectangle 135">
            <a:extLst>
              <a:ext uri="{FF2B5EF4-FFF2-40B4-BE49-F238E27FC236}">
                <a16:creationId xmlns:a16="http://schemas.microsoft.com/office/drawing/2014/main" id="{78063FC1-ECD3-AF46-9FE1-80A936023F3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2:49</a:t>
            </a:r>
          </a:p>
        </p:txBody>
      </p:sp>
      <p:sp>
        <p:nvSpPr>
          <p:cNvPr id="137" name="Rectangle 136">
            <a:extLst>
              <a:ext uri="{FF2B5EF4-FFF2-40B4-BE49-F238E27FC236}">
                <a16:creationId xmlns:a16="http://schemas.microsoft.com/office/drawing/2014/main" id="{93F7B042-DD2B-E442-B3C8-A4D3F3453D1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2:48</a:t>
            </a:r>
          </a:p>
        </p:txBody>
      </p:sp>
      <p:sp>
        <p:nvSpPr>
          <p:cNvPr id="138" name="Rectangle 137">
            <a:extLst>
              <a:ext uri="{FF2B5EF4-FFF2-40B4-BE49-F238E27FC236}">
                <a16:creationId xmlns:a16="http://schemas.microsoft.com/office/drawing/2014/main" id="{B06AF252-84FB-E849-80F6-98189E9298E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2:47</a:t>
            </a:r>
          </a:p>
        </p:txBody>
      </p:sp>
      <p:sp>
        <p:nvSpPr>
          <p:cNvPr id="139" name="Rectangle 138">
            <a:extLst>
              <a:ext uri="{FF2B5EF4-FFF2-40B4-BE49-F238E27FC236}">
                <a16:creationId xmlns:a16="http://schemas.microsoft.com/office/drawing/2014/main" id="{C14EB881-60BE-C148-9B82-0EB200FB277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2:46</a:t>
            </a:r>
          </a:p>
        </p:txBody>
      </p:sp>
      <p:sp>
        <p:nvSpPr>
          <p:cNvPr id="140" name="Rectangle 139">
            <a:extLst>
              <a:ext uri="{FF2B5EF4-FFF2-40B4-BE49-F238E27FC236}">
                <a16:creationId xmlns:a16="http://schemas.microsoft.com/office/drawing/2014/main" id="{35151E1D-1EDC-3B4B-B7CD-6F3EC540D3E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2:45</a:t>
            </a:r>
          </a:p>
        </p:txBody>
      </p:sp>
      <p:sp>
        <p:nvSpPr>
          <p:cNvPr id="141" name="Rectangle 140">
            <a:extLst>
              <a:ext uri="{FF2B5EF4-FFF2-40B4-BE49-F238E27FC236}">
                <a16:creationId xmlns:a16="http://schemas.microsoft.com/office/drawing/2014/main" id="{725D1466-05D2-104E-978A-82A783C99CF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2:44</a:t>
            </a:r>
          </a:p>
        </p:txBody>
      </p:sp>
      <p:sp>
        <p:nvSpPr>
          <p:cNvPr id="142" name="Rectangle 141">
            <a:extLst>
              <a:ext uri="{FF2B5EF4-FFF2-40B4-BE49-F238E27FC236}">
                <a16:creationId xmlns:a16="http://schemas.microsoft.com/office/drawing/2014/main" id="{1B67B616-E92D-F44C-974E-46118CCAA83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2:43</a:t>
            </a:r>
          </a:p>
        </p:txBody>
      </p:sp>
      <p:sp>
        <p:nvSpPr>
          <p:cNvPr id="143" name="Rectangle 142">
            <a:extLst>
              <a:ext uri="{FF2B5EF4-FFF2-40B4-BE49-F238E27FC236}">
                <a16:creationId xmlns:a16="http://schemas.microsoft.com/office/drawing/2014/main" id="{D7F8CE0A-8EE0-6644-807B-039EBD86719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2:42</a:t>
            </a:r>
          </a:p>
        </p:txBody>
      </p:sp>
      <p:sp>
        <p:nvSpPr>
          <p:cNvPr id="144" name="Rectangle 143">
            <a:extLst>
              <a:ext uri="{FF2B5EF4-FFF2-40B4-BE49-F238E27FC236}">
                <a16:creationId xmlns:a16="http://schemas.microsoft.com/office/drawing/2014/main" id="{C70BD922-F7BF-9340-A4BA-3741AB6D6D0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2:41</a:t>
            </a:r>
          </a:p>
        </p:txBody>
      </p:sp>
      <p:sp>
        <p:nvSpPr>
          <p:cNvPr id="145" name="Rectangle 144">
            <a:extLst>
              <a:ext uri="{FF2B5EF4-FFF2-40B4-BE49-F238E27FC236}">
                <a16:creationId xmlns:a16="http://schemas.microsoft.com/office/drawing/2014/main" id="{DAF5C3B2-9875-084E-A9EF-59241822143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2:40</a:t>
            </a:r>
          </a:p>
        </p:txBody>
      </p:sp>
      <p:sp>
        <p:nvSpPr>
          <p:cNvPr id="146" name="Rectangle 145">
            <a:extLst>
              <a:ext uri="{FF2B5EF4-FFF2-40B4-BE49-F238E27FC236}">
                <a16:creationId xmlns:a16="http://schemas.microsoft.com/office/drawing/2014/main" id="{490A91FF-0704-8949-89B9-49424B460D6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2:39</a:t>
            </a:r>
          </a:p>
        </p:txBody>
      </p:sp>
      <p:sp>
        <p:nvSpPr>
          <p:cNvPr id="147" name="Rectangle 146">
            <a:extLst>
              <a:ext uri="{FF2B5EF4-FFF2-40B4-BE49-F238E27FC236}">
                <a16:creationId xmlns:a16="http://schemas.microsoft.com/office/drawing/2014/main" id="{18AA2783-AD6F-6846-BADB-E16111D32A0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2:38</a:t>
            </a:r>
          </a:p>
        </p:txBody>
      </p:sp>
      <p:sp>
        <p:nvSpPr>
          <p:cNvPr id="148" name="Rectangle 147">
            <a:extLst>
              <a:ext uri="{FF2B5EF4-FFF2-40B4-BE49-F238E27FC236}">
                <a16:creationId xmlns:a16="http://schemas.microsoft.com/office/drawing/2014/main" id="{8889C9D7-AB47-5147-A022-80B74137474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2:37</a:t>
            </a:r>
          </a:p>
        </p:txBody>
      </p:sp>
      <p:sp>
        <p:nvSpPr>
          <p:cNvPr id="149" name="Rectangle 148">
            <a:extLst>
              <a:ext uri="{FF2B5EF4-FFF2-40B4-BE49-F238E27FC236}">
                <a16:creationId xmlns:a16="http://schemas.microsoft.com/office/drawing/2014/main" id="{D8B7ADE2-7EAC-784C-BB51-75DE7EB1093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2:36</a:t>
            </a:r>
          </a:p>
        </p:txBody>
      </p:sp>
      <p:sp>
        <p:nvSpPr>
          <p:cNvPr id="150" name="Rectangle 149">
            <a:extLst>
              <a:ext uri="{FF2B5EF4-FFF2-40B4-BE49-F238E27FC236}">
                <a16:creationId xmlns:a16="http://schemas.microsoft.com/office/drawing/2014/main" id="{C18510CB-72EB-D84F-9546-6B8B4A6A6AD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2:35</a:t>
            </a:r>
          </a:p>
        </p:txBody>
      </p:sp>
      <p:sp>
        <p:nvSpPr>
          <p:cNvPr id="151" name="Rectangle 150">
            <a:extLst>
              <a:ext uri="{FF2B5EF4-FFF2-40B4-BE49-F238E27FC236}">
                <a16:creationId xmlns:a16="http://schemas.microsoft.com/office/drawing/2014/main" id="{873A5D5B-9217-BA4F-970E-2480B170F99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2:34</a:t>
            </a:r>
          </a:p>
        </p:txBody>
      </p:sp>
      <p:sp>
        <p:nvSpPr>
          <p:cNvPr id="152" name="Rectangle 151">
            <a:extLst>
              <a:ext uri="{FF2B5EF4-FFF2-40B4-BE49-F238E27FC236}">
                <a16:creationId xmlns:a16="http://schemas.microsoft.com/office/drawing/2014/main" id="{022260F9-D1D7-3B4A-A5D1-3BF1290B2C0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2:33</a:t>
            </a:r>
          </a:p>
        </p:txBody>
      </p:sp>
      <p:sp>
        <p:nvSpPr>
          <p:cNvPr id="153" name="Rectangle 152">
            <a:extLst>
              <a:ext uri="{FF2B5EF4-FFF2-40B4-BE49-F238E27FC236}">
                <a16:creationId xmlns:a16="http://schemas.microsoft.com/office/drawing/2014/main" id="{2B1DFDBF-8D0B-7D4E-9268-F47C5DA0D51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2:32</a:t>
            </a:r>
          </a:p>
        </p:txBody>
      </p:sp>
      <p:sp>
        <p:nvSpPr>
          <p:cNvPr id="154" name="Rectangle 153">
            <a:extLst>
              <a:ext uri="{FF2B5EF4-FFF2-40B4-BE49-F238E27FC236}">
                <a16:creationId xmlns:a16="http://schemas.microsoft.com/office/drawing/2014/main" id="{B390E014-FCEF-094F-9D21-A7780B561F2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2:31</a:t>
            </a:r>
          </a:p>
        </p:txBody>
      </p:sp>
      <p:sp>
        <p:nvSpPr>
          <p:cNvPr id="155" name="Rectangle 154">
            <a:extLst>
              <a:ext uri="{FF2B5EF4-FFF2-40B4-BE49-F238E27FC236}">
                <a16:creationId xmlns:a16="http://schemas.microsoft.com/office/drawing/2014/main" id="{4DDA5D80-FA9B-034A-A12A-9B3AA16090F3}"/>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2:30</a:t>
            </a:r>
          </a:p>
        </p:txBody>
      </p:sp>
      <p:sp>
        <p:nvSpPr>
          <p:cNvPr id="156" name="Rectangle 155">
            <a:extLst>
              <a:ext uri="{FF2B5EF4-FFF2-40B4-BE49-F238E27FC236}">
                <a16:creationId xmlns:a16="http://schemas.microsoft.com/office/drawing/2014/main" id="{55B5E4BD-FE08-8444-A768-91315DB7728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2:29</a:t>
            </a:r>
          </a:p>
        </p:txBody>
      </p:sp>
      <p:sp>
        <p:nvSpPr>
          <p:cNvPr id="157" name="Rectangle 156">
            <a:extLst>
              <a:ext uri="{FF2B5EF4-FFF2-40B4-BE49-F238E27FC236}">
                <a16:creationId xmlns:a16="http://schemas.microsoft.com/office/drawing/2014/main" id="{C74ACDCC-0F14-464D-BE59-71AAF4E6F3B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2:28</a:t>
            </a:r>
          </a:p>
        </p:txBody>
      </p:sp>
      <p:sp>
        <p:nvSpPr>
          <p:cNvPr id="158" name="Rectangle 157">
            <a:extLst>
              <a:ext uri="{FF2B5EF4-FFF2-40B4-BE49-F238E27FC236}">
                <a16:creationId xmlns:a16="http://schemas.microsoft.com/office/drawing/2014/main" id="{314256AA-4BA3-344E-8ADB-56DC96382EF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2:27</a:t>
            </a:r>
          </a:p>
        </p:txBody>
      </p:sp>
      <p:sp>
        <p:nvSpPr>
          <p:cNvPr id="159" name="Rectangle 158">
            <a:extLst>
              <a:ext uri="{FF2B5EF4-FFF2-40B4-BE49-F238E27FC236}">
                <a16:creationId xmlns:a16="http://schemas.microsoft.com/office/drawing/2014/main" id="{EB0632C1-2A2A-4148-B2A0-F8028121310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2:26</a:t>
            </a:r>
          </a:p>
        </p:txBody>
      </p:sp>
      <p:sp>
        <p:nvSpPr>
          <p:cNvPr id="160" name="Rectangle 159">
            <a:extLst>
              <a:ext uri="{FF2B5EF4-FFF2-40B4-BE49-F238E27FC236}">
                <a16:creationId xmlns:a16="http://schemas.microsoft.com/office/drawing/2014/main" id="{E4980F24-4BA0-B14A-BCBD-E12723487DC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2:25</a:t>
            </a:r>
          </a:p>
        </p:txBody>
      </p:sp>
      <p:sp>
        <p:nvSpPr>
          <p:cNvPr id="161" name="Rectangle 160">
            <a:extLst>
              <a:ext uri="{FF2B5EF4-FFF2-40B4-BE49-F238E27FC236}">
                <a16:creationId xmlns:a16="http://schemas.microsoft.com/office/drawing/2014/main" id="{B6E015E8-63E5-D44C-98C3-115F5E3674A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2:24</a:t>
            </a:r>
          </a:p>
        </p:txBody>
      </p:sp>
      <p:sp>
        <p:nvSpPr>
          <p:cNvPr id="162" name="Rectangle 161">
            <a:extLst>
              <a:ext uri="{FF2B5EF4-FFF2-40B4-BE49-F238E27FC236}">
                <a16:creationId xmlns:a16="http://schemas.microsoft.com/office/drawing/2014/main" id="{7A8553DD-FAEA-7C47-9E05-3434B178FB0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2:23</a:t>
            </a:r>
          </a:p>
        </p:txBody>
      </p:sp>
      <p:sp>
        <p:nvSpPr>
          <p:cNvPr id="163" name="Rectangle 162">
            <a:extLst>
              <a:ext uri="{FF2B5EF4-FFF2-40B4-BE49-F238E27FC236}">
                <a16:creationId xmlns:a16="http://schemas.microsoft.com/office/drawing/2014/main" id="{6E1B69AC-DC61-504C-9232-1EC685F4C2D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2:22</a:t>
            </a:r>
          </a:p>
        </p:txBody>
      </p:sp>
      <p:sp>
        <p:nvSpPr>
          <p:cNvPr id="164" name="Rectangle 163">
            <a:extLst>
              <a:ext uri="{FF2B5EF4-FFF2-40B4-BE49-F238E27FC236}">
                <a16:creationId xmlns:a16="http://schemas.microsoft.com/office/drawing/2014/main" id="{FFAED1F2-97AC-6D4D-87C1-A0CFBFAA86C3}"/>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2:21</a:t>
            </a:r>
          </a:p>
        </p:txBody>
      </p:sp>
      <p:sp>
        <p:nvSpPr>
          <p:cNvPr id="165" name="Rectangle 164">
            <a:extLst>
              <a:ext uri="{FF2B5EF4-FFF2-40B4-BE49-F238E27FC236}">
                <a16:creationId xmlns:a16="http://schemas.microsoft.com/office/drawing/2014/main" id="{13454370-5A0B-F846-8B6C-F3BF38252DD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2:20</a:t>
            </a:r>
          </a:p>
        </p:txBody>
      </p:sp>
      <p:sp>
        <p:nvSpPr>
          <p:cNvPr id="166" name="Rectangle 165">
            <a:extLst>
              <a:ext uri="{FF2B5EF4-FFF2-40B4-BE49-F238E27FC236}">
                <a16:creationId xmlns:a16="http://schemas.microsoft.com/office/drawing/2014/main" id="{3AE71B04-72B0-1D49-832C-F205D0F52B4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2:19</a:t>
            </a:r>
          </a:p>
        </p:txBody>
      </p:sp>
      <p:sp>
        <p:nvSpPr>
          <p:cNvPr id="167" name="Rectangle 166">
            <a:extLst>
              <a:ext uri="{FF2B5EF4-FFF2-40B4-BE49-F238E27FC236}">
                <a16:creationId xmlns:a16="http://schemas.microsoft.com/office/drawing/2014/main" id="{D2A9E997-3F10-A34C-AF4D-CC07DD211CC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2:18</a:t>
            </a:r>
          </a:p>
        </p:txBody>
      </p:sp>
      <p:sp>
        <p:nvSpPr>
          <p:cNvPr id="168" name="Rectangle 167">
            <a:extLst>
              <a:ext uri="{FF2B5EF4-FFF2-40B4-BE49-F238E27FC236}">
                <a16:creationId xmlns:a16="http://schemas.microsoft.com/office/drawing/2014/main" id="{DB2930FC-49C6-934E-9B74-7E7CA2A6422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2:17</a:t>
            </a:r>
          </a:p>
        </p:txBody>
      </p:sp>
      <p:sp>
        <p:nvSpPr>
          <p:cNvPr id="169" name="Rectangle 168">
            <a:extLst>
              <a:ext uri="{FF2B5EF4-FFF2-40B4-BE49-F238E27FC236}">
                <a16:creationId xmlns:a16="http://schemas.microsoft.com/office/drawing/2014/main" id="{17AB17DD-3588-6D45-A1A1-7DCC6587D97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2:16</a:t>
            </a:r>
          </a:p>
        </p:txBody>
      </p:sp>
      <p:sp>
        <p:nvSpPr>
          <p:cNvPr id="170" name="Rectangle 169">
            <a:extLst>
              <a:ext uri="{FF2B5EF4-FFF2-40B4-BE49-F238E27FC236}">
                <a16:creationId xmlns:a16="http://schemas.microsoft.com/office/drawing/2014/main" id="{ED54FDD0-41DE-3D4D-B3F2-44F71CF40D7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2:15</a:t>
            </a:r>
          </a:p>
        </p:txBody>
      </p:sp>
      <p:sp>
        <p:nvSpPr>
          <p:cNvPr id="171" name="Rectangle 170">
            <a:extLst>
              <a:ext uri="{FF2B5EF4-FFF2-40B4-BE49-F238E27FC236}">
                <a16:creationId xmlns:a16="http://schemas.microsoft.com/office/drawing/2014/main" id="{094C68C9-9B58-6946-892F-500E082FFAF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2:14</a:t>
            </a:r>
          </a:p>
        </p:txBody>
      </p:sp>
      <p:sp>
        <p:nvSpPr>
          <p:cNvPr id="172" name="Rectangle 171">
            <a:extLst>
              <a:ext uri="{FF2B5EF4-FFF2-40B4-BE49-F238E27FC236}">
                <a16:creationId xmlns:a16="http://schemas.microsoft.com/office/drawing/2014/main" id="{D299626D-47C1-344D-A5BE-283B68B9CBF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2:13</a:t>
            </a:r>
          </a:p>
        </p:txBody>
      </p:sp>
      <p:sp>
        <p:nvSpPr>
          <p:cNvPr id="173" name="Rectangle 172">
            <a:extLst>
              <a:ext uri="{FF2B5EF4-FFF2-40B4-BE49-F238E27FC236}">
                <a16:creationId xmlns:a16="http://schemas.microsoft.com/office/drawing/2014/main" id="{EDE1EF3E-4271-EE4D-B2A8-C4FA54506ED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2:12</a:t>
            </a:r>
          </a:p>
        </p:txBody>
      </p:sp>
      <p:sp>
        <p:nvSpPr>
          <p:cNvPr id="174" name="Rectangle 173">
            <a:extLst>
              <a:ext uri="{FF2B5EF4-FFF2-40B4-BE49-F238E27FC236}">
                <a16:creationId xmlns:a16="http://schemas.microsoft.com/office/drawing/2014/main" id="{2A176AAA-5604-8643-B398-EA65252F335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2:11</a:t>
            </a:r>
          </a:p>
        </p:txBody>
      </p:sp>
      <p:sp>
        <p:nvSpPr>
          <p:cNvPr id="175" name="Rectangle 174">
            <a:extLst>
              <a:ext uri="{FF2B5EF4-FFF2-40B4-BE49-F238E27FC236}">
                <a16:creationId xmlns:a16="http://schemas.microsoft.com/office/drawing/2014/main" id="{665D3CCB-A3B1-EA47-9236-B6B36B0E249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2:10</a:t>
            </a:r>
          </a:p>
        </p:txBody>
      </p:sp>
      <p:sp>
        <p:nvSpPr>
          <p:cNvPr id="176" name="Rectangle 175">
            <a:extLst>
              <a:ext uri="{FF2B5EF4-FFF2-40B4-BE49-F238E27FC236}">
                <a16:creationId xmlns:a16="http://schemas.microsoft.com/office/drawing/2014/main" id="{B7C8E517-2665-D944-A513-8B7264C1329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2:09</a:t>
            </a:r>
          </a:p>
        </p:txBody>
      </p:sp>
      <p:sp>
        <p:nvSpPr>
          <p:cNvPr id="177" name="Rectangle 176">
            <a:extLst>
              <a:ext uri="{FF2B5EF4-FFF2-40B4-BE49-F238E27FC236}">
                <a16:creationId xmlns:a16="http://schemas.microsoft.com/office/drawing/2014/main" id="{A5CDE964-E54C-AB42-9B70-B6D5C1DE99F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2:08</a:t>
            </a:r>
          </a:p>
        </p:txBody>
      </p:sp>
      <p:sp>
        <p:nvSpPr>
          <p:cNvPr id="178" name="Rectangle 177">
            <a:extLst>
              <a:ext uri="{FF2B5EF4-FFF2-40B4-BE49-F238E27FC236}">
                <a16:creationId xmlns:a16="http://schemas.microsoft.com/office/drawing/2014/main" id="{90076B8B-77CE-784A-81F5-A822A03B1C6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2:07</a:t>
            </a:r>
          </a:p>
        </p:txBody>
      </p:sp>
      <p:sp>
        <p:nvSpPr>
          <p:cNvPr id="179" name="Rectangle 178">
            <a:extLst>
              <a:ext uri="{FF2B5EF4-FFF2-40B4-BE49-F238E27FC236}">
                <a16:creationId xmlns:a16="http://schemas.microsoft.com/office/drawing/2014/main" id="{A2F06013-53EB-9044-B120-44E929B8E48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2:06</a:t>
            </a:r>
          </a:p>
        </p:txBody>
      </p:sp>
      <p:sp>
        <p:nvSpPr>
          <p:cNvPr id="180" name="Rectangle 179">
            <a:extLst>
              <a:ext uri="{FF2B5EF4-FFF2-40B4-BE49-F238E27FC236}">
                <a16:creationId xmlns:a16="http://schemas.microsoft.com/office/drawing/2014/main" id="{762C6875-62D6-0548-B7FC-3B6AC59FED4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2:05</a:t>
            </a:r>
          </a:p>
        </p:txBody>
      </p:sp>
      <p:sp>
        <p:nvSpPr>
          <p:cNvPr id="181" name="Rectangle 180">
            <a:extLst>
              <a:ext uri="{FF2B5EF4-FFF2-40B4-BE49-F238E27FC236}">
                <a16:creationId xmlns:a16="http://schemas.microsoft.com/office/drawing/2014/main" id="{F8D17633-DF81-CE47-8CE5-EB767AF326C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2:04</a:t>
            </a:r>
          </a:p>
        </p:txBody>
      </p:sp>
      <p:sp>
        <p:nvSpPr>
          <p:cNvPr id="182" name="Rectangle 181">
            <a:extLst>
              <a:ext uri="{FF2B5EF4-FFF2-40B4-BE49-F238E27FC236}">
                <a16:creationId xmlns:a16="http://schemas.microsoft.com/office/drawing/2014/main" id="{582CD8D0-F586-B140-B3DF-851E861A93B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2:03</a:t>
            </a:r>
          </a:p>
        </p:txBody>
      </p:sp>
      <p:sp>
        <p:nvSpPr>
          <p:cNvPr id="183" name="Rectangle 182">
            <a:extLst>
              <a:ext uri="{FF2B5EF4-FFF2-40B4-BE49-F238E27FC236}">
                <a16:creationId xmlns:a16="http://schemas.microsoft.com/office/drawing/2014/main" id="{412016DA-1EB1-3F41-8A41-B061891DDC2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2:02</a:t>
            </a:r>
          </a:p>
        </p:txBody>
      </p:sp>
      <p:sp>
        <p:nvSpPr>
          <p:cNvPr id="184" name="Rectangle 183">
            <a:extLst>
              <a:ext uri="{FF2B5EF4-FFF2-40B4-BE49-F238E27FC236}">
                <a16:creationId xmlns:a16="http://schemas.microsoft.com/office/drawing/2014/main" id="{31DC4E22-C190-4947-9D3A-978E71044DD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2:01</a:t>
            </a:r>
          </a:p>
        </p:txBody>
      </p:sp>
      <p:sp>
        <p:nvSpPr>
          <p:cNvPr id="185" name="Rectangle 184">
            <a:extLst>
              <a:ext uri="{FF2B5EF4-FFF2-40B4-BE49-F238E27FC236}">
                <a16:creationId xmlns:a16="http://schemas.microsoft.com/office/drawing/2014/main" id="{0C0E5B25-4E4F-0A4B-9E55-0183181CBFA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2:00</a:t>
            </a:r>
          </a:p>
        </p:txBody>
      </p:sp>
      <p:sp>
        <p:nvSpPr>
          <p:cNvPr id="186" name="Rectangle 185">
            <a:extLst>
              <a:ext uri="{FF2B5EF4-FFF2-40B4-BE49-F238E27FC236}">
                <a16:creationId xmlns:a16="http://schemas.microsoft.com/office/drawing/2014/main" id="{56B6D5B6-F0D0-3640-9225-BC986383D5B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1:59</a:t>
            </a:r>
          </a:p>
        </p:txBody>
      </p:sp>
      <p:sp>
        <p:nvSpPr>
          <p:cNvPr id="187" name="Rectangle 186">
            <a:extLst>
              <a:ext uri="{FF2B5EF4-FFF2-40B4-BE49-F238E27FC236}">
                <a16:creationId xmlns:a16="http://schemas.microsoft.com/office/drawing/2014/main" id="{A746061A-FF50-5F44-9E22-F470793776E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1:58</a:t>
            </a:r>
          </a:p>
        </p:txBody>
      </p:sp>
      <p:sp>
        <p:nvSpPr>
          <p:cNvPr id="188" name="Rectangle 187">
            <a:extLst>
              <a:ext uri="{FF2B5EF4-FFF2-40B4-BE49-F238E27FC236}">
                <a16:creationId xmlns:a16="http://schemas.microsoft.com/office/drawing/2014/main" id="{F060C254-4AB1-7245-850D-4961854C8633}"/>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1:57</a:t>
            </a:r>
          </a:p>
        </p:txBody>
      </p:sp>
      <p:sp>
        <p:nvSpPr>
          <p:cNvPr id="189" name="Rectangle 188">
            <a:extLst>
              <a:ext uri="{FF2B5EF4-FFF2-40B4-BE49-F238E27FC236}">
                <a16:creationId xmlns:a16="http://schemas.microsoft.com/office/drawing/2014/main" id="{83856BEC-0590-9145-8190-63637AFD637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1:56</a:t>
            </a:r>
          </a:p>
        </p:txBody>
      </p:sp>
      <p:sp>
        <p:nvSpPr>
          <p:cNvPr id="190" name="Rectangle 189">
            <a:extLst>
              <a:ext uri="{FF2B5EF4-FFF2-40B4-BE49-F238E27FC236}">
                <a16:creationId xmlns:a16="http://schemas.microsoft.com/office/drawing/2014/main" id="{445ADA0E-E7B9-CB43-9B03-4670C3D0A4E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1:55</a:t>
            </a:r>
          </a:p>
        </p:txBody>
      </p:sp>
      <p:sp>
        <p:nvSpPr>
          <p:cNvPr id="191" name="Rectangle 190">
            <a:extLst>
              <a:ext uri="{FF2B5EF4-FFF2-40B4-BE49-F238E27FC236}">
                <a16:creationId xmlns:a16="http://schemas.microsoft.com/office/drawing/2014/main" id="{66121135-3015-C841-876E-C42A41BF62E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1:54</a:t>
            </a:r>
          </a:p>
        </p:txBody>
      </p:sp>
      <p:sp>
        <p:nvSpPr>
          <p:cNvPr id="192" name="Rectangle 191">
            <a:extLst>
              <a:ext uri="{FF2B5EF4-FFF2-40B4-BE49-F238E27FC236}">
                <a16:creationId xmlns:a16="http://schemas.microsoft.com/office/drawing/2014/main" id="{9689D7FC-01A0-5241-9E4D-EC4FD2D63B3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1:53</a:t>
            </a:r>
          </a:p>
        </p:txBody>
      </p:sp>
      <p:sp>
        <p:nvSpPr>
          <p:cNvPr id="193" name="Rectangle 192">
            <a:extLst>
              <a:ext uri="{FF2B5EF4-FFF2-40B4-BE49-F238E27FC236}">
                <a16:creationId xmlns:a16="http://schemas.microsoft.com/office/drawing/2014/main" id="{9D57B79D-3D13-8242-B721-4B2BDB2E2FB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1:52</a:t>
            </a:r>
          </a:p>
        </p:txBody>
      </p:sp>
      <p:sp>
        <p:nvSpPr>
          <p:cNvPr id="194" name="Rectangle 193">
            <a:extLst>
              <a:ext uri="{FF2B5EF4-FFF2-40B4-BE49-F238E27FC236}">
                <a16:creationId xmlns:a16="http://schemas.microsoft.com/office/drawing/2014/main" id="{77B762A3-DBD9-AE49-8272-75C8AEE6842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1:51</a:t>
            </a:r>
          </a:p>
        </p:txBody>
      </p:sp>
      <p:sp>
        <p:nvSpPr>
          <p:cNvPr id="195" name="Rectangle 194">
            <a:extLst>
              <a:ext uri="{FF2B5EF4-FFF2-40B4-BE49-F238E27FC236}">
                <a16:creationId xmlns:a16="http://schemas.microsoft.com/office/drawing/2014/main" id="{C4FF704D-DDF6-E44F-B9D6-914BC241F31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1:50</a:t>
            </a:r>
          </a:p>
        </p:txBody>
      </p:sp>
      <p:sp>
        <p:nvSpPr>
          <p:cNvPr id="196" name="Rectangle 195">
            <a:extLst>
              <a:ext uri="{FF2B5EF4-FFF2-40B4-BE49-F238E27FC236}">
                <a16:creationId xmlns:a16="http://schemas.microsoft.com/office/drawing/2014/main" id="{28DCAAC7-AA87-BC43-BE02-98B2CAC8E1D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1:49</a:t>
            </a:r>
          </a:p>
        </p:txBody>
      </p:sp>
      <p:sp>
        <p:nvSpPr>
          <p:cNvPr id="197" name="Rectangle 196">
            <a:extLst>
              <a:ext uri="{FF2B5EF4-FFF2-40B4-BE49-F238E27FC236}">
                <a16:creationId xmlns:a16="http://schemas.microsoft.com/office/drawing/2014/main" id="{3B505492-6E68-DB44-91AA-2C9F2B161F8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1:48</a:t>
            </a:r>
          </a:p>
        </p:txBody>
      </p:sp>
      <p:sp>
        <p:nvSpPr>
          <p:cNvPr id="198" name="Rectangle 197">
            <a:extLst>
              <a:ext uri="{FF2B5EF4-FFF2-40B4-BE49-F238E27FC236}">
                <a16:creationId xmlns:a16="http://schemas.microsoft.com/office/drawing/2014/main" id="{88B6F589-409A-FB4A-A7E6-01EB5B7A9D0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1:47</a:t>
            </a:r>
          </a:p>
        </p:txBody>
      </p:sp>
      <p:sp>
        <p:nvSpPr>
          <p:cNvPr id="199" name="Rectangle 198">
            <a:extLst>
              <a:ext uri="{FF2B5EF4-FFF2-40B4-BE49-F238E27FC236}">
                <a16:creationId xmlns:a16="http://schemas.microsoft.com/office/drawing/2014/main" id="{5B66B194-8F27-5B49-AEF9-CA4C0CBA4CE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1:46</a:t>
            </a:r>
          </a:p>
        </p:txBody>
      </p:sp>
      <p:sp>
        <p:nvSpPr>
          <p:cNvPr id="200" name="Rectangle 199">
            <a:extLst>
              <a:ext uri="{FF2B5EF4-FFF2-40B4-BE49-F238E27FC236}">
                <a16:creationId xmlns:a16="http://schemas.microsoft.com/office/drawing/2014/main" id="{271CFDF2-972C-4642-B6FE-8F460D28CDC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1:45</a:t>
            </a:r>
          </a:p>
        </p:txBody>
      </p:sp>
      <p:sp>
        <p:nvSpPr>
          <p:cNvPr id="201" name="Rectangle 200">
            <a:extLst>
              <a:ext uri="{FF2B5EF4-FFF2-40B4-BE49-F238E27FC236}">
                <a16:creationId xmlns:a16="http://schemas.microsoft.com/office/drawing/2014/main" id="{BED52ED7-8BE3-114B-BD17-B4C8C9CF291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1:44</a:t>
            </a:r>
          </a:p>
        </p:txBody>
      </p:sp>
      <p:sp>
        <p:nvSpPr>
          <p:cNvPr id="202" name="Rectangle 201">
            <a:extLst>
              <a:ext uri="{FF2B5EF4-FFF2-40B4-BE49-F238E27FC236}">
                <a16:creationId xmlns:a16="http://schemas.microsoft.com/office/drawing/2014/main" id="{36CD8296-5648-5C45-8B68-F882EEDE9F0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1:43</a:t>
            </a:r>
          </a:p>
        </p:txBody>
      </p:sp>
      <p:sp>
        <p:nvSpPr>
          <p:cNvPr id="203" name="Rectangle 202">
            <a:extLst>
              <a:ext uri="{FF2B5EF4-FFF2-40B4-BE49-F238E27FC236}">
                <a16:creationId xmlns:a16="http://schemas.microsoft.com/office/drawing/2014/main" id="{2B9DEE7F-D221-8240-BCC8-A504C9E4F12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1:42</a:t>
            </a:r>
          </a:p>
        </p:txBody>
      </p:sp>
      <p:sp>
        <p:nvSpPr>
          <p:cNvPr id="204" name="Rectangle 203">
            <a:extLst>
              <a:ext uri="{FF2B5EF4-FFF2-40B4-BE49-F238E27FC236}">
                <a16:creationId xmlns:a16="http://schemas.microsoft.com/office/drawing/2014/main" id="{480BAD88-1EBF-2849-9DEB-CF66136FA87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1:41</a:t>
            </a:r>
          </a:p>
        </p:txBody>
      </p:sp>
      <p:sp>
        <p:nvSpPr>
          <p:cNvPr id="205" name="Rectangle 204">
            <a:extLst>
              <a:ext uri="{FF2B5EF4-FFF2-40B4-BE49-F238E27FC236}">
                <a16:creationId xmlns:a16="http://schemas.microsoft.com/office/drawing/2014/main" id="{B357D7A5-EC14-3B48-B910-58C89062838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1:40</a:t>
            </a:r>
          </a:p>
        </p:txBody>
      </p:sp>
      <p:sp>
        <p:nvSpPr>
          <p:cNvPr id="206" name="Rectangle 205">
            <a:extLst>
              <a:ext uri="{FF2B5EF4-FFF2-40B4-BE49-F238E27FC236}">
                <a16:creationId xmlns:a16="http://schemas.microsoft.com/office/drawing/2014/main" id="{614FD933-CF5B-FF43-8AA4-218925F4753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1:39</a:t>
            </a:r>
          </a:p>
        </p:txBody>
      </p:sp>
      <p:sp>
        <p:nvSpPr>
          <p:cNvPr id="207" name="Rectangle 206">
            <a:extLst>
              <a:ext uri="{FF2B5EF4-FFF2-40B4-BE49-F238E27FC236}">
                <a16:creationId xmlns:a16="http://schemas.microsoft.com/office/drawing/2014/main" id="{D53BD890-D8C6-904C-9E49-98015D1470D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1:38</a:t>
            </a:r>
          </a:p>
        </p:txBody>
      </p:sp>
      <p:sp>
        <p:nvSpPr>
          <p:cNvPr id="208" name="Rectangle 207">
            <a:extLst>
              <a:ext uri="{FF2B5EF4-FFF2-40B4-BE49-F238E27FC236}">
                <a16:creationId xmlns:a16="http://schemas.microsoft.com/office/drawing/2014/main" id="{6B5D6ABC-22DA-9A4B-B434-F14A70856EE3}"/>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1:37</a:t>
            </a:r>
          </a:p>
        </p:txBody>
      </p:sp>
      <p:sp>
        <p:nvSpPr>
          <p:cNvPr id="209" name="Rectangle 208">
            <a:extLst>
              <a:ext uri="{FF2B5EF4-FFF2-40B4-BE49-F238E27FC236}">
                <a16:creationId xmlns:a16="http://schemas.microsoft.com/office/drawing/2014/main" id="{85E842A9-0BA2-2145-AEFF-F23FE466E6E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1:36</a:t>
            </a:r>
          </a:p>
        </p:txBody>
      </p:sp>
      <p:sp>
        <p:nvSpPr>
          <p:cNvPr id="210" name="Rectangle 209">
            <a:extLst>
              <a:ext uri="{FF2B5EF4-FFF2-40B4-BE49-F238E27FC236}">
                <a16:creationId xmlns:a16="http://schemas.microsoft.com/office/drawing/2014/main" id="{75C16F1E-7DEB-C54A-94A3-7546455B3B3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1:35</a:t>
            </a:r>
          </a:p>
        </p:txBody>
      </p:sp>
      <p:sp>
        <p:nvSpPr>
          <p:cNvPr id="211" name="Rectangle 210">
            <a:extLst>
              <a:ext uri="{FF2B5EF4-FFF2-40B4-BE49-F238E27FC236}">
                <a16:creationId xmlns:a16="http://schemas.microsoft.com/office/drawing/2014/main" id="{4E87717A-FD22-D04E-ADE5-9E5A3C5F370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1:34</a:t>
            </a:r>
          </a:p>
        </p:txBody>
      </p:sp>
      <p:sp>
        <p:nvSpPr>
          <p:cNvPr id="212" name="Rectangle 211">
            <a:extLst>
              <a:ext uri="{FF2B5EF4-FFF2-40B4-BE49-F238E27FC236}">
                <a16:creationId xmlns:a16="http://schemas.microsoft.com/office/drawing/2014/main" id="{AFBCAA49-3F1C-F04C-8DEE-10FA8A49B60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1:33</a:t>
            </a:r>
          </a:p>
        </p:txBody>
      </p:sp>
      <p:sp>
        <p:nvSpPr>
          <p:cNvPr id="213" name="Rectangle 212">
            <a:extLst>
              <a:ext uri="{FF2B5EF4-FFF2-40B4-BE49-F238E27FC236}">
                <a16:creationId xmlns:a16="http://schemas.microsoft.com/office/drawing/2014/main" id="{E06078D1-AC45-A343-8782-F2E76EDDE0F3}"/>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1:32</a:t>
            </a:r>
          </a:p>
        </p:txBody>
      </p:sp>
      <p:sp>
        <p:nvSpPr>
          <p:cNvPr id="214" name="Rectangle 213">
            <a:extLst>
              <a:ext uri="{FF2B5EF4-FFF2-40B4-BE49-F238E27FC236}">
                <a16:creationId xmlns:a16="http://schemas.microsoft.com/office/drawing/2014/main" id="{343D680B-6B1F-6543-8C60-F5876B2B0B6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1:31</a:t>
            </a:r>
          </a:p>
        </p:txBody>
      </p:sp>
      <p:sp>
        <p:nvSpPr>
          <p:cNvPr id="215" name="Rectangle 214">
            <a:extLst>
              <a:ext uri="{FF2B5EF4-FFF2-40B4-BE49-F238E27FC236}">
                <a16:creationId xmlns:a16="http://schemas.microsoft.com/office/drawing/2014/main" id="{4FD832F3-1E17-B241-8BC9-1257D6BBA1C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1:30</a:t>
            </a:r>
          </a:p>
        </p:txBody>
      </p:sp>
      <p:sp>
        <p:nvSpPr>
          <p:cNvPr id="216" name="Rectangle 215">
            <a:extLst>
              <a:ext uri="{FF2B5EF4-FFF2-40B4-BE49-F238E27FC236}">
                <a16:creationId xmlns:a16="http://schemas.microsoft.com/office/drawing/2014/main" id="{7D908B11-5347-3343-97AF-016CA113B83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1:29</a:t>
            </a:r>
          </a:p>
        </p:txBody>
      </p:sp>
      <p:sp>
        <p:nvSpPr>
          <p:cNvPr id="217" name="Rectangle 216">
            <a:extLst>
              <a:ext uri="{FF2B5EF4-FFF2-40B4-BE49-F238E27FC236}">
                <a16:creationId xmlns:a16="http://schemas.microsoft.com/office/drawing/2014/main" id="{2A504830-C275-1941-9044-38D53BE0EA2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1:28</a:t>
            </a:r>
          </a:p>
        </p:txBody>
      </p:sp>
      <p:sp>
        <p:nvSpPr>
          <p:cNvPr id="218" name="Rectangle 217">
            <a:extLst>
              <a:ext uri="{FF2B5EF4-FFF2-40B4-BE49-F238E27FC236}">
                <a16:creationId xmlns:a16="http://schemas.microsoft.com/office/drawing/2014/main" id="{186556CB-F3AD-924F-B37E-84D08E7959C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1:27</a:t>
            </a:r>
          </a:p>
        </p:txBody>
      </p:sp>
      <p:sp>
        <p:nvSpPr>
          <p:cNvPr id="219" name="Rectangle 218">
            <a:extLst>
              <a:ext uri="{FF2B5EF4-FFF2-40B4-BE49-F238E27FC236}">
                <a16:creationId xmlns:a16="http://schemas.microsoft.com/office/drawing/2014/main" id="{F7DCD4AF-D097-0B40-B319-E16DBCB43CE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1:26</a:t>
            </a:r>
          </a:p>
        </p:txBody>
      </p:sp>
      <p:sp>
        <p:nvSpPr>
          <p:cNvPr id="220" name="Rectangle 219">
            <a:extLst>
              <a:ext uri="{FF2B5EF4-FFF2-40B4-BE49-F238E27FC236}">
                <a16:creationId xmlns:a16="http://schemas.microsoft.com/office/drawing/2014/main" id="{6C6DE44C-973C-384E-9F30-3181B3932EF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1:25</a:t>
            </a:r>
          </a:p>
        </p:txBody>
      </p:sp>
      <p:sp>
        <p:nvSpPr>
          <p:cNvPr id="221" name="Rectangle 220">
            <a:extLst>
              <a:ext uri="{FF2B5EF4-FFF2-40B4-BE49-F238E27FC236}">
                <a16:creationId xmlns:a16="http://schemas.microsoft.com/office/drawing/2014/main" id="{CCBED790-8E3A-634C-B472-5AD78690A6B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1:24</a:t>
            </a:r>
          </a:p>
        </p:txBody>
      </p:sp>
      <p:sp>
        <p:nvSpPr>
          <p:cNvPr id="222" name="Rectangle 221">
            <a:extLst>
              <a:ext uri="{FF2B5EF4-FFF2-40B4-BE49-F238E27FC236}">
                <a16:creationId xmlns:a16="http://schemas.microsoft.com/office/drawing/2014/main" id="{662E7711-5552-BD44-891A-1984A73702C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1:23</a:t>
            </a:r>
          </a:p>
        </p:txBody>
      </p:sp>
      <p:sp>
        <p:nvSpPr>
          <p:cNvPr id="223" name="Rectangle 222">
            <a:extLst>
              <a:ext uri="{FF2B5EF4-FFF2-40B4-BE49-F238E27FC236}">
                <a16:creationId xmlns:a16="http://schemas.microsoft.com/office/drawing/2014/main" id="{D072ADD7-C2E7-D848-8C7B-6E1234BFB09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1:22</a:t>
            </a:r>
          </a:p>
        </p:txBody>
      </p:sp>
      <p:sp>
        <p:nvSpPr>
          <p:cNvPr id="224" name="Rectangle 223">
            <a:extLst>
              <a:ext uri="{FF2B5EF4-FFF2-40B4-BE49-F238E27FC236}">
                <a16:creationId xmlns:a16="http://schemas.microsoft.com/office/drawing/2014/main" id="{8CBD9FBD-420C-3E46-B8E8-1EB34C090EA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1:21</a:t>
            </a:r>
          </a:p>
        </p:txBody>
      </p:sp>
      <p:sp>
        <p:nvSpPr>
          <p:cNvPr id="225" name="Rectangle 224">
            <a:extLst>
              <a:ext uri="{FF2B5EF4-FFF2-40B4-BE49-F238E27FC236}">
                <a16:creationId xmlns:a16="http://schemas.microsoft.com/office/drawing/2014/main" id="{FCDDBA62-CDE1-E24E-B5AF-BB1894B80A6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1:20</a:t>
            </a:r>
          </a:p>
        </p:txBody>
      </p:sp>
      <p:sp>
        <p:nvSpPr>
          <p:cNvPr id="226" name="Rectangle 225">
            <a:extLst>
              <a:ext uri="{FF2B5EF4-FFF2-40B4-BE49-F238E27FC236}">
                <a16:creationId xmlns:a16="http://schemas.microsoft.com/office/drawing/2014/main" id="{5D2D30A9-9B9A-C147-BC8B-9C64809E7A1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1:19</a:t>
            </a:r>
          </a:p>
        </p:txBody>
      </p:sp>
      <p:sp>
        <p:nvSpPr>
          <p:cNvPr id="227" name="Rectangle 226">
            <a:extLst>
              <a:ext uri="{FF2B5EF4-FFF2-40B4-BE49-F238E27FC236}">
                <a16:creationId xmlns:a16="http://schemas.microsoft.com/office/drawing/2014/main" id="{FFA4CCE0-C781-324D-99DC-1A368AC5BEE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1:18</a:t>
            </a:r>
          </a:p>
        </p:txBody>
      </p:sp>
      <p:sp>
        <p:nvSpPr>
          <p:cNvPr id="228" name="Rectangle 227">
            <a:extLst>
              <a:ext uri="{FF2B5EF4-FFF2-40B4-BE49-F238E27FC236}">
                <a16:creationId xmlns:a16="http://schemas.microsoft.com/office/drawing/2014/main" id="{9F4EAD5C-EEE4-094A-9ECF-19DA4943E67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1:17</a:t>
            </a:r>
          </a:p>
        </p:txBody>
      </p:sp>
      <p:sp>
        <p:nvSpPr>
          <p:cNvPr id="229" name="Rectangle 228">
            <a:extLst>
              <a:ext uri="{FF2B5EF4-FFF2-40B4-BE49-F238E27FC236}">
                <a16:creationId xmlns:a16="http://schemas.microsoft.com/office/drawing/2014/main" id="{3A084047-7641-114F-8D26-200D1B31D5B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1:16</a:t>
            </a:r>
          </a:p>
        </p:txBody>
      </p:sp>
      <p:sp>
        <p:nvSpPr>
          <p:cNvPr id="230" name="Rectangle 229">
            <a:extLst>
              <a:ext uri="{FF2B5EF4-FFF2-40B4-BE49-F238E27FC236}">
                <a16:creationId xmlns:a16="http://schemas.microsoft.com/office/drawing/2014/main" id="{BEC5EFC8-75E6-6F48-A0F0-B45FBD164CE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1:15</a:t>
            </a:r>
          </a:p>
        </p:txBody>
      </p:sp>
      <p:sp>
        <p:nvSpPr>
          <p:cNvPr id="231" name="Rectangle 230">
            <a:extLst>
              <a:ext uri="{FF2B5EF4-FFF2-40B4-BE49-F238E27FC236}">
                <a16:creationId xmlns:a16="http://schemas.microsoft.com/office/drawing/2014/main" id="{17CFBF42-7318-F34F-B387-DC42B9D7F7E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1:14</a:t>
            </a:r>
          </a:p>
        </p:txBody>
      </p:sp>
      <p:sp>
        <p:nvSpPr>
          <p:cNvPr id="232" name="Rectangle 231">
            <a:extLst>
              <a:ext uri="{FF2B5EF4-FFF2-40B4-BE49-F238E27FC236}">
                <a16:creationId xmlns:a16="http://schemas.microsoft.com/office/drawing/2014/main" id="{48F551CA-C536-B546-A177-337BE139420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1:13</a:t>
            </a:r>
          </a:p>
        </p:txBody>
      </p:sp>
      <p:sp>
        <p:nvSpPr>
          <p:cNvPr id="233" name="Rectangle 232">
            <a:extLst>
              <a:ext uri="{FF2B5EF4-FFF2-40B4-BE49-F238E27FC236}">
                <a16:creationId xmlns:a16="http://schemas.microsoft.com/office/drawing/2014/main" id="{DC1FFFD3-20A2-054E-991C-B3A9060F482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1:12</a:t>
            </a:r>
          </a:p>
        </p:txBody>
      </p:sp>
      <p:sp>
        <p:nvSpPr>
          <p:cNvPr id="234" name="Rectangle 233">
            <a:extLst>
              <a:ext uri="{FF2B5EF4-FFF2-40B4-BE49-F238E27FC236}">
                <a16:creationId xmlns:a16="http://schemas.microsoft.com/office/drawing/2014/main" id="{B2B3F9AE-F0AA-074B-9D65-E09E5FE442C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1:11</a:t>
            </a:r>
          </a:p>
        </p:txBody>
      </p:sp>
      <p:sp>
        <p:nvSpPr>
          <p:cNvPr id="235" name="Rectangle 234">
            <a:extLst>
              <a:ext uri="{FF2B5EF4-FFF2-40B4-BE49-F238E27FC236}">
                <a16:creationId xmlns:a16="http://schemas.microsoft.com/office/drawing/2014/main" id="{56D75EC6-4065-9847-B7A8-92760F679B5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1:10</a:t>
            </a:r>
          </a:p>
        </p:txBody>
      </p:sp>
      <p:sp>
        <p:nvSpPr>
          <p:cNvPr id="236" name="Rectangle 235">
            <a:extLst>
              <a:ext uri="{FF2B5EF4-FFF2-40B4-BE49-F238E27FC236}">
                <a16:creationId xmlns:a16="http://schemas.microsoft.com/office/drawing/2014/main" id="{9381EF67-0C6E-1A43-8D8A-4CE531FDDEB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1:09</a:t>
            </a:r>
          </a:p>
        </p:txBody>
      </p:sp>
      <p:sp>
        <p:nvSpPr>
          <p:cNvPr id="237" name="Rectangle 236">
            <a:extLst>
              <a:ext uri="{FF2B5EF4-FFF2-40B4-BE49-F238E27FC236}">
                <a16:creationId xmlns:a16="http://schemas.microsoft.com/office/drawing/2014/main" id="{A9079FE7-C083-D74C-90D7-2AD198E8599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1:08</a:t>
            </a:r>
          </a:p>
        </p:txBody>
      </p:sp>
      <p:sp>
        <p:nvSpPr>
          <p:cNvPr id="238" name="Rectangle 237">
            <a:extLst>
              <a:ext uri="{FF2B5EF4-FFF2-40B4-BE49-F238E27FC236}">
                <a16:creationId xmlns:a16="http://schemas.microsoft.com/office/drawing/2014/main" id="{78F87F9A-8BBB-D94F-98F8-C54633A117E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1:07</a:t>
            </a:r>
          </a:p>
        </p:txBody>
      </p:sp>
      <p:sp>
        <p:nvSpPr>
          <p:cNvPr id="239" name="Rectangle 238">
            <a:extLst>
              <a:ext uri="{FF2B5EF4-FFF2-40B4-BE49-F238E27FC236}">
                <a16:creationId xmlns:a16="http://schemas.microsoft.com/office/drawing/2014/main" id="{18C20CD4-227E-9A46-900A-4DBAA89BD92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1:06</a:t>
            </a:r>
          </a:p>
        </p:txBody>
      </p:sp>
      <p:sp>
        <p:nvSpPr>
          <p:cNvPr id="240" name="Rectangle 239">
            <a:extLst>
              <a:ext uri="{FF2B5EF4-FFF2-40B4-BE49-F238E27FC236}">
                <a16:creationId xmlns:a16="http://schemas.microsoft.com/office/drawing/2014/main" id="{C5ABEB22-0DF3-1943-AFD3-55EF9882A0A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1:05</a:t>
            </a:r>
          </a:p>
        </p:txBody>
      </p:sp>
      <p:sp>
        <p:nvSpPr>
          <p:cNvPr id="241" name="Rectangle 240">
            <a:extLst>
              <a:ext uri="{FF2B5EF4-FFF2-40B4-BE49-F238E27FC236}">
                <a16:creationId xmlns:a16="http://schemas.microsoft.com/office/drawing/2014/main" id="{82E6F9FC-CB64-D143-80F4-3CD42A3941B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1:04</a:t>
            </a:r>
          </a:p>
        </p:txBody>
      </p:sp>
      <p:sp>
        <p:nvSpPr>
          <p:cNvPr id="242" name="Rectangle 241">
            <a:extLst>
              <a:ext uri="{FF2B5EF4-FFF2-40B4-BE49-F238E27FC236}">
                <a16:creationId xmlns:a16="http://schemas.microsoft.com/office/drawing/2014/main" id="{6CC111FA-8955-A14D-AA5A-4BF85184E3D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1:03</a:t>
            </a:r>
          </a:p>
        </p:txBody>
      </p:sp>
      <p:sp>
        <p:nvSpPr>
          <p:cNvPr id="243" name="Rectangle 242">
            <a:extLst>
              <a:ext uri="{FF2B5EF4-FFF2-40B4-BE49-F238E27FC236}">
                <a16:creationId xmlns:a16="http://schemas.microsoft.com/office/drawing/2014/main" id="{5BA67141-F175-A44A-B50D-2ABE9E284A8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1:02</a:t>
            </a:r>
          </a:p>
        </p:txBody>
      </p:sp>
      <p:sp>
        <p:nvSpPr>
          <p:cNvPr id="244" name="Rectangle 243">
            <a:extLst>
              <a:ext uri="{FF2B5EF4-FFF2-40B4-BE49-F238E27FC236}">
                <a16:creationId xmlns:a16="http://schemas.microsoft.com/office/drawing/2014/main" id="{AC3F0E0B-4E6D-E340-9E30-A272C6FBC5C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1:01</a:t>
            </a:r>
          </a:p>
        </p:txBody>
      </p:sp>
      <p:sp>
        <p:nvSpPr>
          <p:cNvPr id="245" name="Rectangle 244">
            <a:extLst>
              <a:ext uri="{FF2B5EF4-FFF2-40B4-BE49-F238E27FC236}">
                <a16:creationId xmlns:a16="http://schemas.microsoft.com/office/drawing/2014/main" id="{A57FBCC1-94EC-4947-856A-058B73A461E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1:00</a:t>
            </a:r>
          </a:p>
        </p:txBody>
      </p:sp>
      <p:sp>
        <p:nvSpPr>
          <p:cNvPr id="246" name="Rectangle 245">
            <a:extLst>
              <a:ext uri="{FF2B5EF4-FFF2-40B4-BE49-F238E27FC236}">
                <a16:creationId xmlns:a16="http://schemas.microsoft.com/office/drawing/2014/main" id="{372E1F06-6661-EC43-AFF8-30DB0E20888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0:59</a:t>
            </a:r>
          </a:p>
        </p:txBody>
      </p:sp>
      <p:sp>
        <p:nvSpPr>
          <p:cNvPr id="247" name="Rectangle 246">
            <a:extLst>
              <a:ext uri="{FF2B5EF4-FFF2-40B4-BE49-F238E27FC236}">
                <a16:creationId xmlns:a16="http://schemas.microsoft.com/office/drawing/2014/main" id="{49DCA0C5-DA31-1F42-A8CB-ACE0595F5C2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0:58</a:t>
            </a:r>
          </a:p>
        </p:txBody>
      </p:sp>
      <p:sp>
        <p:nvSpPr>
          <p:cNvPr id="248" name="Rectangle 247">
            <a:extLst>
              <a:ext uri="{FF2B5EF4-FFF2-40B4-BE49-F238E27FC236}">
                <a16:creationId xmlns:a16="http://schemas.microsoft.com/office/drawing/2014/main" id="{CCE24478-975B-7642-B58C-2050C22F6CE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0:57</a:t>
            </a:r>
          </a:p>
        </p:txBody>
      </p:sp>
      <p:sp>
        <p:nvSpPr>
          <p:cNvPr id="249" name="Rectangle 248">
            <a:extLst>
              <a:ext uri="{FF2B5EF4-FFF2-40B4-BE49-F238E27FC236}">
                <a16:creationId xmlns:a16="http://schemas.microsoft.com/office/drawing/2014/main" id="{18FD5FD0-67EC-844C-BFA2-AEA6DBDF2D4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0:56</a:t>
            </a:r>
          </a:p>
        </p:txBody>
      </p:sp>
      <p:sp>
        <p:nvSpPr>
          <p:cNvPr id="250" name="Rectangle 249">
            <a:extLst>
              <a:ext uri="{FF2B5EF4-FFF2-40B4-BE49-F238E27FC236}">
                <a16:creationId xmlns:a16="http://schemas.microsoft.com/office/drawing/2014/main" id="{6A4726F0-4DAB-F041-A23D-CA71C096F45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0:55</a:t>
            </a:r>
          </a:p>
        </p:txBody>
      </p:sp>
      <p:sp>
        <p:nvSpPr>
          <p:cNvPr id="251" name="Rectangle 250">
            <a:extLst>
              <a:ext uri="{FF2B5EF4-FFF2-40B4-BE49-F238E27FC236}">
                <a16:creationId xmlns:a16="http://schemas.microsoft.com/office/drawing/2014/main" id="{4CD18EF0-D3DF-FD47-A433-63027732A85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0:54</a:t>
            </a:r>
          </a:p>
        </p:txBody>
      </p:sp>
      <p:sp>
        <p:nvSpPr>
          <p:cNvPr id="252" name="Rectangle 251">
            <a:extLst>
              <a:ext uri="{FF2B5EF4-FFF2-40B4-BE49-F238E27FC236}">
                <a16:creationId xmlns:a16="http://schemas.microsoft.com/office/drawing/2014/main" id="{DD99786A-A2B4-1E4C-B851-CC43D4170DF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0:53</a:t>
            </a:r>
          </a:p>
        </p:txBody>
      </p:sp>
      <p:sp>
        <p:nvSpPr>
          <p:cNvPr id="253" name="Rectangle 252">
            <a:extLst>
              <a:ext uri="{FF2B5EF4-FFF2-40B4-BE49-F238E27FC236}">
                <a16:creationId xmlns:a16="http://schemas.microsoft.com/office/drawing/2014/main" id="{8E7AA798-57B2-3B46-94F6-CEDF5309AE9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0:52</a:t>
            </a:r>
          </a:p>
        </p:txBody>
      </p:sp>
      <p:sp>
        <p:nvSpPr>
          <p:cNvPr id="254" name="Rectangle 253">
            <a:extLst>
              <a:ext uri="{FF2B5EF4-FFF2-40B4-BE49-F238E27FC236}">
                <a16:creationId xmlns:a16="http://schemas.microsoft.com/office/drawing/2014/main" id="{9750E4E2-0803-C649-9BCD-B26C62F83C0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0:51</a:t>
            </a:r>
          </a:p>
        </p:txBody>
      </p:sp>
      <p:sp>
        <p:nvSpPr>
          <p:cNvPr id="255" name="Rectangle 254">
            <a:extLst>
              <a:ext uri="{FF2B5EF4-FFF2-40B4-BE49-F238E27FC236}">
                <a16:creationId xmlns:a16="http://schemas.microsoft.com/office/drawing/2014/main" id="{9C018944-FDFF-0149-AC9C-C4A28262D9B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0:50</a:t>
            </a:r>
          </a:p>
        </p:txBody>
      </p:sp>
      <p:sp>
        <p:nvSpPr>
          <p:cNvPr id="256" name="Rectangle 255">
            <a:extLst>
              <a:ext uri="{FF2B5EF4-FFF2-40B4-BE49-F238E27FC236}">
                <a16:creationId xmlns:a16="http://schemas.microsoft.com/office/drawing/2014/main" id="{909C5FB2-F73E-2E48-ADD7-AD7E0BFD950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0:49</a:t>
            </a:r>
          </a:p>
        </p:txBody>
      </p:sp>
      <p:sp>
        <p:nvSpPr>
          <p:cNvPr id="257" name="Rectangle 256">
            <a:extLst>
              <a:ext uri="{FF2B5EF4-FFF2-40B4-BE49-F238E27FC236}">
                <a16:creationId xmlns:a16="http://schemas.microsoft.com/office/drawing/2014/main" id="{69303B42-02FD-DF45-ABDF-90C4ED9F032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0:48</a:t>
            </a:r>
          </a:p>
        </p:txBody>
      </p:sp>
      <p:sp>
        <p:nvSpPr>
          <p:cNvPr id="258" name="Rectangle 257">
            <a:extLst>
              <a:ext uri="{FF2B5EF4-FFF2-40B4-BE49-F238E27FC236}">
                <a16:creationId xmlns:a16="http://schemas.microsoft.com/office/drawing/2014/main" id="{8141A243-8177-E44A-A11C-C5A0D5AF695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0:47</a:t>
            </a:r>
          </a:p>
        </p:txBody>
      </p:sp>
      <p:sp>
        <p:nvSpPr>
          <p:cNvPr id="259" name="Rectangle 258">
            <a:extLst>
              <a:ext uri="{FF2B5EF4-FFF2-40B4-BE49-F238E27FC236}">
                <a16:creationId xmlns:a16="http://schemas.microsoft.com/office/drawing/2014/main" id="{D0B0C4E6-4065-B741-8A12-9413ACE6500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0:46</a:t>
            </a:r>
          </a:p>
        </p:txBody>
      </p:sp>
      <p:sp>
        <p:nvSpPr>
          <p:cNvPr id="260" name="Rectangle 259">
            <a:extLst>
              <a:ext uri="{FF2B5EF4-FFF2-40B4-BE49-F238E27FC236}">
                <a16:creationId xmlns:a16="http://schemas.microsoft.com/office/drawing/2014/main" id="{DFD8488D-3B4D-CF48-B1B4-5BA9F856689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0:45</a:t>
            </a:r>
          </a:p>
        </p:txBody>
      </p:sp>
      <p:sp>
        <p:nvSpPr>
          <p:cNvPr id="261" name="Rectangle 260">
            <a:extLst>
              <a:ext uri="{FF2B5EF4-FFF2-40B4-BE49-F238E27FC236}">
                <a16:creationId xmlns:a16="http://schemas.microsoft.com/office/drawing/2014/main" id="{E856812D-BF73-A044-ABF4-2016F14C2C1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0:44</a:t>
            </a:r>
          </a:p>
        </p:txBody>
      </p:sp>
      <p:sp>
        <p:nvSpPr>
          <p:cNvPr id="262" name="Rectangle 261">
            <a:extLst>
              <a:ext uri="{FF2B5EF4-FFF2-40B4-BE49-F238E27FC236}">
                <a16:creationId xmlns:a16="http://schemas.microsoft.com/office/drawing/2014/main" id="{A8EC8CE2-D146-F847-A762-9ABC133D02C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0:43</a:t>
            </a:r>
          </a:p>
        </p:txBody>
      </p:sp>
      <p:sp>
        <p:nvSpPr>
          <p:cNvPr id="263" name="Rectangle 262">
            <a:extLst>
              <a:ext uri="{FF2B5EF4-FFF2-40B4-BE49-F238E27FC236}">
                <a16:creationId xmlns:a16="http://schemas.microsoft.com/office/drawing/2014/main" id="{A8DF12A2-62F8-0F4B-9829-6AD08C8FC83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0:42</a:t>
            </a:r>
          </a:p>
        </p:txBody>
      </p:sp>
      <p:sp>
        <p:nvSpPr>
          <p:cNvPr id="264" name="Rectangle 263">
            <a:extLst>
              <a:ext uri="{FF2B5EF4-FFF2-40B4-BE49-F238E27FC236}">
                <a16:creationId xmlns:a16="http://schemas.microsoft.com/office/drawing/2014/main" id="{11F0C921-9F03-E846-9BF4-D6346CC61E6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0:41</a:t>
            </a:r>
          </a:p>
        </p:txBody>
      </p:sp>
      <p:sp>
        <p:nvSpPr>
          <p:cNvPr id="265" name="Rectangle 264">
            <a:extLst>
              <a:ext uri="{FF2B5EF4-FFF2-40B4-BE49-F238E27FC236}">
                <a16:creationId xmlns:a16="http://schemas.microsoft.com/office/drawing/2014/main" id="{5A5A4F65-8ABA-EB47-AD9B-F9A0704DC04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0:40</a:t>
            </a:r>
          </a:p>
        </p:txBody>
      </p:sp>
      <p:sp>
        <p:nvSpPr>
          <p:cNvPr id="266" name="Rectangle 265">
            <a:extLst>
              <a:ext uri="{FF2B5EF4-FFF2-40B4-BE49-F238E27FC236}">
                <a16:creationId xmlns:a16="http://schemas.microsoft.com/office/drawing/2014/main" id="{CDC7C1C7-F42A-4F44-A164-8C9227E046D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0:39</a:t>
            </a:r>
          </a:p>
        </p:txBody>
      </p:sp>
      <p:sp>
        <p:nvSpPr>
          <p:cNvPr id="267" name="Rectangle 266">
            <a:extLst>
              <a:ext uri="{FF2B5EF4-FFF2-40B4-BE49-F238E27FC236}">
                <a16:creationId xmlns:a16="http://schemas.microsoft.com/office/drawing/2014/main" id="{91425625-0F3E-FD40-9159-FA5809E2870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0:38</a:t>
            </a:r>
          </a:p>
        </p:txBody>
      </p:sp>
      <p:sp>
        <p:nvSpPr>
          <p:cNvPr id="268" name="Rectangle 267">
            <a:extLst>
              <a:ext uri="{FF2B5EF4-FFF2-40B4-BE49-F238E27FC236}">
                <a16:creationId xmlns:a16="http://schemas.microsoft.com/office/drawing/2014/main" id="{00774B0A-C0B7-A749-85B4-8E2A573DB3D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0:37</a:t>
            </a:r>
          </a:p>
        </p:txBody>
      </p:sp>
      <p:sp>
        <p:nvSpPr>
          <p:cNvPr id="269" name="Rectangle 268">
            <a:extLst>
              <a:ext uri="{FF2B5EF4-FFF2-40B4-BE49-F238E27FC236}">
                <a16:creationId xmlns:a16="http://schemas.microsoft.com/office/drawing/2014/main" id="{5B4F8829-4CBE-7F4E-A53D-62D3AB6B6F9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0:36</a:t>
            </a:r>
          </a:p>
        </p:txBody>
      </p:sp>
      <p:sp>
        <p:nvSpPr>
          <p:cNvPr id="270" name="Rectangle 269">
            <a:extLst>
              <a:ext uri="{FF2B5EF4-FFF2-40B4-BE49-F238E27FC236}">
                <a16:creationId xmlns:a16="http://schemas.microsoft.com/office/drawing/2014/main" id="{26B61A54-0CB9-E942-9D4B-56703802E08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0:35</a:t>
            </a:r>
          </a:p>
        </p:txBody>
      </p:sp>
      <p:sp>
        <p:nvSpPr>
          <p:cNvPr id="271" name="Rectangle 270">
            <a:extLst>
              <a:ext uri="{FF2B5EF4-FFF2-40B4-BE49-F238E27FC236}">
                <a16:creationId xmlns:a16="http://schemas.microsoft.com/office/drawing/2014/main" id="{4B25D0B6-FDB5-9842-BCC9-B8E99B46176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0:34</a:t>
            </a:r>
          </a:p>
        </p:txBody>
      </p:sp>
      <p:sp>
        <p:nvSpPr>
          <p:cNvPr id="272" name="Rectangle 271">
            <a:extLst>
              <a:ext uri="{FF2B5EF4-FFF2-40B4-BE49-F238E27FC236}">
                <a16:creationId xmlns:a16="http://schemas.microsoft.com/office/drawing/2014/main" id="{BA187A62-68B7-9B44-9553-F553250FA74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0:33</a:t>
            </a:r>
          </a:p>
        </p:txBody>
      </p:sp>
      <p:sp>
        <p:nvSpPr>
          <p:cNvPr id="273" name="Rectangle 272">
            <a:extLst>
              <a:ext uri="{FF2B5EF4-FFF2-40B4-BE49-F238E27FC236}">
                <a16:creationId xmlns:a16="http://schemas.microsoft.com/office/drawing/2014/main" id="{CB765903-1266-3944-998D-35B5053A4C1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0:32</a:t>
            </a:r>
          </a:p>
        </p:txBody>
      </p:sp>
      <p:sp>
        <p:nvSpPr>
          <p:cNvPr id="274" name="Rectangle 273">
            <a:extLst>
              <a:ext uri="{FF2B5EF4-FFF2-40B4-BE49-F238E27FC236}">
                <a16:creationId xmlns:a16="http://schemas.microsoft.com/office/drawing/2014/main" id="{886C4E65-641E-CF42-A70C-30F913F8E3C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0:31</a:t>
            </a:r>
          </a:p>
        </p:txBody>
      </p:sp>
      <p:sp>
        <p:nvSpPr>
          <p:cNvPr id="275" name="Rectangle 274">
            <a:extLst>
              <a:ext uri="{FF2B5EF4-FFF2-40B4-BE49-F238E27FC236}">
                <a16:creationId xmlns:a16="http://schemas.microsoft.com/office/drawing/2014/main" id="{2B828638-7BE8-4A40-8E82-6C8E6D27D0A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0:30</a:t>
            </a:r>
          </a:p>
        </p:txBody>
      </p:sp>
      <p:sp>
        <p:nvSpPr>
          <p:cNvPr id="276" name="Rectangle 275">
            <a:extLst>
              <a:ext uri="{FF2B5EF4-FFF2-40B4-BE49-F238E27FC236}">
                <a16:creationId xmlns:a16="http://schemas.microsoft.com/office/drawing/2014/main" id="{DFCE605D-A554-C446-9AFC-BB60C62F7A3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0:29</a:t>
            </a:r>
          </a:p>
        </p:txBody>
      </p:sp>
      <p:sp>
        <p:nvSpPr>
          <p:cNvPr id="277" name="Rectangle 276">
            <a:extLst>
              <a:ext uri="{FF2B5EF4-FFF2-40B4-BE49-F238E27FC236}">
                <a16:creationId xmlns:a16="http://schemas.microsoft.com/office/drawing/2014/main" id="{E2E9F583-4D43-4E48-8EA2-2E5A1E06439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0:28</a:t>
            </a:r>
          </a:p>
        </p:txBody>
      </p:sp>
      <p:sp>
        <p:nvSpPr>
          <p:cNvPr id="278" name="Rectangle 277">
            <a:extLst>
              <a:ext uri="{FF2B5EF4-FFF2-40B4-BE49-F238E27FC236}">
                <a16:creationId xmlns:a16="http://schemas.microsoft.com/office/drawing/2014/main" id="{AED15D75-69A4-6C40-8419-DA079C7DFB3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0:27</a:t>
            </a:r>
          </a:p>
        </p:txBody>
      </p:sp>
      <p:sp>
        <p:nvSpPr>
          <p:cNvPr id="279" name="Rectangle 278">
            <a:extLst>
              <a:ext uri="{FF2B5EF4-FFF2-40B4-BE49-F238E27FC236}">
                <a16:creationId xmlns:a16="http://schemas.microsoft.com/office/drawing/2014/main" id="{0A608861-E839-3D40-9D56-906EE9D5B76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0:26</a:t>
            </a:r>
          </a:p>
        </p:txBody>
      </p:sp>
      <p:sp>
        <p:nvSpPr>
          <p:cNvPr id="280" name="Rectangle 279">
            <a:extLst>
              <a:ext uri="{FF2B5EF4-FFF2-40B4-BE49-F238E27FC236}">
                <a16:creationId xmlns:a16="http://schemas.microsoft.com/office/drawing/2014/main" id="{9C355D5D-A92C-8545-A162-B2C503D952E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0:25</a:t>
            </a:r>
          </a:p>
        </p:txBody>
      </p:sp>
      <p:sp>
        <p:nvSpPr>
          <p:cNvPr id="281" name="Rectangle 280">
            <a:extLst>
              <a:ext uri="{FF2B5EF4-FFF2-40B4-BE49-F238E27FC236}">
                <a16:creationId xmlns:a16="http://schemas.microsoft.com/office/drawing/2014/main" id="{126C4F59-085E-CC42-9DBC-F6767D0D8D33}"/>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0:24</a:t>
            </a:r>
          </a:p>
        </p:txBody>
      </p:sp>
      <p:sp>
        <p:nvSpPr>
          <p:cNvPr id="282" name="Rectangle 281">
            <a:extLst>
              <a:ext uri="{FF2B5EF4-FFF2-40B4-BE49-F238E27FC236}">
                <a16:creationId xmlns:a16="http://schemas.microsoft.com/office/drawing/2014/main" id="{D9D24DD0-4271-5F49-BBD9-2A4D8E646B4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0:23</a:t>
            </a:r>
          </a:p>
        </p:txBody>
      </p:sp>
      <p:sp>
        <p:nvSpPr>
          <p:cNvPr id="283" name="Rectangle 282">
            <a:extLst>
              <a:ext uri="{FF2B5EF4-FFF2-40B4-BE49-F238E27FC236}">
                <a16:creationId xmlns:a16="http://schemas.microsoft.com/office/drawing/2014/main" id="{EC12EB06-0C38-0746-9085-B37AC60222B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0:22</a:t>
            </a:r>
          </a:p>
        </p:txBody>
      </p:sp>
      <p:sp>
        <p:nvSpPr>
          <p:cNvPr id="284" name="Rectangle 283">
            <a:extLst>
              <a:ext uri="{FF2B5EF4-FFF2-40B4-BE49-F238E27FC236}">
                <a16:creationId xmlns:a16="http://schemas.microsoft.com/office/drawing/2014/main" id="{92FF37E1-B203-554C-BDD7-2F8A1B19B84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0:21</a:t>
            </a:r>
          </a:p>
        </p:txBody>
      </p:sp>
      <p:sp>
        <p:nvSpPr>
          <p:cNvPr id="285" name="Rectangle 284">
            <a:extLst>
              <a:ext uri="{FF2B5EF4-FFF2-40B4-BE49-F238E27FC236}">
                <a16:creationId xmlns:a16="http://schemas.microsoft.com/office/drawing/2014/main" id="{2C713AA7-B57A-4D4D-A3C2-0F78114016E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0:20</a:t>
            </a:r>
          </a:p>
        </p:txBody>
      </p:sp>
      <p:sp>
        <p:nvSpPr>
          <p:cNvPr id="286" name="Rectangle 285">
            <a:extLst>
              <a:ext uri="{FF2B5EF4-FFF2-40B4-BE49-F238E27FC236}">
                <a16:creationId xmlns:a16="http://schemas.microsoft.com/office/drawing/2014/main" id="{FA611720-E385-D642-B637-E2CDBC42BDE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0:19</a:t>
            </a:r>
          </a:p>
        </p:txBody>
      </p:sp>
      <p:sp>
        <p:nvSpPr>
          <p:cNvPr id="287" name="Rectangle 286">
            <a:extLst>
              <a:ext uri="{FF2B5EF4-FFF2-40B4-BE49-F238E27FC236}">
                <a16:creationId xmlns:a16="http://schemas.microsoft.com/office/drawing/2014/main" id="{BB28EB50-F2A5-0A4E-A6F8-1D67F011D4A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0:18</a:t>
            </a:r>
          </a:p>
        </p:txBody>
      </p:sp>
      <p:sp>
        <p:nvSpPr>
          <p:cNvPr id="288" name="Rectangle 287">
            <a:extLst>
              <a:ext uri="{FF2B5EF4-FFF2-40B4-BE49-F238E27FC236}">
                <a16:creationId xmlns:a16="http://schemas.microsoft.com/office/drawing/2014/main" id="{4214D5FE-407E-1842-AC4D-71762B37737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0:17</a:t>
            </a:r>
          </a:p>
        </p:txBody>
      </p:sp>
      <p:sp>
        <p:nvSpPr>
          <p:cNvPr id="289" name="Rectangle 288">
            <a:extLst>
              <a:ext uri="{FF2B5EF4-FFF2-40B4-BE49-F238E27FC236}">
                <a16:creationId xmlns:a16="http://schemas.microsoft.com/office/drawing/2014/main" id="{E3894B01-8355-5548-A34B-7EBA1B2ACE7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0:16</a:t>
            </a:r>
          </a:p>
        </p:txBody>
      </p:sp>
      <p:sp>
        <p:nvSpPr>
          <p:cNvPr id="290" name="Rectangle 289">
            <a:extLst>
              <a:ext uri="{FF2B5EF4-FFF2-40B4-BE49-F238E27FC236}">
                <a16:creationId xmlns:a16="http://schemas.microsoft.com/office/drawing/2014/main" id="{82CAA5A3-5A48-7848-A03A-763DEBB6360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0:15</a:t>
            </a:r>
          </a:p>
        </p:txBody>
      </p:sp>
      <p:sp>
        <p:nvSpPr>
          <p:cNvPr id="291" name="Rectangle 290">
            <a:extLst>
              <a:ext uri="{FF2B5EF4-FFF2-40B4-BE49-F238E27FC236}">
                <a16:creationId xmlns:a16="http://schemas.microsoft.com/office/drawing/2014/main" id="{E4EBFE2E-371A-E547-B895-F11BF208DBA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0:14</a:t>
            </a:r>
          </a:p>
        </p:txBody>
      </p:sp>
      <p:sp>
        <p:nvSpPr>
          <p:cNvPr id="292" name="Rectangle 291">
            <a:extLst>
              <a:ext uri="{FF2B5EF4-FFF2-40B4-BE49-F238E27FC236}">
                <a16:creationId xmlns:a16="http://schemas.microsoft.com/office/drawing/2014/main" id="{B9E3C81D-B953-6E4D-BAD7-804A777838E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0:13</a:t>
            </a:r>
          </a:p>
        </p:txBody>
      </p:sp>
      <p:sp>
        <p:nvSpPr>
          <p:cNvPr id="293" name="Rectangle 292">
            <a:extLst>
              <a:ext uri="{FF2B5EF4-FFF2-40B4-BE49-F238E27FC236}">
                <a16:creationId xmlns:a16="http://schemas.microsoft.com/office/drawing/2014/main" id="{A3E42A22-CB8E-DC4A-AA53-B50B3873F42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0:12</a:t>
            </a:r>
          </a:p>
        </p:txBody>
      </p:sp>
      <p:sp>
        <p:nvSpPr>
          <p:cNvPr id="294" name="Rectangle 293">
            <a:extLst>
              <a:ext uri="{FF2B5EF4-FFF2-40B4-BE49-F238E27FC236}">
                <a16:creationId xmlns:a16="http://schemas.microsoft.com/office/drawing/2014/main" id="{1C4822D0-DC2D-734C-A8A0-69B2938DAAC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0:11</a:t>
            </a:r>
          </a:p>
        </p:txBody>
      </p:sp>
      <p:sp>
        <p:nvSpPr>
          <p:cNvPr id="295" name="Rectangle 294">
            <a:extLst>
              <a:ext uri="{FF2B5EF4-FFF2-40B4-BE49-F238E27FC236}">
                <a16:creationId xmlns:a16="http://schemas.microsoft.com/office/drawing/2014/main" id="{7BBB8003-BF82-EF41-81F8-B20A12E65BC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0:10</a:t>
            </a:r>
          </a:p>
        </p:txBody>
      </p:sp>
      <p:sp>
        <p:nvSpPr>
          <p:cNvPr id="296" name="Rectangle 295">
            <a:extLst>
              <a:ext uri="{FF2B5EF4-FFF2-40B4-BE49-F238E27FC236}">
                <a16:creationId xmlns:a16="http://schemas.microsoft.com/office/drawing/2014/main" id="{0FD3D454-B7EE-7648-8096-0FACCA81348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0:09</a:t>
            </a:r>
          </a:p>
        </p:txBody>
      </p:sp>
      <p:sp>
        <p:nvSpPr>
          <p:cNvPr id="297" name="Rectangle 296">
            <a:extLst>
              <a:ext uri="{FF2B5EF4-FFF2-40B4-BE49-F238E27FC236}">
                <a16:creationId xmlns:a16="http://schemas.microsoft.com/office/drawing/2014/main" id="{9E27278C-9675-FB41-8AA2-C76C61AC870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0:08</a:t>
            </a:r>
          </a:p>
        </p:txBody>
      </p:sp>
      <p:sp>
        <p:nvSpPr>
          <p:cNvPr id="298" name="Rectangle 297">
            <a:extLst>
              <a:ext uri="{FF2B5EF4-FFF2-40B4-BE49-F238E27FC236}">
                <a16:creationId xmlns:a16="http://schemas.microsoft.com/office/drawing/2014/main" id="{EAC4B5F5-6CDB-1744-93B4-80F91532BBC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0:07</a:t>
            </a:r>
          </a:p>
        </p:txBody>
      </p:sp>
      <p:sp>
        <p:nvSpPr>
          <p:cNvPr id="299" name="Rectangle 298">
            <a:extLst>
              <a:ext uri="{FF2B5EF4-FFF2-40B4-BE49-F238E27FC236}">
                <a16:creationId xmlns:a16="http://schemas.microsoft.com/office/drawing/2014/main" id="{62E39FCE-3EE1-AB40-877B-7F256D91443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0:06</a:t>
            </a:r>
          </a:p>
        </p:txBody>
      </p:sp>
      <p:sp>
        <p:nvSpPr>
          <p:cNvPr id="300" name="Rectangle 299">
            <a:extLst>
              <a:ext uri="{FF2B5EF4-FFF2-40B4-BE49-F238E27FC236}">
                <a16:creationId xmlns:a16="http://schemas.microsoft.com/office/drawing/2014/main" id="{F6F8D948-FCC9-7D4E-9277-3FBE1BDABD8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0:05</a:t>
            </a:r>
          </a:p>
        </p:txBody>
      </p:sp>
      <p:sp>
        <p:nvSpPr>
          <p:cNvPr id="301" name="Rectangle 300">
            <a:extLst>
              <a:ext uri="{FF2B5EF4-FFF2-40B4-BE49-F238E27FC236}">
                <a16:creationId xmlns:a16="http://schemas.microsoft.com/office/drawing/2014/main" id="{9135B29D-37D6-0447-B724-B5608313D1C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0:04</a:t>
            </a:r>
          </a:p>
        </p:txBody>
      </p:sp>
      <p:sp>
        <p:nvSpPr>
          <p:cNvPr id="302" name="Rectangle 301">
            <a:extLst>
              <a:ext uri="{FF2B5EF4-FFF2-40B4-BE49-F238E27FC236}">
                <a16:creationId xmlns:a16="http://schemas.microsoft.com/office/drawing/2014/main" id="{D8916BC8-964C-2C4E-9E84-09036658ED2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a:ln>
                  <a:noFill/>
                </a:ln>
                <a:solidFill>
                  <a:srgbClr val="FFFFFF"/>
                </a:solidFill>
                <a:effectLst/>
                <a:uLnTx/>
                <a:uFillTx/>
                <a:latin typeface="Calibri" panose="020F0502020204030204"/>
                <a:ea typeface="+mn-ea"/>
                <a:cs typeface="+mn-cs"/>
              </a:rPr>
              <a:t>0:03</a:t>
            </a:r>
          </a:p>
        </p:txBody>
      </p:sp>
      <p:sp>
        <p:nvSpPr>
          <p:cNvPr id="303" name="Rectangle 122">
            <a:extLst>
              <a:ext uri="{FF2B5EF4-FFF2-40B4-BE49-F238E27FC236}">
                <a16:creationId xmlns:a16="http://schemas.microsoft.com/office/drawing/2014/main" id="{CA9884C7-F7D3-8C42-9791-AB5ED9BCE63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0:02</a:t>
            </a:r>
          </a:p>
        </p:txBody>
      </p:sp>
      <p:sp>
        <p:nvSpPr>
          <p:cNvPr id="304" name="Rectangle 121">
            <a:extLst>
              <a:ext uri="{FF2B5EF4-FFF2-40B4-BE49-F238E27FC236}">
                <a16:creationId xmlns:a16="http://schemas.microsoft.com/office/drawing/2014/main" id="{AE497B91-3E54-6E48-8A2A-22DD142C0CB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0:01</a:t>
            </a:r>
          </a:p>
        </p:txBody>
      </p:sp>
      <p:sp>
        <p:nvSpPr>
          <p:cNvPr id="305" name="Rectangle 304">
            <a:extLst>
              <a:ext uri="{FF2B5EF4-FFF2-40B4-BE49-F238E27FC236}">
                <a16:creationId xmlns:a16="http://schemas.microsoft.com/office/drawing/2014/main" id="{A12F2B4E-DBE1-A049-8EF9-1703E24F00A1}"/>
              </a:ext>
            </a:extLst>
          </p:cNvPr>
          <p:cNvSpPr>
            <a:spLocks noChangeArrowheads="1"/>
          </p:cNvSpPr>
          <p:nvPr/>
        </p:nvSpPr>
        <p:spPr bwMode="auto">
          <a:xfrm>
            <a:off x="2628901" y="2398852"/>
            <a:ext cx="4102100" cy="2124464"/>
          </a:xfrm>
          <a:prstGeom prst="rect">
            <a:avLst/>
          </a:prstGeom>
          <a:solidFill>
            <a:srgbClr val="F60000"/>
          </a:solidFill>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End</a:t>
            </a:r>
          </a:p>
        </p:txBody>
      </p:sp>
      <p:sp>
        <p:nvSpPr>
          <p:cNvPr id="306" name="Rectangle 305">
            <a:extLst>
              <a:ext uri="{FF2B5EF4-FFF2-40B4-BE49-F238E27FC236}">
                <a16:creationId xmlns:a16="http://schemas.microsoft.com/office/drawing/2014/main" id="{DC78A236-EF42-8144-85A5-23E9167B6450}"/>
              </a:ext>
            </a:extLst>
          </p:cNvPr>
          <p:cNvSpPr>
            <a:spLocks noChangeArrowheads="1"/>
          </p:cNvSpPr>
          <p:nvPr/>
        </p:nvSpPr>
        <p:spPr bwMode="auto">
          <a:xfrm>
            <a:off x="2628901" y="2398852"/>
            <a:ext cx="4102100" cy="2124464"/>
          </a:xfrm>
          <a:prstGeom prst="rect">
            <a:avLst/>
          </a:prstGeom>
          <a:solidFill>
            <a:srgbClr val="00B050"/>
          </a:solidFill>
          <a:ln>
            <a:headEnd/>
            <a:tailEnd/>
          </a:ln>
        </p:spPr>
        <p:style>
          <a:lnRef idx="0">
            <a:schemeClr val="dk1"/>
          </a:lnRef>
          <a:fillRef idx="3">
            <a:schemeClr val="dk1"/>
          </a:fillRef>
          <a:effectRef idx="3">
            <a:schemeClr val="dk1"/>
          </a:effectRef>
          <a:fontRef idx="minor">
            <a:schemeClr val="lt1"/>
          </a:fontRef>
        </p:style>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0" b="1" i="0" u="none" strike="noStrike" kern="1200" cap="none" spc="0" normalizeH="0" baseline="0" noProof="0" dirty="0">
                <a:ln>
                  <a:noFill/>
                </a:ln>
                <a:solidFill>
                  <a:srgbClr val="FFFFFF"/>
                </a:solidFill>
                <a:effectLst/>
                <a:uLnTx/>
                <a:uFillTx/>
                <a:latin typeface="Calibri" panose="020F0502020204030204"/>
                <a:ea typeface="+mn-ea"/>
                <a:cs typeface="+mn-cs"/>
              </a:rPr>
              <a:t>5:00</a:t>
            </a:r>
          </a:p>
        </p:txBody>
      </p:sp>
      <p:sp>
        <p:nvSpPr>
          <p:cNvPr id="307" name="Text Box 49">
            <a:extLst>
              <a:ext uri="{FF2B5EF4-FFF2-40B4-BE49-F238E27FC236}">
                <a16:creationId xmlns:a16="http://schemas.microsoft.com/office/drawing/2014/main" id="{1E849D5D-1BAC-4CB5-80ED-5806BD9844ED}"/>
              </a:ext>
            </a:extLst>
          </p:cNvPr>
          <p:cNvSpPr txBox="1">
            <a:spLocks noChangeArrowheads="1"/>
          </p:cNvSpPr>
          <p:nvPr/>
        </p:nvSpPr>
        <p:spPr bwMode="gray">
          <a:xfrm>
            <a:off x="2116804" y="433321"/>
            <a:ext cx="5884196"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4800" b="1" i="0" u="none" strike="noStrike" kern="1200" cap="none" spc="0" normalizeH="0" baseline="0" noProof="0" dirty="0">
                <a:ln>
                  <a:noFill/>
                </a:ln>
                <a:solidFill>
                  <a:srgbClr val="9933FF"/>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Ｐ</a:t>
            </a:r>
            <a:r>
              <a:rPr kumimoji="0" lang="en-US" altLang="ja-JP" sz="4800" b="1" i="0" u="none" strike="noStrike" kern="1200" cap="none" spc="0" normalizeH="0" baseline="0" noProof="0" dirty="0" err="1">
                <a:ln>
                  <a:noFill/>
                </a:ln>
                <a:solidFill>
                  <a:srgbClr val="9933FF"/>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hần</a:t>
            </a:r>
            <a:r>
              <a:rPr kumimoji="0" lang="en-US" altLang="ja-JP" sz="4800" b="1" i="0" u="none" strike="noStrike" kern="1200" cap="none" spc="0" normalizeH="0" baseline="0" noProof="0" dirty="0">
                <a:ln>
                  <a:noFill/>
                </a:ln>
                <a:solidFill>
                  <a:srgbClr val="9933FF"/>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r>
              <a:rPr kumimoji="0" lang="en-US" altLang="ja-JP" sz="4800" b="1" i="0" u="none" strike="noStrike" kern="1200" cap="none" spc="0" normalizeH="0" baseline="0" noProof="0" dirty="0" err="1">
                <a:ln>
                  <a:noFill/>
                </a:ln>
                <a:solidFill>
                  <a:srgbClr val="9933FF"/>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trình</a:t>
            </a:r>
            <a:r>
              <a:rPr kumimoji="0" lang="en-US" altLang="ja-JP" sz="4800" b="1" i="0" u="none" strike="noStrike" kern="1200" cap="none" spc="0" normalizeH="0" baseline="0" noProof="0" dirty="0">
                <a:ln>
                  <a:noFill/>
                </a:ln>
                <a:solidFill>
                  <a:srgbClr val="9933FF"/>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r>
              <a:rPr kumimoji="0" lang="en-US" altLang="ja-JP" sz="4800" b="1" i="0" u="none" strike="noStrike" kern="1200" cap="none" spc="0" normalizeH="0" baseline="0" noProof="0" dirty="0" err="1">
                <a:ln>
                  <a:noFill/>
                </a:ln>
                <a:solidFill>
                  <a:srgbClr val="9933FF"/>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bày</a:t>
            </a:r>
            <a:r>
              <a:rPr kumimoji="0" lang="en-US" altLang="ja-JP" sz="4800" b="1" i="0" u="none" strike="noStrike" kern="1200" cap="none" spc="0" normalizeH="0" baseline="0" noProof="0" dirty="0">
                <a:ln>
                  <a:noFill/>
                </a:ln>
                <a:solidFill>
                  <a:srgbClr val="9933FF"/>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r>
              <a:rPr kumimoji="0" lang="en-US" altLang="ja-JP" sz="4800" b="1" i="0" u="none" strike="noStrike" kern="1200" cap="none" spc="0" normalizeH="0" baseline="0" noProof="0" dirty="0" err="1">
                <a:ln>
                  <a:noFill/>
                </a:ln>
                <a:solidFill>
                  <a:srgbClr val="9933FF"/>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của</a:t>
            </a:r>
            <a:r>
              <a:rPr kumimoji="0" lang="en-US" altLang="ja-JP" sz="4800" b="1" i="0" u="none" strike="noStrike" kern="1200" cap="none" spc="0" normalizeH="0" baseline="0" noProof="0" dirty="0">
                <a:ln>
                  <a:noFill/>
                </a:ln>
                <a:solidFill>
                  <a:srgbClr val="9933FF"/>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r>
              <a:rPr kumimoji="0" lang="en-US" altLang="ja-JP" sz="4800" b="1" i="0" u="none" strike="noStrike" kern="1200" cap="none" spc="0" normalizeH="0" baseline="0" noProof="0" dirty="0" err="1">
                <a:ln>
                  <a:noFill/>
                </a:ln>
                <a:solidFill>
                  <a:srgbClr val="9933FF"/>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các</a:t>
            </a:r>
            <a:r>
              <a:rPr kumimoji="0" lang="en-US" altLang="ja-JP" sz="4800" b="1" i="0" u="none" strike="noStrike" kern="1200" cap="none" spc="0" normalizeH="0" baseline="0" noProof="0" dirty="0">
                <a:ln>
                  <a:noFill/>
                </a:ln>
                <a:solidFill>
                  <a:srgbClr val="9933FF"/>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r>
              <a:rPr kumimoji="0" lang="en-US" altLang="ja-JP" sz="4800" b="1" i="0" u="none" strike="noStrike" kern="1200" cap="none" spc="0" normalizeH="0" baseline="0" noProof="0" dirty="0" err="1">
                <a:ln>
                  <a:noFill/>
                </a:ln>
                <a:solidFill>
                  <a:srgbClr val="9933FF"/>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nhóm</a:t>
            </a:r>
            <a:endParaRPr kumimoji="0" lang="en-US" altLang="en-US" sz="4800" b="1" i="0" u="none" strike="noStrike" kern="1200" cap="none" spc="0" normalizeH="0" baseline="0" noProof="0" dirty="0">
              <a:ln>
                <a:noFill/>
              </a:ln>
              <a:solidFill>
                <a:srgbClr val="9933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4000" b="1" i="0" u="none" strike="noStrike" kern="100" cap="none" spc="0" normalizeH="0" baseline="0" noProof="0" dirty="0">
              <a:ln>
                <a:noFill/>
              </a:ln>
              <a:solidFill>
                <a:srgbClr val="0000FF"/>
              </a:solidFill>
              <a:effectLst/>
              <a:uLnTx/>
              <a:uFillTx/>
              <a:latin typeface="#9Slide04 Pridi" panose="00000500000000000000" charset="0"/>
              <a:ea typeface="Calibri" panose="020F0502020204030204" pitchFamily="34" charset="0"/>
              <a:cs typeface="#9Slide04 Pridi" panose="00000500000000000000" charset="0"/>
            </a:endParaRPr>
          </a:p>
        </p:txBody>
      </p:sp>
    </p:spTree>
    <p:extLst>
      <p:ext uri="{BB962C8B-B14F-4D97-AF65-F5344CB8AC3E}">
        <p14:creationId xmlns:p14="http://schemas.microsoft.com/office/powerpoint/2010/main" val="427798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6"/>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10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grpId="0" nodeType="afterEffect">
                                  <p:stCondLst>
                                    <p:cond delay="100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100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p:stCondLst>
                              <p:cond delay="5000"/>
                            </p:stCondLst>
                            <p:childTnLst>
                              <p:par>
                                <p:cTn id="26" presetID="1" presetClass="entr" presetSubtype="0" fill="hold" grpId="0" nodeType="afterEffect">
                                  <p:stCondLst>
                                    <p:cond delay="100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6000"/>
                            </p:stCondLst>
                            <p:childTnLst>
                              <p:par>
                                <p:cTn id="29" presetID="1" presetClass="entr" presetSubtype="0" fill="hold" grpId="0" nodeType="afterEffect">
                                  <p:stCondLst>
                                    <p:cond delay="1000"/>
                                  </p:stCondLst>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p:stCondLst>
                              <p:cond delay="7000"/>
                            </p:stCondLst>
                            <p:childTnLst>
                              <p:par>
                                <p:cTn id="32" presetID="1" presetClass="entr" presetSubtype="0" fill="hold" grpId="0" nodeType="afterEffect">
                                  <p:stCondLst>
                                    <p:cond delay="1000"/>
                                  </p:stCondLst>
                                  <p:childTnLst>
                                    <p:set>
                                      <p:cBhvr>
                                        <p:cTn id="33" dur="1" fill="hold">
                                          <p:stCondLst>
                                            <p:cond delay="0"/>
                                          </p:stCondLst>
                                        </p:cTn>
                                        <p:tgtEl>
                                          <p:spTgt spid="12"/>
                                        </p:tgtEl>
                                        <p:attrNameLst>
                                          <p:attrName>style.visibility</p:attrName>
                                        </p:attrNameLst>
                                      </p:cBhvr>
                                      <p:to>
                                        <p:strVal val="visible"/>
                                      </p:to>
                                    </p:set>
                                  </p:childTnLst>
                                </p:cTn>
                              </p:par>
                            </p:childTnLst>
                          </p:cTn>
                        </p:par>
                        <p:par>
                          <p:cTn id="34" fill="hold">
                            <p:stCondLst>
                              <p:cond delay="8000"/>
                            </p:stCondLst>
                            <p:childTnLst>
                              <p:par>
                                <p:cTn id="35" presetID="1" presetClass="entr" presetSubtype="0" fill="hold" grpId="0" nodeType="afterEffect">
                                  <p:stCondLst>
                                    <p:cond delay="100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9000"/>
                            </p:stCondLst>
                            <p:childTnLst>
                              <p:par>
                                <p:cTn id="38" presetID="1" presetClass="entr" presetSubtype="0" fill="hold" grpId="0" nodeType="afterEffect">
                                  <p:stCondLst>
                                    <p:cond delay="1000"/>
                                  </p:stCondLst>
                                  <p:childTnLst>
                                    <p:set>
                                      <p:cBhvr>
                                        <p:cTn id="39" dur="1" fill="hold">
                                          <p:stCondLst>
                                            <p:cond delay="0"/>
                                          </p:stCondLst>
                                        </p:cTn>
                                        <p:tgtEl>
                                          <p:spTgt spid="14"/>
                                        </p:tgtEl>
                                        <p:attrNameLst>
                                          <p:attrName>style.visibility</p:attrName>
                                        </p:attrNameLst>
                                      </p:cBhvr>
                                      <p:to>
                                        <p:strVal val="visible"/>
                                      </p:to>
                                    </p:set>
                                  </p:childTnLst>
                                </p:cTn>
                              </p:par>
                            </p:childTnLst>
                          </p:cTn>
                        </p:par>
                        <p:par>
                          <p:cTn id="40" fill="hold">
                            <p:stCondLst>
                              <p:cond delay="10000"/>
                            </p:stCondLst>
                            <p:childTnLst>
                              <p:par>
                                <p:cTn id="41" presetID="1" presetClass="entr" presetSubtype="0" fill="hold" grpId="0" nodeType="afterEffect">
                                  <p:stCondLst>
                                    <p:cond delay="1000"/>
                                  </p:stCondLst>
                                  <p:childTnLst>
                                    <p:set>
                                      <p:cBhvr>
                                        <p:cTn id="42" dur="1" fill="hold">
                                          <p:stCondLst>
                                            <p:cond delay="0"/>
                                          </p:stCondLst>
                                        </p:cTn>
                                        <p:tgtEl>
                                          <p:spTgt spid="15"/>
                                        </p:tgtEl>
                                        <p:attrNameLst>
                                          <p:attrName>style.visibility</p:attrName>
                                        </p:attrNameLst>
                                      </p:cBhvr>
                                      <p:to>
                                        <p:strVal val="visible"/>
                                      </p:to>
                                    </p:set>
                                  </p:childTnLst>
                                </p:cTn>
                              </p:par>
                            </p:childTnLst>
                          </p:cTn>
                        </p:par>
                        <p:par>
                          <p:cTn id="43" fill="hold">
                            <p:stCondLst>
                              <p:cond delay="11000"/>
                            </p:stCondLst>
                            <p:childTnLst>
                              <p:par>
                                <p:cTn id="44" presetID="1" presetClass="entr" presetSubtype="0" fill="hold" grpId="0" nodeType="afterEffect">
                                  <p:stCondLst>
                                    <p:cond delay="1000"/>
                                  </p:stCondLst>
                                  <p:childTnLst>
                                    <p:set>
                                      <p:cBhvr>
                                        <p:cTn id="45" dur="1" fill="hold">
                                          <p:stCondLst>
                                            <p:cond delay="0"/>
                                          </p:stCondLst>
                                        </p:cTn>
                                        <p:tgtEl>
                                          <p:spTgt spid="16"/>
                                        </p:tgtEl>
                                        <p:attrNameLst>
                                          <p:attrName>style.visibility</p:attrName>
                                        </p:attrNameLst>
                                      </p:cBhvr>
                                      <p:to>
                                        <p:strVal val="visible"/>
                                      </p:to>
                                    </p:set>
                                  </p:childTnLst>
                                </p:cTn>
                              </p:par>
                            </p:childTnLst>
                          </p:cTn>
                        </p:par>
                        <p:par>
                          <p:cTn id="46" fill="hold">
                            <p:stCondLst>
                              <p:cond delay="12000"/>
                            </p:stCondLst>
                            <p:childTnLst>
                              <p:par>
                                <p:cTn id="47" presetID="1" presetClass="entr" presetSubtype="0" fill="hold" grpId="0" nodeType="afterEffect">
                                  <p:stCondLst>
                                    <p:cond delay="1000"/>
                                  </p:stCondLst>
                                  <p:childTnLst>
                                    <p:set>
                                      <p:cBhvr>
                                        <p:cTn id="48" dur="1" fill="hold">
                                          <p:stCondLst>
                                            <p:cond delay="0"/>
                                          </p:stCondLst>
                                        </p:cTn>
                                        <p:tgtEl>
                                          <p:spTgt spid="17"/>
                                        </p:tgtEl>
                                        <p:attrNameLst>
                                          <p:attrName>style.visibility</p:attrName>
                                        </p:attrNameLst>
                                      </p:cBhvr>
                                      <p:to>
                                        <p:strVal val="visible"/>
                                      </p:to>
                                    </p:set>
                                  </p:childTnLst>
                                </p:cTn>
                              </p:par>
                            </p:childTnLst>
                          </p:cTn>
                        </p:par>
                        <p:par>
                          <p:cTn id="49" fill="hold">
                            <p:stCondLst>
                              <p:cond delay="13000"/>
                            </p:stCondLst>
                            <p:childTnLst>
                              <p:par>
                                <p:cTn id="50" presetID="1" presetClass="entr" presetSubtype="0" fill="hold" grpId="0" nodeType="afterEffect">
                                  <p:stCondLst>
                                    <p:cond delay="1000"/>
                                  </p:stCondLst>
                                  <p:childTnLst>
                                    <p:set>
                                      <p:cBhvr>
                                        <p:cTn id="51" dur="1" fill="hold">
                                          <p:stCondLst>
                                            <p:cond delay="0"/>
                                          </p:stCondLst>
                                        </p:cTn>
                                        <p:tgtEl>
                                          <p:spTgt spid="18"/>
                                        </p:tgtEl>
                                        <p:attrNameLst>
                                          <p:attrName>style.visibility</p:attrName>
                                        </p:attrNameLst>
                                      </p:cBhvr>
                                      <p:to>
                                        <p:strVal val="visible"/>
                                      </p:to>
                                    </p:set>
                                  </p:childTnLst>
                                </p:cTn>
                              </p:par>
                            </p:childTnLst>
                          </p:cTn>
                        </p:par>
                        <p:par>
                          <p:cTn id="52" fill="hold">
                            <p:stCondLst>
                              <p:cond delay="14000"/>
                            </p:stCondLst>
                            <p:childTnLst>
                              <p:par>
                                <p:cTn id="53" presetID="1" presetClass="entr" presetSubtype="0" fill="hold" grpId="0" nodeType="afterEffect">
                                  <p:stCondLst>
                                    <p:cond delay="1000"/>
                                  </p:stCondLst>
                                  <p:childTnLst>
                                    <p:set>
                                      <p:cBhvr>
                                        <p:cTn id="54" dur="1" fill="hold">
                                          <p:stCondLst>
                                            <p:cond delay="0"/>
                                          </p:stCondLst>
                                        </p:cTn>
                                        <p:tgtEl>
                                          <p:spTgt spid="19"/>
                                        </p:tgtEl>
                                        <p:attrNameLst>
                                          <p:attrName>style.visibility</p:attrName>
                                        </p:attrNameLst>
                                      </p:cBhvr>
                                      <p:to>
                                        <p:strVal val="visible"/>
                                      </p:to>
                                    </p:set>
                                  </p:childTnLst>
                                </p:cTn>
                              </p:par>
                            </p:childTnLst>
                          </p:cTn>
                        </p:par>
                        <p:par>
                          <p:cTn id="55" fill="hold">
                            <p:stCondLst>
                              <p:cond delay="15000"/>
                            </p:stCondLst>
                            <p:childTnLst>
                              <p:par>
                                <p:cTn id="56" presetID="1" presetClass="entr" presetSubtype="0" fill="hold" grpId="0" nodeType="afterEffect">
                                  <p:stCondLst>
                                    <p:cond delay="1000"/>
                                  </p:stCondLst>
                                  <p:childTnLst>
                                    <p:set>
                                      <p:cBhvr>
                                        <p:cTn id="57" dur="1" fill="hold">
                                          <p:stCondLst>
                                            <p:cond delay="0"/>
                                          </p:stCondLst>
                                        </p:cTn>
                                        <p:tgtEl>
                                          <p:spTgt spid="20"/>
                                        </p:tgtEl>
                                        <p:attrNameLst>
                                          <p:attrName>style.visibility</p:attrName>
                                        </p:attrNameLst>
                                      </p:cBhvr>
                                      <p:to>
                                        <p:strVal val="visible"/>
                                      </p:to>
                                    </p:set>
                                  </p:childTnLst>
                                </p:cTn>
                              </p:par>
                            </p:childTnLst>
                          </p:cTn>
                        </p:par>
                        <p:par>
                          <p:cTn id="58" fill="hold">
                            <p:stCondLst>
                              <p:cond delay="16000"/>
                            </p:stCondLst>
                            <p:childTnLst>
                              <p:par>
                                <p:cTn id="59" presetID="1" presetClass="entr" presetSubtype="0" fill="hold" grpId="0" nodeType="afterEffect">
                                  <p:stCondLst>
                                    <p:cond delay="1000"/>
                                  </p:stCondLst>
                                  <p:childTnLst>
                                    <p:set>
                                      <p:cBhvr>
                                        <p:cTn id="60" dur="1" fill="hold">
                                          <p:stCondLst>
                                            <p:cond delay="0"/>
                                          </p:stCondLst>
                                        </p:cTn>
                                        <p:tgtEl>
                                          <p:spTgt spid="21"/>
                                        </p:tgtEl>
                                        <p:attrNameLst>
                                          <p:attrName>style.visibility</p:attrName>
                                        </p:attrNameLst>
                                      </p:cBhvr>
                                      <p:to>
                                        <p:strVal val="visible"/>
                                      </p:to>
                                    </p:set>
                                  </p:childTnLst>
                                </p:cTn>
                              </p:par>
                            </p:childTnLst>
                          </p:cTn>
                        </p:par>
                        <p:par>
                          <p:cTn id="61" fill="hold">
                            <p:stCondLst>
                              <p:cond delay="17000"/>
                            </p:stCondLst>
                            <p:childTnLst>
                              <p:par>
                                <p:cTn id="62" presetID="1" presetClass="entr" presetSubtype="0" fill="hold" grpId="0" nodeType="afterEffect">
                                  <p:stCondLst>
                                    <p:cond delay="1000"/>
                                  </p:stCondLst>
                                  <p:childTnLst>
                                    <p:set>
                                      <p:cBhvr>
                                        <p:cTn id="63" dur="1" fill="hold">
                                          <p:stCondLst>
                                            <p:cond delay="0"/>
                                          </p:stCondLst>
                                        </p:cTn>
                                        <p:tgtEl>
                                          <p:spTgt spid="22"/>
                                        </p:tgtEl>
                                        <p:attrNameLst>
                                          <p:attrName>style.visibility</p:attrName>
                                        </p:attrNameLst>
                                      </p:cBhvr>
                                      <p:to>
                                        <p:strVal val="visible"/>
                                      </p:to>
                                    </p:set>
                                  </p:childTnLst>
                                </p:cTn>
                              </p:par>
                            </p:childTnLst>
                          </p:cTn>
                        </p:par>
                        <p:par>
                          <p:cTn id="64" fill="hold">
                            <p:stCondLst>
                              <p:cond delay="18000"/>
                            </p:stCondLst>
                            <p:childTnLst>
                              <p:par>
                                <p:cTn id="65" presetID="1" presetClass="entr" presetSubtype="0" fill="hold" grpId="0" nodeType="afterEffect">
                                  <p:stCondLst>
                                    <p:cond delay="1000"/>
                                  </p:stCondLst>
                                  <p:childTnLst>
                                    <p:set>
                                      <p:cBhvr>
                                        <p:cTn id="66" dur="1" fill="hold">
                                          <p:stCondLst>
                                            <p:cond delay="0"/>
                                          </p:stCondLst>
                                        </p:cTn>
                                        <p:tgtEl>
                                          <p:spTgt spid="23"/>
                                        </p:tgtEl>
                                        <p:attrNameLst>
                                          <p:attrName>style.visibility</p:attrName>
                                        </p:attrNameLst>
                                      </p:cBhvr>
                                      <p:to>
                                        <p:strVal val="visible"/>
                                      </p:to>
                                    </p:set>
                                  </p:childTnLst>
                                </p:cTn>
                              </p:par>
                            </p:childTnLst>
                          </p:cTn>
                        </p:par>
                        <p:par>
                          <p:cTn id="67" fill="hold">
                            <p:stCondLst>
                              <p:cond delay="19000"/>
                            </p:stCondLst>
                            <p:childTnLst>
                              <p:par>
                                <p:cTn id="68" presetID="1" presetClass="entr" presetSubtype="0" fill="hold" grpId="0" nodeType="afterEffect">
                                  <p:stCondLst>
                                    <p:cond delay="1000"/>
                                  </p:stCondLst>
                                  <p:childTnLst>
                                    <p:set>
                                      <p:cBhvr>
                                        <p:cTn id="69" dur="1" fill="hold">
                                          <p:stCondLst>
                                            <p:cond delay="0"/>
                                          </p:stCondLst>
                                        </p:cTn>
                                        <p:tgtEl>
                                          <p:spTgt spid="24"/>
                                        </p:tgtEl>
                                        <p:attrNameLst>
                                          <p:attrName>style.visibility</p:attrName>
                                        </p:attrNameLst>
                                      </p:cBhvr>
                                      <p:to>
                                        <p:strVal val="visible"/>
                                      </p:to>
                                    </p:set>
                                  </p:childTnLst>
                                </p:cTn>
                              </p:par>
                            </p:childTnLst>
                          </p:cTn>
                        </p:par>
                        <p:par>
                          <p:cTn id="70" fill="hold">
                            <p:stCondLst>
                              <p:cond delay="20000"/>
                            </p:stCondLst>
                            <p:childTnLst>
                              <p:par>
                                <p:cTn id="71" presetID="1" presetClass="entr" presetSubtype="0" fill="hold" grpId="0" nodeType="afterEffect">
                                  <p:stCondLst>
                                    <p:cond delay="1000"/>
                                  </p:stCondLst>
                                  <p:childTnLst>
                                    <p:set>
                                      <p:cBhvr>
                                        <p:cTn id="72" dur="1" fill="hold">
                                          <p:stCondLst>
                                            <p:cond delay="0"/>
                                          </p:stCondLst>
                                        </p:cTn>
                                        <p:tgtEl>
                                          <p:spTgt spid="25"/>
                                        </p:tgtEl>
                                        <p:attrNameLst>
                                          <p:attrName>style.visibility</p:attrName>
                                        </p:attrNameLst>
                                      </p:cBhvr>
                                      <p:to>
                                        <p:strVal val="visible"/>
                                      </p:to>
                                    </p:set>
                                  </p:childTnLst>
                                </p:cTn>
                              </p:par>
                            </p:childTnLst>
                          </p:cTn>
                        </p:par>
                        <p:par>
                          <p:cTn id="73" fill="hold">
                            <p:stCondLst>
                              <p:cond delay="21000"/>
                            </p:stCondLst>
                            <p:childTnLst>
                              <p:par>
                                <p:cTn id="74" presetID="1" presetClass="entr" presetSubtype="0" fill="hold" grpId="0" nodeType="afterEffect">
                                  <p:stCondLst>
                                    <p:cond delay="1000"/>
                                  </p:stCondLst>
                                  <p:childTnLst>
                                    <p:set>
                                      <p:cBhvr>
                                        <p:cTn id="75" dur="1" fill="hold">
                                          <p:stCondLst>
                                            <p:cond delay="0"/>
                                          </p:stCondLst>
                                        </p:cTn>
                                        <p:tgtEl>
                                          <p:spTgt spid="26"/>
                                        </p:tgtEl>
                                        <p:attrNameLst>
                                          <p:attrName>style.visibility</p:attrName>
                                        </p:attrNameLst>
                                      </p:cBhvr>
                                      <p:to>
                                        <p:strVal val="visible"/>
                                      </p:to>
                                    </p:set>
                                  </p:childTnLst>
                                </p:cTn>
                              </p:par>
                            </p:childTnLst>
                          </p:cTn>
                        </p:par>
                        <p:par>
                          <p:cTn id="76" fill="hold">
                            <p:stCondLst>
                              <p:cond delay="22000"/>
                            </p:stCondLst>
                            <p:childTnLst>
                              <p:par>
                                <p:cTn id="77" presetID="1" presetClass="entr" presetSubtype="0" fill="hold" grpId="0" nodeType="afterEffect">
                                  <p:stCondLst>
                                    <p:cond delay="1000"/>
                                  </p:stCondLst>
                                  <p:childTnLst>
                                    <p:set>
                                      <p:cBhvr>
                                        <p:cTn id="78" dur="1" fill="hold">
                                          <p:stCondLst>
                                            <p:cond delay="0"/>
                                          </p:stCondLst>
                                        </p:cTn>
                                        <p:tgtEl>
                                          <p:spTgt spid="27"/>
                                        </p:tgtEl>
                                        <p:attrNameLst>
                                          <p:attrName>style.visibility</p:attrName>
                                        </p:attrNameLst>
                                      </p:cBhvr>
                                      <p:to>
                                        <p:strVal val="visible"/>
                                      </p:to>
                                    </p:set>
                                  </p:childTnLst>
                                </p:cTn>
                              </p:par>
                            </p:childTnLst>
                          </p:cTn>
                        </p:par>
                        <p:par>
                          <p:cTn id="79" fill="hold">
                            <p:stCondLst>
                              <p:cond delay="23000"/>
                            </p:stCondLst>
                            <p:childTnLst>
                              <p:par>
                                <p:cTn id="80" presetID="1" presetClass="entr" presetSubtype="0" fill="hold" grpId="0" nodeType="afterEffect">
                                  <p:stCondLst>
                                    <p:cond delay="1000"/>
                                  </p:stCondLst>
                                  <p:childTnLst>
                                    <p:set>
                                      <p:cBhvr>
                                        <p:cTn id="81" dur="1" fill="hold">
                                          <p:stCondLst>
                                            <p:cond delay="0"/>
                                          </p:stCondLst>
                                        </p:cTn>
                                        <p:tgtEl>
                                          <p:spTgt spid="28"/>
                                        </p:tgtEl>
                                        <p:attrNameLst>
                                          <p:attrName>style.visibility</p:attrName>
                                        </p:attrNameLst>
                                      </p:cBhvr>
                                      <p:to>
                                        <p:strVal val="visible"/>
                                      </p:to>
                                    </p:set>
                                  </p:childTnLst>
                                </p:cTn>
                              </p:par>
                            </p:childTnLst>
                          </p:cTn>
                        </p:par>
                        <p:par>
                          <p:cTn id="82" fill="hold">
                            <p:stCondLst>
                              <p:cond delay="24000"/>
                            </p:stCondLst>
                            <p:childTnLst>
                              <p:par>
                                <p:cTn id="83" presetID="1" presetClass="entr" presetSubtype="0" fill="hold" grpId="0" nodeType="afterEffect">
                                  <p:stCondLst>
                                    <p:cond delay="1000"/>
                                  </p:stCondLst>
                                  <p:childTnLst>
                                    <p:set>
                                      <p:cBhvr>
                                        <p:cTn id="84" dur="1" fill="hold">
                                          <p:stCondLst>
                                            <p:cond delay="0"/>
                                          </p:stCondLst>
                                        </p:cTn>
                                        <p:tgtEl>
                                          <p:spTgt spid="29"/>
                                        </p:tgtEl>
                                        <p:attrNameLst>
                                          <p:attrName>style.visibility</p:attrName>
                                        </p:attrNameLst>
                                      </p:cBhvr>
                                      <p:to>
                                        <p:strVal val="visible"/>
                                      </p:to>
                                    </p:set>
                                  </p:childTnLst>
                                </p:cTn>
                              </p:par>
                            </p:childTnLst>
                          </p:cTn>
                        </p:par>
                        <p:par>
                          <p:cTn id="85" fill="hold">
                            <p:stCondLst>
                              <p:cond delay="25000"/>
                            </p:stCondLst>
                            <p:childTnLst>
                              <p:par>
                                <p:cTn id="86" presetID="1" presetClass="entr" presetSubtype="0" fill="hold" grpId="0" nodeType="afterEffect">
                                  <p:stCondLst>
                                    <p:cond delay="1000"/>
                                  </p:stCondLst>
                                  <p:childTnLst>
                                    <p:set>
                                      <p:cBhvr>
                                        <p:cTn id="87" dur="1" fill="hold">
                                          <p:stCondLst>
                                            <p:cond delay="0"/>
                                          </p:stCondLst>
                                        </p:cTn>
                                        <p:tgtEl>
                                          <p:spTgt spid="30"/>
                                        </p:tgtEl>
                                        <p:attrNameLst>
                                          <p:attrName>style.visibility</p:attrName>
                                        </p:attrNameLst>
                                      </p:cBhvr>
                                      <p:to>
                                        <p:strVal val="visible"/>
                                      </p:to>
                                    </p:set>
                                  </p:childTnLst>
                                </p:cTn>
                              </p:par>
                            </p:childTnLst>
                          </p:cTn>
                        </p:par>
                        <p:par>
                          <p:cTn id="88" fill="hold">
                            <p:stCondLst>
                              <p:cond delay="26000"/>
                            </p:stCondLst>
                            <p:childTnLst>
                              <p:par>
                                <p:cTn id="89" presetID="1" presetClass="entr" presetSubtype="0" fill="hold" grpId="0" nodeType="afterEffect">
                                  <p:stCondLst>
                                    <p:cond delay="1000"/>
                                  </p:stCondLst>
                                  <p:childTnLst>
                                    <p:set>
                                      <p:cBhvr>
                                        <p:cTn id="90" dur="1" fill="hold">
                                          <p:stCondLst>
                                            <p:cond delay="0"/>
                                          </p:stCondLst>
                                        </p:cTn>
                                        <p:tgtEl>
                                          <p:spTgt spid="31"/>
                                        </p:tgtEl>
                                        <p:attrNameLst>
                                          <p:attrName>style.visibility</p:attrName>
                                        </p:attrNameLst>
                                      </p:cBhvr>
                                      <p:to>
                                        <p:strVal val="visible"/>
                                      </p:to>
                                    </p:set>
                                  </p:childTnLst>
                                </p:cTn>
                              </p:par>
                            </p:childTnLst>
                          </p:cTn>
                        </p:par>
                        <p:par>
                          <p:cTn id="91" fill="hold">
                            <p:stCondLst>
                              <p:cond delay="27000"/>
                            </p:stCondLst>
                            <p:childTnLst>
                              <p:par>
                                <p:cTn id="92" presetID="1" presetClass="entr" presetSubtype="0" fill="hold" grpId="0" nodeType="afterEffect">
                                  <p:stCondLst>
                                    <p:cond delay="1000"/>
                                  </p:stCondLst>
                                  <p:childTnLst>
                                    <p:set>
                                      <p:cBhvr>
                                        <p:cTn id="93" dur="1" fill="hold">
                                          <p:stCondLst>
                                            <p:cond delay="0"/>
                                          </p:stCondLst>
                                        </p:cTn>
                                        <p:tgtEl>
                                          <p:spTgt spid="32"/>
                                        </p:tgtEl>
                                        <p:attrNameLst>
                                          <p:attrName>style.visibility</p:attrName>
                                        </p:attrNameLst>
                                      </p:cBhvr>
                                      <p:to>
                                        <p:strVal val="visible"/>
                                      </p:to>
                                    </p:set>
                                  </p:childTnLst>
                                </p:cTn>
                              </p:par>
                            </p:childTnLst>
                          </p:cTn>
                        </p:par>
                        <p:par>
                          <p:cTn id="94" fill="hold">
                            <p:stCondLst>
                              <p:cond delay="28000"/>
                            </p:stCondLst>
                            <p:childTnLst>
                              <p:par>
                                <p:cTn id="95" presetID="1" presetClass="entr" presetSubtype="0" fill="hold" grpId="0" nodeType="afterEffect">
                                  <p:stCondLst>
                                    <p:cond delay="1000"/>
                                  </p:stCondLst>
                                  <p:childTnLst>
                                    <p:set>
                                      <p:cBhvr>
                                        <p:cTn id="96" dur="1" fill="hold">
                                          <p:stCondLst>
                                            <p:cond delay="0"/>
                                          </p:stCondLst>
                                        </p:cTn>
                                        <p:tgtEl>
                                          <p:spTgt spid="33"/>
                                        </p:tgtEl>
                                        <p:attrNameLst>
                                          <p:attrName>style.visibility</p:attrName>
                                        </p:attrNameLst>
                                      </p:cBhvr>
                                      <p:to>
                                        <p:strVal val="visible"/>
                                      </p:to>
                                    </p:set>
                                  </p:childTnLst>
                                </p:cTn>
                              </p:par>
                            </p:childTnLst>
                          </p:cTn>
                        </p:par>
                        <p:par>
                          <p:cTn id="97" fill="hold">
                            <p:stCondLst>
                              <p:cond delay="29000"/>
                            </p:stCondLst>
                            <p:childTnLst>
                              <p:par>
                                <p:cTn id="98" presetID="1" presetClass="entr" presetSubtype="0" fill="hold" grpId="0" nodeType="afterEffect">
                                  <p:stCondLst>
                                    <p:cond delay="1000"/>
                                  </p:stCondLst>
                                  <p:childTnLst>
                                    <p:set>
                                      <p:cBhvr>
                                        <p:cTn id="99" dur="1" fill="hold">
                                          <p:stCondLst>
                                            <p:cond delay="0"/>
                                          </p:stCondLst>
                                        </p:cTn>
                                        <p:tgtEl>
                                          <p:spTgt spid="34"/>
                                        </p:tgtEl>
                                        <p:attrNameLst>
                                          <p:attrName>style.visibility</p:attrName>
                                        </p:attrNameLst>
                                      </p:cBhvr>
                                      <p:to>
                                        <p:strVal val="visible"/>
                                      </p:to>
                                    </p:set>
                                  </p:childTnLst>
                                </p:cTn>
                              </p:par>
                            </p:childTnLst>
                          </p:cTn>
                        </p:par>
                        <p:par>
                          <p:cTn id="100" fill="hold">
                            <p:stCondLst>
                              <p:cond delay="30000"/>
                            </p:stCondLst>
                            <p:childTnLst>
                              <p:par>
                                <p:cTn id="101" presetID="1" presetClass="entr" presetSubtype="0" fill="hold" grpId="0" nodeType="afterEffect">
                                  <p:stCondLst>
                                    <p:cond delay="1000"/>
                                  </p:stCondLst>
                                  <p:childTnLst>
                                    <p:set>
                                      <p:cBhvr>
                                        <p:cTn id="102" dur="1" fill="hold">
                                          <p:stCondLst>
                                            <p:cond delay="0"/>
                                          </p:stCondLst>
                                        </p:cTn>
                                        <p:tgtEl>
                                          <p:spTgt spid="35"/>
                                        </p:tgtEl>
                                        <p:attrNameLst>
                                          <p:attrName>style.visibility</p:attrName>
                                        </p:attrNameLst>
                                      </p:cBhvr>
                                      <p:to>
                                        <p:strVal val="visible"/>
                                      </p:to>
                                    </p:set>
                                  </p:childTnLst>
                                </p:cTn>
                              </p:par>
                            </p:childTnLst>
                          </p:cTn>
                        </p:par>
                        <p:par>
                          <p:cTn id="103" fill="hold">
                            <p:stCondLst>
                              <p:cond delay="31000"/>
                            </p:stCondLst>
                            <p:childTnLst>
                              <p:par>
                                <p:cTn id="104" presetID="1" presetClass="entr" presetSubtype="0" fill="hold" grpId="0" nodeType="afterEffect">
                                  <p:stCondLst>
                                    <p:cond delay="1000"/>
                                  </p:stCondLst>
                                  <p:childTnLst>
                                    <p:set>
                                      <p:cBhvr>
                                        <p:cTn id="105" dur="1" fill="hold">
                                          <p:stCondLst>
                                            <p:cond delay="0"/>
                                          </p:stCondLst>
                                        </p:cTn>
                                        <p:tgtEl>
                                          <p:spTgt spid="36"/>
                                        </p:tgtEl>
                                        <p:attrNameLst>
                                          <p:attrName>style.visibility</p:attrName>
                                        </p:attrNameLst>
                                      </p:cBhvr>
                                      <p:to>
                                        <p:strVal val="visible"/>
                                      </p:to>
                                    </p:set>
                                  </p:childTnLst>
                                </p:cTn>
                              </p:par>
                            </p:childTnLst>
                          </p:cTn>
                        </p:par>
                        <p:par>
                          <p:cTn id="106" fill="hold">
                            <p:stCondLst>
                              <p:cond delay="32000"/>
                            </p:stCondLst>
                            <p:childTnLst>
                              <p:par>
                                <p:cTn id="107" presetID="1" presetClass="entr" presetSubtype="0" fill="hold" grpId="0" nodeType="afterEffect">
                                  <p:stCondLst>
                                    <p:cond delay="1000"/>
                                  </p:stCondLst>
                                  <p:childTnLst>
                                    <p:set>
                                      <p:cBhvr>
                                        <p:cTn id="108" dur="1" fill="hold">
                                          <p:stCondLst>
                                            <p:cond delay="0"/>
                                          </p:stCondLst>
                                        </p:cTn>
                                        <p:tgtEl>
                                          <p:spTgt spid="37"/>
                                        </p:tgtEl>
                                        <p:attrNameLst>
                                          <p:attrName>style.visibility</p:attrName>
                                        </p:attrNameLst>
                                      </p:cBhvr>
                                      <p:to>
                                        <p:strVal val="visible"/>
                                      </p:to>
                                    </p:set>
                                  </p:childTnLst>
                                </p:cTn>
                              </p:par>
                            </p:childTnLst>
                          </p:cTn>
                        </p:par>
                        <p:par>
                          <p:cTn id="109" fill="hold">
                            <p:stCondLst>
                              <p:cond delay="33000"/>
                            </p:stCondLst>
                            <p:childTnLst>
                              <p:par>
                                <p:cTn id="110" presetID="1" presetClass="entr" presetSubtype="0" fill="hold" grpId="0" nodeType="afterEffect">
                                  <p:stCondLst>
                                    <p:cond delay="1000"/>
                                  </p:stCondLst>
                                  <p:childTnLst>
                                    <p:set>
                                      <p:cBhvr>
                                        <p:cTn id="111" dur="1" fill="hold">
                                          <p:stCondLst>
                                            <p:cond delay="0"/>
                                          </p:stCondLst>
                                        </p:cTn>
                                        <p:tgtEl>
                                          <p:spTgt spid="38"/>
                                        </p:tgtEl>
                                        <p:attrNameLst>
                                          <p:attrName>style.visibility</p:attrName>
                                        </p:attrNameLst>
                                      </p:cBhvr>
                                      <p:to>
                                        <p:strVal val="visible"/>
                                      </p:to>
                                    </p:set>
                                  </p:childTnLst>
                                </p:cTn>
                              </p:par>
                            </p:childTnLst>
                          </p:cTn>
                        </p:par>
                        <p:par>
                          <p:cTn id="112" fill="hold">
                            <p:stCondLst>
                              <p:cond delay="34000"/>
                            </p:stCondLst>
                            <p:childTnLst>
                              <p:par>
                                <p:cTn id="113" presetID="1" presetClass="entr" presetSubtype="0" fill="hold" grpId="0" nodeType="afterEffect">
                                  <p:stCondLst>
                                    <p:cond delay="1000"/>
                                  </p:stCondLst>
                                  <p:childTnLst>
                                    <p:set>
                                      <p:cBhvr>
                                        <p:cTn id="114" dur="1" fill="hold">
                                          <p:stCondLst>
                                            <p:cond delay="0"/>
                                          </p:stCondLst>
                                        </p:cTn>
                                        <p:tgtEl>
                                          <p:spTgt spid="39"/>
                                        </p:tgtEl>
                                        <p:attrNameLst>
                                          <p:attrName>style.visibility</p:attrName>
                                        </p:attrNameLst>
                                      </p:cBhvr>
                                      <p:to>
                                        <p:strVal val="visible"/>
                                      </p:to>
                                    </p:set>
                                  </p:childTnLst>
                                </p:cTn>
                              </p:par>
                            </p:childTnLst>
                          </p:cTn>
                        </p:par>
                        <p:par>
                          <p:cTn id="115" fill="hold">
                            <p:stCondLst>
                              <p:cond delay="35000"/>
                            </p:stCondLst>
                            <p:childTnLst>
                              <p:par>
                                <p:cTn id="116" presetID="1" presetClass="entr" presetSubtype="0" fill="hold" grpId="0" nodeType="afterEffect">
                                  <p:stCondLst>
                                    <p:cond delay="1000"/>
                                  </p:stCondLst>
                                  <p:childTnLst>
                                    <p:set>
                                      <p:cBhvr>
                                        <p:cTn id="117" dur="1" fill="hold">
                                          <p:stCondLst>
                                            <p:cond delay="0"/>
                                          </p:stCondLst>
                                        </p:cTn>
                                        <p:tgtEl>
                                          <p:spTgt spid="40"/>
                                        </p:tgtEl>
                                        <p:attrNameLst>
                                          <p:attrName>style.visibility</p:attrName>
                                        </p:attrNameLst>
                                      </p:cBhvr>
                                      <p:to>
                                        <p:strVal val="visible"/>
                                      </p:to>
                                    </p:set>
                                  </p:childTnLst>
                                </p:cTn>
                              </p:par>
                            </p:childTnLst>
                          </p:cTn>
                        </p:par>
                        <p:par>
                          <p:cTn id="118" fill="hold">
                            <p:stCondLst>
                              <p:cond delay="36000"/>
                            </p:stCondLst>
                            <p:childTnLst>
                              <p:par>
                                <p:cTn id="119" presetID="1" presetClass="entr" presetSubtype="0" fill="hold" grpId="0" nodeType="afterEffect">
                                  <p:stCondLst>
                                    <p:cond delay="1000"/>
                                  </p:stCondLst>
                                  <p:childTnLst>
                                    <p:set>
                                      <p:cBhvr>
                                        <p:cTn id="120" dur="1" fill="hold">
                                          <p:stCondLst>
                                            <p:cond delay="0"/>
                                          </p:stCondLst>
                                        </p:cTn>
                                        <p:tgtEl>
                                          <p:spTgt spid="41"/>
                                        </p:tgtEl>
                                        <p:attrNameLst>
                                          <p:attrName>style.visibility</p:attrName>
                                        </p:attrNameLst>
                                      </p:cBhvr>
                                      <p:to>
                                        <p:strVal val="visible"/>
                                      </p:to>
                                    </p:set>
                                  </p:childTnLst>
                                </p:cTn>
                              </p:par>
                            </p:childTnLst>
                          </p:cTn>
                        </p:par>
                        <p:par>
                          <p:cTn id="121" fill="hold">
                            <p:stCondLst>
                              <p:cond delay="37000"/>
                            </p:stCondLst>
                            <p:childTnLst>
                              <p:par>
                                <p:cTn id="122" presetID="1" presetClass="entr" presetSubtype="0" fill="hold" grpId="0" nodeType="afterEffect">
                                  <p:stCondLst>
                                    <p:cond delay="1000"/>
                                  </p:stCondLst>
                                  <p:childTnLst>
                                    <p:set>
                                      <p:cBhvr>
                                        <p:cTn id="123" dur="1" fill="hold">
                                          <p:stCondLst>
                                            <p:cond delay="0"/>
                                          </p:stCondLst>
                                        </p:cTn>
                                        <p:tgtEl>
                                          <p:spTgt spid="42"/>
                                        </p:tgtEl>
                                        <p:attrNameLst>
                                          <p:attrName>style.visibility</p:attrName>
                                        </p:attrNameLst>
                                      </p:cBhvr>
                                      <p:to>
                                        <p:strVal val="visible"/>
                                      </p:to>
                                    </p:set>
                                  </p:childTnLst>
                                </p:cTn>
                              </p:par>
                            </p:childTnLst>
                          </p:cTn>
                        </p:par>
                        <p:par>
                          <p:cTn id="124" fill="hold">
                            <p:stCondLst>
                              <p:cond delay="38000"/>
                            </p:stCondLst>
                            <p:childTnLst>
                              <p:par>
                                <p:cTn id="125" presetID="1" presetClass="entr" presetSubtype="0" fill="hold" grpId="0" nodeType="afterEffect">
                                  <p:stCondLst>
                                    <p:cond delay="1000"/>
                                  </p:stCondLst>
                                  <p:childTnLst>
                                    <p:set>
                                      <p:cBhvr>
                                        <p:cTn id="126" dur="1" fill="hold">
                                          <p:stCondLst>
                                            <p:cond delay="0"/>
                                          </p:stCondLst>
                                        </p:cTn>
                                        <p:tgtEl>
                                          <p:spTgt spid="43"/>
                                        </p:tgtEl>
                                        <p:attrNameLst>
                                          <p:attrName>style.visibility</p:attrName>
                                        </p:attrNameLst>
                                      </p:cBhvr>
                                      <p:to>
                                        <p:strVal val="visible"/>
                                      </p:to>
                                    </p:set>
                                  </p:childTnLst>
                                </p:cTn>
                              </p:par>
                            </p:childTnLst>
                          </p:cTn>
                        </p:par>
                        <p:par>
                          <p:cTn id="127" fill="hold">
                            <p:stCondLst>
                              <p:cond delay="39000"/>
                            </p:stCondLst>
                            <p:childTnLst>
                              <p:par>
                                <p:cTn id="128" presetID="1" presetClass="entr" presetSubtype="0" fill="hold" grpId="0" nodeType="afterEffect">
                                  <p:stCondLst>
                                    <p:cond delay="1000"/>
                                  </p:stCondLst>
                                  <p:childTnLst>
                                    <p:set>
                                      <p:cBhvr>
                                        <p:cTn id="129" dur="1" fill="hold">
                                          <p:stCondLst>
                                            <p:cond delay="0"/>
                                          </p:stCondLst>
                                        </p:cTn>
                                        <p:tgtEl>
                                          <p:spTgt spid="44"/>
                                        </p:tgtEl>
                                        <p:attrNameLst>
                                          <p:attrName>style.visibility</p:attrName>
                                        </p:attrNameLst>
                                      </p:cBhvr>
                                      <p:to>
                                        <p:strVal val="visible"/>
                                      </p:to>
                                    </p:set>
                                  </p:childTnLst>
                                </p:cTn>
                              </p:par>
                            </p:childTnLst>
                          </p:cTn>
                        </p:par>
                        <p:par>
                          <p:cTn id="130" fill="hold">
                            <p:stCondLst>
                              <p:cond delay="40000"/>
                            </p:stCondLst>
                            <p:childTnLst>
                              <p:par>
                                <p:cTn id="131" presetID="1" presetClass="entr" presetSubtype="0" fill="hold" grpId="0" nodeType="afterEffect">
                                  <p:stCondLst>
                                    <p:cond delay="1000"/>
                                  </p:stCondLst>
                                  <p:childTnLst>
                                    <p:set>
                                      <p:cBhvr>
                                        <p:cTn id="132" dur="1" fill="hold">
                                          <p:stCondLst>
                                            <p:cond delay="0"/>
                                          </p:stCondLst>
                                        </p:cTn>
                                        <p:tgtEl>
                                          <p:spTgt spid="45"/>
                                        </p:tgtEl>
                                        <p:attrNameLst>
                                          <p:attrName>style.visibility</p:attrName>
                                        </p:attrNameLst>
                                      </p:cBhvr>
                                      <p:to>
                                        <p:strVal val="visible"/>
                                      </p:to>
                                    </p:set>
                                  </p:childTnLst>
                                </p:cTn>
                              </p:par>
                            </p:childTnLst>
                          </p:cTn>
                        </p:par>
                        <p:par>
                          <p:cTn id="133" fill="hold">
                            <p:stCondLst>
                              <p:cond delay="41000"/>
                            </p:stCondLst>
                            <p:childTnLst>
                              <p:par>
                                <p:cTn id="134" presetID="1" presetClass="entr" presetSubtype="0" fill="hold" grpId="0" nodeType="afterEffect">
                                  <p:stCondLst>
                                    <p:cond delay="1000"/>
                                  </p:stCondLst>
                                  <p:childTnLst>
                                    <p:set>
                                      <p:cBhvr>
                                        <p:cTn id="135" dur="1" fill="hold">
                                          <p:stCondLst>
                                            <p:cond delay="0"/>
                                          </p:stCondLst>
                                        </p:cTn>
                                        <p:tgtEl>
                                          <p:spTgt spid="46"/>
                                        </p:tgtEl>
                                        <p:attrNameLst>
                                          <p:attrName>style.visibility</p:attrName>
                                        </p:attrNameLst>
                                      </p:cBhvr>
                                      <p:to>
                                        <p:strVal val="visible"/>
                                      </p:to>
                                    </p:set>
                                  </p:childTnLst>
                                </p:cTn>
                              </p:par>
                            </p:childTnLst>
                          </p:cTn>
                        </p:par>
                        <p:par>
                          <p:cTn id="136" fill="hold">
                            <p:stCondLst>
                              <p:cond delay="42000"/>
                            </p:stCondLst>
                            <p:childTnLst>
                              <p:par>
                                <p:cTn id="137" presetID="1" presetClass="entr" presetSubtype="0" fill="hold" grpId="0" nodeType="afterEffect">
                                  <p:stCondLst>
                                    <p:cond delay="1000"/>
                                  </p:stCondLst>
                                  <p:childTnLst>
                                    <p:set>
                                      <p:cBhvr>
                                        <p:cTn id="138" dur="1" fill="hold">
                                          <p:stCondLst>
                                            <p:cond delay="0"/>
                                          </p:stCondLst>
                                        </p:cTn>
                                        <p:tgtEl>
                                          <p:spTgt spid="47"/>
                                        </p:tgtEl>
                                        <p:attrNameLst>
                                          <p:attrName>style.visibility</p:attrName>
                                        </p:attrNameLst>
                                      </p:cBhvr>
                                      <p:to>
                                        <p:strVal val="visible"/>
                                      </p:to>
                                    </p:set>
                                  </p:childTnLst>
                                </p:cTn>
                              </p:par>
                            </p:childTnLst>
                          </p:cTn>
                        </p:par>
                        <p:par>
                          <p:cTn id="139" fill="hold">
                            <p:stCondLst>
                              <p:cond delay="43000"/>
                            </p:stCondLst>
                            <p:childTnLst>
                              <p:par>
                                <p:cTn id="140" presetID="1" presetClass="entr" presetSubtype="0" fill="hold" grpId="0" nodeType="afterEffect">
                                  <p:stCondLst>
                                    <p:cond delay="1000"/>
                                  </p:stCondLst>
                                  <p:childTnLst>
                                    <p:set>
                                      <p:cBhvr>
                                        <p:cTn id="141" dur="1" fill="hold">
                                          <p:stCondLst>
                                            <p:cond delay="0"/>
                                          </p:stCondLst>
                                        </p:cTn>
                                        <p:tgtEl>
                                          <p:spTgt spid="48"/>
                                        </p:tgtEl>
                                        <p:attrNameLst>
                                          <p:attrName>style.visibility</p:attrName>
                                        </p:attrNameLst>
                                      </p:cBhvr>
                                      <p:to>
                                        <p:strVal val="visible"/>
                                      </p:to>
                                    </p:set>
                                  </p:childTnLst>
                                </p:cTn>
                              </p:par>
                            </p:childTnLst>
                          </p:cTn>
                        </p:par>
                        <p:par>
                          <p:cTn id="142" fill="hold">
                            <p:stCondLst>
                              <p:cond delay="44000"/>
                            </p:stCondLst>
                            <p:childTnLst>
                              <p:par>
                                <p:cTn id="143" presetID="1" presetClass="entr" presetSubtype="0" fill="hold" grpId="0" nodeType="afterEffect">
                                  <p:stCondLst>
                                    <p:cond delay="1000"/>
                                  </p:stCondLst>
                                  <p:childTnLst>
                                    <p:set>
                                      <p:cBhvr>
                                        <p:cTn id="144" dur="1" fill="hold">
                                          <p:stCondLst>
                                            <p:cond delay="0"/>
                                          </p:stCondLst>
                                        </p:cTn>
                                        <p:tgtEl>
                                          <p:spTgt spid="49"/>
                                        </p:tgtEl>
                                        <p:attrNameLst>
                                          <p:attrName>style.visibility</p:attrName>
                                        </p:attrNameLst>
                                      </p:cBhvr>
                                      <p:to>
                                        <p:strVal val="visible"/>
                                      </p:to>
                                    </p:set>
                                  </p:childTnLst>
                                </p:cTn>
                              </p:par>
                            </p:childTnLst>
                          </p:cTn>
                        </p:par>
                        <p:par>
                          <p:cTn id="145" fill="hold">
                            <p:stCondLst>
                              <p:cond delay="45000"/>
                            </p:stCondLst>
                            <p:childTnLst>
                              <p:par>
                                <p:cTn id="146" presetID="1" presetClass="entr" presetSubtype="0" fill="hold" grpId="0" nodeType="afterEffect">
                                  <p:stCondLst>
                                    <p:cond delay="1000"/>
                                  </p:stCondLst>
                                  <p:childTnLst>
                                    <p:set>
                                      <p:cBhvr>
                                        <p:cTn id="147" dur="1" fill="hold">
                                          <p:stCondLst>
                                            <p:cond delay="0"/>
                                          </p:stCondLst>
                                        </p:cTn>
                                        <p:tgtEl>
                                          <p:spTgt spid="50"/>
                                        </p:tgtEl>
                                        <p:attrNameLst>
                                          <p:attrName>style.visibility</p:attrName>
                                        </p:attrNameLst>
                                      </p:cBhvr>
                                      <p:to>
                                        <p:strVal val="visible"/>
                                      </p:to>
                                    </p:set>
                                  </p:childTnLst>
                                </p:cTn>
                              </p:par>
                            </p:childTnLst>
                          </p:cTn>
                        </p:par>
                        <p:par>
                          <p:cTn id="148" fill="hold">
                            <p:stCondLst>
                              <p:cond delay="46000"/>
                            </p:stCondLst>
                            <p:childTnLst>
                              <p:par>
                                <p:cTn id="149" presetID="1" presetClass="entr" presetSubtype="0" fill="hold" grpId="0" nodeType="afterEffect">
                                  <p:stCondLst>
                                    <p:cond delay="1000"/>
                                  </p:stCondLst>
                                  <p:childTnLst>
                                    <p:set>
                                      <p:cBhvr>
                                        <p:cTn id="150" dur="1" fill="hold">
                                          <p:stCondLst>
                                            <p:cond delay="0"/>
                                          </p:stCondLst>
                                        </p:cTn>
                                        <p:tgtEl>
                                          <p:spTgt spid="51"/>
                                        </p:tgtEl>
                                        <p:attrNameLst>
                                          <p:attrName>style.visibility</p:attrName>
                                        </p:attrNameLst>
                                      </p:cBhvr>
                                      <p:to>
                                        <p:strVal val="visible"/>
                                      </p:to>
                                    </p:set>
                                  </p:childTnLst>
                                </p:cTn>
                              </p:par>
                            </p:childTnLst>
                          </p:cTn>
                        </p:par>
                        <p:par>
                          <p:cTn id="151" fill="hold">
                            <p:stCondLst>
                              <p:cond delay="47000"/>
                            </p:stCondLst>
                            <p:childTnLst>
                              <p:par>
                                <p:cTn id="152" presetID="1" presetClass="entr" presetSubtype="0" fill="hold" grpId="0" nodeType="afterEffect">
                                  <p:stCondLst>
                                    <p:cond delay="1000"/>
                                  </p:stCondLst>
                                  <p:childTnLst>
                                    <p:set>
                                      <p:cBhvr>
                                        <p:cTn id="153" dur="1" fill="hold">
                                          <p:stCondLst>
                                            <p:cond delay="0"/>
                                          </p:stCondLst>
                                        </p:cTn>
                                        <p:tgtEl>
                                          <p:spTgt spid="52"/>
                                        </p:tgtEl>
                                        <p:attrNameLst>
                                          <p:attrName>style.visibility</p:attrName>
                                        </p:attrNameLst>
                                      </p:cBhvr>
                                      <p:to>
                                        <p:strVal val="visible"/>
                                      </p:to>
                                    </p:set>
                                  </p:childTnLst>
                                </p:cTn>
                              </p:par>
                            </p:childTnLst>
                          </p:cTn>
                        </p:par>
                        <p:par>
                          <p:cTn id="154" fill="hold">
                            <p:stCondLst>
                              <p:cond delay="48000"/>
                            </p:stCondLst>
                            <p:childTnLst>
                              <p:par>
                                <p:cTn id="155" presetID="1" presetClass="entr" presetSubtype="0" fill="hold" grpId="0" nodeType="afterEffect">
                                  <p:stCondLst>
                                    <p:cond delay="1000"/>
                                  </p:stCondLst>
                                  <p:childTnLst>
                                    <p:set>
                                      <p:cBhvr>
                                        <p:cTn id="156" dur="1" fill="hold">
                                          <p:stCondLst>
                                            <p:cond delay="0"/>
                                          </p:stCondLst>
                                        </p:cTn>
                                        <p:tgtEl>
                                          <p:spTgt spid="53"/>
                                        </p:tgtEl>
                                        <p:attrNameLst>
                                          <p:attrName>style.visibility</p:attrName>
                                        </p:attrNameLst>
                                      </p:cBhvr>
                                      <p:to>
                                        <p:strVal val="visible"/>
                                      </p:to>
                                    </p:set>
                                  </p:childTnLst>
                                </p:cTn>
                              </p:par>
                            </p:childTnLst>
                          </p:cTn>
                        </p:par>
                        <p:par>
                          <p:cTn id="157" fill="hold">
                            <p:stCondLst>
                              <p:cond delay="49000"/>
                            </p:stCondLst>
                            <p:childTnLst>
                              <p:par>
                                <p:cTn id="158" presetID="1" presetClass="entr" presetSubtype="0" fill="hold" grpId="0" nodeType="afterEffect">
                                  <p:stCondLst>
                                    <p:cond delay="1000"/>
                                  </p:stCondLst>
                                  <p:childTnLst>
                                    <p:set>
                                      <p:cBhvr>
                                        <p:cTn id="159" dur="1" fill="hold">
                                          <p:stCondLst>
                                            <p:cond delay="0"/>
                                          </p:stCondLst>
                                        </p:cTn>
                                        <p:tgtEl>
                                          <p:spTgt spid="54"/>
                                        </p:tgtEl>
                                        <p:attrNameLst>
                                          <p:attrName>style.visibility</p:attrName>
                                        </p:attrNameLst>
                                      </p:cBhvr>
                                      <p:to>
                                        <p:strVal val="visible"/>
                                      </p:to>
                                    </p:set>
                                  </p:childTnLst>
                                </p:cTn>
                              </p:par>
                            </p:childTnLst>
                          </p:cTn>
                        </p:par>
                        <p:par>
                          <p:cTn id="160" fill="hold">
                            <p:stCondLst>
                              <p:cond delay="50000"/>
                            </p:stCondLst>
                            <p:childTnLst>
                              <p:par>
                                <p:cTn id="161" presetID="1" presetClass="entr" presetSubtype="0" fill="hold" grpId="0" nodeType="afterEffect">
                                  <p:stCondLst>
                                    <p:cond delay="1000"/>
                                  </p:stCondLst>
                                  <p:childTnLst>
                                    <p:set>
                                      <p:cBhvr>
                                        <p:cTn id="162" dur="1" fill="hold">
                                          <p:stCondLst>
                                            <p:cond delay="0"/>
                                          </p:stCondLst>
                                        </p:cTn>
                                        <p:tgtEl>
                                          <p:spTgt spid="55"/>
                                        </p:tgtEl>
                                        <p:attrNameLst>
                                          <p:attrName>style.visibility</p:attrName>
                                        </p:attrNameLst>
                                      </p:cBhvr>
                                      <p:to>
                                        <p:strVal val="visible"/>
                                      </p:to>
                                    </p:set>
                                  </p:childTnLst>
                                </p:cTn>
                              </p:par>
                            </p:childTnLst>
                          </p:cTn>
                        </p:par>
                        <p:par>
                          <p:cTn id="163" fill="hold">
                            <p:stCondLst>
                              <p:cond delay="51000"/>
                            </p:stCondLst>
                            <p:childTnLst>
                              <p:par>
                                <p:cTn id="164" presetID="1" presetClass="entr" presetSubtype="0" fill="hold" grpId="0" nodeType="afterEffect">
                                  <p:stCondLst>
                                    <p:cond delay="1000"/>
                                  </p:stCondLst>
                                  <p:childTnLst>
                                    <p:set>
                                      <p:cBhvr>
                                        <p:cTn id="165" dur="1" fill="hold">
                                          <p:stCondLst>
                                            <p:cond delay="0"/>
                                          </p:stCondLst>
                                        </p:cTn>
                                        <p:tgtEl>
                                          <p:spTgt spid="56"/>
                                        </p:tgtEl>
                                        <p:attrNameLst>
                                          <p:attrName>style.visibility</p:attrName>
                                        </p:attrNameLst>
                                      </p:cBhvr>
                                      <p:to>
                                        <p:strVal val="visible"/>
                                      </p:to>
                                    </p:set>
                                  </p:childTnLst>
                                </p:cTn>
                              </p:par>
                            </p:childTnLst>
                          </p:cTn>
                        </p:par>
                        <p:par>
                          <p:cTn id="166" fill="hold">
                            <p:stCondLst>
                              <p:cond delay="52000"/>
                            </p:stCondLst>
                            <p:childTnLst>
                              <p:par>
                                <p:cTn id="167" presetID="1" presetClass="entr" presetSubtype="0" fill="hold" grpId="0" nodeType="afterEffect">
                                  <p:stCondLst>
                                    <p:cond delay="1000"/>
                                  </p:stCondLst>
                                  <p:childTnLst>
                                    <p:set>
                                      <p:cBhvr>
                                        <p:cTn id="168" dur="1" fill="hold">
                                          <p:stCondLst>
                                            <p:cond delay="0"/>
                                          </p:stCondLst>
                                        </p:cTn>
                                        <p:tgtEl>
                                          <p:spTgt spid="57"/>
                                        </p:tgtEl>
                                        <p:attrNameLst>
                                          <p:attrName>style.visibility</p:attrName>
                                        </p:attrNameLst>
                                      </p:cBhvr>
                                      <p:to>
                                        <p:strVal val="visible"/>
                                      </p:to>
                                    </p:set>
                                  </p:childTnLst>
                                </p:cTn>
                              </p:par>
                            </p:childTnLst>
                          </p:cTn>
                        </p:par>
                        <p:par>
                          <p:cTn id="169" fill="hold">
                            <p:stCondLst>
                              <p:cond delay="53000"/>
                            </p:stCondLst>
                            <p:childTnLst>
                              <p:par>
                                <p:cTn id="170" presetID="1" presetClass="entr" presetSubtype="0" fill="hold" grpId="0" nodeType="afterEffect">
                                  <p:stCondLst>
                                    <p:cond delay="1000"/>
                                  </p:stCondLst>
                                  <p:childTnLst>
                                    <p:set>
                                      <p:cBhvr>
                                        <p:cTn id="171" dur="1" fill="hold">
                                          <p:stCondLst>
                                            <p:cond delay="0"/>
                                          </p:stCondLst>
                                        </p:cTn>
                                        <p:tgtEl>
                                          <p:spTgt spid="58"/>
                                        </p:tgtEl>
                                        <p:attrNameLst>
                                          <p:attrName>style.visibility</p:attrName>
                                        </p:attrNameLst>
                                      </p:cBhvr>
                                      <p:to>
                                        <p:strVal val="visible"/>
                                      </p:to>
                                    </p:set>
                                  </p:childTnLst>
                                </p:cTn>
                              </p:par>
                            </p:childTnLst>
                          </p:cTn>
                        </p:par>
                        <p:par>
                          <p:cTn id="172" fill="hold">
                            <p:stCondLst>
                              <p:cond delay="54000"/>
                            </p:stCondLst>
                            <p:childTnLst>
                              <p:par>
                                <p:cTn id="173" presetID="1" presetClass="entr" presetSubtype="0" fill="hold" grpId="0" nodeType="afterEffect">
                                  <p:stCondLst>
                                    <p:cond delay="1000"/>
                                  </p:stCondLst>
                                  <p:childTnLst>
                                    <p:set>
                                      <p:cBhvr>
                                        <p:cTn id="174" dur="1" fill="hold">
                                          <p:stCondLst>
                                            <p:cond delay="0"/>
                                          </p:stCondLst>
                                        </p:cTn>
                                        <p:tgtEl>
                                          <p:spTgt spid="59"/>
                                        </p:tgtEl>
                                        <p:attrNameLst>
                                          <p:attrName>style.visibility</p:attrName>
                                        </p:attrNameLst>
                                      </p:cBhvr>
                                      <p:to>
                                        <p:strVal val="visible"/>
                                      </p:to>
                                    </p:set>
                                  </p:childTnLst>
                                </p:cTn>
                              </p:par>
                            </p:childTnLst>
                          </p:cTn>
                        </p:par>
                        <p:par>
                          <p:cTn id="175" fill="hold">
                            <p:stCondLst>
                              <p:cond delay="55000"/>
                            </p:stCondLst>
                            <p:childTnLst>
                              <p:par>
                                <p:cTn id="176" presetID="1" presetClass="entr" presetSubtype="0" fill="hold" grpId="0" nodeType="afterEffect">
                                  <p:stCondLst>
                                    <p:cond delay="1000"/>
                                  </p:stCondLst>
                                  <p:childTnLst>
                                    <p:set>
                                      <p:cBhvr>
                                        <p:cTn id="177" dur="1" fill="hold">
                                          <p:stCondLst>
                                            <p:cond delay="0"/>
                                          </p:stCondLst>
                                        </p:cTn>
                                        <p:tgtEl>
                                          <p:spTgt spid="60"/>
                                        </p:tgtEl>
                                        <p:attrNameLst>
                                          <p:attrName>style.visibility</p:attrName>
                                        </p:attrNameLst>
                                      </p:cBhvr>
                                      <p:to>
                                        <p:strVal val="visible"/>
                                      </p:to>
                                    </p:set>
                                  </p:childTnLst>
                                </p:cTn>
                              </p:par>
                            </p:childTnLst>
                          </p:cTn>
                        </p:par>
                        <p:par>
                          <p:cTn id="178" fill="hold">
                            <p:stCondLst>
                              <p:cond delay="56000"/>
                            </p:stCondLst>
                            <p:childTnLst>
                              <p:par>
                                <p:cTn id="179" presetID="1" presetClass="entr" presetSubtype="0" fill="hold" grpId="0" nodeType="afterEffect">
                                  <p:stCondLst>
                                    <p:cond delay="1000"/>
                                  </p:stCondLst>
                                  <p:childTnLst>
                                    <p:set>
                                      <p:cBhvr>
                                        <p:cTn id="180" dur="1" fill="hold">
                                          <p:stCondLst>
                                            <p:cond delay="0"/>
                                          </p:stCondLst>
                                        </p:cTn>
                                        <p:tgtEl>
                                          <p:spTgt spid="61"/>
                                        </p:tgtEl>
                                        <p:attrNameLst>
                                          <p:attrName>style.visibility</p:attrName>
                                        </p:attrNameLst>
                                      </p:cBhvr>
                                      <p:to>
                                        <p:strVal val="visible"/>
                                      </p:to>
                                    </p:set>
                                  </p:childTnLst>
                                </p:cTn>
                              </p:par>
                            </p:childTnLst>
                          </p:cTn>
                        </p:par>
                        <p:par>
                          <p:cTn id="181" fill="hold">
                            <p:stCondLst>
                              <p:cond delay="57000"/>
                            </p:stCondLst>
                            <p:childTnLst>
                              <p:par>
                                <p:cTn id="182" presetID="1" presetClass="entr" presetSubtype="0" fill="hold" grpId="0" nodeType="afterEffect">
                                  <p:stCondLst>
                                    <p:cond delay="1000"/>
                                  </p:stCondLst>
                                  <p:childTnLst>
                                    <p:set>
                                      <p:cBhvr>
                                        <p:cTn id="183" dur="1" fill="hold">
                                          <p:stCondLst>
                                            <p:cond delay="0"/>
                                          </p:stCondLst>
                                        </p:cTn>
                                        <p:tgtEl>
                                          <p:spTgt spid="62"/>
                                        </p:tgtEl>
                                        <p:attrNameLst>
                                          <p:attrName>style.visibility</p:attrName>
                                        </p:attrNameLst>
                                      </p:cBhvr>
                                      <p:to>
                                        <p:strVal val="visible"/>
                                      </p:to>
                                    </p:set>
                                  </p:childTnLst>
                                </p:cTn>
                              </p:par>
                            </p:childTnLst>
                          </p:cTn>
                        </p:par>
                        <p:par>
                          <p:cTn id="184" fill="hold">
                            <p:stCondLst>
                              <p:cond delay="58000"/>
                            </p:stCondLst>
                            <p:childTnLst>
                              <p:par>
                                <p:cTn id="185" presetID="1" presetClass="entr" presetSubtype="0" fill="hold" grpId="0" nodeType="afterEffect">
                                  <p:stCondLst>
                                    <p:cond delay="1000"/>
                                  </p:stCondLst>
                                  <p:childTnLst>
                                    <p:set>
                                      <p:cBhvr>
                                        <p:cTn id="186" dur="1" fill="hold">
                                          <p:stCondLst>
                                            <p:cond delay="0"/>
                                          </p:stCondLst>
                                        </p:cTn>
                                        <p:tgtEl>
                                          <p:spTgt spid="63"/>
                                        </p:tgtEl>
                                        <p:attrNameLst>
                                          <p:attrName>style.visibility</p:attrName>
                                        </p:attrNameLst>
                                      </p:cBhvr>
                                      <p:to>
                                        <p:strVal val="visible"/>
                                      </p:to>
                                    </p:set>
                                  </p:childTnLst>
                                </p:cTn>
                              </p:par>
                            </p:childTnLst>
                          </p:cTn>
                        </p:par>
                        <p:par>
                          <p:cTn id="187" fill="hold">
                            <p:stCondLst>
                              <p:cond delay="59000"/>
                            </p:stCondLst>
                            <p:childTnLst>
                              <p:par>
                                <p:cTn id="188" presetID="1" presetClass="entr" presetSubtype="0" fill="hold" grpId="0" nodeType="afterEffect">
                                  <p:stCondLst>
                                    <p:cond delay="1000"/>
                                  </p:stCondLst>
                                  <p:childTnLst>
                                    <p:set>
                                      <p:cBhvr>
                                        <p:cTn id="189" dur="1" fill="hold">
                                          <p:stCondLst>
                                            <p:cond delay="0"/>
                                          </p:stCondLst>
                                        </p:cTn>
                                        <p:tgtEl>
                                          <p:spTgt spid="64"/>
                                        </p:tgtEl>
                                        <p:attrNameLst>
                                          <p:attrName>style.visibility</p:attrName>
                                        </p:attrNameLst>
                                      </p:cBhvr>
                                      <p:to>
                                        <p:strVal val="visible"/>
                                      </p:to>
                                    </p:set>
                                  </p:childTnLst>
                                </p:cTn>
                              </p:par>
                            </p:childTnLst>
                          </p:cTn>
                        </p:par>
                        <p:par>
                          <p:cTn id="190" fill="hold">
                            <p:stCondLst>
                              <p:cond delay="60000"/>
                            </p:stCondLst>
                            <p:childTnLst>
                              <p:par>
                                <p:cTn id="191" presetID="1" presetClass="entr" presetSubtype="0" fill="hold" grpId="0" nodeType="afterEffect">
                                  <p:stCondLst>
                                    <p:cond delay="1000"/>
                                  </p:stCondLst>
                                  <p:childTnLst>
                                    <p:set>
                                      <p:cBhvr>
                                        <p:cTn id="192" dur="1" fill="hold">
                                          <p:stCondLst>
                                            <p:cond delay="0"/>
                                          </p:stCondLst>
                                        </p:cTn>
                                        <p:tgtEl>
                                          <p:spTgt spid="65"/>
                                        </p:tgtEl>
                                        <p:attrNameLst>
                                          <p:attrName>style.visibility</p:attrName>
                                        </p:attrNameLst>
                                      </p:cBhvr>
                                      <p:to>
                                        <p:strVal val="visible"/>
                                      </p:to>
                                    </p:set>
                                  </p:childTnLst>
                                </p:cTn>
                              </p:par>
                            </p:childTnLst>
                          </p:cTn>
                        </p:par>
                        <p:par>
                          <p:cTn id="193" fill="hold">
                            <p:stCondLst>
                              <p:cond delay="61000"/>
                            </p:stCondLst>
                            <p:childTnLst>
                              <p:par>
                                <p:cTn id="194" presetID="1" presetClass="entr" presetSubtype="0" fill="hold" grpId="0" nodeType="afterEffect">
                                  <p:stCondLst>
                                    <p:cond delay="1000"/>
                                  </p:stCondLst>
                                  <p:childTnLst>
                                    <p:set>
                                      <p:cBhvr>
                                        <p:cTn id="195" dur="1" fill="hold">
                                          <p:stCondLst>
                                            <p:cond delay="0"/>
                                          </p:stCondLst>
                                        </p:cTn>
                                        <p:tgtEl>
                                          <p:spTgt spid="67"/>
                                        </p:tgtEl>
                                        <p:attrNameLst>
                                          <p:attrName>style.visibility</p:attrName>
                                        </p:attrNameLst>
                                      </p:cBhvr>
                                      <p:to>
                                        <p:strVal val="visible"/>
                                      </p:to>
                                    </p:set>
                                  </p:childTnLst>
                                </p:cTn>
                              </p:par>
                            </p:childTnLst>
                          </p:cTn>
                        </p:par>
                        <p:par>
                          <p:cTn id="196" fill="hold">
                            <p:stCondLst>
                              <p:cond delay="62000"/>
                            </p:stCondLst>
                            <p:childTnLst>
                              <p:par>
                                <p:cTn id="197" presetID="1" presetClass="entr" presetSubtype="0" fill="hold" grpId="0" nodeType="afterEffect">
                                  <p:stCondLst>
                                    <p:cond delay="1000"/>
                                  </p:stCondLst>
                                  <p:childTnLst>
                                    <p:set>
                                      <p:cBhvr>
                                        <p:cTn id="198" dur="1" fill="hold">
                                          <p:stCondLst>
                                            <p:cond delay="0"/>
                                          </p:stCondLst>
                                        </p:cTn>
                                        <p:tgtEl>
                                          <p:spTgt spid="68"/>
                                        </p:tgtEl>
                                        <p:attrNameLst>
                                          <p:attrName>style.visibility</p:attrName>
                                        </p:attrNameLst>
                                      </p:cBhvr>
                                      <p:to>
                                        <p:strVal val="visible"/>
                                      </p:to>
                                    </p:set>
                                  </p:childTnLst>
                                </p:cTn>
                              </p:par>
                            </p:childTnLst>
                          </p:cTn>
                        </p:par>
                        <p:par>
                          <p:cTn id="199" fill="hold">
                            <p:stCondLst>
                              <p:cond delay="63000"/>
                            </p:stCondLst>
                            <p:childTnLst>
                              <p:par>
                                <p:cTn id="200" presetID="1" presetClass="entr" presetSubtype="0" fill="hold" grpId="0" nodeType="afterEffect">
                                  <p:stCondLst>
                                    <p:cond delay="1000"/>
                                  </p:stCondLst>
                                  <p:childTnLst>
                                    <p:set>
                                      <p:cBhvr>
                                        <p:cTn id="201" dur="1" fill="hold">
                                          <p:stCondLst>
                                            <p:cond delay="0"/>
                                          </p:stCondLst>
                                        </p:cTn>
                                        <p:tgtEl>
                                          <p:spTgt spid="69"/>
                                        </p:tgtEl>
                                        <p:attrNameLst>
                                          <p:attrName>style.visibility</p:attrName>
                                        </p:attrNameLst>
                                      </p:cBhvr>
                                      <p:to>
                                        <p:strVal val="visible"/>
                                      </p:to>
                                    </p:set>
                                  </p:childTnLst>
                                </p:cTn>
                              </p:par>
                            </p:childTnLst>
                          </p:cTn>
                        </p:par>
                        <p:par>
                          <p:cTn id="202" fill="hold">
                            <p:stCondLst>
                              <p:cond delay="64000"/>
                            </p:stCondLst>
                            <p:childTnLst>
                              <p:par>
                                <p:cTn id="203" presetID="1" presetClass="entr" presetSubtype="0" fill="hold" grpId="0" nodeType="afterEffect">
                                  <p:stCondLst>
                                    <p:cond delay="1000"/>
                                  </p:stCondLst>
                                  <p:childTnLst>
                                    <p:set>
                                      <p:cBhvr>
                                        <p:cTn id="204" dur="1" fill="hold">
                                          <p:stCondLst>
                                            <p:cond delay="0"/>
                                          </p:stCondLst>
                                        </p:cTn>
                                        <p:tgtEl>
                                          <p:spTgt spid="70"/>
                                        </p:tgtEl>
                                        <p:attrNameLst>
                                          <p:attrName>style.visibility</p:attrName>
                                        </p:attrNameLst>
                                      </p:cBhvr>
                                      <p:to>
                                        <p:strVal val="visible"/>
                                      </p:to>
                                    </p:set>
                                  </p:childTnLst>
                                </p:cTn>
                              </p:par>
                            </p:childTnLst>
                          </p:cTn>
                        </p:par>
                        <p:par>
                          <p:cTn id="205" fill="hold">
                            <p:stCondLst>
                              <p:cond delay="65000"/>
                            </p:stCondLst>
                            <p:childTnLst>
                              <p:par>
                                <p:cTn id="206" presetID="1" presetClass="entr" presetSubtype="0" fill="hold" grpId="0" nodeType="afterEffect">
                                  <p:stCondLst>
                                    <p:cond delay="1000"/>
                                  </p:stCondLst>
                                  <p:childTnLst>
                                    <p:set>
                                      <p:cBhvr>
                                        <p:cTn id="207" dur="1" fill="hold">
                                          <p:stCondLst>
                                            <p:cond delay="0"/>
                                          </p:stCondLst>
                                        </p:cTn>
                                        <p:tgtEl>
                                          <p:spTgt spid="71"/>
                                        </p:tgtEl>
                                        <p:attrNameLst>
                                          <p:attrName>style.visibility</p:attrName>
                                        </p:attrNameLst>
                                      </p:cBhvr>
                                      <p:to>
                                        <p:strVal val="visible"/>
                                      </p:to>
                                    </p:set>
                                  </p:childTnLst>
                                </p:cTn>
                              </p:par>
                            </p:childTnLst>
                          </p:cTn>
                        </p:par>
                        <p:par>
                          <p:cTn id="208" fill="hold">
                            <p:stCondLst>
                              <p:cond delay="66000"/>
                            </p:stCondLst>
                            <p:childTnLst>
                              <p:par>
                                <p:cTn id="209" presetID="1" presetClass="entr" presetSubtype="0" fill="hold" grpId="0" nodeType="afterEffect">
                                  <p:stCondLst>
                                    <p:cond delay="1000"/>
                                  </p:stCondLst>
                                  <p:childTnLst>
                                    <p:set>
                                      <p:cBhvr>
                                        <p:cTn id="210" dur="1" fill="hold">
                                          <p:stCondLst>
                                            <p:cond delay="0"/>
                                          </p:stCondLst>
                                        </p:cTn>
                                        <p:tgtEl>
                                          <p:spTgt spid="72"/>
                                        </p:tgtEl>
                                        <p:attrNameLst>
                                          <p:attrName>style.visibility</p:attrName>
                                        </p:attrNameLst>
                                      </p:cBhvr>
                                      <p:to>
                                        <p:strVal val="visible"/>
                                      </p:to>
                                    </p:set>
                                  </p:childTnLst>
                                </p:cTn>
                              </p:par>
                            </p:childTnLst>
                          </p:cTn>
                        </p:par>
                        <p:par>
                          <p:cTn id="211" fill="hold">
                            <p:stCondLst>
                              <p:cond delay="67000"/>
                            </p:stCondLst>
                            <p:childTnLst>
                              <p:par>
                                <p:cTn id="212" presetID="1" presetClass="entr" presetSubtype="0" fill="hold" grpId="0" nodeType="afterEffect">
                                  <p:stCondLst>
                                    <p:cond delay="1000"/>
                                  </p:stCondLst>
                                  <p:childTnLst>
                                    <p:set>
                                      <p:cBhvr>
                                        <p:cTn id="213" dur="1" fill="hold">
                                          <p:stCondLst>
                                            <p:cond delay="0"/>
                                          </p:stCondLst>
                                        </p:cTn>
                                        <p:tgtEl>
                                          <p:spTgt spid="73"/>
                                        </p:tgtEl>
                                        <p:attrNameLst>
                                          <p:attrName>style.visibility</p:attrName>
                                        </p:attrNameLst>
                                      </p:cBhvr>
                                      <p:to>
                                        <p:strVal val="visible"/>
                                      </p:to>
                                    </p:set>
                                  </p:childTnLst>
                                </p:cTn>
                              </p:par>
                            </p:childTnLst>
                          </p:cTn>
                        </p:par>
                        <p:par>
                          <p:cTn id="214" fill="hold">
                            <p:stCondLst>
                              <p:cond delay="68000"/>
                            </p:stCondLst>
                            <p:childTnLst>
                              <p:par>
                                <p:cTn id="215" presetID="1" presetClass="entr" presetSubtype="0" fill="hold" grpId="0" nodeType="afterEffect">
                                  <p:stCondLst>
                                    <p:cond delay="1000"/>
                                  </p:stCondLst>
                                  <p:childTnLst>
                                    <p:set>
                                      <p:cBhvr>
                                        <p:cTn id="216" dur="1" fill="hold">
                                          <p:stCondLst>
                                            <p:cond delay="0"/>
                                          </p:stCondLst>
                                        </p:cTn>
                                        <p:tgtEl>
                                          <p:spTgt spid="74"/>
                                        </p:tgtEl>
                                        <p:attrNameLst>
                                          <p:attrName>style.visibility</p:attrName>
                                        </p:attrNameLst>
                                      </p:cBhvr>
                                      <p:to>
                                        <p:strVal val="visible"/>
                                      </p:to>
                                    </p:set>
                                  </p:childTnLst>
                                </p:cTn>
                              </p:par>
                            </p:childTnLst>
                          </p:cTn>
                        </p:par>
                        <p:par>
                          <p:cTn id="217" fill="hold">
                            <p:stCondLst>
                              <p:cond delay="69000"/>
                            </p:stCondLst>
                            <p:childTnLst>
                              <p:par>
                                <p:cTn id="218" presetID="1" presetClass="entr" presetSubtype="0" fill="hold" grpId="0" nodeType="afterEffect">
                                  <p:stCondLst>
                                    <p:cond delay="1000"/>
                                  </p:stCondLst>
                                  <p:childTnLst>
                                    <p:set>
                                      <p:cBhvr>
                                        <p:cTn id="219" dur="1" fill="hold">
                                          <p:stCondLst>
                                            <p:cond delay="0"/>
                                          </p:stCondLst>
                                        </p:cTn>
                                        <p:tgtEl>
                                          <p:spTgt spid="75"/>
                                        </p:tgtEl>
                                        <p:attrNameLst>
                                          <p:attrName>style.visibility</p:attrName>
                                        </p:attrNameLst>
                                      </p:cBhvr>
                                      <p:to>
                                        <p:strVal val="visible"/>
                                      </p:to>
                                    </p:set>
                                  </p:childTnLst>
                                </p:cTn>
                              </p:par>
                            </p:childTnLst>
                          </p:cTn>
                        </p:par>
                        <p:par>
                          <p:cTn id="220" fill="hold">
                            <p:stCondLst>
                              <p:cond delay="70000"/>
                            </p:stCondLst>
                            <p:childTnLst>
                              <p:par>
                                <p:cTn id="221" presetID="1" presetClass="entr" presetSubtype="0" fill="hold" grpId="0" nodeType="afterEffect">
                                  <p:stCondLst>
                                    <p:cond delay="1000"/>
                                  </p:stCondLst>
                                  <p:childTnLst>
                                    <p:set>
                                      <p:cBhvr>
                                        <p:cTn id="222" dur="1" fill="hold">
                                          <p:stCondLst>
                                            <p:cond delay="0"/>
                                          </p:stCondLst>
                                        </p:cTn>
                                        <p:tgtEl>
                                          <p:spTgt spid="76"/>
                                        </p:tgtEl>
                                        <p:attrNameLst>
                                          <p:attrName>style.visibility</p:attrName>
                                        </p:attrNameLst>
                                      </p:cBhvr>
                                      <p:to>
                                        <p:strVal val="visible"/>
                                      </p:to>
                                    </p:set>
                                  </p:childTnLst>
                                </p:cTn>
                              </p:par>
                            </p:childTnLst>
                          </p:cTn>
                        </p:par>
                        <p:par>
                          <p:cTn id="223" fill="hold">
                            <p:stCondLst>
                              <p:cond delay="71000"/>
                            </p:stCondLst>
                            <p:childTnLst>
                              <p:par>
                                <p:cTn id="224" presetID="1" presetClass="entr" presetSubtype="0" fill="hold" grpId="0" nodeType="afterEffect">
                                  <p:stCondLst>
                                    <p:cond delay="1000"/>
                                  </p:stCondLst>
                                  <p:childTnLst>
                                    <p:set>
                                      <p:cBhvr>
                                        <p:cTn id="225" dur="1" fill="hold">
                                          <p:stCondLst>
                                            <p:cond delay="0"/>
                                          </p:stCondLst>
                                        </p:cTn>
                                        <p:tgtEl>
                                          <p:spTgt spid="77"/>
                                        </p:tgtEl>
                                        <p:attrNameLst>
                                          <p:attrName>style.visibility</p:attrName>
                                        </p:attrNameLst>
                                      </p:cBhvr>
                                      <p:to>
                                        <p:strVal val="visible"/>
                                      </p:to>
                                    </p:set>
                                  </p:childTnLst>
                                </p:cTn>
                              </p:par>
                            </p:childTnLst>
                          </p:cTn>
                        </p:par>
                        <p:par>
                          <p:cTn id="226" fill="hold">
                            <p:stCondLst>
                              <p:cond delay="72000"/>
                            </p:stCondLst>
                            <p:childTnLst>
                              <p:par>
                                <p:cTn id="227" presetID="1" presetClass="entr" presetSubtype="0" fill="hold" grpId="0" nodeType="afterEffect">
                                  <p:stCondLst>
                                    <p:cond delay="1000"/>
                                  </p:stCondLst>
                                  <p:childTnLst>
                                    <p:set>
                                      <p:cBhvr>
                                        <p:cTn id="228" dur="1" fill="hold">
                                          <p:stCondLst>
                                            <p:cond delay="0"/>
                                          </p:stCondLst>
                                        </p:cTn>
                                        <p:tgtEl>
                                          <p:spTgt spid="78"/>
                                        </p:tgtEl>
                                        <p:attrNameLst>
                                          <p:attrName>style.visibility</p:attrName>
                                        </p:attrNameLst>
                                      </p:cBhvr>
                                      <p:to>
                                        <p:strVal val="visible"/>
                                      </p:to>
                                    </p:set>
                                  </p:childTnLst>
                                </p:cTn>
                              </p:par>
                            </p:childTnLst>
                          </p:cTn>
                        </p:par>
                        <p:par>
                          <p:cTn id="229" fill="hold">
                            <p:stCondLst>
                              <p:cond delay="73000"/>
                            </p:stCondLst>
                            <p:childTnLst>
                              <p:par>
                                <p:cTn id="230" presetID="1" presetClass="entr" presetSubtype="0" fill="hold" grpId="0" nodeType="afterEffect">
                                  <p:stCondLst>
                                    <p:cond delay="1000"/>
                                  </p:stCondLst>
                                  <p:childTnLst>
                                    <p:set>
                                      <p:cBhvr>
                                        <p:cTn id="231" dur="1" fill="hold">
                                          <p:stCondLst>
                                            <p:cond delay="0"/>
                                          </p:stCondLst>
                                        </p:cTn>
                                        <p:tgtEl>
                                          <p:spTgt spid="79"/>
                                        </p:tgtEl>
                                        <p:attrNameLst>
                                          <p:attrName>style.visibility</p:attrName>
                                        </p:attrNameLst>
                                      </p:cBhvr>
                                      <p:to>
                                        <p:strVal val="visible"/>
                                      </p:to>
                                    </p:set>
                                  </p:childTnLst>
                                </p:cTn>
                              </p:par>
                            </p:childTnLst>
                          </p:cTn>
                        </p:par>
                        <p:par>
                          <p:cTn id="232" fill="hold">
                            <p:stCondLst>
                              <p:cond delay="74000"/>
                            </p:stCondLst>
                            <p:childTnLst>
                              <p:par>
                                <p:cTn id="233" presetID="1" presetClass="entr" presetSubtype="0" fill="hold" grpId="0" nodeType="afterEffect">
                                  <p:stCondLst>
                                    <p:cond delay="1000"/>
                                  </p:stCondLst>
                                  <p:childTnLst>
                                    <p:set>
                                      <p:cBhvr>
                                        <p:cTn id="234" dur="1" fill="hold">
                                          <p:stCondLst>
                                            <p:cond delay="0"/>
                                          </p:stCondLst>
                                        </p:cTn>
                                        <p:tgtEl>
                                          <p:spTgt spid="80"/>
                                        </p:tgtEl>
                                        <p:attrNameLst>
                                          <p:attrName>style.visibility</p:attrName>
                                        </p:attrNameLst>
                                      </p:cBhvr>
                                      <p:to>
                                        <p:strVal val="visible"/>
                                      </p:to>
                                    </p:set>
                                  </p:childTnLst>
                                </p:cTn>
                              </p:par>
                            </p:childTnLst>
                          </p:cTn>
                        </p:par>
                        <p:par>
                          <p:cTn id="235" fill="hold">
                            <p:stCondLst>
                              <p:cond delay="75000"/>
                            </p:stCondLst>
                            <p:childTnLst>
                              <p:par>
                                <p:cTn id="236" presetID="1" presetClass="entr" presetSubtype="0" fill="hold" grpId="0" nodeType="afterEffect">
                                  <p:stCondLst>
                                    <p:cond delay="1000"/>
                                  </p:stCondLst>
                                  <p:childTnLst>
                                    <p:set>
                                      <p:cBhvr>
                                        <p:cTn id="237" dur="1" fill="hold">
                                          <p:stCondLst>
                                            <p:cond delay="0"/>
                                          </p:stCondLst>
                                        </p:cTn>
                                        <p:tgtEl>
                                          <p:spTgt spid="81"/>
                                        </p:tgtEl>
                                        <p:attrNameLst>
                                          <p:attrName>style.visibility</p:attrName>
                                        </p:attrNameLst>
                                      </p:cBhvr>
                                      <p:to>
                                        <p:strVal val="visible"/>
                                      </p:to>
                                    </p:set>
                                  </p:childTnLst>
                                </p:cTn>
                              </p:par>
                            </p:childTnLst>
                          </p:cTn>
                        </p:par>
                        <p:par>
                          <p:cTn id="238" fill="hold">
                            <p:stCondLst>
                              <p:cond delay="76000"/>
                            </p:stCondLst>
                            <p:childTnLst>
                              <p:par>
                                <p:cTn id="239" presetID="1" presetClass="entr" presetSubtype="0" fill="hold" grpId="0" nodeType="afterEffect">
                                  <p:stCondLst>
                                    <p:cond delay="1000"/>
                                  </p:stCondLst>
                                  <p:childTnLst>
                                    <p:set>
                                      <p:cBhvr>
                                        <p:cTn id="240" dur="1" fill="hold">
                                          <p:stCondLst>
                                            <p:cond delay="0"/>
                                          </p:stCondLst>
                                        </p:cTn>
                                        <p:tgtEl>
                                          <p:spTgt spid="82"/>
                                        </p:tgtEl>
                                        <p:attrNameLst>
                                          <p:attrName>style.visibility</p:attrName>
                                        </p:attrNameLst>
                                      </p:cBhvr>
                                      <p:to>
                                        <p:strVal val="visible"/>
                                      </p:to>
                                    </p:set>
                                  </p:childTnLst>
                                </p:cTn>
                              </p:par>
                            </p:childTnLst>
                          </p:cTn>
                        </p:par>
                        <p:par>
                          <p:cTn id="241" fill="hold">
                            <p:stCondLst>
                              <p:cond delay="77000"/>
                            </p:stCondLst>
                            <p:childTnLst>
                              <p:par>
                                <p:cTn id="242" presetID="1" presetClass="entr" presetSubtype="0" fill="hold" grpId="0" nodeType="afterEffect">
                                  <p:stCondLst>
                                    <p:cond delay="1000"/>
                                  </p:stCondLst>
                                  <p:childTnLst>
                                    <p:set>
                                      <p:cBhvr>
                                        <p:cTn id="243" dur="1" fill="hold">
                                          <p:stCondLst>
                                            <p:cond delay="0"/>
                                          </p:stCondLst>
                                        </p:cTn>
                                        <p:tgtEl>
                                          <p:spTgt spid="83"/>
                                        </p:tgtEl>
                                        <p:attrNameLst>
                                          <p:attrName>style.visibility</p:attrName>
                                        </p:attrNameLst>
                                      </p:cBhvr>
                                      <p:to>
                                        <p:strVal val="visible"/>
                                      </p:to>
                                    </p:set>
                                  </p:childTnLst>
                                </p:cTn>
                              </p:par>
                            </p:childTnLst>
                          </p:cTn>
                        </p:par>
                        <p:par>
                          <p:cTn id="244" fill="hold">
                            <p:stCondLst>
                              <p:cond delay="78000"/>
                            </p:stCondLst>
                            <p:childTnLst>
                              <p:par>
                                <p:cTn id="245" presetID="1" presetClass="entr" presetSubtype="0" fill="hold" grpId="0" nodeType="afterEffect">
                                  <p:stCondLst>
                                    <p:cond delay="1000"/>
                                  </p:stCondLst>
                                  <p:childTnLst>
                                    <p:set>
                                      <p:cBhvr>
                                        <p:cTn id="246" dur="1" fill="hold">
                                          <p:stCondLst>
                                            <p:cond delay="0"/>
                                          </p:stCondLst>
                                        </p:cTn>
                                        <p:tgtEl>
                                          <p:spTgt spid="84"/>
                                        </p:tgtEl>
                                        <p:attrNameLst>
                                          <p:attrName>style.visibility</p:attrName>
                                        </p:attrNameLst>
                                      </p:cBhvr>
                                      <p:to>
                                        <p:strVal val="visible"/>
                                      </p:to>
                                    </p:set>
                                  </p:childTnLst>
                                </p:cTn>
                              </p:par>
                            </p:childTnLst>
                          </p:cTn>
                        </p:par>
                        <p:par>
                          <p:cTn id="247" fill="hold">
                            <p:stCondLst>
                              <p:cond delay="79000"/>
                            </p:stCondLst>
                            <p:childTnLst>
                              <p:par>
                                <p:cTn id="248" presetID="1" presetClass="entr" presetSubtype="0" fill="hold" grpId="0" nodeType="afterEffect">
                                  <p:stCondLst>
                                    <p:cond delay="1000"/>
                                  </p:stCondLst>
                                  <p:childTnLst>
                                    <p:set>
                                      <p:cBhvr>
                                        <p:cTn id="249" dur="1" fill="hold">
                                          <p:stCondLst>
                                            <p:cond delay="0"/>
                                          </p:stCondLst>
                                        </p:cTn>
                                        <p:tgtEl>
                                          <p:spTgt spid="85"/>
                                        </p:tgtEl>
                                        <p:attrNameLst>
                                          <p:attrName>style.visibility</p:attrName>
                                        </p:attrNameLst>
                                      </p:cBhvr>
                                      <p:to>
                                        <p:strVal val="visible"/>
                                      </p:to>
                                    </p:set>
                                  </p:childTnLst>
                                </p:cTn>
                              </p:par>
                            </p:childTnLst>
                          </p:cTn>
                        </p:par>
                        <p:par>
                          <p:cTn id="250" fill="hold">
                            <p:stCondLst>
                              <p:cond delay="80000"/>
                            </p:stCondLst>
                            <p:childTnLst>
                              <p:par>
                                <p:cTn id="251" presetID="1" presetClass="entr" presetSubtype="0" fill="hold" grpId="0" nodeType="afterEffect">
                                  <p:stCondLst>
                                    <p:cond delay="1000"/>
                                  </p:stCondLst>
                                  <p:childTnLst>
                                    <p:set>
                                      <p:cBhvr>
                                        <p:cTn id="252" dur="1" fill="hold">
                                          <p:stCondLst>
                                            <p:cond delay="0"/>
                                          </p:stCondLst>
                                        </p:cTn>
                                        <p:tgtEl>
                                          <p:spTgt spid="86"/>
                                        </p:tgtEl>
                                        <p:attrNameLst>
                                          <p:attrName>style.visibility</p:attrName>
                                        </p:attrNameLst>
                                      </p:cBhvr>
                                      <p:to>
                                        <p:strVal val="visible"/>
                                      </p:to>
                                    </p:set>
                                  </p:childTnLst>
                                </p:cTn>
                              </p:par>
                            </p:childTnLst>
                          </p:cTn>
                        </p:par>
                        <p:par>
                          <p:cTn id="253" fill="hold">
                            <p:stCondLst>
                              <p:cond delay="81000"/>
                            </p:stCondLst>
                            <p:childTnLst>
                              <p:par>
                                <p:cTn id="254" presetID="1" presetClass="entr" presetSubtype="0" fill="hold" grpId="0" nodeType="afterEffect">
                                  <p:stCondLst>
                                    <p:cond delay="1000"/>
                                  </p:stCondLst>
                                  <p:childTnLst>
                                    <p:set>
                                      <p:cBhvr>
                                        <p:cTn id="255" dur="1" fill="hold">
                                          <p:stCondLst>
                                            <p:cond delay="0"/>
                                          </p:stCondLst>
                                        </p:cTn>
                                        <p:tgtEl>
                                          <p:spTgt spid="87"/>
                                        </p:tgtEl>
                                        <p:attrNameLst>
                                          <p:attrName>style.visibility</p:attrName>
                                        </p:attrNameLst>
                                      </p:cBhvr>
                                      <p:to>
                                        <p:strVal val="visible"/>
                                      </p:to>
                                    </p:set>
                                  </p:childTnLst>
                                </p:cTn>
                              </p:par>
                            </p:childTnLst>
                          </p:cTn>
                        </p:par>
                        <p:par>
                          <p:cTn id="256" fill="hold">
                            <p:stCondLst>
                              <p:cond delay="82000"/>
                            </p:stCondLst>
                            <p:childTnLst>
                              <p:par>
                                <p:cTn id="257" presetID="1" presetClass="entr" presetSubtype="0" fill="hold" grpId="0" nodeType="afterEffect">
                                  <p:stCondLst>
                                    <p:cond delay="1000"/>
                                  </p:stCondLst>
                                  <p:childTnLst>
                                    <p:set>
                                      <p:cBhvr>
                                        <p:cTn id="258" dur="1" fill="hold">
                                          <p:stCondLst>
                                            <p:cond delay="0"/>
                                          </p:stCondLst>
                                        </p:cTn>
                                        <p:tgtEl>
                                          <p:spTgt spid="88"/>
                                        </p:tgtEl>
                                        <p:attrNameLst>
                                          <p:attrName>style.visibility</p:attrName>
                                        </p:attrNameLst>
                                      </p:cBhvr>
                                      <p:to>
                                        <p:strVal val="visible"/>
                                      </p:to>
                                    </p:set>
                                  </p:childTnLst>
                                </p:cTn>
                              </p:par>
                            </p:childTnLst>
                          </p:cTn>
                        </p:par>
                        <p:par>
                          <p:cTn id="259" fill="hold">
                            <p:stCondLst>
                              <p:cond delay="83000"/>
                            </p:stCondLst>
                            <p:childTnLst>
                              <p:par>
                                <p:cTn id="260" presetID="1" presetClass="entr" presetSubtype="0" fill="hold" grpId="0" nodeType="afterEffect">
                                  <p:stCondLst>
                                    <p:cond delay="1000"/>
                                  </p:stCondLst>
                                  <p:childTnLst>
                                    <p:set>
                                      <p:cBhvr>
                                        <p:cTn id="261" dur="1" fill="hold">
                                          <p:stCondLst>
                                            <p:cond delay="0"/>
                                          </p:stCondLst>
                                        </p:cTn>
                                        <p:tgtEl>
                                          <p:spTgt spid="89"/>
                                        </p:tgtEl>
                                        <p:attrNameLst>
                                          <p:attrName>style.visibility</p:attrName>
                                        </p:attrNameLst>
                                      </p:cBhvr>
                                      <p:to>
                                        <p:strVal val="visible"/>
                                      </p:to>
                                    </p:set>
                                  </p:childTnLst>
                                </p:cTn>
                              </p:par>
                            </p:childTnLst>
                          </p:cTn>
                        </p:par>
                        <p:par>
                          <p:cTn id="262" fill="hold">
                            <p:stCondLst>
                              <p:cond delay="84000"/>
                            </p:stCondLst>
                            <p:childTnLst>
                              <p:par>
                                <p:cTn id="263" presetID="1" presetClass="entr" presetSubtype="0" fill="hold" grpId="0" nodeType="afterEffect">
                                  <p:stCondLst>
                                    <p:cond delay="1000"/>
                                  </p:stCondLst>
                                  <p:childTnLst>
                                    <p:set>
                                      <p:cBhvr>
                                        <p:cTn id="264" dur="1" fill="hold">
                                          <p:stCondLst>
                                            <p:cond delay="0"/>
                                          </p:stCondLst>
                                        </p:cTn>
                                        <p:tgtEl>
                                          <p:spTgt spid="90"/>
                                        </p:tgtEl>
                                        <p:attrNameLst>
                                          <p:attrName>style.visibility</p:attrName>
                                        </p:attrNameLst>
                                      </p:cBhvr>
                                      <p:to>
                                        <p:strVal val="visible"/>
                                      </p:to>
                                    </p:set>
                                  </p:childTnLst>
                                </p:cTn>
                              </p:par>
                            </p:childTnLst>
                          </p:cTn>
                        </p:par>
                        <p:par>
                          <p:cTn id="265" fill="hold">
                            <p:stCondLst>
                              <p:cond delay="85000"/>
                            </p:stCondLst>
                            <p:childTnLst>
                              <p:par>
                                <p:cTn id="266" presetID="1" presetClass="entr" presetSubtype="0" fill="hold" grpId="0" nodeType="afterEffect">
                                  <p:stCondLst>
                                    <p:cond delay="1000"/>
                                  </p:stCondLst>
                                  <p:childTnLst>
                                    <p:set>
                                      <p:cBhvr>
                                        <p:cTn id="267" dur="1" fill="hold">
                                          <p:stCondLst>
                                            <p:cond delay="0"/>
                                          </p:stCondLst>
                                        </p:cTn>
                                        <p:tgtEl>
                                          <p:spTgt spid="91"/>
                                        </p:tgtEl>
                                        <p:attrNameLst>
                                          <p:attrName>style.visibility</p:attrName>
                                        </p:attrNameLst>
                                      </p:cBhvr>
                                      <p:to>
                                        <p:strVal val="visible"/>
                                      </p:to>
                                    </p:set>
                                  </p:childTnLst>
                                </p:cTn>
                              </p:par>
                            </p:childTnLst>
                          </p:cTn>
                        </p:par>
                        <p:par>
                          <p:cTn id="268" fill="hold">
                            <p:stCondLst>
                              <p:cond delay="86000"/>
                            </p:stCondLst>
                            <p:childTnLst>
                              <p:par>
                                <p:cTn id="269" presetID="1" presetClass="entr" presetSubtype="0" fill="hold" grpId="0" nodeType="afterEffect">
                                  <p:stCondLst>
                                    <p:cond delay="1000"/>
                                  </p:stCondLst>
                                  <p:childTnLst>
                                    <p:set>
                                      <p:cBhvr>
                                        <p:cTn id="270" dur="1" fill="hold">
                                          <p:stCondLst>
                                            <p:cond delay="0"/>
                                          </p:stCondLst>
                                        </p:cTn>
                                        <p:tgtEl>
                                          <p:spTgt spid="92"/>
                                        </p:tgtEl>
                                        <p:attrNameLst>
                                          <p:attrName>style.visibility</p:attrName>
                                        </p:attrNameLst>
                                      </p:cBhvr>
                                      <p:to>
                                        <p:strVal val="visible"/>
                                      </p:to>
                                    </p:set>
                                  </p:childTnLst>
                                </p:cTn>
                              </p:par>
                            </p:childTnLst>
                          </p:cTn>
                        </p:par>
                        <p:par>
                          <p:cTn id="271" fill="hold">
                            <p:stCondLst>
                              <p:cond delay="87000"/>
                            </p:stCondLst>
                            <p:childTnLst>
                              <p:par>
                                <p:cTn id="272" presetID="1" presetClass="entr" presetSubtype="0" fill="hold" grpId="0" nodeType="afterEffect">
                                  <p:stCondLst>
                                    <p:cond delay="1000"/>
                                  </p:stCondLst>
                                  <p:childTnLst>
                                    <p:set>
                                      <p:cBhvr>
                                        <p:cTn id="273" dur="1" fill="hold">
                                          <p:stCondLst>
                                            <p:cond delay="0"/>
                                          </p:stCondLst>
                                        </p:cTn>
                                        <p:tgtEl>
                                          <p:spTgt spid="93"/>
                                        </p:tgtEl>
                                        <p:attrNameLst>
                                          <p:attrName>style.visibility</p:attrName>
                                        </p:attrNameLst>
                                      </p:cBhvr>
                                      <p:to>
                                        <p:strVal val="visible"/>
                                      </p:to>
                                    </p:set>
                                  </p:childTnLst>
                                </p:cTn>
                              </p:par>
                            </p:childTnLst>
                          </p:cTn>
                        </p:par>
                        <p:par>
                          <p:cTn id="274" fill="hold">
                            <p:stCondLst>
                              <p:cond delay="88000"/>
                            </p:stCondLst>
                            <p:childTnLst>
                              <p:par>
                                <p:cTn id="275" presetID="1" presetClass="entr" presetSubtype="0" fill="hold" grpId="0" nodeType="afterEffect">
                                  <p:stCondLst>
                                    <p:cond delay="1000"/>
                                  </p:stCondLst>
                                  <p:childTnLst>
                                    <p:set>
                                      <p:cBhvr>
                                        <p:cTn id="276" dur="1" fill="hold">
                                          <p:stCondLst>
                                            <p:cond delay="0"/>
                                          </p:stCondLst>
                                        </p:cTn>
                                        <p:tgtEl>
                                          <p:spTgt spid="94"/>
                                        </p:tgtEl>
                                        <p:attrNameLst>
                                          <p:attrName>style.visibility</p:attrName>
                                        </p:attrNameLst>
                                      </p:cBhvr>
                                      <p:to>
                                        <p:strVal val="visible"/>
                                      </p:to>
                                    </p:set>
                                  </p:childTnLst>
                                </p:cTn>
                              </p:par>
                            </p:childTnLst>
                          </p:cTn>
                        </p:par>
                        <p:par>
                          <p:cTn id="277" fill="hold">
                            <p:stCondLst>
                              <p:cond delay="89000"/>
                            </p:stCondLst>
                            <p:childTnLst>
                              <p:par>
                                <p:cTn id="278" presetID="1" presetClass="entr" presetSubtype="0" fill="hold" grpId="0" nodeType="afterEffect">
                                  <p:stCondLst>
                                    <p:cond delay="1000"/>
                                  </p:stCondLst>
                                  <p:childTnLst>
                                    <p:set>
                                      <p:cBhvr>
                                        <p:cTn id="279" dur="1" fill="hold">
                                          <p:stCondLst>
                                            <p:cond delay="0"/>
                                          </p:stCondLst>
                                        </p:cTn>
                                        <p:tgtEl>
                                          <p:spTgt spid="95"/>
                                        </p:tgtEl>
                                        <p:attrNameLst>
                                          <p:attrName>style.visibility</p:attrName>
                                        </p:attrNameLst>
                                      </p:cBhvr>
                                      <p:to>
                                        <p:strVal val="visible"/>
                                      </p:to>
                                    </p:set>
                                  </p:childTnLst>
                                </p:cTn>
                              </p:par>
                            </p:childTnLst>
                          </p:cTn>
                        </p:par>
                        <p:par>
                          <p:cTn id="280" fill="hold">
                            <p:stCondLst>
                              <p:cond delay="90000"/>
                            </p:stCondLst>
                            <p:childTnLst>
                              <p:par>
                                <p:cTn id="281" presetID="1" presetClass="entr" presetSubtype="0" fill="hold" grpId="0" nodeType="afterEffect">
                                  <p:stCondLst>
                                    <p:cond delay="1000"/>
                                  </p:stCondLst>
                                  <p:childTnLst>
                                    <p:set>
                                      <p:cBhvr>
                                        <p:cTn id="282" dur="1" fill="hold">
                                          <p:stCondLst>
                                            <p:cond delay="0"/>
                                          </p:stCondLst>
                                        </p:cTn>
                                        <p:tgtEl>
                                          <p:spTgt spid="96"/>
                                        </p:tgtEl>
                                        <p:attrNameLst>
                                          <p:attrName>style.visibility</p:attrName>
                                        </p:attrNameLst>
                                      </p:cBhvr>
                                      <p:to>
                                        <p:strVal val="visible"/>
                                      </p:to>
                                    </p:set>
                                  </p:childTnLst>
                                </p:cTn>
                              </p:par>
                            </p:childTnLst>
                          </p:cTn>
                        </p:par>
                        <p:par>
                          <p:cTn id="283" fill="hold">
                            <p:stCondLst>
                              <p:cond delay="91000"/>
                            </p:stCondLst>
                            <p:childTnLst>
                              <p:par>
                                <p:cTn id="284" presetID="1" presetClass="entr" presetSubtype="0" fill="hold" grpId="0" nodeType="afterEffect">
                                  <p:stCondLst>
                                    <p:cond delay="1000"/>
                                  </p:stCondLst>
                                  <p:childTnLst>
                                    <p:set>
                                      <p:cBhvr>
                                        <p:cTn id="285" dur="1" fill="hold">
                                          <p:stCondLst>
                                            <p:cond delay="0"/>
                                          </p:stCondLst>
                                        </p:cTn>
                                        <p:tgtEl>
                                          <p:spTgt spid="97"/>
                                        </p:tgtEl>
                                        <p:attrNameLst>
                                          <p:attrName>style.visibility</p:attrName>
                                        </p:attrNameLst>
                                      </p:cBhvr>
                                      <p:to>
                                        <p:strVal val="visible"/>
                                      </p:to>
                                    </p:set>
                                  </p:childTnLst>
                                </p:cTn>
                              </p:par>
                            </p:childTnLst>
                          </p:cTn>
                        </p:par>
                        <p:par>
                          <p:cTn id="286" fill="hold">
                            <p:stCondLst>
                              <p:cond delay="92000"/>
                            </p:stCondLst>
                            <p:childTnLst>
                              <p:par>
                                <p:cTn id="287" presetID="1" presetClass="entr" presetSubtype="0" fill="hold" grpId="0" nodeType="afterEffect">
                                  <p:stCondLst>
                                    <p:cond delay="1000"/>
                                  </p:stCondLst>
                                  <p:childTnLst>
                                    <p:set>
                                      <p:cBhvr>
                                        <p:cTn id="288" dur="1" fill="hold">
                                          <p:stCondLst>
                                            <p:cond delay="0"/>
                                          </p:stCondLst>
                                        </p:cTn>
                                        <p:tgtEl>
                                          <p:spTgt spid="98"/>
                                        </p:tgtEl>
                                        <p:attrNameLst>
                                          <p:attrName>style.visibility</p:attrName>
                                        </p:attrNameLst>
                                      </p:cBhvr>
                                      <p:to>
                                        <p:strVal val="visible"/>
                                      </p:to>
                                    </p:set>
                                  </p:childTnLst>
                                </p:cTn>
                              </p:par>
                            </p:childTnLst>
                          </p:cTn>
                        </p:par>
                        <p:par>
                          <p:cTn id="289" fill="hold">
                            <p:stCondLst>
                              <p:cond delay="93000"/>
                            </p:stCondLst>
                            <p:childTnLst>
                              <p:par>
                                <p:cTn id="290" presetID="1" presetClass="entr" presetSubtype="0" fill="hold" grpId="0" nodeType="afterEffect">
                                  <p:stCondLst>
                                    <p:cond delay="1000"/>
                                  </p:stCondLst>
                                  <p:childTnLst>
                                    <p:set>
                                      <p:cBhvr>
                                        <p:cTn id="291" dur="1" fill="hold">
                                          <p:stCondLst>
                                            <p:cond delay="0"/>
                                          </p:stCondLst>
                                        </p:cTn>
                                        <p:tgtEl>
                                          <p:spTgt spid="99"/>
                                        </p:tgtEl>
                                        <p:attrNameLst>
                                          <p:attrName>style.visibility</p:attrName>
                                        </p:attrNameLst>
                                      </p:cBhvr>
                                      <p:to>
                                        <p:strVal val="visible"/>
                                      </p:to>
                                    </p:set>
                                  </p:childTnLst>
                                </p:cTn>
                              </p:par>
                            </p:childTnLst>
                          </p:cTn>
                        </p:par>
                        <p:par>
                          <p:cTn id="292" fill="hold">
                            <p:stCondLst>
                              <p:cond delay="94000"/>
                            </p:stCondLst>
                            <p:childTnLst>
                              <p:par>
                                <p:cTn id="293" presetID="1" presetClass="entr" presetSubtype="0" fill="hold" grpId="0" nodeType="afterEffect">
                                  <p:stCondLst>
                                    <p:cond delay="1000"/>
                                  </p:stCondLst>
                                  <p:childTnLst>
                                    <p:set>
                                      <p:cBhvr>
                                        <p:cTn id="294" dur="1" fill="hold">
                                          <p:stCondLst>
                                            <p:cond delay="0"/>
                                          </p:stCondLst>
                                        </p:cTn>
                                        <p:tgtEl>
                                          <p:spTgt spid="100"/>
                                        </p:tgtEl>
                                        <p:attrNameLst>
                                          <p:attrName>style.visibility</p:attrName>
                                        </p:attrNameLst>
                                      </p:cBhvr>
                                      <p:to>
                                        <p:strVal val="visible"/>
                                      </p:to>
                                    </p:set>
                                  </p:childTnLst>
                                </p:cTn>
                              </p:par>
                            </p:childTnLst>
                          </p:cTn>
                        </p:par>
                        <p:par>
                          <p:cTn id="295" fill="hold">
                            <p:stCondLst>
                              <p:cond delay="95000"/>
                            </p:stCondLst>
                            <p:childTnLst>
                              <p:par>
                                <p:cTn id="296" presetID="1" presetClass="entr" presetSubtype="0" fill="hold" grpId="0" nodeType="afterEffect">
                                  <p:stCondLst>
                                    <p:cond delay="1000"/>
                                  </p:stCondLst>
                                  <p:childTnLst>
                                    <p:set>
                                      <p:cBhvr>
                                        <p:cTn id="297" dur="1" fill="hold">
                                          <p:stCondLst>
                                            <p:cond delay="0"/>
                                          </p:stCondLst>
                                        </p:cTn>
                                        <p:tgtEl>
                                          <p:spTgt spid="101"/>
                                        </p:tgtEl>
                                        <p:attrNameLst>
                                          <p:attrName>style.visibility</p:attrName>
                                        </p:attrNameLst>
                                      </p:cBhvr>
                                      <p:to>
                                        <p:strVal val="visible"/>
                                      </p:to>
                                    </p:set>
                                  </p:childTnLst>
                                </p:cTn>
                              </p:par>
                            </p:childTnLst>
                          </p:cTn>
                        </p:par>
                        <p:par>
                          <p:cTn id="298" fill="hold">
                            <p:stCondLst>
                              <p:cond delay="96000"/>
                            </p:stCondLst>
                            <p:childTnLst>
                              <p:par>
                                <p:cTn id="299" presetID="1" presetClass="entr" presetSubtype="0" fill="hold" grpId="0" nodeType="afterEffect">
                                  <p:stCondLst>
                                    <p:cond delay="1000"/>
                                  </p:stCondLst>
                                  <p:childTnLst>
                                    <p:set>
                                      <p:cBhvr>
                                        <p:cTn id="300" dur="1" fill="hold">
                                          <p:stCondLst>
                                            <p:cond delay="0"/>
                                          </p:stCondLst>
                                        </p:cTn>
                                        <p:tgtEl>
                                          <p:spTgt spid="102"/>
                                        </p:tgtEl>
                                        <p:attrNameLst>
                                          <p:attrName>style.visibility</p:attrName>
                                        </p:attrNameLst>
                                      </p:cBhvr>
                                      <p:to>
                                        <p:strVal val="visible"/>
                                      </p:to>
                                    </p:set>
                                  </p:childTnLst>
                                </p:cTn>
                              </p:par>
                            </p:childTnLst>
                          </p:cTn>
                        </p:par>
                        <p:par>
                          <p:cTn id="301" fill="hold">
                            <p:stCondLst>
                              <p:cond delay="97000"/>
                            </p:stCondLst>
                            <p:childTnLst>
                              <p:par>
                                <p:cTn id="302" presetID="1" presetClass="entr" presetSubtype="0" fill="hold" grpId="0" nodeType="afterEffect">
                                  <p:stCondLst>
                                    <p:cond delay="1000"/>
                                  </p:stCondLst>
                                  <p:childTnLst>
                                    <p:set>
                                      <p:cBhvr>
                                        <p:cTn id="303" dur="1" fill="hold">
                                          <p:stCondLst>
                                            <p:cond delay="0"/>
                                          </p:stCondLst>
                                        </p:cTn>
                                        <p:tgtEl>
                                          <p:spTgt spid="103"/>
                                        </p:tgtEl>
                                        <p:attrNameLst>
                                          <p:attrName>style.visibility</p:attrName>
                                        </p:attrNameLst>
                                      </p:cBhvr>
                                      <p:to>
                                        <p:strVal val="visible"/>
                                      </p:to>
                                    </p:set>
                                  </p:childTnLst>
                                </p:cTn>
                              </p:par>
                            </p:childTnLst>
                          </p:cTn>
                        </p:par>
                        <p:par>
                          <p:cTn id="304" fill="hold">
                            <p:stCondLst>
                              <p:cond delay="98000"/>
                            </p:stCondLst>
                            <p:childTnLst>
                              <p:par>
                                <p:cTn id="305" presetID="1" presetClass="entr" presetSubtype="0" fill="hold" grpId="0" nodeType="afterEffect">
                                  <p:stCondLst>
                                    <p:cond delay="1000"/>
                                  </p:stCondLst>
                                  <p:childTnLst>
                                    <p:set>
                                      <p:cBhvr>
                                        <p:cTn id="306" dur="1" fill="hold">
                                          <p:stCondLst>
                                            <p:cond delay="0"/>
                                          </p:stCondLst>
                                        </p:cTn>
                                        <p:tgtEl>
                                          <p:spTgt spid="104"/>
                                        </p:tgtEl>
                                        <p:attrNameLst>
                                          <p:attrName>style.visibility</p:attrName>
                                        </p:attrNameLst>
                                      </p:cBhvr>
                                      <p:to>
                                        <p:strVal val="visible"/>
                                      </p:to>
                                    </p:set>
                                  </p:childTnLst>
                                </p:cTn>
                              </p:par>
                            </p:childTnLst>
                          </p:cTn>
                        </p:par>
                        <p:par>
                          <p:cTn id="307" fill="hold">
                            <p:stCondLst>
                              <p:cond delay="99000"/>
                            </p:stCondLst>
                            <p:childTnLst>
                              <p:par>
                                <p:cTn id="308" presetID="1" presetClass="entr" presetSubtype="0" fill="hold" grpId="0" nodeType="afterEffect">
                                  <p:stCondLst>
                                    <p:cond delay="1000"/>
                                  </p:stCondLst>
                                  <p:childTnLst>
                                    <p:set>
                                      <p:cBhvr>
                                        <p:cTn id="309" dur="1" fill="hold">
                                          <p:stCondLst>
                                            <p:cond delay="0"/>
                                          </p:stCondLst>
                                        </p:cTn>
                                        <p:tgtEl>
                                          <p:spTgt spid="105"/>
                                        </p:tgtEl>
                                        <p:attrNameLst>
                                          <p:attrName>style.visibility</p:attrName>
                                        </p:attrNameLst>
                                      </p:cBhvr>
                                      <p:to>
                                        <p:strVal val="visible"/>
                                      </p:to>
                                    </p:set>
                                  </p:childTnLst>
                                </p:cTn>
                              </p:par>
                            </p:childTnLst>
                          </p:cTn>
                        </p:par>
                        <p:par>
                          <p:cTn id="310" fill="hold">
                            <p:stCondLst>
                              <p:cond delay="100000"/>
                            </p:stCondLst>
                            <p:childTnLst>
                              <p:par>
                                <p:cTn id="311" presetID="1" presetClass="entr" presetSubtype="0" fill="hold" grpId="0" nodeType="afterEffect">
                                  <p:stCondLst>
                                    <p:cond delay="1000"/>
                                  </p:stCondLst>
                                  <p:childTnLst>
                                    <p:set>
                                      <p:cBhvr>
                                        <p:cTn id="312" dur="1" fill="hold">
                                          <p:stCondLst>
                                            <p:cond delay="0"/>
                                          </p:stCondLst>
                                        </p:cTn>
                                        <p:tgtEl>
                                          <p:spTgt spid="106"/>
                                        </p:tgtEl>
                                        <p:attrNameLst>
                                          <p:attrName>style.visibility</p:attrName>
                                        </p:attrNameLst>
                                      </p:cBhvr>
                                      <p:to>
                                        <p:strVal val="visible"/>
                                      </p:to>
                                    </p:set>
                                  </p:childTnLst>
                                </p:cTn>
                              </p:par>
                            </p:childTnLst>
                          </p:cTn>
                        </p:par>
                        <p:par>
                          <p:cTn id="313" fill="hold">
                            <p:stCondLst>
                              <p:cond delay="101000"/>
                            </p:stCondLst>
                            <p:childTnLst>
                              <p:par>
                                <p:cTn id="314" presetID="1" presetClass="entr" presetSubtype="0" fill="hold" grpId="0" nodeType="afterEffect">
                                  <p:stCondLst>
                                    <p:cond delay="1000"/>
                                  </p:stCondLst>
                                  <p:childTnLst>
                                    <p:set>
                                      <p:cBhvr>
                                        <p:cTn id="315" dur="1" fill="hold">
                                          <p:stCondLst>
                                            <p:cond delay="0"/>
                                          </p:stCondLst>
                                        </p:cTn>
                                        <p:tgtEl>
                                          <p:spTgt spid="107"/>
                                        </p:tgtEl>
                                        <p:attrNameLst>
                                          <p:attrName>style.visibility</p:attrName>
                                        </p:attrNameLst>
                                      </p:cBhvr>
                                      <p:to>
                                        <p:strVal val="visible"/>
                                      </p:to>
                                    </p:set>
                                  </p:childTnLst>
                                </p:cTn>
                              </p:par>
                            </p:childTnLst>
                          </p:cTn>
                        </p:par>
                        <p:par>
                          <p:cTn id="316" fill="hold">
                            <p:stCondLst>
                              <p:cond delay="102000"/>
                            </p:stCondLst>
                            <p:childTnLst>
                              <p:par>
                                <p:cTn id="317" presetID="1" presetClass="entr" presetSubtype="0" fill="hold" grpId="0" nodeType="afterEffect">
                                  <p:stCondLst>
                                    <p:cond delay="1000"/>
                                  </p:stCondLst>
                                  <p:childTnLst>
                                    <p:set>
                                      <p:cBhvr>
                                        <p:cTn id="318" dur="1" fill="hold">
                                          <p:stCondLst>
                                            <p:cond delay="0"/>
                                          </p:stCondLst>
                                        </p:cTn>
                                        <p:tgtEl>
                                          <p:spTgt spid="108"/>
                                        </p:tgtEl>
                                        <p:attrNameLst>
                                          <p:attrName>style.visibility</p:attrName>
                                        </p:attrNameLst>
                                      </p:cBhvr>
                                      <p:to>
                                        <p:strVal val="visible"/>
                                      </p:to>
                                    </p:set>
                                  </p:childTnLst>
                                </p:cTn>
                              </p:par>
                            </p:childTnLst>
                          </p:cTn>
                        </p:par>
                        <p:par>
                          <p:cTn id="319" fill="hold">
                            <p:stCondLst>
                              <p:cond delay="103000"/>
                            </p:stCondLst>
                            <p:childTnLst>
                              <p:par>
                                <p:cTn id="320" presetID="1" presetClass="entr" presetSubtype="0" fill="hold" grpId="0" nodeType="afterEffect">
                                  <p:stCondLst>
                                    <p:cond delay="1000"/>
                                  </p:stCondLst>
                                  <p:childTnLst>
                                    <p:set>
                                      <p:cBhvr>
                                        <p:cTn id="321" dur="1" fill="hold">
                                          <p:stCondLst>
                                            <p:cond delay="0"/>
                                          </p:stCondLst>
                                        </p:cTn>
                                        <p:tgtEl>
                                          <p:spTgt spid="109"/>
                                        </p:tgtEl>
                                        <p:attrNameLst>
                                          <p:attrName>style.visibility</p:attrName>
                                        </p:attrNameLst>
                                      </p:cBhvr>
                                      <p:to>
                                        <p:strVal val="visible"/>
                                      </p:to>
                                    </p:set>
                                  </p:childTnLst>
                                </p:cTn>
                              </p:par>
                            </p:childTnLst>
                          </p:cTn>
                        </p:par>
                        <p:par>
                          <p:cTn id="322" fill="hold">
                            <p:stCondLst>
                              <p:cond delay="104000"/>
                            </p:stCondLst>
                            <p:childTnLst>
                              <p:par>
                                <p:cTn id="323" presetID="1" presetClass="entr" presetSubtype="0" fill="hold" grpId="0" nodeType="afterEffect">
                                  <p:stCondLst>
                                    <p:cond delay="1000"/>
                                  </p:stCondLst>
                                  <p:childTnLst>
                                    <p:set>
                                      <p:cBhvr>
                                        <p:cTn id="324" dur="1" fill="hold">
                                          <p:stCondLst>
                                            <p:cond delay="0"/>
                                          </p:stCondLst>
                                        </p:cTn>
                                        <p:tgtEl>
                                          <p:spTgt spid="110"/>
                                        </p:tgtEl>
                                        <p:attrNameLst>
                                          <p:attrName>style.visibility</p:attrName>
                                        </p:attrNameLst>
                                      </p:cBhvr>
                                      <p:to>
                                        <p:strVal val="visible"/>
                                      </p:to>
                                    </p:set>
                                  </p:childTnLst>
                                </p:cTn>
                              </p:par>
                            </p:childTnLst>
                          </p:cTn>
                        </p:par>
                        <p:par>
                          <p:cTn id="325" fill="hold">
                            <p:stCondLst>
                              <p:cond delay="105000"/>
                            </p:stCondLst>
                            <p:childTnLst>
                              <p:par>
                                <p:cTn id="326" presetID="1" presetClass="entr" presetSubtype="0" fill="hold" grpId="0" nodeType="afterEffect">
                                  <p:stCondLst>
                                    <p:cond delay="1000"/>
                                  </p:stCondLst>
                                  <p:childTnLst>
                                    <p:set>
                                      <p:cBhvr>
                                        <p:cTn id="327" dur="1" fill="hold">
                                          <p:stCondLst>
                                            <p:cond delay="0"/>
                                          </p:stCondLst>
                                        </p:cTn>
                                        <p:tgtEl>
                                          <p:spTgt spid="111"/>
                                        </p:tgtEl>
                                        <p:attrNameLst>
                                          <p:attrName>style.visibility</p:attrName>
                                        </p:attrNameLst>
                                      </p:cBhvr>
                                      <p:to>
                                        <p:strVal val="visible"/>
                                      </p:to>
                                    </p:set>
                                  </p:childTnLst>
                                </p:cTn>
                              </p:par>
                            </p:childTnLst>
                          </p:cTn>
                        </p:par>
                        <p:par>
                          <p:cTn id="328" fill="hold">
                            <p:stCondLst>
                              <p:cond delay="106000"/>
                            </p:stCondLst>
                            <p:childTnLst>
                              <p:par>
                                <p:cTn id="329" presetID="1" presetClass="entr" presetSubtype="0" fill="hold" grpId="0" nodeType="afterEffect">
                                  <p:stCondLst>
                                    <p:cond delay="1000"/>
                                  </p:stCondLst>
                                  <p:childTnLst>
                                    <p:set>
                                      <p:cBhvr>
                                        <p:cTn id="330" dur="1" fill="hold">
                                          <p:stCondLst>
                                            <p:cond delay="0"/>
                                          </p:stCondLst>
                                        </p:cTn>
                                        <p:tgtEl>
                                          <p:spTgt spid="112"/>
                                        </p:tgtEl>
                                        <p:attrNameLst>
                                          <p:attrName>style.visibility</p:attrName>
                                        </p:attrNameLst>
                                      </p:cBhvr>
                                      <p:to>
                                        <p:strVal val="visible"/>
                                      </p:to>
                                    </p:set>
                                  </p:childTnLst>
                                </p:cTn>
                              </p:par>
                            </p:childTnLst>
                          </p:cTn>
                        </p:par>
                        <p:par>
                          <p:cTn id="331" fill="hold">
                            <p:stCondLst>
                              <p:cond delay="107000"/>
                            </p:stCondLst>
                            <p:childTnLst>
                              <p:par>
                                <p:cTn id="332" presetID="1" presetClass="entr" presetSubtype="0" fill="hold" grpId="0" nodeType="afterEffect">
                                  <p:stCondLst>
                                    <p:cond delay="1000"/>
                                  </p:stCondLst>
                                  <p:childTnLst>
                                    <p:set>
                                      <p:cBhvr>
                                        <p:cTn id="333" dur="1" fill="hold">
                                          <p:stCondLst>
                                            <p:cond delay="0"/>
                                          </p:stCondLst>
                                        </p:cTn>
                                        <p:tgtEl>
                                          <p:spTgt spid="113"/>
                                        </p:tgtEl>
                                        <p:attrNameLst>
                                          <p:attrName>style.visibility</p:attrName>
                                        </p:attrNameLst>
                                      </p:cBhvr>
                                      <p:to>
                                        <p:strVal val="visible"/>
                                      </p:to>
                                    </p:set>
                                  </p:childTnLst>
                                </p:cTn>
                              </p:par>
                            </p:childTnLst>
                          </p:cTn>
                        </p:par>
                        <p:par>
                          <p:cTn id="334" fill="hold">
                            <p:stCondLst>
                              <p:cond delay="108000"/>
                            </p:stCondLst>
                            <p:childTnLst>
                              <p:par>
                                <p:cTn id="335" presetID="1" presetClass="entr" presetSubtype="0" fill="hold" grpId="0" nodeType="afterEffect">
                                  <p:stCondLst>
                                    <p:cond delay="1000"/>
                                  </p:stCondLst>
                                  <p:childTnLst>
                                    <p:set>
                                      <p:cBhvr>
                                        <p:cTn id="336" dur="1" fill="hold">
                                          <p:stCondLst>
                                            <p:cond delay="0"/>
                                          </p:stCondLst>
                                        </p:cTn>
                                        <p:tgtEl>
                                          <p:spTgt spid="114"/>
                                        </p:tgtEl>
                                        <p:attrNameLst>
                                          <p:attrName>style.visibility</p:attrName>
                                        </p:attrNameLst>
                                      </p:cBhvr>
                                      <p:to>
                                        <p:strVal val="visible"/>
                                      </p:to>
                                    </p:set>
                                  </p:childTnLst>
                                </p:cTn>
                              </p:par>
                            </p:childTnLst>
                          </p:cTn>
                        </p:par>
                        <p:par>
                          <p:cTn id="337" fill="hold">
                            <p:stCondLst>
                              <p:cond delay="109000"/>
                            </p:stCondLst>
                            <p:childTnLst>
                              <p:par>
                                <p:cTn id="338" presetID="1" presetClass="entr" presetSubtype="0" fill="hold" grpId="0" nodeType="afterEffect">
                                  <p:stCondLst>
                                    <p:cond delay="1000"/>
                                  </p:stCondLst>
                                  <p:childTnLst>
                                    <p:set>
                                      <p:cBhvr>
                                        <p:cTn id="339" dur="1" fill="hold">
                                          <p:stCondLst>
                                            <p:cond delay="0"/>
                                          </p:stCondLst>
                                        </p:cTn>
                                        <p:tgtEl>
                                          <p:spTgt spid="115"/>
                                        </p:tgtEl>
                                        <p:attrNameLst>
                                          <p:attrName>style.visibility</p:attrName>
                                        </p:attrNameLst>
                                      </p:cBhvr>
                                      <p:to>
                                        <p:strVal val="visible"/>
                                      </p:to>
                                    </p:set>
                                  </p:childTnLst>
                                </p:cTn>
                              </p:par>
                            </p:childTnLst>
                          </p:cTn>
                        </p:par>
                        <p:par>
                          <p:cTn id="340" fill="hold">
                            <p:stCondLst>
                              <p:cond delay="110000"/>
                            </p:stCondLst>
                            <p:childTnLst>
                              <p:par>
                                <p:cTn id="341" presetID="1" presetClass="entr" presetSubtype="0" fill="hold" grpId="0" nodeType="afterEffect">
                                  <p:stCondLst>
                                    <p:cond delay="1000"/>
                                  </p:stCondLst>
                                  <p:childTnLst>
                                    <p:set>
                                      <p:cBhvr>
                                        <p:cTn id="342" dur="1" fill="hold">
                                          <p:stCondLst>
                                            <p:cond delay="0"/>
                                          </p:stCondLst>
                                        </p:cTn>
                                        <p:tgtEl>
                                          <p:spTgt spid="116"/>
                                        </p:tgtEl>
                                        <p:attrNameLst>
                                          <p:attrName>style.visibility</p:attrName>
                                        </p:attrNameLst>
                                      </p:cBhvr>
                                      <p:to>
                                        <p:strVal val="visible"/>
                                      </p:to>
                                    </p:set>
                                  </p:childTnLst>
                                </p:cTn>
                              </p:par>
                            </p:childTnLst>
                          </p:cTn>
                        </p:par>
                        <p:par>
                          <p:cTn id="343" fill="hold">
                            <p:stCondLst>
                              <p:cond delay="111000"/>
                            </p:stCondLst>
                            <p:childTnLst>
                              <p:par>
                                <p:cTn id="344" presetID="1" presetClass="entr" presetSubtype="0" fill="hold" grpId="0" nodeType="afterEffect">
                                  <p:stCondLst>
                                    <p:cond delay="1000"/>
                                  </p:stCondLst>
                                  <p:childTnLst>
                                    <p:set>
                                      <p:cBhvr>
                                        <p:cTn id="345" dur="1" fill="hold">
                                          <p:stCondLst>
                                            <p:cond delay="0"/>
                                          </p:stCondLst>
                                        </p:cTn>
                                        <p:tgtEl>
                                          <p:spTgt spid="117"/>
                                        </p:tgtEl>
                                        <p:attrNameLst>
                                          <p:attrName>style.visibility</p:attrName>
                                        </p:attrNameLst>
                                      </p:cBhvr>
                                      <p:to>
                                        <p:strVal val="visible"/>
                                      </p:to>
                                    </p:set>
                                  </p:childTnLst>
                                </p:cTn>
                              </p:par>
                            </p:childTnLst>
                          </p:cTn>
                        </p:par>
                        <p:par>
                          <p:cTn id="346" fill="hold">
                            <p:stCondLst>
                              <p:cond delay="112000"/>
                            </p:stCondLst>
                            <p:childTnLst>
                              <p:par>
                                <p:cTn id="347" presetID="1" presetClass="entr" presetSubtype="0" fill="hold" grpId="0" nodeType="afterEffect">
                                  <p:stCondLst>
                                    <p:cond delay="1000"/>
                                  </p:stCondLst>
                                  <p:childTnLst>
                                    <p:set>
                                      <p:cBhvr>
                                        <p:cTn id="348" dur="1" fill="hold">
                                          <p:stCondLst>
                                            <p:cond delay="0"/>
                                          </p:stCondLst>
                                        </p:cTn>
                                        <p:tgtEl>
                                          <p:spTgt spid="118"/>
                                        </p:tgtEl>
                                        <p:attrNameLst>
                                          <p:attrName>style.visibility</p:attrName>
                                        </p:attrNameLst>
                                      </p:cBhvr>
                                      <p:to>
                                        <p:strVal val="visible"/>
                                      </p:to>
                                    </p:set>
                                  </p:childTnLst>
                                </p:cTn>
                              </p:par>
                            </p:childTnLst>
                          </p:cTn>
                        </p:par>
                        <p:par>
                          <p:cTn id="349" fill="hold">
                            <p:stCondLst>
                              <p:cond delay="113000"/>
                            </p:stCondLst>
                            <p:childTnLst>
                              <p:par>
                                <p:cTn id="350" presetID="1" presetClass="entr" presetSubtype="0" fill="hold" grpId="0" nodeType="afterEffect">
                                  <p:stCondLst>
                                    <p:cond delay="1000"/>
                                  </p:stCondLst>
                                  <p:childTnLst>
                                    <p:set>
                                      <p:cBhvr>
                                        <p:cTn id="351" dur="1" fill="hold">
                                          <p:stCondLst>
                                            <p:cond delay="0"/>
                                          </p:stCondLst>
                                        </p:cTn>
                                        <p:tgtEl>
                                          <p:spTgt spid="119"/>
                                        </p:tgtEl>
                                        <p:attrNameLst>
                                          <p:attrName>style.visibility</p:attrName>
                                        </p:attrNameLst>
                                      </p:cBhvr>
                                      <p:to>
                                        <p:strVal val="visible"/>
                                      </p:to>
                                    </p:set>
                                  </p:childTnLst>
                                </p:cTn>
                              </p:par>
                            </p:childTnLst>
                          </p:cTn>
                        </p:par>
                        <p:par>
                          <p:cTn id="352" fill="hold">
                            <p:stCondLst>
                              <p:cond delay="114000"/>
                            </p:stCondLst>
                            <p:childTnLst>
                              <p:par>
                                <p:cTn id="353" presetID="1" presetClass="entr" presetSubtype="0" fill="hold" grpId="0" nodeType="afterEffect">
                                  <p:stCondLst>
                                    <p:cond delay="1000"/>
                                  </p:stCondLst>
                                  <p:childTnLst>
                                    <p:set>
                                      <p:cBhvr>
                                        <p:cTn id="354" dur="1" fill="hold">
                                          <p:stCondLst>
                                            <p:cond delay="0"/>
                                          </p:stCondLst>
                                        </p:cTn>
                                        <p:tgtEl>
                                          <p:spTgt spid="120"/>
                                        </p:tgtEl>
                                        <p:attrNameLst>
                                          <p:attrName>style.visibility</p:attrName>
                                        </p:attrNameLst>
                                      </p:cBhvr>
                                      <p:to>
                                        <p:strVal val="visible"/>
                                      </p:to>
                                    </p:set>
                                  </p:childTnLst>
                                </p:cTn>
                              </p:par>
                            </p:childTnLst>
                          </p:cTn>
                        </p:par>
                        <p:par>
                          <p:cTn id="355" fill="hold">
                            <p:stCondLst>
                              <p:cond delay="115000"/>
                            </p:stCondLst>
                            <p:childTnLst>
                              <p:par>
                                <p:cTn id="356" presetID="1" presetClass="entr" presetSubtype="0" fill="hold" grpId="0" nodeType="afterEffect">
                                  <p:stCondLst>
                                    <p:cond delay="1000"/>
                                  </p:stCondLst>
                                  <p:childTnLst>
                                    <p:set>
                                      <p:cBhvr>
                                        <p:cTn id="357" dur="1" fill="hold">
                                          <p:stCondLst>
                                            <p:cond delay="0"/>
                                          </p:stCondLst>
                                        </p:cTn>
                                        <p:tgtEl>
                                          <p:spTgt spid="121"/>
                                        </p:tgtEl>
                                        <p:attrNameLst>
                                          <p:attrName>style.visibility</p:attrName>
                                        </p:attrNameLst>
                                      </p:cBhvr>
                                      <p:to>
                                        <p:strVal val="visible"/>
                                      </p:to>
                                    </p:set>
                                  </p:childTnLst>
                                </p:cTn>
                              </p:par>
                            </p:childTnLst>
                          </p:cTn>
                        </p:par>
                        <p:par>
                          <p:cTn id="358" fill="hold">
                            <p:stCondLst>
                              <p:cond delay="116000"/>
                            </p:stCondLst>
                            <p:childTnLst>
                              <p:par>
                                <p:cTn id="359" presetID="1" presetClass="entr" presetSubtype="0" fill="hold" grpId="0" nodeType="afterEffect">
                                  <p:stCondLst>
                                    <p:cond delay="1000"/>
                                  </p:stCondLst>
                                  <p:childTnLst>
                                    <p:set>
                                      <p:cBhvr>
                                        <p:cTn id="360" dur="1" fill="hold">
                                          <p:stCondLst>
                                            <p:cond delay="0"/>
                                          </p:stCondLst>
                                        </p:cTn>
                                        <p:tgtEl>
                                          <p:spTgt spid="122"/>
                                        </p:tgtEl>
                                        <p:attrNameLst>
                                          <p:attrName>style.visibility</p:attrName>
                                        </p:attrNameLst>
                                      </p:cBhvr>
                                      <p:to>
                                        <p:strVal val="visible"/>
                                      </p:to>
                                    </p:set>
                                  </p:childTnLst>
                                </p:cTn>
                              </p:par>
                            </p:childTnLst>
                          </p:cTn>
                        </p:par>
                        <p:par>
                          <p:cTn id="361" fill="hold">
                            <p:stCondLst>
                              <p:cond delay="117000"/>
                            </p:stCondLst>
                            <p:childTnLst>
                              <p:par>
                                <p:cTn id="362" presetID="1" presetClass="entr" presetSubtype="0" fill="hold" grpId="0" nodeType="afterEffect">
                                  <p:stCondLst>
                                    <p:cond delay="1000"/>
                                  </p:stCondLst>
                                  <p:childTnLst>
                                    <p:set>
                                      <p:cBhvr>
                                        <p:cTn id="363" dur="1" fill="hold">
                                          <p:stCondLst>
                                            <p:cond delay="0"/>
                                          </p:stCondLst>
                                        </p:cTn>
                                        <p:tgtEl>
                                          <p:spTgt spid="123"/>
                                        </p:tgtEl>
                                        <p:attrNameLst>
                                          <p:attrName>style.visibility</p:attrName>
                                        </p:attrNameLst>
                                      </p:cBhvr>
                                      <p:to>
                                        <p:strVal val="visible"/>
                                      </p:to>
                                    </p:set>
                                  </p:childTnLst>
                                </p:cTn>
                              </p:par>
                            </p:childTnLst>
                          </p:cTn>
                        </p:par>
                        <p:par>
                          <p:cTn id="364" fill="hold">
                            <p:stCondLst>
                              <p:cond delay="118000"/>
                            </p:stCondLst>
                            <p:childTnLst>
                              <p:par>
                                <p:cTn id="365" presetID="1" presetClass="entr" presetSubtype="0" fill="hold" grpId="0" nodeType="afterEffect">
                                  <p:stCondLst>
                                    <p:cond delay="1000"/>
                                  </p:stCondLst>
                                  <p:childTnLst>
                                    <p:set>
                                      <p:cBhvr>
                                        <p:cTn id="366" dur="1" fill="hold">
                                          <p:stCondLst>
                                            <p:cond delay="0"/>
                                          </p:stCondLst>
                                        </p:cTn>
                                        <p:tgtEl>
                                          <p:spTgt spid="124"/>
                                        </p:tgtEl>
                                        <p:attrNameLst>
                                          <p:attrName>style.visibility</p:attrName>
                                        </p:attrNameLst>
                                      </p:cBhvr>
                                      <p:to>
                                        <p:strVal val="visible"/>
                                      </p:to>
                                    </p:set>
                                  </p:childTnLst>
                                </p:cTn>
                              </p:par>
                            </p:childTnLst>
                          </p:cTn>
                        </p:par>
                        <p:par>
                          <p:cTn id="367" fill="hold">
                            <p:stCondLst>
                              <p:cond delay="119000"/>
                            </p:stCondLst>
                            <p:childTnLst>
                              <p:par>
                                <p:cTn id="368" presetID="1" presetClass="entr" presetSubtype="0" fill="hold" grpId="0" nodeType="afterEffect">
                                  <p:stCondLst>
                                    <p:cond delay="1000"/>
                                  </p:stCondLst>
                                  <p:childTnLst>
                                    <p:set>
                                      <p:cBhvr>
                                        <p:cTn id="369" dur="1" fill="hold">
                                          <p:stCondLst>
                                            <p:cond delay="0"/>
                                          </p:stCondLst>
                                        </p:cTn>
                                        <p:tgtEl>
                                          <p:spTgt spid="125"/>
                                        </p:tgtEl>
                                        <p:attrNameLst>
                                          <p:attrName>style.visibility</p:attrName>
                                        </p:attrNameLst>
                                      </p:cBhvr>
                                      <p:to>
                                        <p:strVal val="visible"/>
                                      </p:to>
                                    </p:set>
                                  </p:childTnLst>
                                </p:cTn>
                              </p:par>
                            </p:childTnLst>
                          </p:cTn>
                        </p:par>
                        <p:par>
                          <p:cTn id="370" fill="hold">
                            <p:stCondLst>
                              <p:cond delay="120000"/>
                            </p:stCondLst>
                            <p:childTnLst>
                              <p:par>
                                <p:cTn id="371" presetID="1" presetClass="entr" presetSubtype="0" fill="hold" grpId="0" nodeType="afterEffect">
                                  <p:stCondLst>
                                    <p:cond delay="1000"/>
                                  </p:stCondLst>
                                  <p:childTnLst>
                                    <p:set>
                                      <p:cBhvr>
                                        <p:cTn id="372" dur="1" fill="hold">
                                          <p:stCondLst>
                                            <p:cond delay="0"/>
                                          </p:stCondLst>
                                        </p:cTn>
                                        <p:tgtEl>
                                          <p:spTgt spid="126"/>
                                        </p:tgtEl>
                                        <p:attrNameLst>
                                          <p:attrName>style.visibility</p:attrName>
                                        </p:attrNameLst>
                                      </p:cBhvr>
                                      <p:to>
                                        <p:strVal val="visible"/>
                                      </p:to>
                                    </p:set>
                                  </p:childTnLst>
                                </p:cTn>
                              </p:par>
                            </p:childTnLst>
                          </p:cTn>
                        </p:par>
                        <p:par>
                          <p:cTn id="373" fill="hold">
                            <p:stCondLst>
                              <p:cond delay="121000"/>
                            </p:stCondLst>
                            <p:childTnLst>
                              <p:par>
                                <p:cTn id="374" presetID="1" presetClass="entr" presetSubtype="0" fill="hold" grpId="0" nodeType="afterEffect">
                                  <p:stCondLst>
                                    <p:cond delay="1000"/>
                                  </p:stCondLst>
                                  <p:childTnLst>
                                    <p:set>
                                      <p:cBhvr>
                                        <p:cTn id="375" dur="1" fill="hold">
                                          <p:stCondLst>
                                            <p:cond delay="0"/>
                                          </p:stCondLst>
                                        </p:cTn>
                                        <p:tgtEl>
                                          <p:spTgt spid="127"/>
                                        </p:tgtEl>
                                        <p:attrNameLst>
                                          <p:attrName>style.visibility</p:attrName>
                                        </p:attrNameLst>
                                      </p:cBhvr>
                                      <p:to>
                                        <p:strVal val="visible"/>
                                      </p:to>
                                    </p:set>
                                  </p:childTnLst>
                                </p:cTn>
                              </p:par>
                            </p:childTnLst>
                          </p:cTn>
                        </p:par>
                        <p:par>
                          <p:cTn id="376" fill="hold">
                            <p:stCondLst>
                              <p:cond delay="122000"/>
                            </p:stCondLst>
                            <p:childTnLst>
                              <p:par>
                                <p:cTn id="377" presetID="1" presetClass="entr" presetSubtype="0" fill="hold" grpId="0" nodeType="afterEffect">
                                  <p:stCondLst>
                                    <p:cond delay="1000"/>
                                  </p:stCondLst>
                                  <p:childTnLst>
                                    <p:set>
                                      <p:cBhvr>
                                        <p:cTn id="378" dur="1" fill="hold">
                                          <p:stCondLst>
                                            <p:cond delay="0"/>
                                          </p:stCondLst>
                                        </p:cTn>
                                        <p:tgtEl>
                                          <p:spTgt spid="128"/>
                                        </p:tgtEl>
                                        <p:attrNameLst>
                                          <p:attrName>style.visibility</p:attrName>
                                        </p:attrNameLst>
                                      </p:cBhvr>
                                      <p:to>
                                        <p:strVal val="visible"/>
                                      </p:to>
                                    </p:set>
                                  </p:childTnLst>
                                </p:cTn>
                              </p:par>
                            </p:childTnLst>
                          </p:cTn>
                        </p:par>
                        <p:par>
                          <p:cTn id="379" fill="hold">
                            <p:stCondLst>
                              <p:cond delay="123000"/>
                            </p:stCondLst>
                            <p:childTnLst>
                              <p:par>
                                <p:cTn id="380" presetID="1" presetClass="entr" presetSubtype="0" fill="hold" grpId="0" nodeType="afterEffect">
                                  <p:stCondLst>
                                    <p:cond delay="1000"/>
                                  </p:stCondLst>
                                  <p:childTnLst>
                                    <p:set>
                                      <p:cBhvr>
                                        <p:cTn id="381" dur="1" fill="hold">
                                          <p:stCondLst>
                                            <p:cond delay="0"/>
                                          </p:stCondLst>
                                        </p:cTn>
                                        <p:tgtEl>
                                          <p:spTgt spid="129"/>
                                        </p:tgtEl>
                                        <p:attrNameLst>
                                          <p:attrName>style.visibility</p:attrName>
                                        </p:attrNameLst>
                                      </p:cBhvr>
                                      <p:to>
                                        <p:strVal val="visible"/>
                                      </p:to>
                                    </p:set>
                                  </p:childTnLst>
                                </p:cTn>
                              </p:par>
                            </p:childTnLst>
                          </p:cTn>
                        </p:par>
                        <p:par>
                          <p:cTn id="382" fill="hold">
                            <p:stCondLst>
                              <p:cond delay="124000"/>
                            </p:stCondLst>
                            <p:childTnLst>
                              <p:par>
                                <p:cTn id="383" presetID="1" presetClass="entr" presetSubtype="0" fill="hold" grpId="0" nodeType="afterEffect">
                                  <p:stCondLst>
                                    <p:cond delay="1000"/>
                                  </p:stCondLst>
                                  <p:childTnLst>
                                    <p:set>
                                      <p:cBhvr>
                                        <p:cTn id="384" dur="1" fill="hold">
                                          <p:stCondLst>
                                            <p:cond delay="0"/>
                                          </p:stCondLst>
                                        </p:cTn>
                                        <p:tgtEl>
                                          <p:spTgt spid="130"/>
                                        </p:tgtEl>
                                        <p:attrNameLst>
                                          <p:attrName>style.visibility</p:attrName>
                                        </p:attrNameLst>
                                      </p:cBhvr>
                                      <p:to>
                                        <p:strVal val="visible"/>
                                      </p:to>
                                    </p:set>
                                  </p:childTnLst>
                                </p:cTn>
                              </p:par>
                            </p:childTnLst>
                          </p:cTn>
                        </p:par>
                        <p:par>
                          <p:cTn id="385" fill="hold">
                            <p:stCondLst>
                              <p:cond delay="125000"/>
                            </p:stCondLst>
                            <p:childTnLst>
                              <p:par>
                                <p:cTn id="386" presetID="1" presetClass="entr" presetSubtype="0" fill="hold" grpId="0" nodeType="afterEffect">
                                  <p:stCondLst>
                                    <p:cond delay="1000"/>
                                  </p:stCondLst>
                                  <p:childTnLst>
                                    <p:set>
                                      <p:cBhvr>
                                        <p:cTn id="387" dur="1" fill="hold">
                                          <p:stCondLst>
                                            <p:cond delay="0"/>
                                          </p:stCondLst>
                                        </p:cTn>
                                        <p:tgtEl>
                                          <p:spTgt spid="131"/>
                                        </p:tgtEl>
                                        <p:attrNameLst>
                                          <p:attrName>style.visibility</p:attrName>
                                        </p:attrNameLst>
                                      </p:cBhvr>
                                      <p:to>
                                        <p:strVal val="visible"/>
                                      </p:to>
                                    </p:set>
                                  </p:childTnLst>
                                </p:cTn>
                              </p:par>
                            </p:childTnLst>
                          </p:cTn>
                        </p:par>
                        <p:par>
                          <p:cTn id="388" fill="hold">
                            <p:stCondLst>
                              <p:cond delay="126000"/>
                            </p:stCondLst>
                            <p:childTnLst>
                              <p:par>
                                <p:cTn id="389" presetID="1" presetClass="entr" presetSubtype="0" fill="hold" grpId="0" nodeType="afterEffect">
                                  <p:stCondLst>
                                    <p:cond delay="1000"/>
                                  </p:stCondLst>
                                  <p:childTnLst>
                                    <p:set>
                                      <p:cBhvr>
                                        <p:cTn id="390" dur="1" fill="hold">
                                          <p:stCondLst>
                                            <p:cond delay="0"/>
                                          </p:stCondLst>
                                        </p:cTn>
                                        <p:tgtEl>
                                          <p:spTgt spid="132"/>
                                        </p:tgtEl>
                                        <p:attrNameLst>
                                          <p:attrName>style.visibility</p:attrName>
                                        </p:attrNameLst>
                                      </p:cBhvr>
                                      <p:to>
                                        <p:strVal val="visible"/>
                                      </p:to>
                                    </p:set>
                                  </p:childTnLst>
                                </p:cTn>
                              </p:par>
                            </p:childTnLst>
                          </p:cTn>
                        </p:par>
                        <p:par>
                          <p:cTn id="391" fill="hold">
                            <p:stCondLst>
                              <p:cond delay="127000"/>
                            </p:stCondLst>
                            <p:childTnLst>
                              <p:par>
                                <p:cTn id="392" presetID="1" presetClass="entr" presetSubtype="0" fill="hold" grpId="0" nodeType="afterEffect">
                                  <p:stCondLst>
                                    <p:cond delay="1000"/>
                                  </p:stCondLst>
                                  <p:childTnLst>
                                    <p:set>
                                      <p:cBhvr>
                                        <p:cTn id="393" dur="1" fill="hold">
                                          <p:stCondLst>
                                            <p:cond delay="0"/>
                                          </p:stCondLst>
                                        </p:cTn>
                                        <p:tgtEl>
                                          <p:spTgt spid="133"/>
                                        </p:tgtEl>
                                        <p:attrNameLst>
                                          <p:attrName>style.visibility</p:attrName>
                                        </p:attrNameLst>
                                      </p:cBhvr>
                                      <p:to>
                                        <p:strVal val="visible"/>
                                      </p:to>
                                    </p:set>
                                  </p:childTnLst>
                                </p:cTn>
                              </p:par>
                            </p:childTnLst>
                          </p:cTn>
                        </p:par>
                        <p:par>
                          <p:cTn id="394" fill="hold">
                            <p:stCondLst>
                              <p:cond delay="128000"/>
                            </p:stCondLst>
                            <p:childTnLst>
                              <p:par>
                                <p:cTn id="395" presetID="1" presetClass="entr" presetSubtype="0" fill="hold" grpId="0" nodeType="afterEffect">
                                  <p:stCondLst>
                                    <p:cond delay="1000"/>
                                  </p:stCondLst>
                                  <p:childTnLst>
                                    <p:set>
                                      <p:cBhvr>
                                        <p:cTn id="396" dur="1" fill="hold">
                                          <p:stCondLst>
                                            <p:cond delay="0"/>
                                          </p:stCondLst>
                                        </p:cTn>
                                        <p:tgtEl>
                                          <p:spTgt spid="134"/>
                                        </p:tgtEl>
                                        <p:attrNameLst>
                                          <p:attrName>style.visibility</p:attrName>
                                        </p:attrNameLst>
                                      </p:cBhvr>
                                      <p:to>
                                        <p:strVal val="visible"/>
                                      </p:to>
                                    </p:set>
                                  </p:childTnLst>
                                </p:cTn>
                              </p:par>
                            </p:childTnLst>
                          </p:cTn>
                        </p:par>
                        <p:par>
                          <p:cTn id="397" fill="hold">
                            <p:stCondLst>
                              <p:cond delay="129000"/>
                            </p:stCondLst>
                            <p:childTnLst>
                              <p:par>
                                <p:cTn id="398" presetID="1" presetClass="entr" presetSubtype="0" fill="hold" grpId="0" nodeType="afterEffect">
                                  <p:stCondLst>
                                    <p:cond delay="1000"/>
                                  </p:stCondLst>
                                  <p:childTnLst>
                                    <p:set>
                                      <p:cBhvr>
                                        <p:cTn id="399" dur="1" fill="hold">
                                          <p:stCondLst>
                                            <p:cond delay="0"/>
                                          </p:stCondLst>
                                        </p:cTn>
                                        <p:tgtEl>
                                          <p:spTgt spid="135"/>
                                        </p:tgtEl>
                                        <p:attrNameLst>
                                          <p:attrName>style.visibility</p:attrName>
                                        </p:attrNameLst>
                                      </p:cBhvr>
                                      <p:to>
                                        <p:strVal val="visible"/>
                                      </p:to>
                                    </p:set>
                                  </p:childTnLst>
                                </p:cTn>
                              </p:par>
                            </p:childTnLst>
                          </p:cTn>
                        </p:par>
                        <p:par>
                          <p:cTn id="400" fill="hold">
                            <p:stCondLst>
                              <p:cond delay="130000"/>
                            </p:stCondLst>
                            <p:childTnLst>
                              <p:par>
                                <p:cTn id="401" presetID="1" presetClass="entr" presetSubtype="0" fill="hold" grpId="0" nodeType="afterEffect">
                                  <p:stCondLst>
                                    <p:cond delay="1000"/>
                                  </p:stCondLst>
                                  <p:childTnLst>
                                    <p:set>
                                      <p:cBhvr>
                                        <p:cTn id="402" dur="1" fill="hold">
                                          <p:stCondLst>
                                            <p:cond delay="0"/>
                                          </p:stCondLst>
                                        </p:cTn>
                                        <p:tgtEl>
                                          <p:spTgt spid="136"/>
                                        </p:tgtEl>
                                        <p:attrNameLst>
                                          <p:attrName>style.visibility</p:attrName>
                                        </p:attrNameLst>
                                      </p:cBhvr>
                                      <p:to>
                                        <p:strVal val="visible"/>
                                      </p:to>
                                    </p:set>
                                  </p:childTnLst>
                                </p:cTn>
                              </p:par>
                            </p:childTnLst>
                          </p:cTn>
                        </p:par>
                        <p:par>
                          <p:cTn id="403" fill="hold">
                            <p:stCondLst>
                              <p:cond delay="131000"/>
                            </p:stCondLst>
                            <p:childTnLst>
                              <p:par>
                                <p:cTn id="404" presetID="1" presetClass="entr" presetSubtype="0" fill="hold" grpId="0" nodeType="afterEffect">
                                  <p:stCondLst>
                                    <p:cond delay="1000"/>
                                  </p:stCondLst>
                                  <p:childTnLst>
                                    <p:set>
                                      <p:cBhvr>
                                        <p:cTn id="405" dur="1" fill="hold">
                                          <p:stCondLst>
                                            <p:cond delay="0"/>
                                          </p:stCondLst>
                                        </p:cTn>
                                        <p:tgtEl>
                                          <p:spTgt spid="137"/>
                                        </p:tgtEl>
                                        <p:attrNameLst>
                                          <p:attrName>style.visibility</p:attrName>
                                        </p:attrNameLst>
                                      </p:cBhvr>
                                      <p:to>
                                        <p:strVal val="visible"/>
                                      </p:to>
                                    </p:set>
                                  </p:childTnLst>
                                </p:cTn>
                              </p:par>
                            </p:childTnLst>
                          </p:cTn>
                        </p:par>
                        <p:par>
                          <p:cTn id="406" fill="hold">
                            <p:stCondLst>
                              <p:cond delay="132000"/>
                            </p:stCondLst>
                            <p:childTnLst>
                              <p:par>
                                <p:cTn id="407" presetID="1" presetClass="entr" presetSubtype="0" fill="hold" grpId="0" nodeType="afterEffect">
                                  <p:stCondLst>
                                    <p:cond delay="1000"/>
                                  </p:stCondLst>
                                  <p:childTnLst>
                                    <p:set>
                                      <p:cBhvr>
                                        <p:cTn id="408" dur="1" fill="hold">
                                          <p:stCondLst>
                                            <p:cond delay="0"/>
                                          </p:stCondLst>
                                        </p:cTn>
                                        <p:tgtEl>
                                          <p:spTgt spid="138"/>
                                        </p:tgtEl>
                                        <p:attrNameLst>
                                          <p:attrName>style.visibility</p:attrName>
                                        </p:attrNameLst>
                                      </p:cBhvr>
                                      <p:to>
                                        <p:strVal val="visible"/>
                                      </p:to>
                                    </p:set>
                                  </p:childTnLst>
                                </p:cTn>
                              </p:par>
                            </p:childTnLst>
                          </p:cTn>
                        </p:par>
                        <p:par>
                          <p:cTn id="409" fill="hold">
                            <p:stCondLst>
                              <p:cond delay="133000"/>
                            </p:stCondLst>
                            <p:childTnLst>
                              <p:par>
                                <p:cTn id="410" presetID="1" presetClass="entr" presetSubtype="0" fill="hold" grpId="0" nodeType="afterEffect">
                                  <p:stCondLst>
                                    <p:cond delay="1000"/>
                                  </p:stCondLst>
                                  <p:childTnLst>
                                    <p:set>
                                      <p:cBhvr>
                                        <p:cTn id="411" dur="1" fill="hold">
                                          <p:stCondLst>
                                            <p:cond delay="0"/>
                                          </p:stCondLst>
                                        </p:cTn>
                                        <p:tgtEl>
                                          <p:spTgt spid="139"/>
                                        </p:tgtEl>
                                        <p:attrNameLst>
                                          <p:attrName>style.visibility</p:attrName>
                                        </p:attrNameLst>
                                      </p:cBhvr>
                                      <p:to>
                                        <p:strVal val="visible"/>
                                      </p:to>
                                    </p:set>
                                  </p:childTnLst>
                                </p:cTn>
                              </p:par>
                            </p:childTnLst>
                          </p:cTn>
                        </p:par>
                        <p:par>
                          <p:cTn id="412" fill="hold">
                            <p:stCondLst>
                              <p:cond delay="134000"/>
                            </p:stCondLst>
                            <p:childTnLst>
                              <p:par>
                                <p:cTn id="413" presetID="1" presetClass="entr" presetSubtype="0" fill="hold" grpId="0" nodeType="afterEffect">
                                  <p:stCondLst>
                                    <p:cond delay="1000"/>
                                  </p:stCondLst>
                                  <p:childTnLst>
                                    <p:set>
                                      <p:cBhvr>
                                        <p:cTn id="414" dur="1" fill="hold">
                                          <p:stCondLst>
                                            <p:cond delay="0"/>
                                          </p:stCondLst>
                                        </p:cTn>
                                        <p:tgtEl>
                                          <p:spTgt spid="140"/>
                                        </p:tgtEl>
                                        <p:attrNameLst>
                                          <p:attrName>style.visibility</p:attrName>
                                        </p:attrNameLst>
                                      </p:cBhvr>
                                      <p:to>
                                        <p:strVal val="visible"/>
                                      </p:to>
                                    </p:set>
                                  </p:childTnLst>
                                </p:cTn>
                              </p:par>
                            </p:childTnLst>
                          </p:cTn>
                        </p:par>
                        <p:par>
                          <p:cTn id="415" fill="hold">
                            <p:stCondLst>
                              <p:cond delay="135000"/>
                            </p:stCondLst>
                            <p:childTnLst>
                              <p:par>
                                <p:cTn id="416" presetID="1" presetClass="entr" presetSubtype="0" fill="hold" grpId="0" nodeType="afterEffect">
                                  <p:stCondLst>
                                    <p:cond delay="1000"/>
                                  </p:stCondLst>
                                  <p:childTnLst>
                                    <p:set>
                                      <p:cBhvr>
                                        <p:cTn id="417" dur="1" fill="hold">
                                          <p:stCondLst>
                                            <p:cond delay="0"/>
                                          </p:stCondLst>
                                        </p:cTn>
                                        <p:tgtEl>
                                          <p:spTgt spid="141"/>
                                        </p:tgtEl>
                                        <p:attrNameLst>
                                          <p:attrName>style.visibility</p:attrName>
                                        </p:attrNameLst>
                                      </p:cBhvr>
                                      <p:to>
                                        <p:strVal val="visible"/>
                                      </p:to>
                                    </p:set>
                                  </p:childTnLst>
                                </p:cTn>
                              </p:par>
                            </p:childTnLst>
                          </p:cTn>
                        </p:par>
                        <p:par>
                          <p:cTn id="418" fill="hold">
                            <p:stCondLst>
                              <p:cond delay="136000"/>
                            </p:stCondLst>
                            <p:childTnLst>
                              <p:par>
                                <p:cTn id="419" presetID="1" presetClass="entr" presetSubtype="0" fill="hold" grpId="0" nodeType="afterEffect">
                                  <p:stCondLst>
                                    <p:cond delay="1000"/>
                                  </p:stCondLst>
                                  <p:childTnLst>
                                    <p:set>
                                      <p:cBhvr>
                                        <p:cTn id="420" dur="1" fill="hold">
                                          <p:stCondLst>
                                            <p:cond delay="0"/>
                                          </p:stCondLst>
                                        </p:cTn>
                                        <p:tgtEl>
                                          <p:spTgt spid="142"/>
                                        </p:tgtEl>
                                        <p:attrNameLst>
                                          <p:attrName>style.visibility</p:attrName>
                                        </p:attrNameLst>
                                      </p:cBhvr>
                                      <p:to>
                                        <p:strVal val="visible"/>
                                      </p:to>
                                    </p:set>
                                  </p:childTnLst>
                                </p:cTn>
                              </p:par>
                            </p:childTnLst>
                          </p:cTn>
                        </p:par>
                        <p:par>
                          <p:cTn id="421" fill="hold">
                            <p:stCondLst>
                              <p:cond delay="137000"/>
                            </p:stCondLst>
                            <p:childTnLst>
                              <p:par>
                                <p:cTn id="422" presetID="1" presetClass="entr" presetSubtype="0" fill="hold" grpId="0" nodeType="afterEffect">
                                  <p:stCondLst>
                                    <p:cond delay="1000"/>
                                  </p:stCondLst>
                                  <p:childTnLst>
                                    <p:set>
                                      <p:cBhvr>
                                        <p:cTn id="423" dur="1" fill="hold">
                                          <p:stCondLst>
                                            <p:cond delay="0"/>
                                          </p:stCondLst>
                                        </p:cTn>
                                        <p:tgtEl>
                                          <p:spTgt spid="143"/>
                                        </p:tgtEl>
                                        <p:attrNameLst>
                                          <p:attrName>style.visibility</p:attrName>
                                        </p:attrNameLst>
                                      </p:cBhvr>
                                      <p:to>
                                        <p:strVal val="visible"/>
                                      </p:to>
                                    </p:set>
                                  </p:childTnLst>
                                </p:cTn>
                              </p:par>
                            </p:childTnLst>
                          </p:cTn>
                        </p:par>
                        <p:par>
                          <p:cTn id="424" fill="hold">
                            <p:stCondLst>
                              <p:cond delay="138000"/>
                            </p:stCondLst>
                            <p:childTnLst>
                              <p:par>
                                <p:cTn id="425" presetID="1" presetClass="entr" presetSubtype="0" fill="hold" grpId="0" nodeType="afterEffect">
                                  <p:stCondLst>
                                    <p:cond delay="1000"/>
                                  </p:stCondLst>
                                  <p:childTnLst>
                                    <p:set>
                                      <p:cBhvr>
                                        <p:cTn id="426" dur="1" fill="hold">
                                          <p:stCondLst>
                                            <p:cond delay="0"/>
                                          </p:stCondLst>
                                        </p:cTn>
                                        <p:tgtEl>
                                          <p:spTgt spid="144"/>
                                        </p:tgtEl>
                                        <p:attrNameLst>
                                          <p:attrName>style.visibility</p:attrName>
                                        </p:attrNameLst>
                                      </p:cBhvr>
                                      <p:to>
                                        <p:strVal val="visible"/>
                                      </p:to>
                                    </p:set>
                                  </p:childTnLst>
                                </p:cTn>
                              </p:par>
                            </p:childTnLst>
                          </p:cTn>
                        </p:par>
                        <p:par>
                          <p:cTn id="427" fill="hold">
                            <p:stCondLst>
                              <p:cond delay="139000"/>
                            </p:stCondLst>
                            <p:childTnLst>
                              <p:par>
                                <p:cTn id="428" presetID="1" presetClass="entr" presetSubtype="0" fill="hold" grpId="0" nodeType="afterEffect">
                                  <p:stCondLst>
                                    <p:cond delay="1000"/>
                                  </p:stCondLst>
                                  <p:childTnLst>
                                    <p:set>
                                      <p:cBhvr>
                                        <p:cTn id="429" dur="1" fill="hold">
                                          <p:stCondLst>
                                            <p:cond delay="0"/>
                                          </p:stCondLst>
                                        </p:cTn>
                                        <p:tgtEl>
                                          <p:spTgt spid="145"/>
                                        </p:tgtEl>
                                        <p:attrNameLst>
                                          <p:attrName>style.visibility</p:attrName>
                                        </p:attrNameLst>
                                      </p:cBhvr>
                                      <p:to>
                                        <p:strVal val="visible"/>
                                      </p:to>
                                    </p:set>
                                  </p:childTnLst>
                                </p:cTn>
                              </p:par>
                            </p:childTnLst>
                          </p:cTn>
                        </p:par>
                        <p:par>
                          <p:cTn id="430" fill="hold">
                            <p:stCondLst>
                              <p:cond delay="140000"/>
                            </p:stCondLst>
                            <p:childTnLst>
                              <p:par>
                                <p:cTn id="431" presetID="1" presetClass="entr" presetSubtype="0" fill="hold" grpId="0" nodeType="afterEffect">
                                  <p:stCondLst>
                                    <p:cond delay="1000"/>
                                  </p:stCondLst>
                                  <p:childTnLst>
                                    <p:set>
                                      <p:cBhvr>
                                        <p:cTn id="432" dur="1" fill="hold">
                                          <p:stCondLst>
                                            <p:cond delay="0"/>
                                          </p:stCondLst>
                                        </p:cTn>
                                        <p:tgtEl>
                                          <p:spTgt spid="146"/>
                                        </p:tgtEl>
                                        <p:attrNameLst>
                                          <p:attrName>style.visibility</p:attrName>
                                        </p:attrNameLst>
                                      </p:cBhvr>
                                      <p:to>
                                        <p:strVal val="visible"/>
                                      </p:to>
                                    </p:set>
                                  </p:childTnLst>
                                </p:cTn>
                              </p:par>
                            </p:childTnLst>
                          </p:cTn>
                        </p:par>
                        <p:par>
                          <p:cTn id="433" fill="hold">
                            <p:stCondLst>
                              <p:cond delay="141000"/>
                            </p:stCondLst>
                            <p:childTnLst>
                              <p:par>
                                <p:cTn id="434" presetID="1" presetClass="entr" presetSubtype="0" fill="hold" grpId="0" nodeType="afterEffect">
                                  <p:stCondLst>
                                    <p:cond delay="1000"/>
                                  </p:stCondLst>
                                  <p:childTnLst>
                                    <p:set>
                                      <p:cBhvr>
                                        <p:cTn id="435" dur="1" fill="hold">
                                          <p:stCondLst>
                                            <p:cond delay="0"/>
                                          </p:stCondLst>
                                        </p:cTn>
                                        <p:tgtEl>
                                          <p:spTgt spid="147"/>
                                        </p:tgtEl>
                                        <p:attrNameLst>
                                          <p:attrName>style.visibility</p:attrName>
                                        </p:attrNameLst>
                                      </p:cBhvr>
                                      <p:to>
                                        <p:strVal val="visible"/>
                                      </p:to>
                                    </p:set>
                                  </p:childTnLst>
                                </p:cTn>
                              </p:par>
                            </p:childTnLst>
                          </p:cTn>
                        </p:par>
                        <p:par>
                          <p:cTn id="436" fill="hold">
                            <p:stCondLst>
                              <p:cond delay="142000"/>
                            </p:stCondLst>
                            <p:childTnLst>
                              <p:par>
                                <p:cTn id="437" presetID="1" presetClass="entr" presetSubtype="0" fill="hold" grpId="0" nodeType="afterEffect">
                                  <p:stCondLst>
                                    <p:cond delay="1000"/>
                                  </p:stCondLst>
                                  <p:childTnLst>
                                    <p:set>
                                      <p:cBhvr>
                                        <p:cTn id="438" dur="1" fill="hold">
                                          <p:stCondLst>
                                            <p:cond delay="0"/>
                                          </p:stCondLst>
                                        </p:cTn>
                                        <p:tgtEl>
                                          <p:spTgt spid="148"/>
                                        </p:tgtEl>
                                        <p:attrNameLst>
                                          <p:attrName>style.visibility</p:attrName>
                                        </p:attrNameLst>
                                      </p:cBhvr>
                                      <p:to>
                                        <p:strVal val="visible"/>
                                      </p:to>
                                    </p:set>
                                  </p:childTnLst>
                                </p:cTn>
                              </p:par>
                            </p:childTnLst>
                          </p:cTn>
                        </p:par>
                        <p:par>
                          <p:cTn id="439" fill="hold">
                            <p:stCondLst>
                              <p:cond delay="143000"/>
                            </p:stCondLst>
                            <p:childTnLst>
                              <p:par>
                                <p:cTn id="440" presetID="1" presetClass="entr" presetSubtype="0" fill="hold" grpId="0" nodeType="afterEffect">
                                  <p:stCondLst>
                                    <p:cond delay="1000"/>
                                  </p:stCondLst>
                                  <p:childTnLst>
                                    <p:set>
                                      <p:cBhvr>
                                        <p:cTn id="441" dur="1" fill="hold">
                                          <p:stCondLst>
                                            <p:cond delay="0"/>
                                          </p:stCondLst>
                                        </p:cTn>
                                        <p:tgtEl>
                                          <p:spTgt spid="149"/>
                                        </p:tgtEl>
                                        <p:attrNameLst>
                                          <p:attrName>style.visibility</p:attrName>
                                        </p:attrNameLst>
                                      </p:cBhvr>
                                      <p:to>
                                        <p:strVal val="visible"/>
                                      </p:to>
                                    </p:set>
                                  </p:childTnLst>
                                </p:cTn>
                              </p:par>
                            </p:childTnLst>
                          </p:cTn>
                        </p:par>
                        <p:par>
                          <p:cTn id="442" fill="hold">
                            <p:stCondLst>
                              <p:cond delay="144000"/>
                            </p:stCondLst>
                            <p:childTnLst>
                              <p:par>
                                <p:cTn id="443" presetID="1" presetClass="entr" presetSubtype="0" fill="hold" grpId="0" nodeType="afterEffect">
                                  <p:stCondLst>
                                    <p:cond delay="1000"/>
                                  </p:stCondLst>
                                  <p:childTnLst>
                                    <p:set>
                                      <p:cBhvr>
                                        <p:cTn id="444" dur="1" fill="hold">
                                          <p:stCondLst>
                                            <p:cond delay="0"/>
                                          </p:stCondLst>
                                        </p:cTn>
                                        <p:tgtEl>
                                          <p:spTgt spid="150"/>
                                        </p:tgtEl>
                                        <p:attrNameLst>
                                          <p:attrName>style.visibility</p:attrName>
                                        </p:attrNameLst>
                                      </p:cBhvr>
                                      <p:to>
                                        <p:strVal val="visible"/>
                                      </p:to>
                                    </p:set>
                                  </p:childTnLst>
                                </p:cTn>
                              </p:par>
                            </p:childTnLst>
                          </p:cTn>
                        </p:par>
                        <p:par>
                          <p:cTn id="445" fill="hold">
                            <p:stCondLst>
                              <p:cond delay="145000"/>
                            </p:stCondLst>
                            <p:childTnLst>
                              <p:par>
                                <p:cTn id="446" presetID="1" presetClass="entr" presetSubtype="0" fill="hold" grpId="0" nodeType="afterEffect">
                                  <p:stCondLst>
                                    <p:cond delay="1000"/>
                                  </p:stCondLst>
                                  <p:childTnLst>
                                    <p:set>
                                      <p:cBhvr>
                                        <p:cTn id="447" dur="1" fill="hold">
                                          <p:stCondLst>
                                            <p:cond delay="0"/>
                                          </p:stCondLst>
                                        </p:cTn>
                                        <p:tgtEl>
                                          <p:spTgt spid="151"/>
                                        </p:tgtEl>
                                        <p:attrNameLst>
                                          <p:attrName>style.visibility</p:attrName>
                                        </p:attrNameLst>
                                      </p:cBhvr>
                                      <p:to>
                                        <p:strVal val="visible"/>
                                      </p:to>
                                    </p:set>
                                  </p:childTnLst>
                                </p:cTn>
                              </p:par>
                            </p:childTnLst>
                          </p:cTn>
                        </p:par>
                        <p:par>
                          <p:cTn id="448" fill="hold">
                            <p:stCondLst>
                              <p:cond delay="146000"/>
                            </p:stCondLst>
                            <p:childTnLst>
                              <p:par>
                                <p:cTn id="449" presetID="1" presetClass="entr" presetSubtype="0" fill="hold" grpId="0" nodeType="afterEffect">
                                  <p:stCondLst>
                                    <p:cond delay="1000"/>
                                  </p:stCondLst>
                                  <p:childTnLst>
                                    <p:set>
                                      <p:cBhvr>
                                        <p:cTn id="450" dur="1" fill="hold">
                                          <p:stCondLst>
                                            <p:cond delay="0"/>
                                          </p:stCondLst>
                                        </p:cTn>
                                        <p:tgtEl>
                                          <p:spTgt spid="152"/>
                                        </p:tgtEl>
                                        <p:attrNameLst>
                                          <p:attrName>style.visibility</p:attrName>
                                        </p:attrNameLst>
                                      </p:cBhvr>
                                      <p:to>
                                        <p:strVal val="visible"/>
                                      </p:to>
                                    </p:set>
                                  </p:childTnLst>
                                </p:cTn>
                              </p:par>
                            </p:childTnLst>
                          </p:cTn>
                        </p:par>
                        <p:par>
                          <p:cTn id="451" fill="hold">
                            <p:stCondLst>
                              <p:cond delay="147000"/>
                            </p:stCondLst>
                            <p:childTnLst>
                              <p:par>
                                <p:cTn id="452" presetID="1" presetClass="entr" presetSubtype="0" fill="hold" grpId="0" nodeType="afterEffect">
                                  <p:stCondLst>
                                    <p:cond delay="1000"/>
                                  </p:stCondLst>
                                  <p:childTnLst>
                                    <p:set>
                                      <p:cBhvr>
                                        <p:cTn id="453" dur="1" fill="hold">
                                          <p:stCondLst>
                                            <p:cond delay="0"/>
                                          </p:stCondLst>
                                        </p:cTn>
                                        <p:tgtEl>
                                          <p:spTgt spid="153"/>
                                        </p:tgtEl>
                                        <p:attrNameLst>
                                          <p:attrName>style.visibility</p:attrName>
                                        </p:attrNameLst>
                                      </p:cBhvr>
                                      <p:to>
                                        <p:strVal val="visible"/>
                                      </p:to>
                                    </p:set>
                                  </p:childTnLst>
                                </p:cTn>
                              </p:par>
                            </p:childTnLst>
                          </p:cTn>
                        </p:par>
                        <p:par>
                          <p:cTn id="454" fill="hold">
                            <p:stCondLst>
                              <p:cond delay="148000"/>
                            </p:stCondLst>
                            <p:childTnLst>
                              <p:par>
                                <p:cTn id="455" presetID="1" presetClass="entr" presetSubtype="0" fill="hold" grpId="0" nodeType="afterEffect">
                                  <p:stCondLst>
                                    <p:cond delay="1000"/>
                                  </p:stCondLst>
                                  <p:childTnLst>
                                    <p:set>
                                      <p:cBhvr>
                                        <p:cTn id="456" dur="1" fill="hold">
                                          <p:stCondLst>
                                            <p:cond delay="0"/>
                                          </p:stCondLst>
                                        </p:cTn>
                                        <p:tgtEl>
                                          <p:spTgt spid="154"/>
                                        </p:tgtEl>
                                        <p:attrNameLst>
                                          <p:attrName>style.visibility</p:attrName>
                                        </p:attrNameLst>
                                      </p:cBhvr>
                                      <p:to>
                                        <p:strVal val="visible"/>
                                      </p:to>
                                    </p:set>
                                  </p:childTnLst>
                                </p:cTn>
                              </p:par>
                            </p:childTnLst>
                          </p:cTn>
                        </p:par>
                        <p:par>
                          <p:cTn id="457" fill="hold">
                            <p:stCondLst>
                              <p:cond delay="149000"/>
                            </p:stCondLst>
                            <p:childTnLst>
                              <p:par>
                                <p:cTn id="458" presetID="1" presetClass="entr" presetSubtype="0" fill="hold" grpId="0" nodeType="afterEffect">
                                  <p:stCondLst>
                                    <p:cond delay="1000"/>
                                  </p:stCondLst>
                                  <p:childTnLst>
                                    <p:set>
                                      <p:cBhvr>
                                        <p:cTn id="459" dur="1" fill="hold">
                                          <p:stCondLst>
                                            <p:cond delay="0"/>
                                          </p:stCondLst>
                                        </p:cTn>
                                        <p:tgtEl>
                                          <p:spTgt spid="155"/>
                                        </p:tgtEl>
                                        <p:attrNameLst>
                                          <p:attrName>style.visibility</p:attrName>
                                        </p:attrNameLst>
                                      </p:cBhvr>
                                      <p:to>
                                        <p:strVal val="visible"/>
                                      </p:to>
                                    </p:set>
                                  </p:childTnLst>
                                </p:cTn>
                              </p:par>
                            </p:childTnLst>
                          </p:cTn>
                        </p:par>
                        <p:par>
                          <p:cTn id="460" fill="hold">
                            <p:stCondLst>
                              <p:cond delay="150000"/>
                            </p:stCondLst>
                            <p:childTnLst>
                              <p:par>
                                <p:cTn id="461" presetID="1" presetClass="entr" presetSubtype="0" fill="hold" grpId="0" nodeType="afterEffect">
                                  <p:stCondLst>
                                    <p:cond delay="1000"/>
                                  </p:stCondLst>
                                  <p:childTnLst>
                                    <p:set>
                                      <p:cBhvr>
                                        <p:cTn id="462" dur="1" fill="hold">
                                          <p:stCondLst>
                                            <p:cond delay="0"/>
                                          </p:stCondLst>
                                        </p:cTn>
                                        <p:tgtEl>
                                          <p:spTgt spid="156"/>
                                        </p:tgtEl>
                                        <p:attrNameLst>
                                          <p:attrName>style.visibility</p:attrName>
                                        </p:attrNameLst>
                                      </p:cBhvr>
                                      <p:to>
                                        <p:strVal val="visible"/>
                                      </p:to>
                                    </p:set>
                                  </p:childTnLst>
                                </p:cTn>
                              </p:par>
                            </p:childTnLst>
                          </p:cTn>
                        </p:par>
                        <p:par>
                          <p:cTn id="463" fill="hold">
                            <p:stCondLst>
                              <p:cond delay="151000"/>
                            </p:stCondLst>
                            <p:childTnLst>
                              <p:par>
                                <p:cTn id="464" presetID="1" presetClass="entr" presetSubtype="0" fill="hold" grpId="0" nodeType="afterEffect">
                                  <p:stCondLst>
                                    <p:cond delay="1000"/>
                                  </p:stCondLst>
                                  <p:childTnLst>
                                    <p:set>
                                      <p:cBhvr>
                                        <p:cTn id="465" dur="1" fill="hold">
                                          <p:stCondLst>
                                            <p:cond delay="0"/>
                                          </p:stCondLst>
                                        </p:cTn>
                                        <p:tgtEl>
                                          <p:spTgt spid="157"/>
                                        </p:tgtEl>
                                        <p:attrNameLst>
                                          <p:attrName>style.visibility</p:attrName>
                                        </p:attrNameLst>
                                      </p:cBhvr>
                                      <p:to>
                                        <p:strVal val="visible"/>
                                      </p:to>
                                    </p:set>
                                  </p:childTnLst>
                                </p:cTn>
                              </p:par>
                            </p:childTnLst>
                          </p:cTn>
                        </p:par>
                        <p:par>
                          <p:cTn id="466" fill="hold">
                            <p:stCondLst>
                              <p:cond delay="152000"/>
                            </p:stCondLst>
                            <p:childTnLst>
                              <p:par>
                                <p:cTn id="467" presetID="1" presetClass="entr" presetSubtype="0" fill="hold" grpId="0" nodeType="afterEffect">
                                  <p:stCondLst>
                                    <p:cond delay="1000"/>
                                  </p:stCondLst>
                                  <p:childTnLst>
                                    <p:set>
                                      <p:cBhvr>
                                        <p:cTn id="468" dur="1" fill="hold">
                                          <p:stCondLst>
                                            <p:cond delay="0"/>
                                          </p:stCondLst>
                                        </p:cTn>
                                        <p:tgtEl>
                                          <p:spTgt spid="158"/>
                                        </p:tgtEl>
                                        <p:attrNameLst>
                                          <p:attrName>style.visibility</p:attrName>
                                        </p:attrNameLst>
                                      </p:cBhvr>
                                      <p:to>
                                        <p:strVal val="visible"/>
                                      </p:to>
                                    </p:set>
                                  </p:childTnLst>
                                </p:cTn>
                              </p:par>
                            </p:childTnLst>
                          </p:cTn>
                        </p:par>
                        <p:par>
                          <p:cTn id="469" fill="hold">
                            <p:stCondLst>
                              <p:cond delay="153000"/>
                            </p:stCondLst>
                            <p:childTnLst>
                              <p:par>
                                <p:cTn id="470" presetID="1" presetClass="entr" presetSubtype="0" fill="hold" grpId="0" nodeType="afterEffect">
                                  <p:stCondLst>
                                    <p:cond delay="1000"/>
                                  </p:stCondLst>
                                  <p:childTnLst>
                                    <p:set>
                                      <p:cBhvr>
                                        <p:cTn id="471" dur="1" fill="hold">
                                          <p:stCondLst>
                                            <p:cond delay="0"/>
                                          </p:stCondLst>
                                        </p:cTn>
                                        <p:tgtEl>
                                          <p:spTgt spid="159"/>
                                        </p:tgtEl>
                                        <p:attrNameLst>
                                          <p:attrName>style.visibility</p:attrName>
                                        </p:attrNameLst>
                                      </p:cBhvr>
                                      <p:to>
                                        <p:strVal val="visible"/>
                                      </p:to>
                                    </p:set>
                                  </p:childTnLst>
                                </p:cTn>
                              </p:par>
                            </p:childTnLst>
                          </p:cTn>
                        </p:par>
                        <p:par>
                          <p:cTn id="472" fill="hold">
                            <p:stCondLst>
                              <p:cond delay="154000"/>
                            </p:stCondLst>
                            <p:childTnLst>
                              <p:par>
                                <p:cTn id="473" presetID="1" presetClass="entr" presetSubtype="0" fill="hold" grpId="0" nodeType="afterEffect">
                                  <p:stCondLst>
                                    <p:cond delay="1000"/>
                                  </p:stCondLst>
                                  <p:childTnLst>
                                    <p:set>
                                      <p:cBhvr>
                                        <p:cTn id="474" dur="1" fill="hold">
                                          <p:stCondLst>
                                            <p:cond delay="0"/>
                                          </p:stCondLst>
                                        </p:cTn>
                                        <p:tgtEl>
                                          <p:spTgt spid="160"/>
                                        </p:tgtEl>
                                        <p:attrNameLst>
                                          <p:attrName>style.visibility</p:attrName>
                                        </p:attrNameLst>
                                      </p:cBhvr>
                                      <p:to>
                                        <p:strVal val="visible"/>
                                      </p:to>
                                    </p:set>
                                  </p:childTnLst>
                                </p:cTn>
                              </p:par>
                            </p:childTnLst>
                          </p:cTn>
                        </p:par>
                        <p:par>
                          <p:cTn id="475" fill="hold">
                            <p:stCondLst>
                              <p:cond delay="155000"/>
                            </p:stCondLst>
                            <p:childTnLst>
                              <p:par>
                                <p:cTn id="476" presetID="1" presetClass="entr" presetSubtype="0" fill="hold" grpId="0" nodeType="afterEffect">
                                  <p:stCondLst>
                                    <p:cond delay="1000"/>
                                  </p:stCondLst>
                                  <p:childTnLst>
                                    <p:set>
                                      <p:cBhvr>
                                        <p:cTn id="477" dur="1" fill="hold">
                                          <p:stCondLst>
                                            <p:cond delay="0"/>
                                          </p:stCondLst>
                                        </p:cTn>
                                        <p:tgtEl>
                                          <p:spTgt spid="161"/>
                                        </p:tgtEl>
                                        <p:attrNameLst>
                                          <p:attrName>style.visibility</p:attrName>
                                        </p:attrNameLst>
                                      </p:cBhvr>
                                      <p:to>
                                        <p:strVal val="visible"/>
                                      </p:to>
                                    </p:set>
                                  </p:childTnLst>
                                </p:cTn>
                              </p:par>
                            </p:childTnLst>
                          </p:cTn>
                        </p:par>
                        <p:par>
                          <p:cTn id="478" fill="hold">
                            <p:stCondLst>
                              <p:cond delay="156000"/>
                            </p:stCondLst>
                            <p:childTnLst>
                              <p:par>
                                <p:cTn id="479" presetID="1" presetClass="entr" presetSubtype="0" fill="hold" grpId="0" nodeType="afterEffect">
                                  <p:stCondLst>
                                    <p:cond delay="1000"/>
                                  </p:stCondLst>
                                  <p:childTnLst>
                                    <p:set>
                                      <p:cBhvr>
                                        <p:cTn id="480" dur="1" fill="hold">
                                          <p:stCondLst>
                                            <p:cond delay="0"/>
                                          </p:stCondLst>
                                        </p:cTn>
                                        <p:tgtEl>
                                          <p:spTgt spid="162"/>
                                        </p:tgtEl>
                                        <p:attrNameLst>
                                          <p:attrName>style.visibility</p:attrName>
                                        </p:attrNameLst>
                                      </p:cBhvr>
                                      <p:to>
                                        <p:strVal val="visible"/>
                                      </p:to>
                                    </p:set>
                                  </p:childTnLst>
                                </p:cTn>
                              </p:par>
                            </p:childTnLst>
                          </p:cTn>
                        </p:par>
                        <p:par>
                          <p:cTn id="481" fill="hold">
                            <p:stCondLst>
                              <p:cond delay="157000"/>
                            </p:stCondLst>
                            <p:childTnLst>
                              <p:par>
                                <p:cTn id="482" presetID="1" presetClass="entr" presetSubtype="0" fill="hold" grpId="0" nodeType="afterEffect">
                                  <p:stCondLst>
                                    <p:cond delay="1000"/>
                                  </p:stCondLst>
                                  <p:childTnLst>
                                    <p:set>
                                      <p:cBhvr>
                                        <p:cTn id="483" dur="1" fill="hold">
                                          <p:stCondLst>
                                            <p:cond delay="0"/>
                                          </p:stCondLst>
                                        </p:cTn>
                                        <p:tgtEl>
                                          <p:spTgt spid="163"/>
                                        </p:tgtEl>
                                        <p:attrNameLst>
                                          <p:attrName>style.visibility</p:attrName>
                                        </p:attrNameLst>
                                      </p:cBhvr>
                                      <p:to>
                                        <p:strVal val="visible"/>
                                      </p:to>
                                    </p:set>
                                  </p:childTnLst>
                                </p:cTn>
                              </p:par>
                            </p:childTnLst>
                          </p:cTn>
                        </p:par>
                        <p:par>
                          <p:cTn id="484" fill="hold">
                            <p:stCondLst>
                              <p:cond delay="158000"/>
                            </p:stCondLst>
                            <p:childTnLst>
                              <p:par>
                                <p:cTn id="485" presetID="1" presetClass="entr" presetSubtype="0" fill="hold" grpId="0" nodeType="afterEffect">
                                  <p:stCondLst>
                                    <p:cond delay="1000"/>
                                  </p:stCondLst>
                                  <p:childTnLst>
                                    <p:set>
                                      <p:cBhvr>
                                        <p:cTn id="486" dur="1" fill="hold">
                                          <p:stCondLst>
                                            <p:cond delay="0"/>
                                          </p:stCondLst>
                                        </p:cTn>
                                        <p:tgtEl>
                                          <p:spTgt spid="164"/>
                                        </p:tgtEl>
                                        <p:attrNameLst>
                                          <p:attrName>style.visibility</p:attrName>
                                        </p:attrNameLst>
                                      </p:cBhvr>
                                      <p:to>
                                        <p:strVal val="visible"/>
                                      </p:to>
                                    </p:set>
                                  </p:childTnLst>
                                </p:cTn>
                              </p:par>
                            </p:childTnLst>
                          </p:cTn>
                        </p:par>
                        <p:par>
                          <p:cTn id="487" fill="hold">
                            <p:stCondLst>
                              <p:cond delay="159000"/>
                            </p:stCondLst>
                            <p:childTnLst>
                              <p:par>
                                <p:cTn id="488" presetID="1" presetClass="entr" presetSubtype="0" fill="hold" grpId="0" nodeType="afterEffect">
                                  <p:stCondLst>
                                    <p:cond delay="1000"/>
                                  </p:stCondLst>
                                  <p:childTnLst>
                                    <p:set>
                                      <p:cBhvr>
                                        <p:cTn id="489" dur="1" fill="hold">
                                          <p:stCondLst>
                                            <p:cond delay="0"/>
                                          </p:stCondLst>
                                        </p:cTn>
                                        <p:tgtEl>
                                          <p:spTgt spid="165"/>
                                        </p:tgtEl>
                                        <p:attrNameLst>
                                          <p:attrName>style.visibility</p:attrName>
                                        </p:attrNameLst>
                                      </p:cBhvr>
                                      <p:to>
                                        <p:strVal val="visible"/>
                                      </p:to>
                                    </p:set>
                                  </p:childTnLst>
                                </p:cTn>
                              </p:par>
                            </p:childTnLst>
                          </p:cTn>
                        </p:par>
                        <p:par>
                          <p:cTn id="490" fill="hold">
                            <p:stCondLst>
                              <p:cond delay="160000"/>
                            </p:stCondLst>
                            <p:childTnLst>
                              <p:par>
                                <p:cTn id="491" presetID="1" presetClass="entr" presetSubtype="0" fill="hold" grpId="0" nodeType="afterEffect">
                                  <p:stCondLst>
                                    <p:cond delay="1000"/>
                                  </p:stCondLst>
                                  <p:childTnLst>
                                    <p:set>
                                      <p:cBhvr>
                                        <p:cTn id="492" dur="1" fill="hold">
                                          <p:stCondLst>
                                            <p:cond delay="0"/>
                                          </p:stCondLst>
                                        </p:cTn>
                                        <p:tgtEl>
                                          <p:spTgt spid="166"/>
                                        </p:tgtEl>
                                        <p:attrNameLst>
                                          <p:attrName>style.visibility</p:attrName>
                                        </p:attrNameLst>
                                      </p:cBhvr>
                                      <p:to>
                                        <p:strVal val="visible"/>
                                      </p:to>
                                    </p:set>
                                  </p:childTnLst>
                                </p:cTn>
                              </p:par>
                            </p:childTnLst>
                          </p:cTn>
                        </p:par>
                        <p:par>
                          <p:cTn id="493" fill="hold">
                            <p:stCondLst>
                              <p:cond delay="161000"/>
                            </p:stCondLst>
                            <p:childTnLst>
                              <p:par>
                                <p:cTn id="494" presetID="1" presetClass="entr" presetSubtype="0" fill="hold" grpId="0" nodeType="afterEffect">
                                  <p:stCondLst>
                                    <p:cond delay="1000"/>
                                  </p:stCondLst>
                                  <p:childTnLst>
                                    <p:set>
                                      <p:cBhvr>
                                        <p:cTn id="495" dur="1" fill="hold">
                                          <p:stCondLst>
                                            <p:cond delay="0"/>
                                          </p:stCondLst>
                                        </p:cTn>
                                        <p:tgtEl>
                                          <p:spTgt spid="167"/>
                                        </p:tgtEl>
                                        <p:attrNameLst>
                                          <p:attrName>style.visibility</p:attrName>
                                        </p:attrNameLst>
                                      </p:cBhvr>
                                      <p:to>
                                        <p:strVal val="visible"/>
                                      </p:to>
                                    </p:set>
                                  </p:childTnLst>
                                </p:cTn>
                              </p:par>
                            </p:childTnLst>
                          </p:cTn>
                        </p:par>
                        <p:par>
                          <p:cTn id="496" fill="hold">
                            <p:stCondLst>
                              <p:cond delay="162000"/>
                            </p:stCondLst>
                            <p:childTnLst>
                              <p:par>
                                <p:cTn id="497" presetID="1" presetClass="entr" presetSubtype="0" fill="hold" grpId="0" nodeType="afterEffect">
                                  <p:stCondLst>
                                    <p:cond delay="1000"/>
                                  </p:stCondLst>
                                  <p:childTnLst>
                                    <p:set>
                                      <p:cBhvr>
                                        <p:cTn id="498" dur="1" fill="hold">
                                          <p:stCondLst>
                                            <p:cond delay="0"/>
                                          </p:stCondLst>
                                        </p:cTn>
                                        <p:tgtEl>
                                          <p:spTgt spid="168"/>
                                        </p:tgtEl>
                                        <p:attrNameLst>
                                          <p:attrName>style.visibility</p:attrName>
                                        </p:attrNameLst>
                                      </p:cBhvr>
                                      <p:to>
                                        <p:strVal val="visible"/>
                                      </p:to>
                                    </p:set>
                                  </p:childTnLst>
                                </p:cTn>
                              </p:par>
                            </p:childTnLst>
                          </p:cTn>
                        </p:par>
                        <p:par>
                          <p:cTn id="499" fill="hold">
                            <p:stCondLst>
                              <p:cond delay="163000"/>
                            </p:stCondLst>
                            <p:childTnLst>
                              <p:par>
                                <p:cTn id="500" presetID="1" presetClass="entr" presetSubtype="0" fill="hold" grpId="0" nodeType="afterEffect">
                                  <p:stCondLst>
                                    <p:cond delay="1000"/>
                                  </p:stCondLst>
                                  <p:childTnLst>
                                    <p:set>
                                      <p:cBhvr>
                                        <p:cTn id="501" dur="1" fill="hold">
                                          <p:stCondLst>
                                            <p:cond delay="0"/>
                                          </p:stCondLst>
                                        </p:cTn>
                                        <p:tgtEl>
                                          <p:spTgt spid="169"/>
                                        </p:tgtEl>
                                        <p:attrNameLst>
                                          <p:attrName>style.visibility</p:attrName>
                                        </p:attrNameLst>
                                      </p:cBhvr>
                                      <p:to>
                                        <p:strVal val="visible"/>
                                      </p:to>
                                    </p:set>
                                  </p:childTnLst>
                                </p:cTn>
                              </p:par>
                            </p:childTnLst>
                          </p:cTn>
                        </p:par>
                        <p:par>
                          <p:cTn id="502" fill="hold">
                            <p:stCondLst>
                              <p:cond delay="164000"/>
                            </p:stCondLst>
                            <p:childTnLst>
                              <p:par>
                                <p:cTn id="503" presetID="1" presetClass="entr" presetSubtype="0" fill="hold" grpId="0" nodeType="afterEffect">
                                  <p:stCondLst>
                                    <p:cond delay="1000"/>
                                  </p:stCondLst>
                                  <p:childTnLst>
                                    <p:set>
                                      <p:cBhvr>
                                        <p:cTn id="504" dur="1" fill="hold">
                                          <p:stCondLst>
                                            <p:cond delay="0"/>
                                          </p:stCondLst>
                                        </p:cTn>
                                        <p:tgtEl>
                                          <p:spTgt spid="170"/>
                                        </p:tgtEl>
                                        <p:attrNameLst>
                                          <p:attrName>style.visibility</p:attrName>
                                        </p:attrNameLst>
                                      </p:cBhvr>
                                      <p:to>
                                        <p:strVal val="visible"/>
                                      </p:to>
                                    </p:set>
                                  </p:childTnLst>
                                </p:cTn>
                              </p:par>
                            </p:childTnLst>
                          </p:cTn>
                        </p:par>
                        <p:par>
                          <p:cTn id="505" fill="hold">
                            <p:stCondLst>
                              <p:cond delay="165000"/>
                            </p:stCondLst>
                            <p:childTnLst>
                              <p:par>
                                <p:cTn id="506" presetID="1" presetClass="entr" presetSubtype="0" fill="hold" grpId="0" nodeType="afterEffect">
                                  <p:stCondLst>
                                    <p:cond delay="1000"/>
                                  </p:stCondLst>
                                  <p:childTnLst>
                                    <p:set>
                                      <p:cBhvr>
                                        <p:cTn id="507" dur="1" fill="hold">
                                          <p:stCondLst>
                                            <p:cond delay="0"/>
                                          </p:stCondLst>
                                        </p:cTn>
                                        <p:tgtEl>
                                          <p:spTgt spid="171"/>
                                        </p:tgtEl>
                                        <p:attrNameLst>
                                          <p:attrName>style.visibility</p:attrName>
                                        </p:attrNameLst>
                                      </p:cBhvr>
                                      <p:to>
                                        <p:strVal val="visible"/>
                                      </p:to>
                                    </p:set>
                                  </p:childTnLst>
                                </p:cTn>
                              </p:par>
                            </p:childTnLst>
                          </p:cTn>
                        </p:par>
                        <p:par>
                          <p:cTn id="508" fill="hold">
                            <p:stCondLst>
                              <p:cond delay="166000"/>
                            </p:stCondLst>
                            <p:childTnLst>
                              <p:par>
                                <p:cTn id="509" presetID="1" presetClass="entr" presetSubtype="0" fill="hold" grpId="0" nodeType="afterEffect">
                                  <p:stCondLst>
                                    <p:cond delay="1000"/>
                                  </p:stCondLst>
                                  <p:childTnLst>
                                    <p:set>
                                      <p:cBhvr>
                                        <p:cTn id="510" dur="1" fill="hold">
                                          <p:stCondLst>
                                            <p:cond delay="0"/>
                                          </p:stCondLst>
                                        </p:cTn>
                                        <p:tgtEl>
                                          <p:spTgt spid="172"/>
                                        </p:tgtEl>
                                        <p:attrNameLst>
                                          <p:attrName>style.visibility</p:attrName>
                                        </p:attrNameLst>
                                      </p:cBhvr>
                                      <p:to>
                                        <p:strVal val="visible"/>
                                      </p:to>
                                    </p:set>
                                  </p:childTnLst>
                                </p:cTn>
                              </p:par>
                            </p:childTnLst>
                          </p:cTn>
                        </p:par>
                        <p:par>
                          <p:cTn id="511" fill="hold">
                            <p:stCondLst>
                              <p:cond delay="167000"/>
                            </p:stCondLst>
                            <p:childTnLst>
                              <p:par>
                                <p:cTn id="512" presetID="1" presetClass="entr" presetSubtype="0" fill="hold" grpId="0" nodeType="afterEffect">
                                  <p:stCondLst>
                                    <p:cond delay="1000"/>
                                  </p:stCondLst>
                                  <p:childTnLst>
                                    <p:set>
                                      <p:cBhvr>
                                        <p:cTn id="513" dur="1" fill="hold">
                                          <p:stCondLst>
                                            <p:cond delay="0"/>
                                          </p:stCondLst>
                                        </p:cTn>
                                        <p:tgtEl>
                                          <p:spTgt spid="173"/>
                                        </p:tgtEl>
                                        <p:attrNameLst>
                                          <p:attrName>style.visibility</p:attrName>
                                        </p:attrNameLst>
                                      </p:cBhvr>
                                      <p:to>
                                        <p:strVal val="visible"/>
                                      </p:to>
                                    </p:set>
                                  </p:childTnLst>
                                </p:cTn>
                              </p:par>
                            </p:childTnLst>
                          </p:cTn>
                        </p:par>
                        <p:par>
                          <p:cTn id="514" fill="hold">
                            <p:stCondLst>
                              <p:cond delay="168000"/>
                            </p:stCondLst>
                            <p:childTnLst>
                              <p:par>
                                <p:cTn id="515" presetID="1" presetClass="entr" presetSubtype="0" fill="hold" grpId="0" nodeType="afterEffect">
                                  <p:stCondLst>
                                    <p:cond delay="1000"/>
                                  </p:stCondLst>
                                  <p:childTnLst>
                                    <p:set>
                                      <p:cBhvr>
                                        <p:cTn id="516" dur="1" fill="hold">
                                          <p:stCondLst>
                                            <p:cond delay="0"/>
                                          </p:stCondLst>
                                        </p:cTn>
                                        <p:tgtEl>
                                          <p:spTgt spid="174"/>
                                        </p:tgtEl>
                                        <p:attrNameLst>
                                          <p:attrName>style.visibility</p:attrName>
                                        </p:attrNameLst>
                                      </p:cBhvr>
                                      <p:to>
                                        <p:strVal val="visible"/>
                                      </p:to>
                                    </p:set>
                                  </p:childTnLst>
                                </p:cTn>
                              </p:par>
                            </p:childTnLst>
                          </p:cTn>
                        </p:par>
                        <p:par>
                          <p:cTn id="517" fill="hold">
                            <p:stCondLst>
                              <p:cond delay="169000"/>
                            </p:stCondLst>
                            <p:childTnLst>
                              <p:par>
                                <p:cTn id="518" presetID="1" presetClass="entr" presetSubtype="0" fill="hold" grpId="0" nodeType="afterEffect">
                                  <p:stCondLst>
                                    <p:cond delay="1000"/>
                                  </p:stCondLst>
                                  <p:childTnLst>
                                    <p:set>
                                      <p:cBhvr>
                                        <p:cTn id="519" dur="1" fill="hold">
                                          <p:stCondLst>
                                            <p:cond delay="0"/>
                                          </p:stCondLst>
                                        </p:cTn>
                                        <p:tgtEl>
                                          <p:spTgt spid="175"/>
                                        </p:tgtEl>
                                        <p:attrNameLst>
                                          <p:attrName>style.visibility</p:attrName>
                                        </p:attrNameLst>
                                      </p:cBhvr>
                                      <p:to>
                                        <p:strVal val="visible"/>
                                      </p:to>
                                    </p:set>
                                  </p:childTnLst>
                                </p:cTn>
                              </p:par>
                            </p:childTnLst>
                          </p:cTn>
                        </p:par>
                        <p:par>
                          <p:cTn id="520" fill="hold">
                            <p:stCondLst>
                              <p:cond delay="170000"/>
                            </p:stCondLst>
                            <p:childTnLst>
                              <p:par>
                                <p:cTn id="521" presetID="1" presetClass="entr" presetSubtype="0" fill="hold" grpId="0" nodeType="afterEffect">
                                  <p:stCondLst>
                                    <p:cond delay="1000"/>
                                  </p:stCondLst>
                                  <p:childTnLst>
                                    <p:set>
                                      <p:cBhvr>
                                        <p:cTn id="522" dur="1" fill="hold">
                                          <p:stCondLst>
                                            <p:cond delay="0"/>
                                          </p:stCondLst>
                                        </p:cTn>
                                        <p:tgtEl>
                                          <p:spTgt spid="176"/>
                                        </p:tgtEl>
                                        <p:attrNameLst>
                                          <p:attrName>style.visibility</p:attrName>
                                        </p:attrNameLst>
                                      </p:cBhvr>
                                      <p:to>
                                        <p:strVal val="visible"/>
                                      </p:to>
                                    </p:set>
                                  </p:childTnLst>
                                </p:cTn>
                              </p:par>
                            </p:childTnLst>
                          </p:cTn>
                        </p:par>
                        <p:par>
                          <p:cTn id="523" fill="hold">
                            <p:stCondLst>
                              <p:cond delay="171000"/>
                            </p:stCondLst>
                            <p:childTnLst>
                              <p:par>
                                <p:cTn id="524" presetID="1" presetClass="entr" presetSubtype="0" fill="hold" grpId="0" nodeType="afterEffect">
                                  <p:stCondLst>
                                    <p:cond delay="1000"/>
                                  </p:stCondLst>
                                  <p:childTnLst>
                                    <p:set>
                                      <p:cBhvr>
                                        <p:cTn id="525" dur="1" fill="hold">
                                          <p:stCondLst>
                                            <p:cond delay="0"/>
                                          </p:stCondLst>
                                        </p:cTn>
                                        <p:tgtEl>
                                          <p:spTgt spid="177"/>
                                        </p:tgtEl>
                                        <p:attrNameLst>
                                          <p:attrName>style.visibility</p:attrName>
                                        </p:attrNameLst>
                                      </p:cBhvr>
                                      <p:to>
                                        <p:strVal val="visible"/>
                                      </p:to>
                                    </p:set>
                                  </p:childTnLst>
                                </p:cTn>
                              </p:par>
                            </p:childTnLst>
                          </p:cTn>
                        </p:par>
                        <p:par>
                          <p:cTn id="526" fill="hold">
                            <p:stCondLst>
                              <p:cond delay="172000"/>
                            </p:stCondLst>
                            <p:childTnLst>
                              <p:par>
                                <p:cTn id="527" presetID="1" presetClass="entr" presetSubtype="0" fill="hold" grpId="0" nodeType="afterEffect">
                                  <p:stCondLst>
                                    <p:cond delay="1000"/>
                                  </p:stCondLst>
                                  <p:childTnLst>
                                    <p:set>
                                      <p:cBhvr>
                                        <p:cTn id="528" dur="1" fill="hold">
                                          <p:stCondLst>
                                            <p:cond delay="0"/>
                                          </p:stCondLst>
                                        </p:cTn>
                                        <p:tgtEl>
                                          <p:spTgt spid="178"/>
                                        </p:tgtEl>
                                        <p:attrNameLst>
                                          <p:attrName>style.visibility</p:attrName>
                                        </p:attrNameLst>
                                      </p:cBhvr>
                                      <p:to>
                                        <p:strVal val="visible"/>
                                      </p:to>
                                    </p:set>
                                  </p:childTnLst>
                                </p:cTn>
                              </p:par>
                            </p:childTnLst>
                          </p:cTn>
                        </p:par>
                        <p:par>
                          <p:cTn id="529" fill="hold">
                            <p:stCondLst>
                              <p:cond delay="173000"/>
                            </p:stCondLst>
                            <p:childTnLst>
                              <p:par>
                                <p:cTn id="530" presetID="1" presetClass="entr" presetSubtype="0" fill="hold" grpId="0" nodeType="afterEffect">
                                  <p:stCondLst>
                                    <p:cond delay="1000"/>
                                  </p:stCondLst>
                                  <p:childTnLst>
                                    <p:set>
                                      <p:cBhvr>
                                        <p:cTn id="531" dur="1" fill="hold">
                                          <p:stCondLst>
                                            <p:cond delay="0"/>
                                          </p:stCondLst>
                                        </p:cTn>
                                        <p:tgtEl>
                                          <p:spTgt spid="179"/>
                                        </p:tgtEl>
                                        <p:attrNameLst>
                                          <p:attrName>style.visibility</p:attrName>
                                        </p:attrNameLst>
                                      </p:cBhvr>
                                      <p:to>
                                        <p:strVal val="visible"/>
                                      </p:to>
                                    </p:set>
                                  </p:childTnLst>
                                </p:cTn>
                              </p:par>
                            </p:childTnLst>
                          </p:cTn>
                        </p:par>
                        <p:par>
                          <p:cTn id="532" fill="hold">
                            <p:stCondLst>
                              <p:cond delay="174000"/>
                            </p:stCondLst>
                            <p:childTnLst>
                              <p:par>
                                <p:cTn id="533" presetID="1" presetClass="entr" presetSubtype="0" fill="hold" grpId="0" nodeType="afterEffect">
                                  <p:stCondLst>
                                    <p:cond delay="1000"/>
                                  </p:stCondLst>
                                  <p:childTnLst>
                                    <p:set>
                                      <p:cBhvr>
                                        <p:cTn id="534" dur="1" fill="hold">
                                          <p:stCondLst>
                                            <p:cond delay="0"/>
                                          </p:stCondLst>
                                        </p:cTn>
                                        <p:tgtEl>
                                          <p:spTgt spid="180"/>
                                        </p:tgtEl>
                                        <p:attrNameLst>
                                          <p:attrName>style.visibility</p:attrName>
                                        </p:attrNameLst>
                                      </p:cBhvr>
                                      <p:to>
                                        <p:strVal val="visible"/>
                                      </p:to>
                                    </p:set>
                                  </p:childTnLst>
                                </p:cTn>
                              </p:par>
                            </p:childTnLst>
                          </p:cTn>
                        </p:par>
                        <p:par>
                          <p:cTn id="535" fill="hold">
                            <p:stCondLst>
                              <p:cond delay="175000"/>
                            </p:stCondLst>
                            <p:childTnLst>
                              <p:par>
                                <p:cTn id="536" presetID="1" presetClass="entr" presetSubtype="0" fill="hold" grpId="0" nodeType="afterEffect">
                                  <p:stCondLst>
                                    <p:cond delay="1000"/>
                                  </p:stCondLst>
                                  <p:childTnLst>
                                    <p:set>
                                      <p:cBhvr>
                                        <p:cTn id="537" dur="1" fill="hold">
                                          <p:stCondLst>
                                            <p:cond delay="0"/>
                                          </p:stCondLst>
                                        </p:cTn>
                                        <p:tgtEl>
                                          <p:spTgt spid="181"/>
                                        </p:tgtEl>
                                        <p:attrNameLst>
                                          <p:attrName>style.visibility</p:attrName>
                                        </p:attrNameLst>
                                      </p:cBhvr>
                                      <p:to>
                                        <p:strVal val="visible"/>
                                      </p:to>
                                    </p:set>
                                  </p:childTnLst>
                                </p:cTn>
                              </p:par>
                            </p:childTnLst>
                          </p:cTn>
                        </p:par>
                        <p:par>
                          <p:cTn id="538" fill="hold">
                            <p:stCondLst>
                              <p:cond delay="176000"/>
                            </p:stCondLst>
                            <p:childTnLst>
                              <p:par>
                                <p:cTn id="539" presetID="1" presetClass="entr" presetSubtype="0" fill="hold" grpId="0" nodeType="afterEffect">
                                  <p:stCondLst>
                                    <p:cond delay="1000"/>
                                  </p:stCondLst>
                                  <p:childTnLst>
                                    <p:set>
                                      <p:cBhvr>
                                        <p:cTn id="540" dur="1" fill="hold">
                                          <p:stCondLst>
                                            <p:cond delay="0"/>
                                          </p:stCondLst>
                                        </p:cTn>
                                        <p:tgtEl>
                                          <p:spTgt spid="182"/>
                                        </p:tgtEl>
                                        <p:attrNameLst>
                                          <p:attrName>style.visibility</p:attrName>
                                        </p:attrNameLst>
                                      </p:cBhvr>
                                      <p:to>
                                        <p:strVal val="visible"/>
                                      </p:to>
                                    </p:set>
                                  </p:childTnLst>
                                </p:cTn>
                              </p:par>
                            </p:childTnLst>
                          </p:cTn>
                        </p:par>
                        <p:par>
                          <p:cTn id="541" fill="hold">
                            <p:stCondLst>
                              <p:cond delay="177000"/>
                            </p:stCondLst>
                            <p:childTnLst>
                              <p:par>
                                <p:cTn id="542" presetID="1" presetClass="entr" presetSubtype="0" fill="hold" grpId="0" nodeType="afterEffect">
                                  <p:stCondLst>
                                    <p:cond delay="1000"/>
                                  </p:stCondLst>
                                  <p:childTnLst>
                                    <p:set>
                                      <p:cBhvr>
                                        <p:cTn id="543" dur="1" fill="hold">
                                          <p:stCondLst>
                                            <p:cond delay="0"/>
                                          </p:stCondLst>
                                        </p:cTn>
                                        <p:tgtEl>
                                          <p:spTgt spid="183"/>
                                        </p:tgtEl>
                                        <p:attrNameLst>
                                          <p:attrName>style.visibility</p:attrName>
                                        </p:attrNameLst>
                                      </p:cBhvr>
                                      <p:to>
                                        <p:strVal val="visible"/>
                                      </p:to>
                                    </p:set>
                                  </p:childTnLst>
                                </p:cTn>
                              </p:par>
                            </p:childTnLst>
                          </p:cTn>
                        </p:par>
                        <p:par>
                          <p:cTn id="544" fill="hold">
                            <p:stCondLst>
                              <p:cond delay="178000"/>
                            </p:stCondLst>
                            <p:childTnLst>
                              <p:par>
                                <p:cTn id="545" presetID="1" presetClass="entr" presetSubtype="0" fill="hold" grpId="0" nodeType="afterEffect">
                                  <p:stCondLst>
                                    <p:cond delay="1000"/>
                                  </p:stCondLst>
                                  <p:childTnLst>
                                    <p:set>
                                      <p:cBhvr>
                                        <p:cTn id="546" dur="1" fill="hold">
                                          <p:stCondLst>
                                            <p:cond delay="0"/>
                                          </p:stCondLst>
                                        </p:cTn>
                                        <p:tgtEl>
                                          <p:spTgt spid="184"/>
                                        </p:tgtEl>
                                        <p:attrNameLst>
                                          <p:attrName>style.visibility</p:attrName>
                                        </p:attrNameLst>
                                      </p:cBhvr>
                                      <p:to>
                                        <p:strVal val="visible"/>
                                      </p:to>
                                    </p:set>
                                  </p:childTnLst>
                                </p:cTn>
                              </p:par>
                            </p:childTnLst>
                          </p:cTn>
                        </p:par>
                        <p:par>
                          <p:cTn id="547" fill="hold">
                            <p:stCondLst>
                              <p:cond delay="179000"/>
                            </p:stCondLst>
                            <p:childTnLst>
                              <p:par>
                                <p:cTn id="548" presetID="1" presetClass="entr" presetSubtype="0" fill="hold" grpId="0" nodeType="afterEffect">
                                  <p:stCondLst>
                                    <p:cond delay="1000"/>
                                  </p:stCondLst>
                                  <p:childTnLst>
                                    <p:set>
                                      <p:cBhvr>
                                        <p:cTn id="549" dur="1" fill="hold">
                                          <p:stCondLst>
                                            <p:cond delay="0"/>
                                          </p:stCondLst>
                                        </p:cTn>
                                        <p:tgtEl>
                                          <p:spTgt spid="185"/>
                                        </p:tgtEl>
                                        <p:attrNameLst>
                                          <p:attrName>style.visibility</p:attrName>
                                        </p:attrNameLst>
                                      </p:cBhvr>
                                      <p:to>
                                        <p:strVal val="visible"/>
                                      </p:to>
                                    </p:set>
                                  </p:childTnLst>
                                </p:cTn>
                              </p:par>
                            </p:childTnLst>
                          </p:cTn>
                        </p:par>
                        <p:par>
                          <p:cTn id="550" fill="hold">
                            <p:stCondLst>
                              <p:cond delay="180000"/>
                            </p:stCondLst>
                            <p:childTnLst>
                              <p:par>
                                <p:cTn id="551" presetID="1" presetClass="entr" presetSubtype="0" fill="hold" grpId="0" nodeType="afterEffect">
                                  <p:stCondLst>
                                    <p:cond delay="1000"/>
                                  </p:stCondLst>
                                  <p:childTnLst>
                                    <p:set>
                                      <p:cBhvr>
                                        <p:cTn id="552" dur="1" fill="hold">
                                          <p:stCondLst>
                                            <p:cond delay="0"/>
                                          </p:stCondLst>
                                        </p:cTn>
                                        <p:tgtEl>
                                          <p:spTgt spid="186"/>
                                        </p:tgtEl>
                                        <p:attrNameLst>
                                          <p:attrName>style.visibility</p:attrName>
                                        </p:attrNameLst>
                                      </p:cBhvr>
                                      <p:to>
                                        <p:strVal val="visible"/>
                                      </p:to>
                                    </p:set>
                                  </p:childTnLst>
                                </p:cTn>
                              </p:par>
                            </p:childTnLst>
                          </p:cTn>
                        </p:par>
                        <p:par>
                          <p:cTn id="553" fill="hold">
                            <p:stCondLst>
                              <p:cond delay="181000"/>
                            </p:stCondLst>
                            <p:childTnLst>
                              <p:par>
                                <p:cTn id="554" presetID="1" presetClass="entr" presetSubtype="0" fill="hold" grpId="0" nodeType="afterEffect">
                                  <p:stCondLst>
                                    <p:cond delay="1000"/>
                                  </p:stCondLst>
                                  <p:childTnLst>
                                    <p:set>
                                      <p:cBhvr>
                                        <p:cTn id="555" dur="1" fill="hold">
                                          <p:stCondLst>
                                            <p:cond delay="0"/>
                                          </p:stCondLst>
                                        </p:cTn>
                                        <p:tgtEl>
                                          <p:spTgt spid="187"/>
                                        </p:tgtEl>
                                        <p:attrNameLst>
                                          <p:attrName>style.visibility</p:attrName>
                                        </p:attrNameLst>
                                      </p:cBhvr>
                                      <p:to>
                                        <p:strVal val="visible"/>
                                      </p:to>
                                    </p:set>
                                  </p:childTnLst>
                                </p:cTn>
                              </p:par>
                            </p:childTnLst>
                          </p:cTn>
                        </p:par>
                        <p:par>
                          <p:cTn id="556" fill="hold">
                            <p:stCondLst>
                              <p:cond delay="182000"/>
                            </p:stCondLst>
                            <p:childTnLst>
                              <p:par>
                                <p:cTn id="557" presetID="1" presetClass="entr" presetSubtype="0" fill="hold" grpId="0" nodeType="afterEffect">
                                  <p:stCondLst>
                                    <p:cond delay="1000"/>
                                  </p:stCondLst>
                                  <p:childTnLst>
                                    <p:set>
                                      <p:cBhvr>
                                        <p:cTn id="558" dur="1" fill="hold">
                                          <p:stCondLst>
                                            <p:cond delay="0"/>
                                          </p:stCondLst>
                                        </p:cTn>
                                        <p:tgtEl>
                                          <p:spTgt spid="188"/>
                                        </p:tgtEl>
                                        <p:attrNameLst>
                                          <p:attrName>style.visibility</p:attrName>
                                        </p:attrNameLst>
                                      </p:cBhvr>
                                      <p:to>
                                        <p:strVal val="visible"/>
                                      </p:to>
                                    </p:set>
                                  </p:childTnLst>
                                </p:cTn>
                              </p:par>
                            </p:childTnLst>
                          </p:cTn>
                        </p:par>
                        <p:par>
                          <p:cTn id="559" fill="hold">
                            <p:stCondLst>
                              <p:cond delay="183000"/>
                            </p:stCondLst>
                            <p:childTnLst>
                              <p:par>
                                <p:cTn id="560" presetID="1" presetClass="entr" presetSubtype="0" fill="hold" grpId="0" nodeType="afterEffect">
                                  <p:stCondLst>
                                    <p:cond delay="1000"/>
                                  </p:stCondLst>
                                  <p:childTnLst>
                                    <p:set>
                                      <p:cBhvr>
                                        <p:cTn id="561" dur="1" fill="hold">
                                          <p:stCondLst>
                                            <p:cond delay="0"/>
                                          </p:stCondLst>
                                        </p:cTn>
                                        <p:tgtEl>
                                          <p:spTgt spid="189"/>
                                        </p:tgtEl>
                                        <p:attrNameLst>
                                          <p:attrName>style.visibility</p:attrName>
                                        </p:attrNameLst>
                                      </p:cBhvr>
                                      <p:to>
                                        <p:strVal val="visible"/>
                                      </p:to>
                                    </p:set>
                                  </p:childTnLst>
                                </p:cTn>
                              </p:par>
                            </p:childTnLst>
                          </p:cTn>
                        </p:par>
                        <p:par>
                          <p:cTn id="562" fill="hold">
                            <p:stCondLst>
                              <p:cond delay="184000"/>
                            </p:stCondLst>
                            <p:childTnLst>
                              <p:par>
                                <p:cTn id="563" presetID="1" presetClass="entr" presetSubtype="0" fill="hold" grpId="0" nodeType="afterEffect">
                                  <p:stCondLst>
                                    <p:cond delay="1000"/>
                                  </p:stCondLst>
                                  <p:childTnLst>
                                    <p:set>
                                      <p:cBhvr>
                                        <p:cTn id="564" dur="1" fill="hold">
                                          <p:stCondLst>
                                            <p:cond delay="0"/>
                                          </p:stCondLst>
                                        </p:cTn>
                                        <p:tgtEl>
                                          <p:spTgt spid="190"/>
                                        </p:tgtEl>
                                        <p:attrNameLst>
                                          <p:attrName>style.visibility</p:attrName>
                                        </p:attrNameLst>
                                      </p:cBhvr>
                                      <p:to>
                                        <p:strVal val="visible"/>
                                      </p:to>
                                    </p:set>
                                  </p:childTnLst>
                                </p:cTn>
                              </p:par>
                            </p:childTnLst>
                          </p:cTn>
                        </p:par>
                        <p:par>
                          <p:cTn id="565" fill="hold">
                            <p:stCondLst>
                              <p:cond delay="185000"/>
                            </p:stCondLst>
                            <p:childTnLst>
                              <p:par>
                                <p:cTn id="566" presetID="1" presetClass="entr" presetSubtype="0" fill="hold" grpId="0" nodeType="afterEffect">
                                  <p:stCondLst>
                                    <p:cond delay="1000"/>
                                  </p:stCondLst>
                                  <p:childTnLst>
                                    <p:set>
                                      <p:cBhvr>
                                        <p:cTn id="567" dur="1" fill="hold">
                                          <p:stCondLst>
                                            <p:cond delay="0"/>
                                          </p:stCondLst>
                                        </p:cTn>
                                        <p:tgtEl>
                                          <p:spTgt spid="191"/>
                                        </p:tgtEl>
                                        <p:attrNameLst>
                                          <p:attrName>style.visibility</p:attrName>
                                        </p:attrNameLst>
                                      </p:cBhvr>
                                      <p:to>
                                        <p:strVal val="visible"/>
                                      </p:to>
                                    </p:set>
                                  </p:childTnLst>
                                </p:cTn>
                              </p:par>
                            </p:childTnLst>
                          </p:cTn>
                        </p:par>
                        <p:par>
                          <p:cTn id="568" fill="hold">
                            <p:stCondLst>
                              <p:cond delay="186000"/>
                            </p:stCondLst>
                            <p:childTnLst>
                              <p:par>
                                <p:cTn id="569" presetID="1" presetClass="entr" presetSubtype="0" fill="hold" grpId="0" nodeType="afterEffect">
                                  <p:stCondLst>
                                    <p:cond delay="1000"/>
                                  </p:stCondLst>
                                  <p:childTnLst>
                                    <p:set>
                                      <p:cBhvr>
                                        <p:cTn id="570" dur="1" fill="hold">
                                          <p:stCondLst>
                                            <p:cond delay="0"/>
                                          </p:stCondLst>
                                        </p:cTn>
                                        <p:tgtEl>
                                          <p:spTgt spid="192"/>
                                        </p:tgtEl>
                                        <p:attrNameLst>
                                          <p:attrName>style.visibility</p:attrName>
                                        </p:attrNameLst>
                                      </p:cBhvr>
                                      <p:to>
                                        <p:strVal val="visible"/>
                                      </p:to>
                                    </p:set>
                                  </p:childTnLst>
                                </p:cTn>
                              </p:par>
                            </p:childTnLst>
                          </p:cTn>
                        </p:par>
                        <p:par>
                          <p:cTn id="571" fill="hold">
                            <p:stCondLst>
                              <p:cond delay="187000"/>
                            </p:stCondLst>
                            <p:childTnLst>
                              <p:par>
                                <p:cTn id="572" presetID="1" presetClass="entr" presetSubtype="0" fill="hold" grpId="0" nodeType="afterEffect">
                                  <p:stCondLst>
                                    <p:cond delay="1000"/>
                                  </p:stCondLst>
                                  <p:childTnLst>
                                    <p:set>
                                      <p:cBhvr>
                                        <p:cTn id="573" dur="1" fill="hold">
                                          <p:stCondLst>
                                            <p:cond delay="0"/>
                                          </p:stCondLst>
                                        </p:cTn>
                                        <p:tgtEl>
                                          <p:spTgt spid="193"/>
                                        </p:tgtEl>
                                        <p:attrNameLst>
                                          <p:attrName>style.visibility</p:attrName>
                                        </p:attrNameLst>
                                      </p:cBhvr>
                                      <p:to>
                                        <p:strVal val="visible"/>
                                      </p:to>
                                    </p:set>
                                  </p:childTnLst>
                                </p:cTn>
                              </p:par>
                            </p:childTnLst>
                          </p:cTn>
                        </p:par>
                        <p:par>
                          <p:cTn id="574" fill="hold">
                            <p:stCondLst>
                              <p:cond delay="188000"/>
                            </p:stCondLst>
                            <p:childTnLst>
                              <p:par>
                                <p:cTn id="575" presetID="1" presetClass="entr" presetSubtype="0" fill="hold" grpId="0" nodeType="afterEffect">
                                  <p:stCondLst>
                                    <p:cond delay="1000"/>
                                  </p:stCondLst>
                                  <p:childTnLst>
                                    <p:set>
                                      <p:cBhvr>
                                        <p:cTn id="576" dur="1" fill="hold">
                                          <p:stCondLst>
                                            <p:cond delay="0"/>
                                          </p:stCondLst>
                                        </p:cTn>
                                        <p:tgtEl>
                                          <p:spTgt spid="194"/>
                                        </p:tgtEl>
                                        <p:attrNameLst>
                                          <p:attrName>style.visibility</p:attrName>
                                        </p:attrNameLst>
                                      </p:cBhvr>
                                      <p:to>
                                        <p:strVal val="visible"/>
                                      </p:to>
                                    </p:set>
                                  </p:childTnLst>
                                </p:cTn>
                              </p:par>
                            </p:childTnLst>
                          </p:cTn>
                        </p:par>
                        <p:par>
                          <p:cTn id="577" fill="hold">
                            <p:stCondLst>
                              <p:cond delay="189000"/>
                            </p:stCondLst>
                            <p:childTnLst>
                              <p:par>
                                <p:cTn id="578" presetID="1" presetClass="entr" presetSubtype="0" fill="hold" grpId="0" nodeType="afterEffect">
                                  <p:stCondLst>
                                    <p:cond delay="1000"/>
                                  </p:stCondLst>
                                  <p:childTnLst>
                                    <p:set>
                                      <p:cBhvr>
                                        <p:cTn id="579" dur="1" fill="hold">
                                          <p:stCondLst>
                                            <p:cond delay="0"/>
                                          </p:stCondLst>
                                        </p:cTn>
                                        <p:tgtEl>
                                          <p:spTgt spid="195"/>
                                        </p:tgtEl>
                                        <p:attrNameLst>
                                          <p:attrName>style.visibility</p:attrName>
                                        </p:attrNameLst>
                                      </p:cBhvr>
                                      <p:to>
                                        <p:strVal val="visible"/>
                                      </p:to>
                                    </p:set>
                                  </p:childTnLst>
                                </p:cTn>
                              </p:par>
                            </p:childTnLst>
                          </p:cTn>
                        </p:par>
                        <p:par>
                          <p:cTn id="580" fill="hold">
                            <p:stCondLst>
                              <p:cond delay="190000"/>
                            </p:stCondLst>
                            <p:childTnLst>
                              <p:par>
                                <p:cTn id="581" presetID="1" presetClass="entr" presetSubtype="0" fill="hold" grpId="0" nodeType="afterEffect">
                                  <p:stCondLst>
                                    <p:cond delay="1000"/>
                                  </p:stCondLst>
                                  <p:childTnLst>
                                    <p:set>
                                      <p:cBhvr>
                                        <p:cTn id="582" dur="1" fill="hold">
                                          <p:stCondLst>
                                            <p:cond delay="0"/>
                                          </p:stCondLst>
                                        </p:cTn>
                                        <p:tgtEl>
                                          <p:spTgt spid="196"/>
                                        </p:tgtEl>
                                        <p:attrNameLst>
                                          <p:attrName>style.visibility</p:attrName>
                                        </p:attrNameLst>
                                      </p:cBhvr>
                                      <p:to>
                                        <p:strVal val="visible"/>
                                      </p:to>
                                    </p:set>
                                  </p:childTnLst>
                                </p:cTn>
                              </p:par>
                            </p:childTnLst>
                          </p:cTn>
                        </p:par>
                        <p:par>
                          <p:cTn id="583" fill="hold">
                            <p:stCondLst>
                              <p:cond delay="191000"/>
                            </p:stCondLst>
                            <p:childTnLst>
                              <p:par>
                                <p:cTn id="584" presetID="1" presetClass="entr" presetSubtype="0" fill="hold" grpId="0" nodeType="afterEffect">
                                  <p:stCondLst>
                                    <p:cond delay="1000"/>
                                  </p:stCondLst>
                                  <p:childTnLst>
                                    <p:set>
                                      <p:cBhvr>
                                        <p:cTn id="585" dur="1" fill="hold">
                                          <p:stCondLst>
                                            <p:cond delay="0"/>
                                          </p:stCondLst>
                                        </p:cTn>
                                        <p:tgtEl>
                                          <p:spTgt spid="197"/>
                                        </p:tgtEl>
                                        <p:attrNameLst>
                                          <p:attrName>style.visibility</p:attrName>
                                        </p:attrNameLst>
                                      </p:cBhvr>
                                      <p:to>
                                        <p:strVal val="visible"/>
                                      </p:to>
                                    </p:set>
                                  </p:childTnLst>
                                </p:cTn>
                              </p:par>
                            </p:childTnLst>
                          </p:cTn>
                        </p:par>
                        <p:par>
                          <p:cTn id="586" fill="hold">
                            <p:stCondLst>
                              <p:cond delay="192000"/>
                            </p:stCondLst>
                            <p:childTnLst>
                              <p:par>
                                <p:cTn id="587" presetID="1" presetClass="entr" presetSubtype="0" fill="hold" grpId="0" nodeType="afterEffect">
                                  <p:stCondLst>
                                    <p:cond delay="1000"/>
                                  </p:stCondLst>
                                  <p:childTnLst>
                                    <p:set>
                                      <p:cBhvr>
                                        <p:cTn id="588" dur="1" fill="hold">
                                          <p:stCondLst>
                                            <p:cond delay="0"/>
                                          </p:stCondLst>
                                        </p:cTn>
                                        <p:tgtEl>
                                          <p:spTgt spid="198"/>
                                        </p:tgtEl>
                                        <p:attrNameLst>
                                          <p:attrName>style.visibility</p:attrName>
                                        </p:attrNameLst>
                                      </p:cBhvr>
                                      <p:to>
                                        <p:strVal val="visible"/>
                                      </p:to>
                                    </p:set>
                                  </p:childTnLst>
                                </p:cTn>
                              </p:par>
                            </p:childTnLst>
                          </p:cTn>
                        </p:par>
                        <p:par>
                          <p:cTn id="589" fill="hold">
                            <p:stCondLst>
                              <p:cond delay="193000"/>
                            </p:stCondLst>
                            <p:childTnLst>
                              <p:par>
                                <p:cTn id="590" presetID="1" presetClass="entr" presetSubtype="0" fill="hold" grpId="0" nodeType="afterEffect">
                                  <p:stCondLst>
                                    <p:cond delay="1000"/>
                                  </p:stCondLst>
                                  <p:childTnLst>
                                    <p:set>
                                      <p:cBhvr>
                                        <p:cTn id="591" dur="1" fill="hold">
                                          <p:stCondLst>
                                            <p:cond delay="0"/>
                                          </p:stCondLst>
                                        </p:cTn>
                                        <p:tgtEl>
                                          <p:spTgt spid="199"/>
                                        </p:tgtEl>
                                        <p:attrNameLst>
                                          <p:attrName>style.visibility</p:attrName>
                                        </p:attrNameLst>
                                      </p:cBhvr>
                                      <p:to>
                                        <p:strVal val="visible"/>
                                      </p:to>
                                    </p:set>
                                  </p:childTnLst>
                                </p:cTn>
                              </p:par>
                            </p:childTnLst>
                          </p:cTn>
                        </p:par>
                        <p:par>
                          <p:cTn id="592" fill="hold">
                            <p:stCondLst>
                              <p:cond delay="194000"/>
                            </p:stCondLst>
                            <p:childTnLst>
                              <p:par>
                                <p:cTn id="593" presetID="1" presetClass="entr" presetSubtype="0" fill="hold" grpId="0" nodeType="afterEffect">
                                  <p:stCondLst>
                                    <p:cond delay="1000"/>
                                  </p:stCondLst>
                                  <p:childTnLst>
                                    <p:set>
                                      <p:cBhvr>
                                        <p:cTn id="594" dur="1" fill="hold">
                                          <p:stCondLst>
                                            <p:cond delay="0"/>
                                          </p:stCondLst>
                                        </p:cTn>
                                        <p:tgtEl>
                                          <p:spTgt spid="200"/>
                                        </p:tgtEl>
                                        <p:attrNameLst>
                                          <p:attrName>style.visibility</p:attrName>
                                        </p:attrNameLst>
                                      </p:cBhvr>
                                      <p:to>
                                        <p:strVal val="visible"/>
                                      </p:to>
                                    </p:set>
                                  </p:childTnLst>
                                </p:cTn>
                              </p:par>
                            </p:childTnLst>
                          </p:cTn>
                        </p:par>
                        <p:par>
                          <p:cTn id="595" fill="hold">
                            <p:stCondLst>
                              <p:cond delay="195000"/>
                            </p:stCondLst>
                            <p:childTnLst>
                              <p:par>
                                <p:cTn id="596" presetID="1" presetClass="entr" presetSubtype="0" fill="hold" grpId="0" nodeType="afterEffect">
                                  <p:stCondLst>
                                    <p:cond delay="1000"/>
                                  </p:stCondLst>
                                  <p:childTnLst>
                                    <p:set>
                                      <p:cBhvr>
                                        <p:cTn id="597" dur="1" fill="hold">
                                          <p:stCondLst>
                                            <p:cond delay="0"/>
                                          </p:stCondLst>
                                        </p:cTn>
                                        <p:tgtEl>
                                          <p:spTgt spid="201"/>
                                        </p:tgtEl>
                                        <p:attrNameLst>
                                          <p:attrName>style.visibility</p:attrName>
                                        </p:attrNameLst>
                                      </p:cBhvr>
                                      <p:to>
                                        <p:strVal val="visible"/>
                                      </p:to>
                                    </p:set>
                                  </p:childTnLst>
                                </p:cTn>
                              </p:par>
                            </p:childTnLst>
                          </p:cTn>
                        </p:par>
                        <p:par>
                          <p:cTn id="598" fill="hold">
                            <p:stCondLst>
                              <p:cond delay="196000"/>
                            </p:stCondLst>
                            <p:childTnLst>
                              <p:par>
                                <p:cTn id="599" presetID="1" presetClass="entr" presetSubtype="0" fill="hold" grpId="0" nodeType="afterEffect">
                                  <p:stCondLst>
                                    <p:cond delay="1000"/>
                                  </p:stCondLst>
                                  <p:childTnLst>
                                    <p:set>
                                      <p:cBhvr>
                                        <p:cTn id="600" dur="1" fill="hold">
                                          <p:stCondLst>
                                            <p:cond delay="0"/>
                                          </p:stCondLst>
                                        </p:cTn>
                                        <p:tgtEl>
                                          <p:spTgt spid="202"/>
                                        </p:tgtEl>
                                        <p:attrNameLst>
                                          <p:attrName>style.visibility</p:attrName>
                                        </p:attrNameLst>
                                      </p:cBhvr>
                                      <p:to>
                                        <p:strVal val="visible"/>
                                      </p:to>
                                    </p:set>
                                  </p:childTnLst>
                                </p:cTn>
                              </p:par>
                            </p:childTnLst>
                          </p:cTn>
                        </p:par>
                        <p:par>
                          <p:cTn id="601" fill="hold">
                            <p:stCondLst>
                              <p:cond delay="197000"/>
                            </p:stCondLst>
                            <p:childTnLst>
                              <p:par>
                                <p:cTn id="602" presetID="1" presetClass="entr" presetSubtype="0" fill="hold" grpId="0" nodeType="afterEffect">
                                  <p:stCondLst>
                                    <p:cond delay="1000"/>
                                  </p:stCondLst>
                                  <p:childTnLst>
                                    <p:set>
                                      <p:cBhvr>
                                        <p:cTn id="603" dur="1" fill="hold">
                                          <p:stCondLst>
                                            <p:cond delay="0"/>
                                          </p:stCondLst>
                                        </p:cTn>
                                        <p:tgtEl>
                                          <p:spTgt spid="203"/>
                                        </p:tgtEl>
                                        <p:attrNameLst>
                                          <p:attrName>style.visibility</p:attrName>
                                        </p:attrNameLst>
                                      </p:cBhvr>
                                      <p:to>
                                        <p:strVal val="visible"/>
                                      </p:to>
                                    </p:set>
                                  </p:childTnLst>
                                </p:cTn>
                              </p:par>
                            </p:childTnLst>
                          </p:cTn>
                        </p:par>
                        <p:par>
                          <p:cTn id="604" fill="hold">
                            <p:stCondLst>
                              <p:cond delay="198000"/>
                            </p:stCondLst>
                            <p:childTnLst>
                              <p:par>
                                <p:cTn id="605" presetID="1" presetClass="entr" presetSubtype="0" fill="hold" grpId="0" nodeType="afterEffect">
                                  <p:stCondLst>
                                    <p:cond delay="1000"/>
                                  </p:stCondLst>
                                  <p:childTnLst>
                                    <p:set>
                                      <p:cBhvr>
                                        <p:cTn id="606" dur="1" fill="hold">
                                          <p:stCondLst>
                                            <p:cond delay="0"/>
                                          </p:stCondLst>
                                        </p:cTn>
                                        <p:tgtEl>
                                          <p:spTgt spid="204"/>
                                        </p:tgtEl>
                                        <p:attrNameLst>
                                          <p:attrName>style.visibility</p:attrName>
                                        </p:attrNameLst>
                                      </p:cBhvr>
                                      <p:to>
                                        <p:strVal val="visible"/>
                                      </p:to>
                                    </p:set>
                                  </p:childTnLst>
                                </p:cTn>
                              </p:par>
                            </p:childTnLst>
                          </p:cTn>
                        </p:par>
                        <p:par>
                          <p:cTn id="607" fill="hold">
                            <p:stCondLst>
                              <p:cond delay="199000"/>
                            </p:stCondLst>
                            <p:childTnLst>
                              <p:par>
                                <p:cTn id="608" presetID="1" presetClass="entr" presetSubtype="0" fill="hold" grpId="0" nodeType="afterEffect">
                                  <p:stCondLst>
                                    <p:cond delay="1000"/>
                                  </p:stCondLst>
                                  <p:childTnLst>
                                    <p:set>
                                      <p:cBhvr>
                                        <p:cTn id="609" dur="1" fill="hold">
                                          <p:stCondLst>
                                            <p:cond delay="0"/>
                                          </p:stCondLst>
                                        </p:cTn>
                                        <p:tgtEl>
                                          <p:spTgt spid="205"/>
                                        </p:tgtEl>
                                        <p:attrNameLst>
                                          <p:attrName>style.visibility</p:attrName>
                                        </p:attrNameLst>
                                      </p:cBhvr>
                                      <p:to>
                                        <p:strVal val="visible"/>
                                      </p:to>
                                    </p:set>
                                  </p:childTnLst>
                                </p:cTn>
                              </p:par>
                            </p:childTnLst>
                          </p:cTn>
                        </p:par>
                        <p:par>
                          <p:cTn id="610" fill="hold">
                            <p:stCondLst>
                              <p:cond delay="200000"/>
                            </p:stCondLst>
                            <p:childTnLst>
                              <p:par>
                                <p:cTn id="611" presetID="1" presetClass="entr" presetSubtype="0" fill="hold" grpId="0" nodeType="afterEffect">
                                  <p:stCondLst>
                                    <p:cond delay="1000"/>
                                  </p:stCondLst>
                                  <p:childTnLst>
                                    <p:set>
                                      <p:cBhvr>
                                        <p:cTn id="612" dur="1" fill="hold">
                                          <p:stCondLst>
                                            <p:cond delay="0"/>
                                          </p:stCondLst>
                                        </p:cTn>
                                        <p:tgtEl>
                                          <p:spTgt spid="206"/>
                                        </p:tgtEl>
                                        <p:attrNameLst>
                                          <p:attrName>style.visibility</p:attrName>
                                        </p:attrNameLst>
                                      </p:cBhvr>
                                      <p:to>
                                        <p:strVal val="visible"/>
                                      </p:to>
                                    </p:set>
                                  </p:childTnLst>
                                </p:cTn>
                              </p:par>
                            </p:childTnLst>
                          </p:cTn>
                        </p:par>
                        <p:par>
                          <p:cTn id="613" fill="hold">
                            <p:stCondLst>
                              <p:cond delay="201000"/>
                            </p:stCondLst>
                            <p:childTnLst>
                              <p:par>
                                <p:cTn id="614" presetID="1" presetClass="entr" presetSubtype="0" fill="hold" grpId="0" nodeType="afterEffect">
                                  <p:stCondLst>
                                    <p:cond delay="1000"/>
                                  </p:stCondLst>
                                  <p:childTnLst>
                                    <p:set>
                                      <p:cBhvr>
                                        <p:cTn id="615" dur="1" fill="hold">
                                          <p:stCondLst>
                                            <p:cond delay="0"/>
                                          </p:stCondLst>
                                        </p:cTn>
                                        <p:tgtEl>
                                          <p:spTgt spid="207"/>
                                        </p:tgtEl>
                                        <p:attrNameLst>
                                          <p:attrName>style.visibility</p:attrName>
                                        </p:attrNameLst>
                                      </p:cBhvr>
                                      <p:to>
                                        <p:strVal val="visible"/>
                                      </p:to>
                                    </p:set>
                                  </p:childTnLst>
                                </p:cTn>
                              </p:par>
                            </p:childTnLst>
                          </p:cTn>
                        </p:par>
                        <p:par>
                          <p:cTn id="616" fill="hold">
                            <p:stCondLst>
                              <p:cond delay="202000"/>
                            </p:stCondLst>
                            <p:childTnLst>
                              <p:par>
                                <p:cTn id="617" presetID="1" presetClass="entr" presetSubtype="0" fill="hold" grpId="0" nodeType="afterEffect">
                                  <p:stCondLst>
                                    <p:cond delay="1000"/>
                                  </p:stCondLst>
                                  <p:childTnLst>
                                    <p:set>
                                      <p:cBhvr>
                                        <p:cTn id="618" dur="1" fill="hold">
                                          <p:stCondLst>
                                            <p:cond delay="0"/>
                                          </p:stCondLst>
                                        </p:cTn>
                                        <p:tgtEl>
                                          <p:spTgt spid="208"/>
                                        </p:tgtEl>
                                        <p:attrNameLst>
                                          <p:attrName>style.visibility</p:attrName>
                                        </p:attrNameLst>
                                      </p:cBhvr>
                                      <p:to>
                                        <p:strVal val="visible"/>
                                      </p:to>
                                    </p:set>
                                  </p:childTnLst>
                                </p:cTn>
                              </p:par>
                            </p:childTnLst>
                          </p:cTn>
                        </p:par>
                        <p:par>
                          <p:cTn id="619" fill="hold">
                            <p:stCondLst>
                              <p:cond delay="203000"/>
                            </p:stCondLst>
                            <p:childTnLst>
                              <p:par>
                                <p:cTn id="620" presetID="1" presetClass="entr" presetSubtype="0" fill="hold" grpId="0" nodeType="afterEffect">
                                  <p:stCondLst>
                                    <p:cond delay="1000"/>
                                  </p:stCondLst>
                                  <p:childTnLst>
                                    <p:set>
                                      <p:cBhvr>
                                        <p:cTn id="621" dur="1" fill="hold">
                                          <p:stCondLst>
                                            <p:cond delay="0"/>
                                          </p:stCondLst>
                                        </p:cTn>
                                        <p:tgtEl>
                                          <p:spTgt spid="209"/>
                                        </p:tgtEl>
                                        <p:attrNameLst>
                                          <p:attrName>style.visibility</p:attrName>
                                        </p:attrNameLst>
                                      </p:cBhvr>
                                      <p:to>
                                        <p:strVal val="visible"/>
                                      </p:to>
                                    </p:set>
                                  </p:childTnLst>
                                </p:cTn>
                              </p:par>
                            </p:childTnLst>
                          </p:cTn>
                        </p:par>
                        <p:par>
                          <p:cTn id="622" fill="hold">
                            <p:stCondLst>
                              <p:cond delay="204000"/>
                            </p:stCondLst>
                            <p:childTnLst>
                              <p:par>
                                <p:cTn id="623" presetID="1" presetClass="entr" presetSubtype="0" fill="hold" grpId="0" nodeType="afterEffect">
                                  <p:stCondLst>
                                    <p:cond delay="1000"/>
                                  </p:stCondLst>
                                  <p:childTnLst>
                                    <p:set>
                                      <p:cBhvr>
                                        <p:cTn id="624" dur="1" fill="hold">
                                          <p:stCondLst>
                                            <p:cond delay="0"/>
                                          </p:stCondLst>
                                        </p:cTn>
                                        <p:tgtEl>
                                          <p:spTgt spid="210"/>
                                        </p:tgtEl>
                                        <p:attrNameLst>
                                          <p:attrName>style.visibility</p:attrName>
                                        </p:attrNameLst>
                                      </p:cBhvr>
                                      <p:to>
                                        <p:strVal val="visible"/>
                                      </p:to>
                                    </p:set>
                                  </p:childTnLst>
                                </p:cTn>
                              </p:par>
                            </p:childTnLst>
                          </p:cTn>
                        </p:par>
                        <p:par>
                          <p:cTn id="625" fill="hold">
                            <p:stCondLst>
                              <p:cond delay="205000"/>
                            </p:stCondLst>
                            <p:childTnLst>
                              <p:par>
                                <p:cTn id="626" presetID="1" presetClass="entr" presetSubtype="0" fill="hold" grpId="0" nodeType="afterEffect">
                                  <p:stCondLst>
                                    <p:cond delay="1000"/>
                                  </p:stCondLst>
                                  <p:childTnLst>
                                    <p:set>
                                      <p:cBhvr>
                                        <p:cTn id="627" dur="1" fill="hold">
                                          <p:stCondLst>
                                            <p:cond delay="0"/>
                                          </p:stCondLst>
                                        </p:cTn>
                                        <p:tgtEl>
                                          <p:spTgt spid="211"/>
                                        </p:tgtEl>
                                        <p:attrNameLst>
                                          <p:attrName>style.visibility</p:attrName>
                                        </p:attrNameLst>
                                      </p:cBhvr>
                                      <p:to>
                                        <p:strVal val="visible"/>
                                      </p:to>
                                    </p:set>
                                  </p:childTnLst>
                                </p:cTn>
                              </p:par>
                            </p:childTnLst>
                          </p:cTn>
                        </p:par>
                        <p:par>
                          <p:cTn id="628" fill="hold">
                            <p:stCondLst>
                              <p:cond delay="206000"/>
                            </p:stCondLst>
                            <p:childTnLst>
                              <p:par>
                                <p:cTn id="629" presetID="1" presetClass="entr" presetSubtype="0" fill="hold" grpId="0" nodeType="afterEffect">
                                  <p:stCondLst>
                                    <p:cond delay="1000"/>
                                  </p:stCondLst>
                                  <p:childTnLst>
                                    <p:set>
                                      <p:cBhvr>
                                        <p:cTn id="630" dur="1" fill="hold">
                                          <p:stCondLst>
                                            <p:cond delay="0"/>
                                          </p:stCondLst>
                                        </p:cTn>
                                        <p:tgtEl>
                                          <p:spTgt spid="212"/>
                                        </p:tgtEl>
                                        <p:attrNameLst>
                                          <p:attrName>style.visibility</p:attrName>
                                        </p:attrNameLst>
                                      </p:cBhvr>
                                      <p:to>
                                        <p:strVal val="visible"/>
                                      </p:to>
                                    </p:set>
                                  </p:childTnLst>
                                </p:cTn>
                              </p:par>
                            </p:childTnLst>
                          </p:cTn>
                        </p:par>
                        <p:par>
                          <p:cTn id="631" fill="hold">
                            <p:stCondLst>
                              <p:cond delay="207000"/>
                            </p:stCondLst>
                            <p:childTnLst>
                              <p:par>
                                <p:cTn id="632" presetID="1" presetClass="entr" presetSubtype="0" fill="hold" grpId="0" nodeType="afterEffect">
                                  <p:stCondLst>
                                    <p:cond delay="1000"/>
                                  </p:stCondLst>
                                  <p:childTnLst>
                                    <p:set>
                                      <p:cBhvr>
                                        <p:cTn id="633" dur="1" fill="hold">
                                          <p:stCondLst>
                                            <p:cond delay="0"/>
                                          </p:stCondLst>
                                        </p:cTn>
                                        <p:tgtEl>
                                          <p:spTgt spid="213"/>
                                        </p:tgtEl>
                                        <p:attrNameLst>
                                          <p:attrName>style.visibility</p:attrName>
                                        </p:attrNameLst>
                                      </p:cBhvr>
                                      <p:to>
                                        <p:strVal val="visible"/>
                                      </p:to>
                                    </p:set>
                                  </p:childTnLst>
                                </p:cTn>
                              </p:par>
                            </p:childTnLst>
                          </p:cTn>
                        </p:par>
                        <p:par>
                          <p:cTn id="634" fill="hold">
                            <p:stCondLst>
                              <p:cond delay="208000"/>
                            </p:stCondLst>
                            <p:childTnLst>
                              <p:par>
                                <p:cTn id="635" presetID="1" presetClass="entr" presetSubtype="0" fill="hold" grpId="0" nodeType="afterEffect">
                                  <p:stCondLst>
                                    <p:cond delay="1000"/>
                                  </p:stCondLst>
                                  <p:childTnLst>
                                    <p:set>
                                      <p:cBhvr>
                                        <p:cTn id="636" dur="1" fill="hold">
                                          <p:stCondLst>
                                            <p:cond delay="0"/>
                                          </p:stCondLst>
                                        </p:cTn>
                                        <p:tgtEl>
                                          <p:spTgt spid="214"/>
                                        </p:tgtEl>
                                        <p:attrNameLst>
                                          <p:attrName>style.visibility</p:attrName>
                                        </p:attrNameLst>
                                      </p:cBhvr>
                                      <p:to>
                                        <p:strVal val="visible"/>
                                      </p:to>
                                    </p:set>
                                  </p:childTnLst>
                                </p:cTn>
                              </p:par>
                            </p:childTnLst>
                          </p:cTn>
                        </p:par>
                        <p:par>
                          <p:cTn id="637" fill="hold">
                            <p:stCondLst>
                              <p:cond delay="209000"/>
                            </p:stCondLst>
                            <p:childTnLst>
                              <p:par>
                                <p:cTn id="638" presetID="1" presetClass="entr" presetSubtype="0" fill="hold" grpId="0" nodeType="afterEffect">
                                  <p:stCondLst>
                                    <p:cond delay="1000"/>
                                  </p:stCondLst>
                                  <p:childTnLst>
                                    <p:set>
                                      <p:cBhvr>
                                        <p:cTn id="639" dur="1" fill="hold">
                                          <p:stCondLst>
                                            <p:cond delay="0"/>
                                          </p:stCondLst>
                                        </p:cTn>
                                        <p:tgtEl>
                                          <p:spTgt spid="215"/>
                                        </p:tgtEl>
                                        <p:attrNameLst>
                                          <p:attrName>style.visibility</p:attrName>
                                        </p:attrNameLst>
                                      </p:cBhvr>
                                      <p:to>
                                        <p:strVal val="visible"/>
                                      </p:to>
                                    </p:set>
                                  </p:childTnLst>
                                </p:cTn>
                              </p:par>
                            </p:childTnLst>
                          </p:cTn>
                        </p:par>
                        <p:par>
                          <p:cTn id="640" fill="hold">
                            <p:stCondLst>
                              <p:cond delay="210000"/>
                            </p:stCondLst>
                            <p:childTnLst>
                              <p:par>
                                <p:cTn id="641" presetID="1" presetClass="entr" presetSubtype="0" fill="hold" grpId="0" nodeType="afterEffect">
                                  <p:stCondLst>
                                    <p:cond delay="1000"/>
                                  </p:stCondLst>
                                  <p:childTnLst>
                                    <p:set>
                                      <p:cBhvr>
                                        <p:cTn id="642" dur="1" fill="hold">
                                          <p:stCondLst>
                                            <p:cond delay="0"/>
                                          </p:stCondLst>
                                        </p:cTn>
                                        <p:tgtEl>
                                          <p:spTgt spid="216"/>
                                        </p:tgtEl>
                                        <p:attrNameLst>
                                          <p:attrName>style.visibility</p:attrName>
                                        </p:attrNameLst>
                                      </p:cBhvr>
                                      <p:to>
                                        <p:strVal val="visible"/>
                                      </p:to>
                                    </p:set>
                                  </p:childTnLst>
                                </p:cTn>
                              </p:par>
                            </p:childTnLst>
                          </p:cTn>
                        </p:par>
                        <p:par>
                          <p:cTn id="643" fill="hold">
                            <p:stCondLst>
                              <p:cond delay="211000"/>
                            </p:stCondLst>
                            <p:childTnLst>
                              <p:par>
                                <p:cTn id="644" presetID="1" presetClass="entr" presetSubtype="0" fill="hold" grpId="0" nodeType="afterEffect">
                                  <p:stCondLst>
                                    <p:cond delay="1000"/>
                                  </p:stCondLst>
                                  <p:childTnLst>
                                    <p:set>
                                      <p:cBhvr>
                                        <p:cTn id="645" dur="1" fill="hold">
                                          <p:stCondLst>
                                            <p:cond delay="0"/>
                                          </p:stCondLst>
                                        </p:cTn>
                                        <p:tgtEl>
                                          <p:spTgt spid="217"/>
                                        </p:tgtEl>
                                        <p:attrNameLst>
                                          <p:attrName>style.visibility</p:attrName>
                                        </p:attrNameLst>
                                      </p:cBhvr>
                                      <p:to>
                                        <p:strVal val="visible"/>
                                      </p:to>
                                    </p:set>
                                  </p:childTnLst>
                                </p:cTn>
                              </p:par>
                            </p:childTnLst>
                          </p:cTn>
                        </p:par>
                        <p:par>
                          <p:cTn id="646" fill="hold">
                            <p:stCondLst>
                              <p:cond delay="212000"/>
                            </p:stCondLst>
                            <p:childTnLst>
                              <p:par>
                                <p:cTn id="647" presetID="1" presetClass="entr" presetSubtype="0" fill="hold" grpId="0" nodeType="afterEffect">
                                  <p:stCondLst>
                                    <p:cond delay="1000"/>
                                  </p:stCondLst>
                                  <p:childTnLst>
                                    <p:set>
                                      <p:cBhvr>
                                        <p:cTn id="648" dur="1" fill="hold">
                                          <p:stCondLst>
                                            <p:cond delay="0"/>
                                          </p:stCondLst>
                                        </p:cTn>
                                        <p:tgtEl>
                                          <p:spTgt spid="218"/>
                                        </p:tgtEl>
                                        <p:attrNameLst>
                                          <p:attrName>style.visibility</p:attrName>
                                        </p:attrNameLst>
                                      </p:cBhvr>
                                      <p:to>
                                        <p:strVal val="visible"/>
                                      </p:to>
                                    </p:set>
                                  </p:childTnLst>
                                </p:cTn>
                              </p:par>
                            </p:childTnLst>
                          </p:cTn>
                        </p:par>
                        <p:par>
                          <p:cTn id="649" fill="hold">
                            <p:stCondLst>
                              <p:cond delay="213000"/>
                            </p:stCondLst>
                            <p:childTnLst>
                              <p:par>
                                <p:cTn id="650" presetID="1" presetClass="entr" presetSubtype="0" fill="hold" grpId="0" nodeType="afterEffect">
                                  <p:stCondLst>
                                    <p:cond delay="1000"/>
                                  </p:stCondLst>
                                  <p:childTnLst>
                                    <p:set>
                                      <p:cBhvr>
                                        <p:cTn id="651" dur="1" fill="hold">
                                          <p:stCondLst>
                                            <p:cond delay="0"/>
                                          </p:stCondLst>
                                        </p:cTn>
                                        <p:tgtEl>
                                          <p:spTgt spid="219"/>
                                        </p:tgtEl>
                                        <p:attrNameLst>
                                          <p:attrName>style.visibility</p:attrName>
                                        </p:attrNameLst>
                                      </p:cBhvr>
                                      <p:to>
                                        <p:strVal val="visible"/>
                                      </p:to>
                                    </p:set>
                                  </p:childTnLst>
                                </p:cTn>
                              </p:par>
                            </p:childTnLst>
                          </p:cTn>
                        </p:par>
                        <p:par>
                          <p:cTn id="652" fill="hold">
                            <p:stCondLst>
                              <p:cond delay="214000"/>
                            </p:stCondLst>
                            <p:childTnLst>
                              <p:par>
                                <p:cTn id="653" presetID="1" presetClass="entr" presetSubtype="0" fill="hold" grpId="0" nodeType="afterEffect">
                                  <p:stCondLst>
                                    <p:cond delay="1000"/>
                                  </p:stCondLst>
                                  <p:childTnLst>
                                    <p:set>
                                      <p:cBhvr>
                                        <p:cTn id="654" dur="1" fill="hold">
                                          <p:stCondLst>
                                            <p:cond delay="0"/>
                                          </p:stCondLst>
                                        </p:cTn>
                                        <p:tgtEl>
                                          <p:spTgt spid="220"/>
                                        </p:tgtEl>
                                        <p:attrNameLst>
                                          <p:attrName>style.visibility</p:attrName>
                                        </p:attrNameLst>
                                      </p:cBhvr>
                                      <p:to>
                                        <p:strVal val="visible"/>
                                      </p:to>
                                    </p:set>
                                  </p:childTnLst>
                                </p:cTn>
                              </p:par>
                            </p:childTnLst>
                          </p:cTn>
                        </p:par>
                        <p:par>
                          <p:cTn id="655" fill="hold">
                            <p:stCondLst>
                              <p:cond delay="215000"/>
                            </p:stCondLst>
                            <p:childTnLst>
                              <p:par>
                                <p:cTn id="656" presetID="1" presetClass="entr" presetSubtype="0" fill="hold" grpId="0" nodeType="afterEffect">
                                  <p:stCondLst>
                                    <p:cond delay="1000"/>
                                  </p:stCondLst>
                                  <p:childTnLst>
                                    <p:set>
                                      <p:cBhvr>
                                        <p:cTn id="657" dur="1" fill="hold">
                                          <p:stCondLst>
                                            <p:cond delay="0"/>
                                          </p:stCondLst>
                                        </p:cTn>
                                        <p:tgtEl>
                                          <p:spTgt spid="221"/>
                                        </p:tgtEl>
                                        <p:attrNameLst>
                                          <p:attrName>style.visibility</p:attrName>
                                        </p:attrNameLst>
                                      </p:cBhvr>
                                      <p:to>
                                        <p:strVal val="visible"/>
                                      </p:to>
                                    </p:set>
                                  </p:childTnLst>
                                </p:cTn>
                              </p:par>
                            </p:childTnLst>
                          </p:cTn>
                        </p:par>
                        <p:par>
                          <p:cTn id="658" fill="hold">
                            <p:stCondLst>
                              <p:cond delay="216000"/>
                            </p:stCondLst>
                            <p:childTnLst>
                              <p:par>
                                <p:cTn id="659" presetID="1" presetClass="entr" presetSubtype="0" fill="hold" grpId="0" nodeType="afterEffect">
                                  <p:stCondLst>
                                    <p:cond delay="1000"/>
                                  </p:stCondLst>
                                  <p:childTnLst>
                                    <p:set>
                                      <p:cBhvr>
                                        <p:cTn id="660" dur="1" fill="hold">
                                          <p:stCondLst>
                                            <p:cond delay="0"/>
                                          </p:stCondLst>
                                        </p:cTn>
                                        <p:tgtEl>
                                          <p:spTgt spid="222"/>
                                        </p:tgtEl>
                                        <p:attrNameLst>
                                          <p:attrName>style.visibility</p:attrName>
                                        </p:attrNameLst>
                                      </p:cBhvr>
                                      <p:to>
                                        <p:strVal val="visible"/>
                                      </p:to>
                                    </p:set>
                                  </p:childTnLst>
                                </p:cTn>
                              </p:par>
                            </p:childTnLst>
                          </p:cTn>
                        </p:par>
                        <p:par>
                          <p:cTn id="661" fill="hold">
                            <p:stCondLst>
                              <p:cond delay="217000"/>
                            </p:stCondLst>
                            <p:childTnLst>
                              <p:par>
                                <p:cTn id="662" presetID="1" presetClass="entr" presetSubtype="0" fill="hold" grpId="0" nodeType="afterEffect">
                                  <p:stCondLst>
                                    <p:cond delay="1000"/>
                                  </p:stCondLst>
                                  <p:childTnLst>
                                    <p:set>
                                      <p:cBhvr>
                                        <p:cTn id="663" dur="1" fill="hold">
                                          <p:stCondLst>
                                            <p:cond delay="0"/>
                                          </p:stCondLst>
                                        </p:cTn>
                                        <p:tgtEl>
                                          <p:spTgt spid="223"/>
                                        </p:tgtEl>
                                        <p:attrNameLst>
                                          <p:attrName>style.visibility</p:attrName>
                                        </p:attrNameLst>
                                      </p:cBhvr>
                                      <p:to>
                                        <p:strVal val="visible"/>
                                      </p:to>
                                    </p:set>
                                  </p:childTnLst>
                                </p:cTn>
                              </p:par>
                            </p:childTnLst>
                          </p:cTn>
                        </p:par>
                        <p:par>
                          <p:cTn id="664" fill="hold">
                            <p:stCondLst>
                              <p:cond delay="218000"/>
                            </p:stCondLst>
                            <p:childTnLst>
                              <p:par>
                                <p:cTn id="665" presetID="1" presetClass="entr" presetSubtype="0" fill="hold" grpId="0" nodeType="afterEffect">
                                  <p:stCondLst>
                                    <p:cond delay="1000"/>
                                  </p:stCondLst>
                                  <p:childTnLst>
                                    <p:set>
                                      <p:cBhvr>
                                        <p:cTn id="666" dur="1" fill="hold">
                                          <p:stCondLst>
                                            <p:cond delay="0"/>
                                          </p:stCondLst>
                                        </p:cTn>
                                        <p:tgtEl>
                                          <p:spTgt spid="224"/>
                                        </p:tgtEl>
                                        <p:attrNameLst>
                                          <p:attrName>style.visibility</p:attrName>
                                        </p:attrNameLst>
                                      </p:cBhvr>
                                      <p:to>
                                        <p:strVal val="visible"/>
                                      </p:to>
                                    </p:set>
                                  </p:childTnLst>
                                </p:cTn>
                              </p:par>
                            </p:childTnLst>
                          </p:cTn>
                        </p:par>
                        <p:par>
                          <p:cTn id="667" fill="hold">
                            <p:stCondLst>
                              <p:cond delay="219000"/>
                            </p:stCondLst>
                            <p:childTnLst>
                              <p:par>
                                <p:cTn id="668" presetID="1" presetClass="entr" presetSubtype="0" fill="hold" grpId="0" nodeType="afterEffect">
                                  <p:stCondLst>
                                    <p:cond delay="1000"/>
                                  </p:stCondLst>
                                  <p:childTnLst>
                                    <p:set>
                                      <p:cBhvr>
                                        <p:cTn id="669" dur="1" fill="hold">
                                          <p:stCondLst>
                                            <p:cond delay="0"/>
                                          </p:stCondLst>
                                        </p:cTn>
                                        <p:tgtEl>
                                          <p:spTgt spid="225"/>
                                        </p:tgtEl>
                                        <p:attrNameLst>
                                          <p:attrName>style.visibility</p:attrName>
                                        </p:attrNameLst>
                                      </p:cBhvr>
                                      <p:to>
                                        <p:strVal val="visible"/>
                                      </p:to>
                                    </p:set>
                                  </p:childTnLst>
                                </p:cTn>
                              </p:par>
                            </p:childTnLst>
                          </p:cTn>
                        </p:par>
                        <p:par>
                          <p:cTn id="670" fill="hold">
                            <p:stCondLst>
                              <p:cond delay="220000"/>
                            </p:stCondLst>
                            <p:childTnLst>
                              <p:par>
                                <p:cTn id="671" presetID="1" presetClass="entr" presetSubtype="0" fill="hold" grpId="0" nodeType="afterEffect">
                                  <p:stCondLst>
                                    <p:cond delay="1000"/>
                                  </p:stCondLst>
                                  <p:childTnLst>
                                    <p:set>
                                      <p:cBhvr>
                                        <p:cTn id="672" dur="1" fill="hold">
                                          <p:stCondLst>
                                            <p:cond delay="0"/>
                                          </p:stCondLst>
                                        </p:cTn>
                                        <p:tgtEl>
                                          <p:spTgt spid="226"/>
                                        </p:tgtEl>
                                        <p:attrNameLst>
                                          <p:attrName>style.visibility</p:attrName>
                                        </p:attrNameLst>
                                      </p:cBhvr>
                                      <p:to>
                                        <p:strVal val="visible"/>
                                      </p:to>
                                    </p:set>
                                  </p:childTnLst>
                                </p:cTn>
                              </p:par>
                            </p:childTnLst>
                          </p:cTn>
                        </p:par>
                        <p:par>
                          <p:cTn id="673" fill="hold">
                            <p:stCondLst>
                              <p:cond delay="221000"/>
                            </p:stCondLst>
                            <p:childTnLst>
                              <p:par>
                                <p:cTn id="674" presetID="1" presetClass="entr" presetSubtype="0" fill="hold" grpId="0" nodeType="afterEffect">
                                  <p:stCondLst>
                                    <p:cond delay="1000"/>
                                  </p:stCondLst>
                                  <p:childTnLst>
                                    <p:set>
                                      <p:cBhvr>
                                        <p:cTn id="675" dur="1" fill="hold">
                                          <p:stCondLst>
                                            <p:cond delay="0"/>
                                          </p:stCondLst>
                                        </p:cTn>
                                        <p:tgtEl>
                                          <p:spTgt spid="227"/>
                                        </p:tgtEl>
                                        <p:attrNameLst>
                                          <p:attrName>style.visibility</p:attrName>
                                        </p:attrNameLst>
                                      </p:cBhvr>
                                      <p:to>
                                        <p:strVal val="visible"/>
                                      </p:to>
                                    </p:set>
                                  </p:childTnLst>
                                </p:cTn>
                              </p:par>
                            </p:childTnLst>
                          </p:cTn>
                        </p:par>
                        <p:par>
                          <p:cTn id="676" fill="hold">
                            <p:stCondLst>
                              <p:cond delay="222000"/>
                            </p:stCondLst>
                            <p:childTnLst>
                              <p:par>
                                <p:cTn id="677" presetID="1" presetClass="entr" presetSubtype="0" fill="hold" grpId="0" nodeType="afterEffect">
                                  <p:stCondLst>
                                    <p:cond delay="1000"/>
                                  </p:stCondLst>
                                  <p:childTnLst>
                                    <p:set>
                                      <p:cBhvr>
                                        <p:cTn id="678" dur="1" fill="hold">
                                          <p:stCondLst>
                                            <p:cond delay="0"/>
                                          </p:stCondLst>
                                        </p:cTn>
                                        <p:tgtEl>
                                          <p:spTgt spid="228"/>
                                        </p:tgtEl>
                                        <p:attrNameLst>
                                          <p:attrName>style.visibility</p:attrName>
                                        </p:attrNameLst>
                                      </p:cBhvr>
                                      <p:to>
                                        <p:strVal val="visible"/>
                                      </p:to>
                                    </p:set>
                                  </p:childTnLst>
                                </p:cTn>
                              </p:par>
                            </p:childTnLst>
                          </p:cTn>
                        </p:par>
                        <p:par>
                          <p:cTn id="679" fill="hold">
                            <p:stCondLst>
                              <p:cond delay="223000"/>
                            </p:stCondLst>
                            <p:childTnLst>
                              <p:par>
                                <p:cTn id="680" presetID="1" presetClass="entr" presetSubtype="0" fill="hold" grpId="0" nodeType="afterEffect">
                                  <p:stCondLst>
                                    <p:cond delay="1000"/>
                                  </p:stCondLst>
                                  <p:childTnLst>
                                    <p:set>
                                      <p:cBhvr>
                                        <p:cTn id="681" dur="1" fill="hold">
                                          <p:stCondLst>
                                            <p:cond delay="0"/>
                                          </p:stCondLst>
                                        </p:cTn>
                                        <p:tgtEl>
                                          <p:spTgt spid="229"/>
                                        </p:tgtEl>
                                        <p:attrNameLst>
                                          <p:attrName>style.visibility</p:attrName>
                                        </p:attrNameLst>
                                      </p:cBhvr>
                                      <p:to>
                                        <p:strVal val="visible"/>
                                      </p:to>
                                    </p:set>
                                  </p:childTnLst>
                                </p:cTn>
                              </p:par>
                            </p:childTnLst>
                          </p:cTn>
                        </p:par>
                        <p:par>
                          <p:cTn id="682" fill="hold">
                            <p:stCondLst>
                              <p:cond delay="224000"/>
                            </p:stCondLst>
                            <p:childTnLst>
                              <p:par>
                                <p:cTn id="683" presetID="1" presetClass="entr" presetSubtype="0" fill="hold" grpId="0" nodeType="afterEffect">
                                  <p:stCondLst>
                                    <p:cond delay="1000"/>
                                  </p:stCondLst>
                                  <p:childTnLst>
                                    <p:set>
                                      <p:cBhvr>
                                        <p:cTn id="684" dur="1" fill="hold">
                                          <p:stCondLst>
                                            <p:cond delay="0"/>
                                          </p:stCondLst>
                                        </p:cTn>
                                        <p:tgtEl>
                                          <p:spTgt spid="230"/>
                                        </p:tgtEl>
                                        <p:attrNameLst>
                                          <p:attrName>style.visibility</p:attrName>
                                        </p:attrNameLst>
                                      </p:cBhvr>
                                      <p:to>
                                        <p:strVal val="visible"/>
                                      </p:to>
                                    </p:set>
                                  </p:childTnLst>
                                </p:cTn>
                              </p:par>
                            </p:childTnLst>
                          </p:cTn>
                        </p:par>
                        <p:par>
                          <p:cTn id="685" fill="hold">
                            <p:stCondLst>
                              <p:cond delay="225000"/>
                            </p:stCondLst>
                            <p:childTnLst>
                              <p:par>
                                <p:cTn id="686" presetID="1" presetClass="entr" presetSubtype="0" fill="hold" grpId="0" nodeType="afterEffect">
                                  <p:stCondLst>
                                    <p:cond delay="1000"/>
                                  </p:stCondLst>
                                  <p:childTnLst>
                                    <p:set>
                                      <p:cBhvr>
                                        <p:cTn id="687" dur="1" fill="hold">
                                          <p:stCondLst>
                                            <p:cond delay="0"/>
                                          </p:stCondLst>
                                        </p:cTn>
                                        <p:tgtEl>
                                          <p:spTgt spid="231"/>
                                        </p:tgtEl>
                                        <p:attrNameLst>
                                          <p:attrName>style.visibility</p:attrName>
                                        </p:attrNameLst>
                                      </p:cBhvr>
                                      <p:to>
                                        <p:strVal val="visible"/>
                                      </p:to>
                                    </p:set>
                                  </p:childTnLst>
                                </p:cTn>
                              </p:par>
                            </p:childTnLst>
                          </p:cTn>
                        </p:par>
                        <p:par>
                          <p:cTn id="688" fill="hold">
                            <p:stCondLst>
                              <p:cond delay="226000"/>
                            </p:stCondLst>
                            <p:childTnLst>
                              <p:par>
                                <p:cTn id="689" presetID="1" presetClass="entr" presetSubtype="0" fill="hold" grpId="0" nodeType="afterEffect">
                                  <p:stCondLst>
                                    <p:cond delay="1000"/>
                                  </p:stCondLst>
                                  <p:childTnLst>
                                    <p:set>
                                      <p:cBhvr>
                                        <p:cTn id="690" dur="1" fill="hold">
                                          <p:stCondLst>
                                            <p:cond delay="0"/>
                                          </p:stCondLst>
                                        </p:cTn>
                                        <p:tgtEl>
                                          <p:spTgt spid="232"/>
                                        </p:tgtEl>
                                        <p:attrNameLst>
                                          <p:attrName>style.visibility</p:attrName>
                                        </p:attrNameLst>
                                      </p:cBhvr>
                                      <p:to>
                                        <p:strVal val="visible"/>
                                      </p:to>
                                    </p:set>
                                  </p:childTnLst>
                                </p:cTn>
                              </p:par>
                            </p:childTnLst>
                          </p:cTn>
                        </p:par>
                        <p:par>
                          <p:cTn id="691" fill="hold">
                            <p:stCondLst>
                              <p:cond delay="227000"/>
                            </p:stCondLst>
                            <p:childTnLst>
                              <p:par>
                                <p:cTn id="692" presetID="1" presetClass="entr" presetSubtype="0" fill="hold" grpId="0" nodeType="afterEffect">
                                  <p:stCondLst>
                                    <p:cond delay="1000"/>
                                  </p:stCondLst>
                                  <p:childTnLst>
                                    <p:set>
                                      <p:cBhvr>
                                        <p:cTn id="693" dur="1" fill="hold">
                                          <p:stCondLst>
                                            <p:cond delay="0"/>
                                          </p:stCondLst>
                                        </p:cTn>
                                        <p:tgtEl>
                                          <p:spTgt spid="233"/>
                                        </p:tgtEl>
                                        <p:attrNameLst>
                                          <p:attrName>style.visibility</p:attrName>
                                        </p:attrNameLst>
                                      </p:cBhvr>
                                      <p:to>
                                        <p:strVal val="visible"/>
                                      </p:to>
                                    </p:set>
                                  </p:childTnLst>
                                </p:cTn>
                              </p:par>
                            </p:childTnLst>
                          </p:cTn>
                        </p:par>
                        <p:par>
                          <p:cTn id="694" fill="hold">
                            <p:stCondLst>
                              <p:cond delay="228000"/>
                            </p:stCondLst>
                            <p:childTnLst>
                              <p:par>
                                <p:cTn id="695" presetID="1" presetClass="entr" presetSubtype="0" fill="hold" grpId="0" nodeType="afterEffect">
                                  <p:stCondLst>
                                    <p:cond delay="1000"/>
                                  </p:stCondLst>
                                  <p:childTnLst>
                                    <p:set>
                                      <p:cBhvr>
                                        <p:cTn id="696" dur="1" fill="hold">
                                          <p:stCondLst>
                                            <p:cond delay="0"/>
                                          </p:stCondLst>
                                        </p:cTn>
                                        <p:tgtEl>
                                          <p:spTgt spid="234"/>
                                        </p:tgtEl>
                                        <p:attrNameLst>
                                          <p:attrName>style.visibility</p:attrName>
                                        </p:attrNameLst>
                                      </p:cBhvr>
                                      <p:to>
                                        <p:strVal val="visible"/>
                                      </p:to>
                                    </p:set>
                                  </p:childTnLst>
                                </p:cTn>
                              </p:par>
                            </p:childTnLst>
                          </p:cTn>
                        </p:par>
                        <p:par>
                          <p:cTn id="697" fill="hold">
                            <p:stCondLst>
                              <p:cond delay="229000"/>
                            </p:stCondLst>
                            <p:childTnLst>
                              <p:par>
                                <p:cTn id="698" presetID="1" presetClass="entr" presetSubtype="0" fill="hold" grpId="0" nodeType="afterEffect">
                                  <p:stCondLst>
                                    <p:cond delay="1000"/>
                                  </p:stCondLst>
                                  <p:childTnLst>
                                    <p:set>
                                      <p:cBhvr>
                                        <p:cTn id="699" dur="1" fill="hold">
                                          <p:stCondLst>
                                            <p:cond delay="0"/>
                                          </p:stCondLst>
                                        </p:cTn>
                                        <p:tgtEl>
                                          <p:spTgt spid="235"/>
                                        </p:tgtEl>
                                        <p:attrNameLst>
                                          <p:attrName>style.visibility</p:attrName>
                                        </p:attrNameLst>
                                      </p:cBhvr>
                                      <p:to>
                                        <p:strVal val="visible"/>
                                      </p:to>
                                    </p:set>
                                  </p:childTnLst>
                                </p:cTn>
                              </p:par>
                            </p:childTnLst>
                          </p:cTn>
                        </p:par>
                        <p:par>
                          <p:cTn id="700" fill="hold">
                            <p:stCondLst>
                              <p:cond delay="230000"/>
                            </p:stCondLst>
                            <p:childTnLst>
                              <p:par>
                                <p:cTn id="701" presetID="1" presetClass="entr" presetSubtype="0" fill="hold" grpId="0" nodeType="afterEffect">
                                  <p:stCondLst>
                                    <p:cond delay="1000"/>
                                  </p:stCondLst>
                                  <p:childTnLst>
                                    <p:set>
                                      <p:cBhvr>
                                        <p:cTn id="702" dur="1" fill="hold">
                                          <p:stCondLst>
                                            <p:cond delay="0"/>
                                          </p:stCondLst>
                                        </p:cTn>
                                        <p:tgtEl>
                                          <p:spTgt spid="236"/>
                                        </p:tgtEl>
                                        <p:attrNameLst>
                                          <p:attrName>style.visibility</p:attrName>
                                        </p:attrNameLst>
                                      </p:cBhvr>
                                      <p:to>
                                        <p:strVal val="visible"/>
                                      </p:to>
                                    </p:set>
                                  </p:childTnLst>
                                </p:cTn>
                              </p:par>
                            </p:childTnLst>
                          </p:cTn>
                        </p:par>
                        <p:par>
                          <p:cTn id="703" fill="hold">
                            <p:stCondLst>
                              <p:cond delay="231000"/>
                            </p:stCondLst>
                            <p:childTnLst>
                              <p:par>
                                <p:cTn id="704" presetID="1" presetClass="entr" presetSubtype="0" fill="hold" grpId="0" nodeType="afterEffect">
                                  <p:stCondLst>
                                    <p:cond delay="1000"/>
                                  </p:stCondLst>
                                  <p:childTnLst>
                                    <p:set>
                                      <p:cBhvr>
                                        <p:cTn id="705" dur="1" fill="hold">
                                          <p:stCondLst>
                                            <p:cond delay="0"/>
                                          </p:stCondLst>
                                        </p:cTn>
                                        <p:tgtEl>
                                          <p:spTgt spid="237"/>
                                        </p:tgtEl>
                                        <p:attrNameLst>
                                          <p:attrName>style.visibility</p:attrName>
                                        </p:attrNameLst>
                                      </p:cBhvr>
                                      <p:to>
                                        <p:strVal val="visible"/>
                                      </p:to>
                                    </p:set>
                                  </p:childTnLst>
                                </p:cTn>
                              </p:par>
                            </p:childTnLst>
                          </p:cTn>
                        </p:par>
                        <p:par>
                          <p:cTn id="706" fill="hold">
                            <p:stCondLst>
                              <p:cond delay="232000"/>
                            </p:stCondLst>
                            <p:childTnLst>
                              <p:par>
                                <p:cTn id="707" presetID="1" presetClass="entr" presetSubtype="0" fill="hold" grpId="0" nodeType="afterEffect">
                                  <p:stCondLst>
                                    <p:cond delay="1000"/>
                                  </p:stCondLst>
                                  <p:childTnLst>
                                    <p:set>
                                      <p:cBhvr>
                                        <p:cTn id="708" dur="1" fill="hold">
                                          <p:stCondLst>
                                            <p:cond delay="0"/>
                                          </p:stCondLst>
                                        </p:cTn>
                                        <p:tgtEl>
                                          <p:spTgt spid="238"/>
                                        </p:tgtEl>
                                        <p:attrNameLst>
                                          <p:attrName>style.visibility</p:attrName>
                                        </p:attrNameLst>
                                      </p:cBhvr>
                                      <p:to>
                                        <p:strVal val="visible"/>
                                      </p:to>
                                    </p:set>
                                  </p:childTnLst>
                                </p:cTn>
                              </p:par>
                            </p:childTnLst>
                          </p:cTn>
                        </p:par>
                        <p:par>
                          <p:cTn id="709" fill="hold">
                            <p:stCondLst>
                              <p:cond delay="233000"/>
                            </p:stCondLst>
                            <p:childTnLst>
                              <p:par>
                                <p:cTn id="710" presetID="1" presetClass="entr" presetSubtype="0" fill="hold" grpId="0" nodeType="afterEffect">
                                  <p:stCondLst>
                                    <p:cond delay="1000"/>
                                  </p:stCondLst>
                                  <p:childTnLst>
                                    <p:set>
                                      <p:cBhvr>
                                        <p:cTn id="711" dur="1" fill="hold">
                                          <p:stCondLst>
                                            <p:cond delay="0"/>
                                          </p:stCondLst>
                                        </p:cTn>
                                        <p:tgtEl>
                                          <p:spTgt spid="239"/>
                                        </p:tgtEl>
                                        <p:attrNameLst>
                                          <p:attrName>style.visibility</p:attrName>
                                        </p:attrNameLst>
                                      </p:cBhvr>
                                      <p:to>
                                        <p:strVal val="visible"/>
                                      </p:to>
                                    </p:set>
                                  </p:childTnLst>
                                </p:cTn>
                              </p:par>
                            </p:childTnLst>
                          </p:cTn>
                        </p:par>
                        <p:par>
                          <p:cTn id="712" fill="hold">
                            <p:stCondLst>
                              <p:cond delay="234000"/>
                            </p:stCondLst>
                            <p:childTnLst>
                              <p:par>
                                <p:cTn id="713" presetID="1" presetClass="entr" presetSubtype="0" fill="hold" grpId="0" nodeType="afterEffect">
                                  <p:stCondLst>
                                    <p:cond delay="1000"/>
                                  </p:stCondLst>
                                  <p:childTnLst>
                                    <p:set>
                                      <p:cBhvr>
                                        <p:cTn id="714" dur="1" fill="hold">
                                          <p:stCondLst>
                                            <p:cond delay="0"/>
                                          </p:stCondLst>
                                        </p:cTn>
                                        <p:tgtEl>
                                          <p:spTgt spid="240"/>
                                        </p:tgtEl>
                                        <p:attrNameLst>
                                          <p:attrName>style.visibility</p:attrName>
                                        </p:attrNameLst>
                                      </p:cBhvr>
                                      <p:to>
                                        <p:strVal val="visible"/>
                                      </p:to>
                                    </p:set>
                                  </p:childTnLst>
                                </p:cTn>
                              </p:par>
                            </p:childTnLst>
                          </p:cTn>
                        </p:par>
                        <p:par>
                          <p:cTn id="715" fill="hold">
                            <p:stCondLst>
                              <p:cond delay="235000"/>
                            </p:stCondLst>
                            <p:childTnLst>
                              <p:par>
                                <p:cTn id="716" presetID="1" presetClass="entr" presetSubtype="0" fill="hold" grpId="0" nodeType="afterEffect">
                                  <p:stCondLst>
                                    <p:cond delay="1000"/>
                                  </p:stCondLst>
                                  <p:childTnLst>
                                    <p:set>
                                      <p:cBhvr>
                                        <p:cTn id="717" dur="1" fill="hold">
                                          <p:stCondLst>
                                            <p:cond delay="0"/>
                                          </p:stCondLst>
                                        </p:cTn>
                                        <p:tgtEl>
                                          <p:spTgt spid="241"/>
                                        </p:tgtEl>
                                        <p:attrNameLst>
                                          <p:attrName>style.visibility</p:attrName>
                                        </p:attrNameLst>
                                      </p:cBhvr>
                                      <p:to>
                                        <p:strVal val="visible"/>
                                      </p:to>
                                    </p:set>
                                  </p:childTnLst>
                                </p:cTn>
                              </p:par>
                            </p:childTnLst>
                          </p:cTn>
                        </p:par>
                        <p:par>
                          <p:cTn id="718" fill="hold">
                            <p:stCondLst>
                              <p:cond delay="236000"/>
                            </p:stCondLst>
                            <p:childTnLst>
                              <p:par>
                                <p:cTn id="719" presetID="1" presetClass="entr" presetSubtype="0" fill="hold" grpId="0" nodeType="afterEffect">
                                  <p:stCondLst>
                                    <p:cond delay="1000"/>
                                  </p:stCondLst>
                                  <p:childTnLst>
                                    <p:set>
                                      <p:cBhvr>
                                        <p:cTn id="720" dur="1" fill="hold">
                                          <p:stCondLst>
                                            <p:cond delay="0"/>
                                          </p:stCondLst>
                                        </p:cTn>
                                        <p:tgtEl>
                                          <p:spTgt spid="242"/>
                                        </p:tgtEl>
                                        <p:attrNameLst>
                                          <p:attrName>style.visibility</p:attrName>
                                        </p:attrNameLst>
                                      </p:cBhvr>
                                      <p:to>
                                        <p:strVal val="visible"/>
                                      </p:to>
                                    </p:set>
                                  </p:childTnLst>
                                </p:cTn>
                              </p:par>
                            </p:childTnLst>
                          </p:cTn>
                        </p:par>
                        <p:par>
                          <p:cTn id="721" fill="hold">
                            <p:stCondLst>
                              <p:cond delay="237000"/>
                            </p:stCondLst>
                            <p:childTnLst>
                              <p:par>
                                <p:cTn id="722" presetID="1" presetClass="entr" presetSubtype="0" fill="hold" grpId="0" nodeType="afterEffect">
                                  <p:stCondLst>
                                    <p:cond delay="1000"/>
                                  </p:stCondLst>
                                  <p:childTnLst>
                                    <p:set>
                                      <p:cBhvr>
                                        <p:cTn id="723" dur="1" fill="hold">
                                          <p:stCondLst>
                                            <p:cond delay="0"/>
                                          </p:stCondLst>
                                        </p:cTn>
                                        <p:tgtEl>
                                          <p:spTgt spid="243"/>
                                        </p:tgtEl>
                                        <p:attrNameLst>
                                          <p:attrName>style.visibility</p:attrName>
                                        </p:attrNameLst>
                                      </p:cBhvr>
                                      <p:to>
                                        <p:strVal val="visible"/>
                                      </p:to>
                                    </p:set>
                                  </p:childTnLst>
                                </p:cTn>
                              </p:par>
                            </p:childTnLst>
                          </p:cTn>
                        </p:par>
                        <p:par>
                          <p:cTn id="724" fill="hold">
                            <p:stCondLst>
                              <p:cond delay="238000"/>
                            </p:stCondLst>
                            <p:childTnLst>
                              <p:par>
                                <p:cTn id="725" presetID="1" presetClass="entr" presetSubtype="0" fill="hold" grpId="0" nodeType="afterEffect">
                                  <p:stCondLst>
                                    <p:cond delay="1000"/>
                                  </p:stCondLst>
                                  <p:childTnLst>
                                    <p:set>
                                      <p:cBhvr>
                                        <p:cTn id="726" dur="1" fill="hold">
                                          <p:stCondLst>
                                            <p:cond delay="0"/>
                                          </p:stCondLst>
                                        </p:cTn>
                                        <p:tgtEl>
                                          <p:spTgt spid="244"/>
                                        </p:tgtEl>
                                        <p:attrNameLst>
                                          <p:attrName>style.visibility</p:attrName>
                                        </p:attrNameLst>
                                      </p:cBhvr>
                                      <p:to>
                                        <p:strVal val="visible"/>
                                      </p:to>
                                    </p:set>
                                  </p:childTnLst>
                                </p:cTn>
                              </p:par>
                            </p:childTnLst>
                          </p:cTn>
                        </p:par>
                        <p:par>
                          <p:cTn id="727" fill="hold">
                            <p:stCondLst>
                              <p:cond delay="239000"/>
                            </p:stCondLst>
                            <p:childTnLst>
                              <p:par>
                                <p:cTn id="728" presetID="1" presetClass="entr" presetSubtype="0" fill="hold" grpId="0" nodeType="afterEffect">
                                  <p:stCondLst>
                                    <p:cond delay="1000"/>
                                  </p:stCondLst>
                                  <p:childTnLst>
                                    <p:set>
                                      <p:cBhvr>
                                        <p:cTn id="729" dur="1" fill="hold">
                                          <p:stCondLst>
                                            <p:cond delay="0"/>
                                          </p:stCondLst>
                                        </p:cTn>
                                        <p:tgtEl>
                                          <p:spTgt spid="245"/>
                                        </p:tgtEl>
                                        <p:attrNameLst>
                                          <p:attrName>style.visibility</p:attrName>
                                        </p:attrNameLst>
                                      </p:cBhvr>
                                      <p:to>
                                        <p:strVal val="visible"/>
                                      </p:to>
                                    </p:set>
                                  </p:childTnLst>
                                </p:cTn>
                              </p:par>
                            </p:childTnLst>
                          </p:cTn>
                        </p:par>
                        <p:par>
                          <p:cTn id="730" fill="hold">
                            <p:stCondLst>
                              <p:cond delay="240000"/>
                            </p:stCondLst>
                            <p:childTnLst>
                              <p:par>
                                <p:cTn id="731" presetID="1" presetClass="entr" presetSubtype="0" fill="hold" grpId="0" nodeType="afterEffect">
                                  <p:stCondLst>
                                    <p:cond delay="1000"/>
                                  </p:stCondLst>
                                  <p:childTnLst>
                                    <p:set>
                                      <p:cBhvr>
                                        <p:cTn id="732" dur="1" fill="hold">
                                          <p:stCondLst>
                                            <p:cond delay="0"/>
                                          </p:stCondLst>
                                        </p:cTn>
                                        <p:tgtEl>
                                          <p:spTgt spid="246"/>
                                        </p:tgtEl>
                                        <p:attrNameLst>
                                          <p:attrName>style.visibility</p:attrName>
                                        </p:attrNameLst>
                                      </p:cBhvr>
                                      <p:to>
                                        <p:strVal val="visible"/>
                                      </p:to>
                                    </p:set>
                                  </p:childTnLst>
                                </p:cTn>
                              </p:par>
                            </p:childTnLst>
                          </p:cTn>
                        </p:par>
                        <p:par>
                          <p:cTn id="733" fill="hold">
                            <p:stCondLst>
                              <p:cond delay="241000"/>
                            </p:stCondLst>
                            <p:childTnLst>
                              <p:par>
                                <p:cTn id="734" presetID="1" presetClass="entr" presetSubtype="0" fill="hold" grpId="0" nodeType="afterEffect">
                                  <p:stCondLst>
                                    <p:cond delay="1000"/>
                                  </p:stCondLst>
                                  <p:childTnLst>
                                    <p:set>
                                      <p:cBhvr>
                                        <p:cTn id="735" dur="1" fill="hold">
                                          <p:stCondLst>
                                            <p:cond delay="0"/>
                                          </p:stCondLst>
                                        </p:cTn>
                                        <p:tgtEl>
                                          <p:spTgt spid="247"/>
                                        </p:tgtEl>
                                        <p:attrNameLst>
                                          <p:attrName>style.visibility</p:attrName>
                                        </p:attrNameLst>
                                      </p:cBhvr>
                                      <p:to>
                                        <p:strVal val="visible"/>
                                      </p:to>
                                    </p:set>
                                  </p:childTnLst>
                                </p:cTn>
                              </p:par>
                            </p:childTnLst>
                          </p:cTn>
                        </p:par>
                        <p:par>
                          <p:cTn id="736" fill="hold">
                            <p:stCondLst>
                              <p:cond delay="242000"/>
                            </p:stCondLst>
                            <p:childTnLst>
                              <p:par>
                                <p:cTn id="737" presetID="1" presetClass="entr" presetSubtype="0" fill="hold" grpId="0" nodeType="afterEffect">
                                  <p:stCondLst>
                                    <p:cond delay="1000"/>
                                  </p:stCondLst>
                                  <p:childTnLst>
                                    <p:set>
                                      <p:cBhvr>
                                        <p:cTn id="738" dur="1" fill="hold">
                                          <p:stCondLst>
                                            <p:cond delay="0"/>
                                          </p:stCondLst>
                                        </p:cTn>
                                        <p:tgtEl>
                                          <p:spTgt spid="248"/>
                                        </p:tgtEl>
                                        <p:attrNameLst>
                                          <p:attrName>style.visibility</p:attrName>
                                        </p:attrNameLst>
                                      </p:cBhvr>
                                      <p:to>
                                        <p:strVal val="visible"/>
                                      </p:to>
                                    </p:set>
                                  </p:childTnLst>
                                </p:cTn>
                              </p:par>
                            </p:childTnLst>
                          </p:cTn>
                        </p:par>
                        <p:par>
                          <p:cTn id="739" fill="hold">
                            <p:stCondLst>
                              <p:cond delay="243000"/>
                            </p:stCondLst>
                            <p:childTnLst>
                              <p:par>
                                <p:cTn id="740" presetID="1" presetClass="entr" presetSubtype="0" fill="hold" grpId="0" nodeType="afterEffect">
                                  <p:stCondLst>
                                    <p:cond delay="1000"/>
                                  </p:stCondLst>
                                  <p:childTnLst>
                                    <p:set>
                                      <p:cBhvr>
                                        <p:cTn id="741" dur="1" fill="hold">
                                          <p:stCondLst>
                                            <p:cond delay="0"/>
                                          </p:stCondLst>
                                        </p:cTn>
                                        <p:tgtEl>
                                          <p:spTgt spid="249"/>
                                        </p:tgtEl>
                                        <p:attrNameLst>
                                          <p:attrName>style.visibility</p:attrName>
                                        </p:attrNameLst>
                                      </p:cBhvr>
                                      <p:to>
                                        <p:strVal val="visible"/>
                                      </p:to>
                                    </p:set>
                                  </p:childTnLst>
                                </p:cTn>
                              </p:par>
                            </p:childTnLst>
                          </p:cTn>
                        </p:par>
                        <p:par>
                          <p:cTn id="742" fill="hold">
                            <p:stCondLst>
                              <p:cond delay="244000"/>
                            </p:stCondLst>
                            <p:childTnLst>
                              <p:par>
                                <p:cTn id="743" presetID="1" presetClass="entr" presetSubtype="0" fill="hold" grpId="0" nodeType="afterEffect">
                                  <p:stCondLst>
                                    <p:cond delay="1000"/>
                                  </p:stCondLst>
                                  <p:childTnLst>
                                    <p:set>
                                      <p:cBhvr>
                                        <p:cTn id="744" dur="1" fill="hold">
                                          <p:stCondLst>
                                            <p:cond delay="0"/>
                                          </p:stCondLst>
                                        </p:cTn>
                                        <p:tgtEl>
                                          <p:spTgt spid="250"/>
                                        </p:tgtEl>
                                        <p:attrNameLst>
                                          <p:attrName>style.visibility</p:attrName>
                                        </p:attrNameLst>
                                      </p:cBhvr>
                                      <p:to>
                                        <p:strVal val="visible"/>
                                      </p:to>
                                    </p:set>
                                  </p:childTnLst>
                                </p:cTn>
                              </p:par>
                            </p:childTnLst>
                          </p:cTn>
                        </p:par>
                        <p:par>
                          <p:cTn id="745" fill="hold">
                            <p:stCondLst>
                              <p:cond delay="245000"/>
                            </p:stCondLst>
                            <p:childTnLst>
                              <p:par>
                                <p:cTn id="746" presetID="1" presetClass="entr" presetSubtype="0" fill="hold" grpId="0" nodeType="afterEffect">
                                  <p:stCondLst>
                                    <p:cond delay="1000"/>
                                  </p:stCondLst>
                                  <p:childTnLst>
                                    <p:set>
                                      <p:cBhvr>
                                        <p:cTn id="747" dur="1" fill="hold">
                                          <p:stCondLst>
                                            <p:cond delay="0"/>
                                          </p:stCondLst>
                                        </p:cTn>
                                        <p:tgtEl>
                                          <p:spTgt spid="251"/>
                                        </p:tgtEl>
                                        <p:attrNameLst>
                                          <p:attrName>style.visibility</p:attrName>
                                        </p:attrNameLst>
                                      </p:cBhvr>
                                      <p:to>
                                        <p:strVal val="visible"/>
                                      </p:to>
                                    </p:set>
                                  </p:childTnLst>
                                </p:cTn>
                              </p:par>
                            </p:childTnLst>
                          </p:cTn>
                        </p:par>
                        <p:par>
                          <p:cTn id="748" fill="hold">
                            <p:stCondLst>
                              <p:cond delay="246000"/>
                            </p:stCondLst>
                            <p:childTnLst>
                              <p:par>
                                <p:cTn id="749" presetID="1" presetClass="entr" presetSubtype="0" fill="hold" grpId="0" nodeType="afterEffect">
                                  <p:stCondLst>
                                    <p:cond delay="1000"/>
                                  </p:stCondLst>
                                  <p:childTnLst>
                                    <p:set>
                                      <p:cBhvr>
                                        <p:cTn id="750" dur="1" fill="hold">
                                          <p:stCondLst>
                                            <p:cond delay="0"/>
                                          </p:stCondLst>
                                        </p:cTn>
                                        <p:tgtEl>
                                          <p:spTgt spid="252"/>
                                        </p:tgtEl>
                                        <p:attrNameLst>
                                          <p:attrName>style.visibility</p:attrName>
                                        </p:attrNameLst>
                                      </p:cBhvr>
                                      <p:to>
                                        <p:strVal val="visible"/>
                                      </p:to>
                                    </p:set>
                                  </p:childTnLst>
                                </p:cTn>
                              </p:par>
                            </p:childTnLst>
                          </p:cTn>
                        </p:par>
                        <p:par>
                          <p:cTn id="751" fill="hold">
                            <p:stCondLst>
                              <p:cond delay="247000"/>
                            </p:stCondLst>
                            <p:childTnLst>
                              <p:par>
                                <p:cTn id="752" presetID="1" presetClass="entr" presetSubtype="0" fill="hold" grpId="0" nodeType="afterEffect">
                                  <p:stCondLst>
                                    <p:cond delay="1000"/>
                                  </p:stCondLst>
                                  <p:childTnLst>
                                    <p:set>
                                      <p:cBhvr>
                                        <p:cTn id="753" dur="1" fill="hold">
                                          <p:stCondLst>
                                            <p:cond delay="0"/>
                                          </p:stCondLst>
                                        </p:cTn>
                                        <p:tgtEl>
                                          <p:spTgt spid="253"/>
                                        </p:tgtEl>
                                        <p:attrNameLst>
                                          <p:attrName>style.visibility</p:attrName>
                                        </p:attrNameLst>
                                      </p:cBhvr>
                                      <p:to>
                                        <p:strVal val="visible"/>
                                      </p:to>
                                    </p:set>
                                  </p:childTnLst>
                                </p:cTn>
                              </p:par>
                            </p:childTnLst>
                          </p:cTn>
                        </p:par>
                        <p:par>
                          <p:cTn id="754" fill="hold">
                            <p:stCondLst>
                              <p:cond delay="248000"/>
                            </p:stCondLst>
                            <p:childTnLst>
                              <p:par>
                                <p:cTn id="755" presetID="1" presetClass="entr" presetSubtype="0" fill="hold" grpId="0" nodeType="afterEffect">
                                  <p:stCondLst>
                                    <p:cond delay="1000"/>
                                  </p:stCondLst>
                                  <p:childTnLst>
                                    <p:set>
                                      <p:cBhvr>
                                        <p:cTn id="756" dur="1" fill="hold">
                                          <p:stCondLst>
                                            <p:cond delay="0"/>
                                          </p:stCondLst>
                                        </p:cTn>
                                        <p:tgtEl>
                                          <p:spTgt spid="254"/>
                                        </p:tgtEl>
                                        <p:attrNameLst>
                                          <p:attrName>style.visibility</p:attrName>
                                        </p:attrNameLst>
                                      </p:cBhvr>
                                      <p:to>
                                        <p:strVal val="visible"/>
                                      </p:to>
                                    </p:set>
                                  </p:childTnLst>
                                </p:cTn>
                              </p:par>
                            </p:childTnLst>
                          </p:cTn>
                        </p:par>
                        <p:par>
                          <p:cTn id="757" fill="hold">
                            <p:stCondLst>
                              <p:cond delay="249000"/>
                            </p:stCondLst>
                            <p:childTnLst>
                              <p:par>
                                <p:cTn id="758" presetID="1" presetClass="entr" presetSubtype="0" fill="hold" grpId="0" nodeType="afterEffect">
                                  <p:stCondLst>
                                    <p:cond delay="1000"/>
                                  </p:stCondLst>
                                  <p:childTnLst>
                                    <p:set>
                                      <p:cBhvr>
                                        <p:cTn id="759" dur="1" fill="hold">
                                          <p:stCondLst>
                                            <p:cond delay="0"/>
                                          </p:stCondLst>
                                        </p:cTn>
                                        <p:tgtEl>
                                          <p:spTgt spid="255"/>
                                        </p:tgtEl>
                                        <p:attrNameLst>
                                          <p:attrName>style.visibility</p:attrName>
                                        </p:attrNameLst>
                                      </p:cBhvr>
                                      <p:to>
                                        <p:strVal val="visible"/>
                                      </p:to>
                                    </p:set>
                                  </p:childTnLst>
                                </p:cTn>
                              </p:par>
                            </p:childTnLst>
                          </p:cTn>
                        </p:par>
                        <p:par>
                          <p:cTn id="760" fill="hold">
                            <p:stCondLst>
                              <p:cond delay="250000"/>
                            </p:stCondLst>
                            <p:childTnLst>
                              <p:par>
                                <p:cTn id="761" presetID="1" presetClass="entr" presetSubtype="0" fill="hold" grpId="0" nodeType="afterEffect">
                                  <p:stCondLst>
                                    <p:cond delay="1000"/>
                                  </p:stCondLst>
                                  <p:childTnLst>
                                    <p:set>
                                      <p:cBhvr>
                                        <p:cTn id="762" dur="1" fill="hold">
                                          <p:stCondLst>
                                            <p:cond delay="0"/>
                                          </p:stCondLst>
                                        </p:cTn>
                                        <p:tgtEl>
                                          <p:spTgt spid="256"/>
                                        </p:tgtEl>
                                        <p:attrNameLst>
                                          <p:attrName>style.visibility</p:attrName>
                                        </p:attrNameLst>
                                      </p:cBhvr>
                                      <p:to>
                                        <p:strVal val="visible"/>
                                      </p:to>
                                    </p:set>
                                  </p:childTnLst>
                                </p:cTn>
                              </p:par>
                            </p:childTnLst>
                          </p:cTn>
                        </p:par>
                        <p:par>
                          <p:cTn id="763" fill="hold">
                            <p:stCondLst>
                              <p:cond delay="251000"/>
                            </p:stCondLst>
                            <p:childTnLst>
                              <p:par>
                                <p:cTn id="764" presetID="1" presetClass="entr" presetSubtype="0" fill="hold" grpId="0" nodeType="afterEffect">
                                  <p:stCondLst>
                                    <p:cond delay="1000"/>
                                  </p:stCondLst>
                                  <p:childTnLst>
                                    <p:set>
                                      <p:cBhvr>
                                        <p:cTn id="765" dur="1" fill="hold">
                                          <p:stCondLst>
                                            <p:cond delay="0"/>
                                          </p:stCondLst>
                                        </p:cTn>
                                        <p:tgtEl>
                                          <p:spTgt spid="257"/>
                                        </p:tgtEl>
                                        <p:attrNameLst>
                                          <p:attrName>style.visibility</p:attrName>
                                        </p:attrNameLst>
                                      </p:cBhvr>
                                      <p:to>
                                        <p:strVal val="visible"/>
                                      </p:to>
                                    </p:set>
                                  </p:childTnLst>
                                </p:cTn>
                              </p:par>
                            </p:childTnLst>
                          </p:cTn>
                        </p:par>
                        <p:par>
                          <p:cTn id="766" fill="hold">
                            <p:stCondLst>
                              <p:cond delay="252000"/>
                            </p:stCondLst>
                            <p:childTnLst>
                              <p:par>
                                <p:cTn id="767" presetID="1" presetClass="entr" presetSubtype="0" fill="hold" grpId="0" nodeType="afterEffect">
                                  <p:stCondLst>
                                    <p:cond delay="1000"/>
                                  </p:stCondLst>
                                  <p:childTnLst>
                                    <p:set>
                                      <p:cBhvr>
                                        <p:cTn id="768" dur="1" fill="hold">
                                          <p:stCondLst>
                                            <p:cond delay="0"/>
                                          </p:stCondLst>
                                        </p:cTn>
                                        <p:tgtEl>
                                          <p:spTgt spid="258"/>
                                        </p:tgtEl>
                                        <p:attrNameLst>
                                          <p:attrName>style.visibility</p:attrName>
                                        </p:attrNameLst>
                                      </p:cBhvr>
                                      <p:to>
                                        <p:strVal val="visible"/>
                                      </p:to>
                                    </p:set>
                                  </p:childTnLst>
                                </p:cTn>
                              </p:par>
                            </p:childTnLst>
                          </p:cTn>
                        </p:par>
                        <p:par>
                          <p:cTn id="769" fill="hold">
                            <p:stCondLst>
                              <p:cond delay="253000"/>
                            </p:stCondLst>
                            <p:childTnLst>
                              <p:par>
                                <p:cTn id="770" presetID="1" presetClass="entr" presetSubtype="0" fill="hold" grpId="0" nodeType="afterEffect">
                                  <p:stCondLst>
                                    <p:cond delay="1000"/>
                                  </p:stCondLst>
                                  <p:childTnLst>
                                    <p:set>
                                      <p:cBhvr>
                                        <p:cTn id="771" dur="1" fill="hold">
                                          <p:stCondLst>
                                            <p:cond delay="0"/>
                                          </p:stCondLst>
                                        </p:cTn>
                                        <p:tgtEl>
                                          <p:spTgt spid="259"/>
                                        </p:tgtEl>
                                        <p:attrNameLst>
                                          <p:attrName>style.visibility</p:attrName>
                                        </p:attrNameLst>
                                      </p:cBhvr>
                                      <p:to>
                                        <p:strVal val="visible"/>
                                      </p:to>
                                    </p:set>
                                  </p:childTnLst>
                                </p:cTn>
                              </p:par>
                            </p:childTnLst>
                          </p:cTn>
                        </p:par>
                        <p:par>
                          <p:cTn id="772" fill="hold">
                            <p:stCondLst>
                              <p:cond delay="254000"/>
                            </p:stCondLst>
                            <p:childTnLst>
                              <p:par>
                                <p:cTn id="773" presetID="1" presetClass="entr" presetSubtype="0" fill="hold" grpId="0" nodeType="afterEffect">
                                  <p:stCondLst>
                                    <p:cond delay="1000"/>
                                  </p:stCondLst>
                                  <p:childTnLst>
                                    <p:set>
                                      <p:cBhvr>
                                        <p:cTn id="774" dur="1" fill="hold">
                                          <p:stCondLst>
                                            <p:cond delay="0"/>
                                          </p:stCondLst>
                                        </p:cTn>
                                        <p:tgtEl>
                                          <p:spTgt spid="260"/>
                                        </p:tgtEl>
                                        <p:attrNameLst>
                                          <p:attrName>style.visibility</p:attrName>
                                        </p:attrNameLst>
                                      </p:cBhvr>
                                      <p:to>
                                        <p:strVal val="visible"/>
                                      </p:to>
                                    </p:set>
                                  </p:childTnLst>
                                </p:cTn>
                              </p:par>
                            </p:childTnLst>
                          </p:cTn>
                        </p:par>
                        <p:par>
                          <p:cTn id="775" fill="hold">
                            <p:stCondLst>
                              <p:cond delay="255000"/>
                            </p:stCondLst>
                            <p:childTnLst>
                              <p:par>
                                <p:cTn id="776" presetID="1" presetClass="entr" presetSubtype="0" fill="hold" grpId="0" nodeType="afterEffect">
                                  <p:stCondLst>
                                    <p:cond delay="1000"/>
                                  </p:stCondLst>
                                  <p:childTnLst>
                                    <p:set>
                                      <p:cBhvr>
                                        <p:cTn id="777" dur="1" fill="hold">
                                          <p:stCondLst>
                                            <p:cond delay="0"/>
                                          </p:stCondLst>
                                        </p:cTn>
                                        <p:tgtEl>
                                          <p:spTgt spid="261"/>
                                        </p:tgtEl>
                                        <p:attrNameLst>
                                          <p:attrName>style.visibility</p:attrName>
                                        </p:attrNameLst>
                                      </p:cBhvr>
                                      <p:to>
                                        <p:strVal val="visible"/>
                                      </p:to>
                                    </p:set>
                                  </p:childTnLst>
                                </p:cTn>
                              </p:par>
                            </p:childTnLst>
                          </p:cTn>
                        </p:par>
                        <p:par>
                          <p:cTn id="778" fill="hold">
                            <p:stCondLst>
                              <p:cond delay="256000"/>
                            </p:stCondLst>
                            <p:childTnLst>
                              <p:par>
                                <p:cTn id="779" presetID="1" presetClass="entr" presetSubtype="0" fill="hold" grpId="0" nodeType="afterEffect">
                                  <p:stCondLst>
                                    <p:cond delay="1000"/>
                                  </p:stCondLst>
                                  <p:childTnLst>
                                    <p:set>
                                      <p:cBhvr>
                                        <p:cTn id="780" dur="1" fill="hold">
                                          <p:stCondLst>
                                            <p:cond delay="0"/>
                                          </p:stCondLst>
                                        </p:cTn>
                                        <p:tgtEl>
                                          <p:spTgt spid="262"/>
                                        </p:tgtEl>
                                        <p:attrNameLst>
                                          <p:attrName>style.visibility</p:attrName>
                                        </p:attrNameLst>
                                      </p:cBhvr>
                                      <p:to>
                                        <p:strVal val="visible"/>
                                      </p:to>
                                    </p:set>
                                  </p:childTnLst>
                                </p:cTn>
                              </p:par>
                            </p:childTnLst>
                          </p:cTn>
                        </p:par>
                        <p:par>
                          <p:cTn id="781" fill="hold">
                            <p:stCondLst>
                              <p:cond delay="257000"/>
                            </p:stCondLst>
                            <p:childTnLst>
                              <p:par>
                                <p:cTn id="782" presetID="1" presetClass="entr" presetSubtype="0" fill="hold" grpId="0" nodeType="afterEffect">
                                  <p:stCondLst>
                                    <p:cond delay="1000"/>
                                  </p:stCondLst>
                                  <p:childTnLst>
                                    <p:set>
                                      <p:cBhvr>
                                        <p:cTn id="783" dur="1" fill="hold">
                                          <p:stCondLst>
                                            <p:cond delay="0"/>
                                          </p:stCondLst>
                                        </p:cTn>
                                        <p:tgtEl>
                                          <p:spTgt spid="263"/>
                                        </p:tgtEl>
                                        <p:attrNameLst>
                                          <p:attrName>style.visibility</p:attrName>
                                        </p:attrNameLst>
                                      </p:cBhvr>
                                      <p:to>
                                        <p:strVal val="visible"/>
                                      </p:to>
                                    </p:set>
                                  </p:childTnLst>
                                </p:cTn>
                              </p:par>
                            </p:childTnLst>
                          </p:cTn>
                        </p:par>
                        <p:par>
                          <p:cTn id="784" fill="hold">
                            <p:stCondLst>
                              <p:cond delay="258000"/>
                            </p:stCondLst>
                            <p:childTnLst>
                              <p:par>
                                <p:cTn id="785" presetID="1" presetClass="entr" presetSubtype="0" fill="hold" grpId="0" nodeType="afterEffect">
                                  <p:stCondLst>
                                    <p:cond delay="1000"/>
                                  </p:stCondLst>
                                  <p:childTnLst>
                                    <p:set>
                                      <p:cBhvr>
                                        <p:cTn id="786" dur="1" fill="hold">
                                          <p:stCondLst>
                                            <p:cond delay="0"/>
                                          </p:stCondLst>
                                        </p:cTn>
                                        <p:tgtEl>
                                          <p:spTgt spid="264"/>
                                        </p:tgtEl>
                                        <p:attrNameLst>
                                          <p:attrName>style.visibility</p:attrName>
                                        </p:attrNameLst>
                                      </p:cBhvr>
                                      <p:to>
                                        <p:strVal val="visible"/>
                                      </p:to>
                                    </p:set>
                                  </p:childTnLst>
                                </p:cTn>
                              </p:par>
                            </p:childTnLst>
                          </p:cTn>
                        </p:par>
                        <p:par>
                          <p:cTn id="787" fill="hold">
                            <p:stCondLst>
                              <p:cond delay="259000"/>
                            </p:stCondLst>
                            <p:childTnLst>
                              <p:par>
                                <p:cTn id="788" presetID="1" presetClass="entr" presetSubtype="0" fill="hold" grpId="0" nodeType="afterEffect">
                                  <p:stCondLst>
                                    <p:cond delay="1000"/>
                                  </p:stCondLst>
                                  <p:childTnLst>
                                    <p:set>
                                      <p:cBhvr>
                                        <p:cTn id="789" dur="1" fill="hold">
                                          <p:stCondLst>
                                            <p:cond delay="0"/>
                                          </p:stCondLst>
                                        </p:cTn>
                                        <p:tgtEl>
                                          <p:spTgt spid="265"/>
                                        </p:tgtEl>
                                        <p:attrNameLst>
                                          <p:attrName>style.visibility</p:attrName>
                                        </p:attrNameLst>
                                      </p:cBhvr>
                                      <p:to>
                                        <p:strVal val="visible"/>
                                      </p:to>
                                    </p:set>
                                  </p:childTnLst>
                                </p:cTn>
                              </p:par>
                            </p:childTnLst>
                          </p:cTn>
                        </p:par>
                        <p:par>
                          <p:cTn id="790" fill="hold">
                            <p:stCondLst>
                              <p:cond delay="260000"/>
                            </p:stCondLst>
                            <p:childTnLst>
                              <p:par>
                                <p:cTn id="791" presetID="1" presetClass="entr" presetSubtype="0" fill="hold" grpId="0" nodeType="afterEffect">
                                  <p:stCondLst>
                                    <p:cond delay="1000"/>
                                  </p:stCondLst>
                                  <p:childTnLst>
                                    <p:set>
                                      <p:cBhvr>
                                        <p:cTn id="792" dur="1" fill="hold">
                                          <p:stCondLst>
                                            <p:cond delay="0"/>
                                          </p:stCondLst>
                                        </p:cTn>
                                        <p:tgtEl>
                                          <p:spTgt spid="266"/>
                                        </p:tgtEl>
                                        <p:attrNameLst>
                                          <p:attrName>style.visibility</p:attrName>
                                        </p:attrNameLst>
                                      </p:cBhvr>
                                      <p:to>
                                        <p:strVal val="visible"/>
                                      </p:to>
                                    </p:set>
                                  </p:childTnLst>
                                </p:cTn>
                              </p:par>
                            </p:childTnLst>
                          </p:cTn>
                        </p:par>
                        <p:par>
                          <p:cTn id="793" fill="hold">
                            <p:stCondLst>
                              <p:cond delay="261000"/>
                            </p:stCondLst>
                            <p:childTnLst>
                              <p:par>
                                <p:cTn id="794" presetID="1" presetClass="entr" presetSubtype="0" fill="hold" grpId="0" nodeType="afterEffect">
                                  <p:stCondLst>
                                    <p:cond delay="1000"/>
                                  </p:stCondLst>
                                  <p:childTnLst>
                                    <p:set>
                                      <p:cBhvr>
                                        <p:cTn id="795" dur="1" fill="hold">
                                          <p:stCondLst>
                                            <p:cond delay="0"/>
                                          </p:stCondLst>
                                        </p:cTn>
                                        <p:tgtEl>
                                          <p:spTgt spid="267"/>
                                        </p:tgtEl>
                                        <p:attrNameLst>
                                          <p:attrName>style.visibility</p:attrName>
                                        </p:attrNameLst>
                                      </p:cBhvr>
                                      <p:to>
                                        <p:strVal val="visible"/>
                                      </p:to>
                                    </p:set>
                                  </p:childTnLst>
                                </p:cTn>
                              </p:par>
                            </p:childTnLst>
                          </p:cTn>
                        </p:par>
                        <p:par>
                          <p:cTn id="796" fill="hold">
                            <p:stCondLst>
                              <p:cond delay="262000"/>
                            </p:stCondLst>
                            <p:childTnLst>
                              <p:par>
                                <p:cTn id="797" presetID="1" presetClass="entr" presetSubtype="0" fill="hold" grpId="0" nodeType="afterEffect">
                                  <p:stCondLst>
                                    <p:cond delay="1000"/>
                                  </p:stCondLst>
                                  <p:childTnLst>
                                    <p:set>
                                      <p:cBhvr>
                                        <p:cTn id="798" dur="1" fill="hold">
                                          <p:stCondLst>
                                            <p:cond delay="0"/>
                                          </p:stCondLst>
                                        </p:cTn>
                                        <p:tgtEl>
                                          <p:spTgt spid="268"/>
                                        </p:tgtEl>
                                        <p:attrNameLst>
                                          <p:attrName>style.visibility</p:attrName>
                                        </p:attrNameLst>
                                      </p:cBhvr>
                                      <p:to>
                                        <p:strVal val="visible"/>
                                      </p:to>
                                    </p:set>
                                  </p:childTnLst>
                                </p:cTn>
                              </p:par>
                            </p:childTnLst>
                          </p:cTn>
                        </p:par>
                        <p:par>
                          <p:cTn id="799" fill="hold">
                            <p:stCondLst>
                              <p:cond delay="263000"/>
                            </p:stCondLst>
                            <p:childTnLst>
                              <p:par>
                                <p:cTn id="800" presetID="1" presetClass="entr" presetSubtype="0" fill="hold" grpId="0" nodeType="afterEffect">
                                  <p:stCondLst>
                                    <p:cond delay="1000"/>
                                  </p:stCondLst>
                                  <p:childTnLst>
                                    <p:set>
                                      <p:cBhvr>
                                        <p:cTn id="801" dur="1" fill="hold">
                                          <p:stCondLst>
                                            <p:cond delay="0"/>
                                          </p:stCondLst>
                                        </p:cTn>
                                        <p:tgtEl>
                                          <p:spTgt spid="269"/>
                                        </p:tgtEl>
                                        <p:attrNameLst>
                                          <p:attrName>style.visibility</p:attrName>
                                        </p:attrNameLst>
                                      </p:cBhvr>
                                      <p:to>
                                        <p:strVal val="visible"/>
                                      </p:to>
                                    </p:set>
                                  </p:childTnLst>
                                </p:cTn>
                              </p:par>
                            </p:childTnLst>
                          </p:cTn>
                        </p:par>
                        <p:par>
                          <p:cTn id="802" fill="hold">
                            <p:stCondLst>
                              <p:cond delay="264000"/>
                            </p:stCondLst>
                            <p:childTnLst>
                              <p:par>
                                <p:cTn id="803" presetID="1" presetClass="entr" presetSubtype="0" fill="hold" grpId="0" nodeType="afterEffect">
                                  <p:stCondLst>
                                    <p:cond delay="1000"/>
                                  </p:stCondLst>
                                  <p:childTnLst>
                                    <p:set>
                                      <p:cBhvr>
                                        <p:cTn id="804" dur="1" fill="hold">
                                          <p:stCondLst>
                                            <p:cond delay="0"/>
                                          </p:stCondLst>
                                        </p:cTn>
                                        <p:tgtEl>
                                          <p:spTgt spid="270"/>
                                        </p:tgtEl>
                                        <p:attrNameLst>
                                          <p:attrName>style.visibility</p:attrName>
                                        </p:attrNameLst>
                                      </p:cBhvr>
                                      <p:to>
                                        <p:strVal val="visible"/>
                                      </p:to>
                                    </p:set>
                                  </p:childTnLst>
                                </p:cTn>
                              </p:par>
                            </p:childTnLst>
                          </p:cTn>
                        </p:par>
                        <p:par>
                          <p:cTn id="805" fill="hold">
                            <p:stCondLst>
                              <p:cond delay="265000"/>
                            </p:stCondLst>
                            <p:childTnLst>
                              <p:par>
                                <p:cTn id="806" presetID="1" presetClass="entr" presetSubtype="0" fill="hold" grpId="0" nodeType="afterEffect">
                                  <p:stCondLst>
                                    <p:cond delay="1000"/>
                                  </p:stCondLst>
                                  <p:childTnLst>
                                    <p:set>
                                      <p:cBhvr>
                                        <p:cTn id="807" dur="1" fill="hold">
                                          <p:stCondLst>
                                            <p:cond delay="0"/>
                                          </p:stCondLst>
                                        </p:cTn>
                                        <p:tgtEl>
                                          <p:spTgt spid="271"/>
                                        </p:tgtEl>
                                        <p:attrNameLst>
                                          <p:attrName>style.visibility</p:attrName>
                                        </p:attrNameLst>
                                      </p:cBhvr>
                                      <p:to>
                                        <p:strVal val="visible"/>
                                      </p:to>
                                    </p:set>
                                  </p:childTnLst>
                                </p:cTn>
                              </p:par>
                            </p:childTnLst>
                          </p:cTn>
                        </p:par>
                        <p:par>
                          <p:cTn id="808" fill="hold">
                            <p:stCondLst>
                              <p:cond delay="266000"/>
                            </p:stCondLst>
                            <p:childTnLst>
                              <p:par>
                                <p:cTn id="809" presetID="1" presetClass="entr" presetSubtype="0" fill="hold" grpId="0" nodeType="afterEffect">
                                  <p:stCondLst>
                                    <p:cond delay="1000"/>
                                  </p:stCondLst>
                                  <p:childTnLst>
                                    <p:set>
                                      <p:cBhvr>
                                        <p:cTn id="810" dur="1" fill="hold">
                                          <p:stCondLst>
                                            <p:cond delay="0"/>
                                          </p:stCondLst>
                                        </p:cTn>
                                        <p:tgtEl>
                                          <p:spTgt spid="272"/>
                                        </p:tgtEl>
                                        <p:attrNameLst>
                                          <p:attrName>style.visibility</p:attrName>
                                        </p:attrNameLst>
                                      </p:cBhvr>
                                      <p:to>
                                        <p:strVal val="visible"/>
                                      </p:to>
                                    </p:set>
                                  </p:childTnLst>
                                </p:cTn>
                              </p:par>
                            </p:childTnLst>
                          </p:cTn>
                        </p:par>
                        <p:par>
                          <p:cTn id="811" fill="hold">
                            <p:stCondLst>
                              <p:cond delay="267000"/>
                            </p:stCondLst>
                            <p:childTnLst>
                              <p:par>
                                <p:cTn id="812" presetID="1" presetClass="entr" presetSubtype="0" fill="hold" grpId="0" nodeType="afterEffect">
                                  <p:stCondLst>
                                    <p:cond delay="1000"/>
                                  </p:stCondLst>
                                  <p:childTnLst>
                                    <p:set>
                                      <p:cBhvr>
                                        <p:cTn id="813" dur="1" fill="hold">
                                          <p:stCondLst>
                                            <p:cond delay="0"/>
                                          </p:stCondLst>
                                        </p:cTn>
                                        <p:tgtEl>
                                          <p:spTgt spid="273"/>
                                        </p:tgtEl>
                                        <p:attrNameLst>
                                          <p:attrName>style.visibility</p:attrName>
                                        </p:attrNameLst>
                                      </p:cBhvr>
                                      <p:to>
                                        <p:strVal val="visible"/>
                                      </p:to>
                                    </p:set>
                                  </p:childTnLst>
                                </p:cTn>
                              </p:par>
                            </p:childTnLst>
                          </p:cTn>
                        </p:par>
                        <p:par>
                          <p:cTn id="814" fill="hold">
                            <p:stCondLst>
                              <p:cond delay="268000"/>
                            </p:stCondLst>
                            <p:childTnLst>
                              <p:par>
                                <p:cTn id="815" presetID="1" presetClass="entr" presetSubtype="0" fill="hold" grpId="0" nodeType="afterEffect">
                                  <p:stCondLst>
                                    <p:cond delay="1000"/>
                                  </p:stCondLst>
                                  <p:childTnLst>
                                    <p:set>
                                      <p:cBhvr>
                                        <p:cTn id="816" dur="1" fill="hold">
                                          <p:stCondLst>
                                            <p:cond delay="0"/>
                                          </p:stCondLst>
                                        </p:cTn>
                                        <p:tgtEl>
                                          <p:spTgt spid="274"/>
                                        </p:tgtEl>
                                        <p:attrNameLst>
                                          <p:attrName>style.visibility</p:attrName>
                                        </p:attrNameLst>
                                      </p:cBhvr>
                                      <p:to>
                                        <p:strVal val="visible"/>
                                      </p:to>
                                    </p:set>
                                  </p:childTnLst>
                                </p:cTn>
                              </p:par>
                            </p:childTnLst>
                          </p:cTn>
                        </p:par>
                        <p:par>
                          <p:cTn id="817" fill="hold">
                            <p:stCondLst>
                              <p:cond delay="269000"/>
                            </p:stCondLst>
                            <p:childTnLst>
                              <p:par>
                                <p:cTn id="818" presetID="1" presetClass="entr" presetSubtype="0" fill="hold" grpId="0" nodeType="afterEffect">
                                  <p:stCondLst>
                                    <p:cond delay="1000"/>
                                  </p:stCondLst>
                                  <p:childTnLst>
                                    <p:set>
                                      <p:cBhvr>
                                        <p:cTn id="819" dur="1" fill="hold">
                                          <p:stCondLst>
                                            <p:cond delay="0"/>
                                          </p:stCondLst>
                                        </p:cTn>
                                        <p:tgtEl>
                                          <p:spTgt spid="275"/>
                                        </p:tgtEl>
                                        <p:attrNameLst>
                                          <p:attrName>style.visibility</p:attrName>
                                        </p:attrNameLst>
                                      </p:cBhvr>
                                      <p:to>
                                        <p:strVal val="visible"/>
                                      </p:to>
                                    </p:set>
                                  </p:childTnLst>
                                </p:cTn>
                              </p:par>
                            </p:childTnLst>
                          </p:cTn>
                        </p:par>
                        <p:par>
                          <p:cTn id="820" fill="hold">
                            <p:stCondLst>
                              <p:cond delay="270000"/>
                            </p:stCondLst>
                            <p:childTnLst>
                              <p:par>
                                <p:cTn id="821" presetID="1" presetClass="entr" presetSubtype="0" fill="hold" grpId="0" nodeType="afterEffect">
                                  <p:stCondLst>
                                    <p:cond delay="1000"/>
                                  </p:stCondLst>
                                  <p:childTnLst>
                                    <p:set>
                                      <p:cBhvr>
                                        <p:cTn id="822" dur="1" fill="hold">
                                          <p:stCondLst>
                                            <p:cond delay="0"/>
                                          </p:stCondLst>
                                        </p:cTn>
                                        <p:tgtEl>
                                          <p:spTgt spid="276"/>
                                        </p:tgtEl>
                                        <p:attrNameLst>
                                          <p:attrName>style.visibility</p:attrName>
                                        </p:attrNameLst>
                                      </p:cBhvr>
                                      <p:to>
                                        <p:strVal val="visible"/>
                                      </p:to>
                                    </p:set>
                                  </p:childTnLst>
                                </p:cTn>
                              </p:par>
                            </p:childTnLst>
                          </p:cTn>
                        </p:par>
                        <p:par>
                          <p:cTn id="823" fill="hold">
                            <p:stCondLst>
                              <p:cond delay="271000"/>
                            </p:stCondLst>
                            <p:childTnLst>
                              <p:par>
                                <p:cTn id="824" presetID="1" presetClass="entr" presetSubtype="0" fill="hold" grpId="0" nodeType="afterEffect">
                                  <p:stCondLst>
                                    <p:cond delay="1000"/>
                                  </p:stCondLst>
                                  <p:childTnLst>
                                    <p:set>
                                      <p:cBhvr>
                                        <p:cTn id="825" dur="1" fill="hold">
                                          <p:stCondLst>
                                            <p:cond delay="0"/>
                                          </p:stCondLst>
                                        </p:cTn>
                                        <p:tgtEl>
                                          <p:spTgt spid="277"/>
                                        </p:tgtEl>
                                        <p:attrNameLst>
                                          <p:attrName>style.visibility</p:attrName>
                                        </p:attrNameLst>
                                      </p:cBhvr>
                                      <p:to>
                                        <p:strVal val="visible"/>
                                      </p:to>
                                    </p:set>
                                  </p:childTnLst>
                                </p:cTn>
                              </p:par>
                            </p:childTnLst>
                          </p:cTn>
                        </p:par>
                        <p:par>
                          <p:cTn id="826" fill="hold">
                            <p:stCondLst>
                              <p:cond delay="272000"/>
                            </p:stCondLst>
                            <p:childTnLst>
                              <p:par>
                                <p:cTn id="827" presetID="1" presetClass="entr" presetSubtype="0" fill="hold" grpId="0" nodeType="afterEffect">
                                  <p:stCondLst>
                                    <p:cond delay="1000"/>
                                  </p:stCondLst>
                                  <p:childTnLst>
                                    <p:set>
                                      <p:cBhvr>
                                        <p:cTn id="828" dur="1" fill="hold">
                                          <p:stCondLst>
                                            <p:cond delay="0"/>
                                          </p:stCondLst>
                                        </p:cTn>
                                        <p:tgtEl>
                                          <p:spTgt spid="278"/>
                                        </p:tgtEl>
                                        <p:attrNameLst>
                                          <p:attrName>style.visibility</p:attrName>
                                        </p:attrNameLst>
                                      </p:cBhvr>
                                      <p:to>
                                        <p:strVal val="visible"/>
                                      </p:to>
                                    </p:set>
                                  </p:childTnLst>
                                </p:cTn>
                              </p:par>
                            </p:childTnLst>
                          </p:cTn>
                        </p:par>
                        <p:par>
                          <p:cTn id="829" fill="hold">
                            <p:stCondLst>
                              <p:cond delay="273000"/>
                            </p:stCondLst>
                            <p:childTnLst>
                              <p:par>
                                <p:cTn id="830" presetID="1" presetClass="entr" presetSubtype="0" fill="hold" grpId="0" nodeType="afterEffect">
                                  <p:stCondLst>
                                    <p:cond delay="1000"/>
                                  </p:stCondLst>
                                  <p:childTnLst>
                                    <p:set>
                                      <p:cBhvr>
                                        <p:cTn id="831" dur="1" fill="hold">
                                          <p:stCondLst>
                                            <p:cond delay="0"/>
                                          </p:stCondLst>
                                        </p:cTn>
                                        <p:tgtEl>
                                          <p:spTgt spid="279"/>
                                        </p:tgtEl>
                                        <p:attrNameLst>
                                          <p:attrName>style.visibility</p:attrName>
                                        </p:attrNameLst>
                                      </p:cBhvr>
                                      <p:to>
                                        <p:strVal val="visible"/>
                                      </p:to>
                                    </p:set>
                                  </p:childTnLst>
                                </p:cTn>
                              </p:par>
                            </p:childTnLst>
                          </p:cTn>
                        </p:par>
                        <p:par>
                          <p:cTn id="832" fill="hold">
                            <p:stCondLst>
                              <p:cond delay="274000"/>
                            </p:stCondLst>
                            <p:childTnLst>
                              <p:par>
                                <p:cTn id="833" presetID="1" presetClass="entr" presetSubtype="0" fill="hold" grpId="0" nodeType="afterEffect">
                                  <p:stCondLst>
                                    <p:cond delay="1000"/>
                                  </p:stCondLst>
                                  <p:childTnLst>
                                    <p:set>
                                      <p:cBhvr>
                                        <p:cTn id="834" dur="1" fill="hold">
                                          <p:stCondLst>
                                            <p:cond delay="0"/>
                                          </p:stCondLst>
                                        </p:cTn>
                                        <p:tgtEl>
                                          <p:spTgt spid="280"/>
                                        </p:tgtEl>
                                        <p:attrNameLst>
                                          <p:attrName>style.visibility</p:attrName>
                                        </p:attrNameLst>
                                      </p:cBhvr>
                                      <p:to>
                                        <p:strVal val="visible"/>
                                      </p:to>
                                    </p:set>
                                  </p:childTnLst>
                                </p:cTn>
                              </p:par>
                            </p:childTnLst>
                          </p:cTn>
                        </p:par>
                        <p:par>
                          <p:cTn id="835" fill="hold">
                            <p:stCondLst>
                              <p:cond delay="275000"/>
                            </p:stCondLst>
                            <p:childTnLst>
                              <p:par>
                                <p:cTn id="836" presetID="1" presetClass="entr" presetSubtype="0" fill="hold" grpId="0" nodeType="afterEffect">
                                  <p:stCondLst>
                                    <p:cond delay="1000"/>
                                  </p:stCondLst>
                                  <p:childTnLst>
                                    <p:set>
                                      <p:cBhvr>
                                        <p:cTn id="837" dur="1" fill="hold">
                                          <p:stCondLst>
                                            <p:cond delay="0"/>
                                          </p:stCondLst>
                                        </p:cTn>
                                        <p:tgtEl>
                                          <p:spTgt spid="281"/>
                                        </p:tgtEl>
                                        <p:attrNameLst>
                                          <p:attrName>style.visibility</p:attrName>
                                        </p:attrNameLst>
                                      </p:cBhvr>
                                      <p:to>
                                        <p:strVal val="visible"/>
                                      </p:to>
                                    </p:set>
                                  </p:childTnLst>
                                </p:cTn>
                              </p:par>
                            </p:childTnLst>
                          </p:cTn>
                        </p:par>
                        <p:par>
                          <p:cTn id="838" fill="hold">
                            <p:stCondLst>
                              <p:cond delay="276000"/>
                            </p:stCondLst>
                            <p:childTnLst>
                              <p:par>
                                <p:cTn id="839" presetID="1" presetClass="entr" presetSubtype="0" fill="hold" grpId="0" nodeType="afterEffect">
                                  <p:stCondLst>
                                    <p:cond delay="1000"/>
                                  </p:stCondLst>
                                  <p:childTnLst>
                                    <p:set>
                                      <p:cBhvr>
                                        <p:cTn id="840" dur="1" fill="hold">
                                          <p:stCondLst>
                                            <p:cond delay="0"/>
                                          </p:stCondLst>
                                        </p:cTn>
                                        <p:tgtEl>
                                          <p:spTgt spid="282"/>
                                        </p:tgtEl>
                                        <p:attrNameLst>
                                          <p:attrName>style.visibility</p:attrName>
                                        </p:attrNameLst>
                                      </p:cBhvr>
                                      <p:to>
                                        <p:strVal val="visible"/>
                                      </p:to>
                                    </p:set>
                                  </p:childTnLst>
                                </p:cTn>
                              </p:par>
                            </p:childTnLst>
                          </p:cTn>
                        </p:par>
                        <p:par>
                          <p:cTn id="841" fill="hold">
                            <p:stCondLst>
                              <p:cond delay="277000"/>
                            </p:stCondLst>
                            <p:childTnLst>
                              <p:par>
                                <p:cTn id="842" presetID="1" presetClass="entr" presetSubtype="0" fill="hold" grpId="0" nodeType="afterEffect">
                                  <p:stCondLst>
                                    <p:cond delay="1000"/>
                                  </p:stCondLst>
                                  <p:childTnLst>
                                    <p:set>
                                      <p:cBhvr>
                                        <p:cTn id="843" dur="1" fill="hold">
                                          <p:stCondLst>
                                            <p:cond delay="0"/>
                                          </p:stCondLst>
                                        </p:cTn>
                                        <p:tgtEl>
                                          <p:spTgt spid="283"/>
                                        </p:tgtEl>
                                        <p:attrNameLst>
                                          <p:attrName>style.visibility</p:attrName>
                                        </p:attrNameLst>
                                      </p:cBhvr>
                                      <p:to>
                                        <p:strVal val="visible"/>
                                      </p:to>
                                    </p:set>
                                  </p:childTnLst>
                                </p:cTn>
                              </p:par>
                            </p:childTnLst>
                          </p:cTn>
                        </p:par>
                        <p:par>
                          <p:cTn id="844" fill="hold">
                            <p:stCondLst>
                              <p:cond delay="278000"/>
                            </p:stCondLst>
                            <p:childTnLst>
                              <p:par>
                                <p:cTn id="845" presetID="1" presetClass="entr" presetSubtype="0" fill="hold" grpId="0" nodeType="afterEffect">
                                  <p:stCondLst>
                                    <p:cond delay="1000"/>
                                  </p:stCondLst>
                                  <p:childTnLst>
                                    <p:set>
                                      <p:cBhvr>
                                        <p:cTn id="846" dur="1" fill="hold">
                                          <p:stCondLst>
                                            <p:cond delay="0"/>
                                          </p:stCondLst>
                                        </p:cTn>
                                        <p:tgtEl>
                                          <p:spTgt spid="284"/>
                                        </p:tgtEl>
                                        <p:attrNameLst>
                                          <p:attrName>style.visibility</p:attrName>
                                        </p:attrNameLst>
                                      </p:cBhvr>
                                      <p:to>
                                        <p:strVal val="visible"/>
                                      </p:to>
                                    </p:set>
                                  </p:childTnLst>
                                </p:cTn>
                              </p:par>
                            </p:childTnLst>
                          </p:cTn>
                        </p:par>
                        <p:par>
                          <p:cTn id="847" fill="hold">
                            <p:stCondLst>
                              <p:cond delay="279000"/>
                            </p:stCondLst>
                            <p:childTnLst>
                              <p:par>
                                <p:cTn id="848" presetID="1" presetClass="entr" presetSubtype="0" fill="hold" grpId="0" nodeType="afterEffect">
                                  <p:stCondLst>
                                    <p:cond delay="1000"/>
                                  </p:stCondLst>
                                  <p:childTnLst>
                                    <p:set>
                                      <p:cBhvr>
                                        <p:cTn id="849" dur="1" fill="hold">
                                          <p:stCondLst>
                                            <p:cond delay="0"/>
                                          </p:stCondLst>
                                        </p:cTn>
                                        <p:tgtEl>
                                          <p:spTgt spid="285"/>
                                        </p:tgtEl>
                                        <p:attrNameLst>
                                          <p:attrName>style.visibility</p:attrName>
                                        </p:attrNameLst>
                                      </p:cBhvr>
                                      <p:to>
                                        <p:strVal val="visible"/>
                                      </p:to>
                                    </p:set>
                                  </p:childTnLst>
                                </p:cTn>
                              </p:par>
                            </p:childTnLst>
                          </p:cTn>
                        </p:par>
                        <p:par>
                          <p:cTn id="850" fill="hold">
                            <p:stCondLst>
                              <p:cond delay="280000"/>
                            </p:stCondLst>
                            <p:childTnLst>
                              <p:par>
                                <p:cTn id="851" presetID="1" presetClass="entr" presetSubtype="0" fill="hold" grpId="0" nodeType="afterEffect">
                                  <p:stCondLst>
                                    <p:cond delay="1000"/>
                                  </p:stCondLst>
                                  <p:childTnLst>
                                    <p:set>
                                      <p:cBhvr>
                                        <p:cTn id="852" dur="1" fill="hold">
                                          <p:stCondLst>
                                            <p:cond delay="0"/>
                                          </p:stCondLst>
                                        </p:cTn>
                                        <p:tgtEl>
                                          <p:spTgt spid="286"/>
                                        </p:tgtEl>
                                        <p:attrNameLst>
                                          <p:attrName>style.visibility</p:attrName>
                                        </p:attrNameLst>
                                      </p:cBhvr>
                                      <p:to>
                                        <p:strVal val="visible"/>
                                      </p:to>
                                    </p:set>
                                  </p:childTnLst>
                                </p:cTn>
                              </p:par>
                            </p:childTnLst>
                          </p:cTn>
                        </p:par>
                        <p:par>
                          <p:cTn id="853" fill="hold">
                            <p:stCondLst>
                              <p:cond delay="281000"/>
                            </p:stCondLst>
                            <p:childTnLst>
                              <p:par>
                                <p:cTn id="854" presetID="1" presetClass="entr" presetSubtype="0" fill="hold" grpId="0" nodeType="afterEffect">
                                  <p:stCondLst>
                                    <p:cond delay="1000"/>
                                  </p:stCondLst>
                                  <p:childTnLst>
                                    <p:set>
                                      <p:cBhvr>
                                        <p:cTn id="855" dur="1" fill="hold">
                                          <p:stCondLst>
                                            <p:cond delay="0"/>
                                          </p:stCondLst>
                                        </p:cTn>
                                        <p:tgtEl>
                                          <p:spTgt spid="287"/>
                                        </p:tgtEl>
                                        <p:attrNameLst>
                                          <p:attrName>style.visibility</p:attrName>
                                        </p:attrNameLst>
                                      </p:cBhvr>
                                      <p:to>
                                        <p:strVal val="visible"/>
                                      </p:to>
                                    </p:set>
                                  </p:childTnLst>
                                </p:cTn>
                              </p:par>
                            </p:childTnLst>
                          </p:cTn>
                        </p:par>
                        <p:par>
                          <p:cTn id="856" fill="hold">
                            <p:stCondLst>
                              <p:cond delay="282000"/>
                            </p:stCondLst>
                            <p:childTnLst>
                              <p:par>
                                <p:cTn id="857" presetID="1" presetClass="entr" presetSubtype="0" fill="hold" grpId="0" nodeType="afterEffect">
                                  <p:stCondLst>
                                    <p:cond delay="1000"/>
                                  </p:stCondLst>
                                  <p:childTnLst>
                                    <p:set>
                                      <p:cBhvr>
                                        <p:cTn id="858" dur="1" fill="hold">
                                          <p:stCondLst>
                                            <p:cond delay="0"/>
                                          </p:stCondLst>
                                        </p:cTn>
                                        <p:tgtEl>
                                          <p:spTgt spid="288"/>
                                        </p:tgtEl>
                                        <p:attrNameLst>
                                          <p:attrName>style.visibility</p:attrName>
                                        </p:attrNameLst>
                                      </p:cBhvr>
                                      <p:to>
                                        <p:strVal val="visible"/>
                                      </p:to>
                                    </p:set>
                                  </p:childTnLst>
                                </p:cTn>
                              </p:par>
                            </p:childTnLst>
                          </p:cTn>
                        </p:par>
                        <p:par>
                          <p:cTn id="859" fill="hold">
                            <p:stCondLst>
                              <p:cond delay="283000"/>
                            </p:stCondLst>
                            <p:childTnLst>
                              <p:par>
                                <p:cTn id="860" presetID="1" presetClass="entr" presetSubtype="0" fill="hold" grpId="0" nodeType="afterEffect">
                                  <p:stCondLst>
                                    <p:cond delay="1000"/>
                                  </p:stCondLst>
                                  <p:childTnLst>
                                    <p:set>
                                      <p:cBhvr>
                                        <p:cTn id="861" dur="1" fill="hold">
                                          <p:stCondLst>
                                            <p:cond delay="0"/>
                                          </p:stCondLst>
                                        </p:cTn>
                                        <p:tgtEl>
                                          <p:spTgt spid="289"/>
                                        </p:tgtEl>
                                        <p:attrNameLst>
                                          <p:attrName>style.visibility</p:attrName>
                                        </p:attrNameLst>
                                      </p:cBhvr>
                                      <p:to>
                                        <p:strVal val="visible"/>
                                      </p:to>
                                    </p:set>
                                  </p:childTnLst>
                                </p:cTn>
                              </p:par>
                            </p:childTnLst>
                          </p:cTn>
                        </p:par>
                        <p:par>
                          <p:cTn id="862" fill="hold">
                            <p:stCondLst>
                              <p:cond delay="284000"/>
                            </p:stCondLst>
                            <p:childTnLst>
                              <p:par>
                                <p:cTn id="863" presetID="1" presetClass="entr" presetSubtype="0" fill="hold" grpId="0" nodeType="afterEffect">
                                  <p:stCondLst>
                                    <p:cond delay="1000"/>
                                  </p:stCondLst>
                                  <p:childTnLst>
                                    <p:set>
                                      <p:cBhvr>
                                        <p:cTn id="864" dur="1" fill="hold">
                                          <p:stCondLst>
                                            <p:cond delay="0"/>
                                          </p:stCondLst>
                                        </p:cTn>
                                        <p:tgtEl>
                                          <p:spTgt spid="290"/>
                                        </p:tgtEl>
                                        <p:attrNameLst>
                                          <p:attrName>style.visibility</p:attrName>
                                        </p:attrNameLst>
                                      </p:cBhvr>
                                      <p:to>
                                        <p:strVal val="visible"/>
                                      </p:to>
                                    </p:set>
                                  </p:childTnLst>
                                </p:cTn>
                              </p:par>
                            </p:childTnLst>
                          </p:cTn>
                        </p:par>
                        <p:par>
                          <p:cTn id="865" fill="hold">
                            <p:stCondLst>
                              <p:cond delay="285000"/>
                            </p:stCondLst>
                            <p:childTnLst>
                              <p:par>
                                <p:cTn id="866" presetID="1" presetClass="entr" presetSubtype="0" fill="hold" grpId="0" nodeType="afterEffect">
                                  <p:stCondLst>
                                    <p:cond delay="1000"/>
                                  </p:stCondLst>
                                  <p:childTnLst>
                                    <p:set>
                                      <p:cBhvr>
                                        <p:cTn id="867" dur="1" fill="hold">
                                          <p:stCondLst>
                                            <p:cond delay="0"/>
                                          </p:stCondLst>
                                        </p:cTn>
                                        <p:tgtEl>
                                          <p:spTgt spid="291"/>
                                        </p:tgtEl>
                                        <p:attrNameLst>
                                          <p:attrName>style.visibility</p:attrName>
                                        </p:attrNameLst>
                                      </p:cBhvr>
                                      <p:to>
                                        <p:strVal val="visible"/>
                                      </p:to>
                                    </p:set>
                                  </p:childTnLst>
                                </p:cTn>
                              </p:par>
                            </p:childTnLst>
                          </p:cTn>
                        </p:par>
                        <p:par>
                          <p:cTn id="868" fill="hold">
                            <p:stCondLst>
                              <p:cond delay="286000"/>
                            </p:stCondLst>
                            <p:childTnLst>
                              <p:par>
                                <p:cTn id="869" presetID="1" presetClass="entr" presetSubtype="0" fill="hold" grpId="0" nodeType="afterEffect">
                                  <p:stCondLst>
                                    <p:cond delay="1000"/>
                                  </p:stCondLst>
                                  <p:childTnLst>
                                    <p:set>
                                      <p:cBhvr>
                                        <p:cTn id="870" dur="1" fill="hold">
                                          <p:stCondLst>
                                            <p:cond delay="0"/>
                                          </p:stCondLst>
                                        </p:cTn>
                                        <p:tgtEl>
                                          <p:spTgt spid="292"/>
                                        </p:tgtEl>
                                        <p:attrNameLst>
                                          <p:attrName>style.visibility</p:attrName>
                                        </p:attrNameLst>
                                      </p:cBhvr>
                                      <p:to>
                                        <p:strVal val="visible"/>
                                      </p:to>
                                    </p:set>
                                  </p:childTnLst>
                                </p:cTn>
                              </p:par>
                            </p:childTnLst>
                          </p:cTn>
                        </p:par>
                        <p:par>
                          <p:cTn id="871" fill="hold">
                            <p:stCondLst>
                              <p:cond delay="287000"/>
                            </p:stCondLst>
                            <p:childTnLst>
                              <p:par>
                                <p:cTn id="872" presetID="1" presetClass="entr" presetSubtype="0" fill="hold" grpId="0" nodeType="afterEffect">
                                  <p:stCondLst>
                                    <p:cond delay="1000"/>
                                  </p:stCondLst>
                                  <p:childTnLst>
                                    <p:set>
                                      <p:cBhvr>
                                        <p:cTn id="873" dur="1" fill="hold">
                                          <p:stCondLst>
                                            <p:cond delay="0"/>
                                          </p:stCondLst>
                                        </p:cTn>
                                        <p:tgtEl>
                                          <p:spTgt spid="293"/>
                                        </p:tgtEl>
                                        <p:attrNameLst>
                                          <p:attrName>style.visibility</p:attrName>
                                        </p:attrNameLst>
                                      </p:cBhvr>
                                      <p:to>
                                        <p:strVal val="visible"/>
                                      </p:to>
                                    </p:set>
                                  </p:childTnLst>
                                </p:cTn>
                              </p:par>
                            </p:childTnLst>
                          </p:cTn>
                        </p:par>
                        <p:par>
                          <p:cTn id="874" fill="hold">
                            <p:stCondLst>
                              <p:cond delay="288000"/>
                            </p:stCondLst>
                            <p:childTnLst>
                              <p:par>
                                <p:cTn id="875" presetID="1" presetClass="entr" presetSubtype="0" fill="hold" grpId="0" nodeType="afterEffect">
                                  <p:stCondLst>
                                    <p:cond delay="1000"/>
                                  </p:stCondLst>
                                  <p:childTnLst>
                                    <p:set>
                                      <p:cBhvr>
                                        <p:cTn id="876" dur="1" fill="hold">
                                          <p:stCondLst>
                                            <p:cond delay="0"/>
                                          </p:stCondLst>
                                        </p:cTn>
                                        <p:tgtEl>
                                          <p:spTgt spid="294"/>
                                        </p:tgtEl>
                                        <p:attrNameLst>
                                          <p:attrName>style.visibility</p:attrName>
                                        </p:attrNameLst>
                                      </p:cBhvr>
                                      <p:to>
                                        <p:strVal val="visible"/>
                                      </p:to>
                                    </p:set>
                                  </p:childTnLst>
                                </p:cTn>
                              </p:par>
                            </p:childTnLst>
                          </p:cTn>
                        </p:par>
                        <p:par>
                          <p:cTn id="877" fill="hold">
                            <p:stCondLst>
                              <p:cond delay="289000"/>
                            </p:stCondLst>
                            <p:childTnLst>
                              <p:par>
                                <p:cTn id="878" presetID="1" presetClass="entr" presetSubtype="0" fill="hold" grpId="0" nodeType="afterEffect">
                                  <p:stCondLst>
                                    <p:cond delay="1000"/>
                                  </p:stCondLst>
                                  <p:childTnLst>
                                    <p:set>
                                      <p:cBhvr>
                                        <p:cTn id="879" dur="1" fill="hold">
                                          <p:stCondLst>
                                            <p:cond delay="0"/>
                                          </p:stCondLst>
                                        </p:cTn>
                                        <p:tgtEl>
                                          <p:spTgt spid="295"/>
                                        </p:tgtEl>
                                        <p:attrNameLst>
                                          <p:attrName>style.visibility</p:attrName>
                                        </p:attrNameLst>
                                      </p:cBhvr>
                                      <p:to>
                                        <p:strVal val="visible"/>
                                      </p:to>
                                    </p:set>
                                  </p:childTnLst>
                                </p:cTn>
                              </p:par>
                            </p:childTnLst>
                          </p:cTn>
                        </p:par>
                        <p:par>
                          <p:cTn id="880" fill="hold">
                            <p:stCondLst>
                              <p:cond delay="290000"/>
                            </p:stCondLst>
                            <p:childTnLst>
                              <p:par>
                                <p:cTn id="881" presetID="1" presetClass="entr" presetSubtype="0" fill="hold" grpId="0" nodeType="afterEffect">
                                  <p:stCondLst>
                                    <p:cond delay="1000"/>
                                  </p:stCondLst>
                                  <p:childTnLst>
                                    <p:set>
                                      <p:cBhvr>
                                        <p:cTn id="882" dur="1" fill="hold">
                                          <p:stCondLst>
                                            <p:cond delay="0"/>
                                          </p:stCondLst>
                                        </p:cTn>
                                        <p:tgtEl>
                                          <p:spTgt spid="296"/>
                                        </p:tgtEl>
                                        <p:attrNameLst>
                                          <p:attrName>style.visibility</p:attrName>
                                        </p:attrNameLst>
                                      </p:cBhvr>
                                      <p:to>
                                        <p:strVal val="visible"/>
                                      </p:to>
                                    </p:set>
                                  </p:childTnLst>
                                </p:cTn>
                              </p:par>
                            </p:childTnLst>
                          </p:cTn>
                        </p:par>
                        <p:par>
                          <p:cTn id="883" fill="hold">
                            <p:stCondLst>
                              <p:cond delay="291000"/>
                            </p:stCondLst>
                            <p:childTnLst>
                              <p:par>
                                <p:cTn id="884" presetID="1" presetClass="entr" presetSubtype="0" fill="hold" grpId="0" nodeType="afterEffect">
                                  <p:stCondLst>
                                    <p:cond delay="1000"/>
                                  </p:stCondLst>
                                  <p:childTnLst>
                                    <p:set>
                                      <p:cBhvr>
                                        <p:cTn id="885" dur="1" fill="hold">
                                          <p:stCondLst>
                                            <p:cond delay="0"/>
                                          </p:stCondLst>
                                        </p:cTn>
                                        <p:tgtEl>
                                          <p:spTgt spid="297"/>
                                        </p:tgtEl>
                                        <p:attrNameLst>
                                          <p:attrName>style.visibility</p:attrName>
                                        </p:attrNameLst>
                                      </p:cBhvr>
                                      <p:to>
                                        <p:strVal val="visible"/>
                                      </p:to>
                                    </p:set>
                                  </p:childTnLst>
                                </p:cTn>
                              </p:par>
                            </p:childTnLst>
                          </p:cTn>
                        </p:par>
                        <p:par>
                          <p:cTn id="886" fill="hold">
                            <p:stCondLst>
                              <p:cond delay="292000"/>
                            </p:stCondLst>
                            <p:childTnLst>
                              <p:par>
                                <p:cTn id="887" presetID="1" presetClass="entr" presetSubtype="0" fill="hold" grpId="0" nodeType="afterEffect">
                                  <p:stCondLst>
                                    <p:cond delay="1000"/>
                                  </p:stCondLst>
                                  <p:childTnLst>
                                    <p:set>
                                      <p:cBhvr>
                                        <p:cTn id="888" dur="1" fill="hold">
                                          <p:stCondLst>
                                            <p:cond delay="0"/>
                                          </p:stCondLst>
                                        </p:cTn>
                                        <p:tgtEl>
                                          <p:spTgt spid="298"/>
                                        </p:tgtEl>
                                        <p:attrNameLst>
                                          <p:attrName>style.visibility</p:attrName>
                                        </p:attrNameLst>
                                      </p:cBhvr>
                                      <p:to>
                                        <p:strVal val="visible"/>
                                      </p:to>
                                    </p:set>
                                  </p:childTnLst>
                                </p:cTn>
                              </p:par>
                            </p:childTnLst>
                          </p:cTn>
                        </p:par>
                        <p:par>
                          <p:cTn id="889" fill="hold">
                            <p:stCondLst>
                              <p:cond delay="293000"/>
                            </p:stCondLst>
                            <p:childTnLst>
                              <p:par>
                                <p:cTn id="890" presetID="1" presetClass="entr" presetSubtype="0" fill="hold" grpId="0" nodeType="afterEffect">
                                  <p:stCondLst>
                                    <p:cond delay="1000"/>
                                  </p:stCondLst>
                                  <p:childTnLst>
                                    <p:set>
                                      <p:cBhvr>
                                        <p:cTn id="891" dur="1" fill="hold">
                                          <p:stCondLst>
                                            <p:cond delay="0"/>
                                          </p:stCondLst>
                                        </p:cTn>
                                        <p:tgtEl>
                                          <p:spTgt spid="299"/>
                                        </p:tgtEl>
                                        <p:attrNameLst>
                                          <p:attrName>style.visibility</p:attrName>
                                        </p:attrNameLst>
                                      </p:cBhvr>
                                      <p:to>
                                        <p:strVal val="visible"/>
                                      </p:to>
                                    </p:set>
                                  </p:childTnLst>
                                </p:cTn>
                              </p:par>
                            </p:childTnLst>
                          </p:cTn>
                        </p:par>
                        <p:par>
                          <p:cTn id="892" fill="hold">
                            <p:stCondLst>
                              <p:cond delay="294000"/>
                            </p:stCondLst>
                            <p:childTnLst>
                              <p:par>
                                <p:cTn id="893" presetID="1" presetClass="entr" presetSubtype="0" fill="hold" grpId="0" nodeType="afterEffect">
                                  <p:stCondLst>
                                    <p:cond delay="1000"/>
                                  </p:stCondLst>
                                  <p:childTnLst>
                                    <p:set>
                                      <p:cBhvr>
                                        <p:cTn id="894" dur="1" fill="hold">
                                          <p:stCondLst>
                                            <p:cond delay="0"/>
                                          </p:stCondLst>
                                        </p:cTn>
                                        <p:tgtEl>
                                          <p:spTgt spid="300"/>
                                        </p:tgtEl>
                                        <p:attrNameLst>
                                          <p:attrName>style.visibility</p:attrName>
                                        </p:attrNameLst>
                                      </p:cBhvr>
                                      <p:to>
                                        <p:strVal val="visible"/>
                                      </p:to>
                                    </p:set>
                                  </p:childTnLst>
                                </p:cTn>
                              </p:par>
                            </p:childTnLst>
                          </p:cTn>
                        </p:par>
                        <p:par>
                          <p:cTn id="895" fill="hold">
                            <p:stCondLst>
                              <p:cond delay="295000"/>
                            </p:stCondLst>
                            <p:childTnLst>
                              <p:par>
                                <p:cTn id="896" presetID="1" presetClass="entr" presetSubtype="0" fill="hold" grpId="0" nodeType="afterEffect">
                                  <p:stCondLst>
                                    <p:cond delay="1000"/>
                                  </p:stCondLst>
                                  <p:childTnLst>
                                    <p:set>
                                      <p:cBhvr>
                                        <p:cTn id="897" dur="1" fill="hold">
                                          <p:stCondLst>
                                            <p:cond delay="0"/>
                                          </p:stCondLst>
                                        </p:cTn>
                                        <p:tgtEl>
                                          <p:spTgt spid="301"/>
                                        </p:tgtEl>
                                        <p:attrNameLst>
                                          <p:attrName>style.visibility</p:attrName>
                                        </p:attrNameLst>
                                      </p:cBhvr>
                                      <p:to>
                                        <p:strVal val="visible"/>
                                      </p:to>
                                    </p:set>
                                  </p:childTnLst>
                                </p:cTn>
                              </p:par>
                            </p:childTnLst>
                          </p:cTn>
                        </p:par>
                        <p:par>
                          <p:cTn id="898" fill="hold">
                            <p:stCondLst>
                              <p:cond delay="296000"/>
                            </p:stCondLst>
                            <p:childTnLst>
                              <p:par>
                                <p:cTn id="899" presetID="1" presetClass="entr" presetSubtype="0" fill="hold" grpId="0" nodeType="afterEffect">
                                  <p:stCondLst>
                                    <p:cond delay="1000"/>
                                  </p:stCondLst>
                                  <p:childTnLst>
                                    <p:set>
                                      <p:cBhvr>
                                        <p:cTn id="900" dur="1" fill="hold">
                                          <p:stCondLst>
                                            <p:cond delay="0"/>
                                          </p:stCondLst>
                                        </p:cTn>
                                        <p:tgtEl>
                                          <p:spTgt spid="302"/>
                                        </p:tgtEl>
                                        <p:attrNameLst>
                                          <p:attrName>style.visibility</p:attrName>
                                        </p:attrNameLst>
                                      </p:cBhvr>
                                      <p:to>
                                        <p:strVal val="visible"/>
                                      </p:to>
                                    </p:set>
                                  </p:childTnLst>
                                </p:cTn>
                              </p:par>
                            </p:childTnLst>
                          </p:cTn>
                        </p:par>
                        <p:par>
                          <p:cTn id="901" fill="hold">
                            <p:stCondLst>
                              <p:cond delay="297000"/>
                            </p:stCondLst>
                            <p:childTnLst>
                              <p:par>
                                <p:cTn id="902" presetID="1" presetClass="entr" presetSubtype="0" fill="hold" grpId="0" nodeType="afterEffect">
                                  <p:stCondLst>
                                    <p:cond delay="1000"/>
                                  </p:stCondLst>
                                  <p:childTnLst>
                                    <p:set>
                                      <p:cBhvr>
                                        <p:cTn id="903" dur="1" fill="hold">
                                          <p:stCondLst>
                                            <p:cond delay="0"/>
                                          </p:stCondLst>
                                        </p:cTn>
                                        <p:tgtEl>
                                          <p:spTgt spid="303"/>
                                        </p:tgtEl>
                                        <p:attrNameLst>
                                          <p:attrName>style.visibility</p:attrName>
                                        </p:attrNameLst>
                                      </p:cBhvr>
                                      <p:to>
                                        <p:strVal val="visible"/>
                                      </p:to>
                                    </p:set>
                                  </p:childTnLst>
                                </p:cTn>
                              </p:par>
                            </p:childTnLst>
                          </p:cTn>
                        </p:par>
                        <p:par>
                          <p:cTn id="904" fill="hold">
                            <p:stCondLst>
                              <p:cond delay="298000"/>
                            </p:stCondLst>
                            <p:childTnLst>
                              <p:par>
                                <p:cTn id="905" presetID="1" presetClass="entr" presetSubtype="0" fill="hold" grpId="0" nodeType="afterEffect">
                                  <p:stCondLst>
                                    <p:cond delay="1000"/>
                                  </p:stCondLst>
                                  <p:childTnLst>
                                    <p:set>
                                      <p:cBhvr>
                                        <p:cTn id="906" dur="1" fill="hold">
                                          <p:stCondLst>
                                            <p:cond delay="0"/>
                                          </p:stCondLst>
                                        </p:cTn>
                                        <p:tgtEl>
                                          <p:spTgt spid="304"/>
                                        </p:tgtEl>
                                        <p:attrNameLst>
                                          <p:attrName>style.visibility</p:attrName>
                                        </p:attrNameLst>
                                      </p:cBhvr>
                                      <p:to>
                                        <p:strVal val="visible"/>
                                      </p:to>
                                    </p:set>
                                  </p:childTnLst>
                                </p:cTn>
                              </p:par>
                            </p:childTnLst>
                          </p:cTn>
                        </p:par>
                        <p:par>
                          <p:cTn id="907" fill="hold">
                            <p:stCondLst>
                              <p:cond delay="299000"/>
                            </p:stCondLst>
                            <p:childTnLst>
                              <p:par>
                                <p:cTn id="908" presetID="1" presetClass="entr" presetSubtype="0" fill="hold" grpId="0" nodeType="afterEffect">
                                  <p:stCondLst>
                                    <p:cond delay="1000"/>
                                  </p:stCondLst>
                                  <p:childTnLst>
                                    <p:set>
                                      <p:cBhvr>
                                        <p:cTn id="909" dur="1" fill="hold">
                                          <p:stCondLst>
                                            <p:cond delay="0"/>
                                          </p:stCondLst>
                                        </p:cTn>
                                        <p:tgtEl>
                                          <p:spTgt spid="305"/>
                                        </p:tgtEl>
                                        <p:attrNameLst>
                                          <p:attrName>style.visibility</p:attrName>
                                        </p:attrNameLst>
                                      </p:cBhvr>
                                      <p:to>
                                        <p:strVal val="visible"/>
                                      </p:to>
                                    </p:set>
                                  </p:childTnLst>
                                  <p:subTnLst>
                                    <p:audio>
                                      <p:cMediaNode>
                                        <p:cTn display="0" masterRel="sameClick">
                                          <p:stCondLst>
                                            <p:cond evt="begin" delay="0">
                                              <p:tn val="90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2057400" y="1600200"/>
            <a:ext cx="52578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CẢM ƠN QUÝ THẦY CÔ ĐÃ CHÚ Ý LẮNG NGHE</a:t>
            </a:r>
            <a:endParaRPr lang="en-US" sz="3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388394" y="1398985"/>
            <a:ext cx="309880" cy="29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350" b="0">
              <a:latin typeface="Arial" panose="020B0604020202020204" pitchFamily="34" charset="0"/>
            </a:endParaRPr>
          </a:p>
        </p:txBody>
      </p:sp>
      <p:grpSp>
        <p:nvGrpSpPr>
          <p:cNvPr id="4100" name="Group 46"/>
          <p:cNvGrpSpPr/>
          <p:nvPr/>
        </p:nvGrpSpPr>
        <p:grpSpPr bwMode="auto">
          <a:xfrm>
            <a:off x="609904" y="228586"/>
            <a:ext cx="7590195" cy="1237393"/>
            <a:chOff x="1175" y="1895"/>
            <a:chExt cx="2736" cy="288"/>
          </a:xfrm>
        </p:grpSpPr>
        <p:sp>
          <p:nvSpPr>
            <p:cNvPr id="88111" name="AutoShape 47"/>
            <p:cNvSpPr>
              <a:spLocks noChangeArrowheads="1"/>
            </p:cNvSpPr>
            <p:nvPr/>
          </p:nvSpPr>
          <p:spPr bwMode="gray">
            <a:xfrm>
              <a:off x="1175" y="1895"/>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eaLnBrk="1" hangingPunct="1">
                <a:defRPr/>
              </a:pPr>
              <a:endParaRPr lang="en-US" sz="1800"/>
            </a:p>
          </p:txBody>
        </p:sp>
        <p:sp>
          <p:nvSpPr>
            <p:cNvPr id="3" name="Text Box 49"/>
            <p:cNvSpPr txBox="1">
              <a:spLocks noChangeArrowheads="1"/>
            </p:cNvSpPr>
            <p:nvPr/>
          </p:nvSpPr>
          <p:spPr bwMode="gray">
            <a:xfrm>
              <a:off x="1681" y="1984"/>
              <a:ext cx="1672"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altLang="en-US" sz="2100" dirty="0">
                  <a:solidFill>
                    <a:srgbClr val="000000"/>
                  </a:solidFill>
                  <a:latin typeface="Times New Roman" panose="02020603050405020304" pitchFamily="18" charset="0"/>
                  <a:cs typeface="Times New Roman" panose="02020603050405020304" pitchFamily="18" charset="0"/>
                </a:rPr>
                <a:t> </a:t>
              </a:r>
              <a:r>
                <a:rPr lang="en-US" sz="4000" b="1" kern="100" dirty="0">
                  <a:solidFill>
                    <a:srgbClr val="0000FF"/>
                  </a:solidFill>
                  <a:effectLst/>
                  <a:latin typeface="#9Slide04 Pridi" panose="00000500000000000000" charset="0"/>
                  <a:ea typeface="Calibri" panose="020F0502020204030204" pitchFamily="34" charset="0"/>
                  <a:cs typeface="#9Slide04 Pridi" panose="00000500000000000000" charset="0"/>
                </a:rPr>
                <a:t>HOẠT ĐỘNG 1</a:t>
              </a:r>
              <a:endParaRPr lang="en-US" altLang="en-US" sz="4000" b="1" kern="100" dirty="0">
                <a:solidFill>
                  <a:srgbClr val="0000FF"/>
                </a:solidFill>
                <a:effectLst/>
                <a:latin typeface="#9Slide04 Pridi" panose="00000500000000000000" charset="0"/>
                <a:ea typeface="Calibri" panose="020F0502020204030204" pitchFamily="34" charset="0"/>
                <a:cs typeface="#9Slide04 Pridi" panose="00000500000000000000" charset="0"/>
              </a:endParaRPr>
            </a:p>
          </p:txBody>
        </p:sp>
      </p:grpSp>
      <p:pic>
        <p:nvPicPr>
          <p:cNvPr id="13" name="Picture 12" descr="A piece of pink paper with tape&#10;&#10;AI-generated content may be incorre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0975" y="1600200"/>
            <a:ext cx="5855970" cy="2510790"/>
          </a:xfrm>
          <a:prstGeom prst="rect">
            <a:avLst/>
          </a:prstGeom>
        </p:spPr>
      </p:pic>
      <p:sp>
        <p:nvSpPr>
          <p:cNvPr id="19" name="TextBox 18"/>
          <p:cNvSpPr txBox="1"/>
          <p:nvPr/>
        </p:nvSpPr>
        <p:spPr>
          <a:xfrm>
            <a:off x="2065020" y="2602230"/>
            <a:ext cx="4680585" cy="645160"/>
          </a:xfrm>
          <a:prstGeom prst="rect">
            <a:avLst/>
          </a:prstGeom>
          <a:noFill/>
        </p:spPr>
        <p:txBody>
          <a:bodyPr wrap="square" rtlCol="0">
            <a:spAutoFit/>
          </a:bodyPr>
          <a:lstStyle/>
          <a:p>
            <a:pPr algn="ctr"/>
            <a:r>
              <a:rPr lang="en-US" altLang="en-US" sz="3600" b="1" dirty="0">
                <a:solidFill>
                  <a:srgbClr val="9933FF"/>
                </a:solidFill>
                <a:latin typeface="#9Slide03 Helve" panose="02040603050506020204" charset="0"/>
                <a:cs typeface="#9Slide03 Helve" panose="02040603050506020204" charset="0"/>
              </a:rPr>
              <a:t>XÁC ĐỊNH VẤN ĐỀ</a:t>
            </a:r>
            <a:r>
              <a:rPr lang="en-US" altLang="en-US" sz="3200" b="1" dirty="0">
                <a:solidFill>
                  <a:srgbClr val="9933FF"/>
                </a:solidFill>
                <a:latin typeface="#9Slide03 Helve" panose="02040603050506020204" charset="0"/>
                <a:cs typeface="#9Slide03 Helve" panose="02040603050506020204" charset="0"/>
              </a:rPr>
              <a:t> </a:t>
            </a:r>
          </a:p>
        </p:txBody>
      </p:sp>
      <p:sp>
        <p:nvSpPr>
          <p:cNvPr id="2" name="AutoShape 2" descr="blob:https://chat.zalo.me/a4b4edfe-71a2-4ae9-ab0b-d2338aa25d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5"/>
          <a:stretch>
            <a:fillRect/>
          </a:stretch>
        </p:blipFill>
        <p:spPr>
          <a:xfrm>
            <a:off x="1190003" y="3510274"/>
            <a:ext cx="7010096" cy="320549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199" advTm="20001">
        <p14:prism/>
      </p:transition>
    </mc:Choice>
    <mc:Fallback xmlns="">
      <p:transition spd="slow" advTm="20001">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76200"/>
            <a:ext cx="8991599" cy="6629400"/>
          </a:xfrm>
          <a:prstGeom prst="rect">
            <a:avLst/>
          </a:prstGeom>
        </p:spPr>
      </p:pic>
      <p:sp>
        <p:nvSpPr>
          <p:cNvPr id="6" name="Rectangle 5"/>
          <p:cNvSpPr/>
          <p:nvPr/>
        </p:nvSpPr>
        <p:spPr>
          <a:xfrm>
            <a:off x="385917" y="457200"/>
            <a:ext cx="5252883" cy="6858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Bef>
                <a:spcPts val="0"/>
              </a:spcBef>
              <a:spcAft>
                <a:spcPts val="0"/>
              </a:spcAft>
            </a:pP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hlinkClick r:id="rId3"/>
              </a:rPr>
              <a:t>https://gemini.google.com/share/1b15ab30d623</a:t>
            </a:r>
            <a:endPar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Bef>
                <a:spcPts val="0"/>
              </a:spcBef>
              <a:spcAft>
                <a:spcPts val="0"/>
              </a:spcAft>
            </a:pPr>
            <a:endPar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651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7140092"/>
              </p:ext>
            </p:extLst>
          </p:nvPr>
        </p:nvGraphicFramePr>
        <p:xfrm>
          <a:off x="228600" y="381000"/>
          <a:ext cx="8686800" cy="6095999"/>
        </p:xfrm>
        <a:graphic>
          <a:graphicData uri="http://schemas.openxmlformats.org/drawingml/2006/table">
            <a:tbl>
              <a:tblPr firstRow="1" firstCol="1" bandRow="1"/>
              <a:tblGrid>
                <a:gridCol w="8686800">
                  <a:extLst>
                    <a:ext uri="{9D8B030D-6E8A-4147-A177-3AD203B41FA5}">
                      <a16:colId xmlns:a16="http://schemas.microsoft.com/office/drawing/2014/main" val="3254869120"/>
                    </a:ext>
                  </a:extLst>
                </a:gridCol>
              </a:tblGrid>
              <a:tr h="6095999">
                <a:tc>
                  <a:txBody>
                    <a:bodyPr/>
                    <a:lstStyle/>
                    <a:p>
                      <a:r>
                        <a:rPr lang="en-US" sz="3600" b="1" i="1" kern="1200" dirty="0" err="1">
                          <a:solidFill>
                            <a:schemeClr val="tx1"/>
                          </a:solidFill>
                          <a:effectLst/>
                          <a:latin typeface="Times New Roman" panose="02020603050405020304" pitchFamily="18" charset="0"/>
                          <a:ea typeface="+mn-ea"/>
                          <a:cs typeface="Times New Roman" panose="02020603050405020304" pitchFamily="18" charset="0"/>
                        </a:rPr>
                        <a:t>Thống</a:t>
                      </a:r>
                      <a:r>
                        <a:rPr lang="en-US" sz="36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3600" b="1" i="1" kern="1200" dirty="0" err="1">
                          <a:solidFill>
                            <a:schemeClr val="tx1"/>
                          </a:solidFill>
                          <a:effectLst/>
                          <a:latin typeface="Times New Roman" panose="02020603050405020304" pitchFamily="18" charset="0"/>
                          <a:ea typeface="+mn-ea"/>
                          <a:cs typeface="Times New Roman" panose="02020603050405020304" pitchFamily="18" charset="0"/>
                        </a:rPr>
                        <a:t>nhất</a:t>
                      </a:r>
                      <a:r>
                        <a:rPr lang="en-US" sz="3600" b="1" i="1" kern="1200" dirty="0">
                          <a:solidFill>
                            <a:schemeClr val="tx1"/>
                          </a:solidFill>
                          <a:effectLst/>
                          <a:latin typeface="Times New Roman" panose="02020603050405020304" pitchFamily="18" charset="0"/>
                          <a:ea typeface="+mn-ea"/>
                          <a:cs typeface="Times New Roman" panose="02020603050405020304" pitchFamily="18" charset="0"/>
                        </a:rPr>
                        <a:t> t</a:t>
                      </a:r>
                      <a:r>
                        <a:rPr lang="vi-VN" sz="3600" b="1" i="1" kern="1200" dirty="0">
                          <a:solidFill>
                            <a:schemeClr val="tx1"/>
                          </a:solidFill>
                          <a:effectLst/>
                          <a:latin typeface="Times New Roman" panose="02020603050405020304" pitchFamily="18" charset="0"/>
                          <a:ea typeface="+mn-ea"/>
                          <a:cs typeface="Times New Roman" panose="02020603050405020304" pitchFamily="18" charset="0"/>
                        </a:rPr>
                        <a:t>iêu chí sản phẩm </a:t>
                      </a:r>
                      <a:endParaRPr lang="en-US" sz="36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3600" kern="1200" dirty="0">
                          <a:solidFill>
                            <a:schemeClr val="tx1"/>
                          </a:solidFill>
                          <a:effectLst/>
                          <a:latin typeface="+mj-lt"/>
                          <a:ea typeface="+mn-ea"/>
                          <a:cs typeface="+mn-cs"/>
                        </a:rPr>
                        <a:t>+Quy trình chiết rõ ràng, an toàn, thân thiện môi trường.</a:t>
                      </a:r>
                      <a:endParaRPr lang="en-US" sz="3600" kern="1200" dirty="0">
                        <a:solidFill>
                          <a:schemeClr val="tx1"/>
                        </a:solidFill>
                        <a:effectLst/>
                        <a:latin typeface="+mj-lt"/>
                        <a:ea typeface="+mn-ea"/>
                        <a:cs typeface="+mn-cs"/>
                      </a:endParaRPr>
                    </a:p>
                    <a:p>
                      <a:r>
                        <a:rPr lang="vi-VN" sz="3600" kern="1200" dirty="0">
                          <a:solidFill>
                            <a:schemeClr val="tx1"/>
                          </a:solidFill>
                          <a:effectLst/>
                          <a:latin typeface="+mj-lt"/>
                          <a:ea typeface="+mn-ea"/>
                          <a:cs typeface="+mn-cs"/>
                        </a:rPr>
                        <a:t>+Hiệu suất ≥ 60% so với hàm lượng curcuminoid tổng.</a:t>
                      </a:r>
                      <a:endParaRPr lang="en-US" sz="3600" kern="1200" dirty="0">
                        <a:solidFill>
                          <a:schemeClr val="tx1"/>
                        </a:solidFill>
                        <a:effectLst/>
                        <a:latin typeface="+mj-lt"/>
                        <a:ea typeface="+mn-ea"/>
                        <a:cs typeface="+mn-cs"/>
                      </a:endParaRPr>
                    </a:p>
                    <a:p>
                      <a:r>
                        <a:rPr lang="vi-VN" sz="3600" kern="1200" dirty="0">
                          <a:solidFill>
                            <a:schemeClr val="tx1"/>
                          </a:solidFill>
                          <a:effectLst/>
                          <a:latin typeface="+mj-lt"/>
                          <a:ea typeface="+mn-ea"/>
                          <a:cs typeface="+mn-cs"/>
                        </a:rPr>
                        <a:t>+Sản phẩm có màu vàng cam đặc trưng, dễ bảo quản.</a:t>
                      </a:r>
                      <a:endParaRPr lang="en-US" sz="3600" kern="1200" dirty="0">
                        <a:solidFill>
                          <a:schemeClr val="tx1"/>
                        </a:solidFill>
                        <a:effectLst/>
                        <a:latin typeface="+mj-lt"/>
                        <a:ea typeface="+mn-ea"/>
                        <a:cs typeface="+mn-cs"/>
                      </a:endParaRPr>
                    </a:p>
                    <a:p>
                      <a:r>
                        <a:rPr lang="vi-VN" sz="3600" kern="1200" dirty="0">
                          <a:solidFill>
                            <a:schemeClr val="tx1"/>
                          </a:solidFill>
                          <a:effectLst/>
                          <a:latin typeface="+mj-lt"/>
                          <a:ea typeface="+mn-ea"/>
                          <a:cs typeface="+mn-cs"/>
                        </a:rPr>
                        <a:t>+ Chi phí hợp lí, dụng cụ phù hợp điều kiện phòng thí nghiệm phổ thông hoặc ở nhà.</a:t>
                      </a:r>
                      <a:endParaRPr lang="en-US" sz="3600" kern="1200" dirty="0">
                        <a:solidFill>
                          <a:schemeClr val="tx1"/>
                        </a:solidFill>
                        <a:effectLst/>
                        <a:latin typeface="+mj-lt"/>
                        <a:ea typeface="+mn-ea"/>
                        <a:cs typeface="+mn-cs"/>
                      </a:endParaRPr>
                    </a:p>
                    <a:p>
                      <a:pPr marL="0" marR="0" algn="just">
                        <a:lnSpc>
                          <a:spcPct val="115000"/>
                        </a:lnSpc>
                        <a:spcBef>
                          <a:spcPts val="0"/>
                        </a:spcBef>
                        <a:spcAft>
                          <a:spcPts val="0"/>
                        </a:spcAft>
                      </a:pPr>
                      <a:r>
                        <a:rPr lang="en-US" sz="3600" kern="0" dirty="0">
                          <a:effectLst/>
                          <a:latin typeface="+mj-lt"/>
                          <a:ea typeface="Aptos"/>
                          <a:cs typeface="Times New Roman" panose="02020603050405020304" pitchFamily="18" charset="0"/>
                        </a:rPr>
                        <a:t> </a:t>
                      </a:r>
                      <a:endParaRPr lang="en-US" sz="3600" kern="100" dirty="0">
                        <a:effectLst/>
                        <a:latin typeface="+mj-lt"/>
                        <a:ea typeface="Aptos"/>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561934"/>
                  </a:ext>
                </a:extLst>
              </a:tr>
            </a:tbl>
          </a:graphicData>
        </a:graphic>
      </p:graphicFrame>
      <p:sp>
        <p:nvSpPr>
          <p:cNvPr id="5" name="Rectangle 1"/>
          <p:cNvSpPr>
            <a:spLocks noChangeArrowheads="1"/>
          </p:cNvSpPr>
          <p:nvPr/>
        </p:nvSpPr>
        <p:spPr bwMode="auto">
          <a:xfrm>
            <a:off x="1074738" y="3014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7807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388394" y="1398985"/>
            <a:ext cx="309880" cy="29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350" b="0">
              <a:latin typeface="Arial" panose="020B0604020202020204" pitchFamily="34" charset="0"/>
            </a:endParaRPr>
          </a:p>
        </p:txBody>
      </p:sp>
      <p:grpSp>
        <p:nvGrpSpPr>
          <p:cNvPr id="4100" name="Group 46"/>
          <p:cNvGrpSpPr/>
          <p:nvPr/>
        </p:nvGrpSpPr>
        <p:grpSpPr bwMode="auto">
          <a:xfrm>
            <a:off x="531702" y="249364"/>
            <a:ext cx="8229296" cy="1826909"/>
            <a:chOff x="1149" y="1922"/>
            <a:chExt cx="2736" cy="288"/>
          </a:xfrm>
        </p:grpSpPr>
        <p:sp>
          <p:nvSpPr>
            <p:cNvPr id="88111" name="AutoShape 47"/>
            <p:cNvSpPr>
              <a:spLocks noChangeArrowheads="1"/>
            </p:cNvSpPr>
            <p:nvPr/>
          </p:nvSpPr>
          <p:spPr bwMode="gray">
            <a:xfrm>
              <a:off x="1149" y="1922"/>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eaLnBrk="1" hangingPunct="1">
                <a:defRPr/>
              </a:pPr>
              <a:endParaRPr lang="en-US" sz="1800"/>
            </a:p>
          </p:txBody>
        </p:sp>
        <p:sp>
          <p:nvSpPr>
            <p:cNvPr id="3" name="Text Box 49"/>
            <p:cNvSpPr txBox="1">
              <a:spLocks noChangeArrowheads="1"/>
            </p:cNvSpPr>
            <p:nvPr/>
          </p:nvSpPr>
          <p:spPr bwMode="gray">
            <a:xfrm>
              <a:off x="1676" y="1951"/>
              <a:ext cx="1672"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altLang="en-US" sz="2100" dirty="0">
                  <a:solidFill>
                    <a:srgbClr val="000000"/>
                  </a:solidFill>
                  <a:latin typeface="Times New Roman" panose="02020603050405020304" pitchFamily="18" charset="0"/>
                  <a:cs typeface="Times New Roman" panose="02020603050405020304" pitchFamily="18" charset="0"/>
                </a:rPr>
                <a:t> </a:t>
              </a:r>
              <a:r>
                <a:rPr lang="en-US" sz="4000" b="1" kern="100" dirty="0">
                  <a:solidFill>
                    <a:srgbClr val="0000FF"/>
                  </a:solidFill>
                  <a:effectLst/>
                  <a:latin typeface="#9Slide04 Pridi" panose="00000500000000000000" charset="0"/>
                  <a:ea typeface="Calibri" panose="020F0502020204030204" pitchFamily="34" charset="0"/>
                  <a:cs typeface="#9Slide04 Pridi" panose="00000500000000000000" charset="0"/>
                </a:rPr>
                <a:t>HOẠT ĐỘNG 2</a:t>
              </a:r>
              <a:endParaRPr lang="en-US" altLang="en-US" sz="4000" b="1" kern="100" dirty="0">
                <a:solidFill>
                  <a:srgbClr val="0000FF"/>
                </a:solidFill>
                <a:effectLst/>
                <a:latin typeface="#9Slide04 Pridi" panose="00000500000000000000" charset="0"/>
                <a:ea typeface="Calibri" panose="020F0502020204030204" pitchFamily="34" charset="0"/>
                <a:cs typeface="#9Slide04 Pridi" panose="00000500000000000000" charset="0"/>
              </a:endParaRPr>
            </a:p>
          </p:txBody>
        </p:sp>
      </p:grpSp>
      <p:pic>
        <p:nvPicPr>
          <p:cNvPr id="13" name="Picture 12" descr="A piece of pink paper with tape&#10;&#10;AI-generated content may be incorre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02" y="1699591"/>
            <a:ext cx="8855197" cy="2643809"/>
          </a:xfrm>
          <a:prstGeom prst="rect">
            <a:avLst/>
          </a:prstGeom>
        </p:spPr>
      </p:pic>
      <p:sp>
        <p:nvSpPr>
          <p:cNvPr id="19" name="TextBox 18"/>
          <p:cNvSpPr txBox="1"/>
          <p:nvPr/>
        </p:nvSpPr>
        <p:spPr>
          <a:xfrm>
            <a:off x="885562" y="2393950"/>
            <a:ext cx="7521575" cy="1797050"/>
          </a:xfrm>
          <a:prstGeom prst="rect">
            <a:avLst/>
          </a:prstGeom>
          <a:noFill/>
        </p:spPr>
        <p:txBody>
          <a:bodyPr wrap="square" rtlCol="0">
            <a:noAutofit/>
          </a:bodyPr>
          <a:lstStyle/>
          <a:p>
            <a:pPr algn="ctr"/>
            <a:r>
              <a:rPr lang="en-US" altLang="en-US" sz="3200" b="1" dirty="0">
                <a:solidFill>
                  <a:srgbClr val="9933FF"/>
                </a:solidFill>
                <a:latin typeface="#9Slide03 Helve" panose="02040603050506020204" charset="0"/>
                <a:cs typeface="#9Slide03 Helve" panose="02040603050506020204" charset="0"/>
              </a:rPr>
              <a:t>NGHIÊN CỨU KIẾN THỨC NỀN </a:t>
            </a:r>
          </a:p>
          <a:p>
            <a:pPr algn="ctr"/>
            <a:r>
              <a:rPr lang="en-US" altLang="en-US" sz="3200" b="1" dirty="0">
                <a:solidFill>
                  <a:srgbClr val="9933FF"/>
                </a:solidFill>
                <a:latin typeface="#9Slide03 Helve" panose="02040603050506020204" charset="0"/>
                <a:cs typeface="#9Slide03 Helve" panose="02040603050506020204" charset="0"/>
              </a:rPr>
              <a:t>VÀ ĐỀ XUẤT GIẢI PHÁP</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8850" y="4104386"/>
            <a:ext cx="5715000" cy="24892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199" advTm="20001">
        <p14:prism/>
      </p:transition>
    </mc:Choice>
    <mc:Fallback xmlns="">
      <p:transition spd="slow" advTm="20001">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WordArt 5"/>
          <p:cNvSpPr>
            <a:spLocks noTextEdit="1"/>
          </p:cNvSpPr>
          <p:nvPr/>
        </p:nvSpPr>
        <p:spPr>
          <a:xfrm>
            <a:off x="152400" y="457200"/>
            <a:ext cx="8686800" cy="2362200"/>
          </a:xfrm>
          <a:prstGeom prst="rect">
            <a:avLst/>
          </a:prstGeom>
        </p:spPr>
        <p:txBody>
          <a:bodyPr wrap="none" fromWordArt="1">
            <a:prstTxWarp prst="textPlain">
              <a:avLst>
                <a:gd name="adj" fmla="val 50324"/>
              </a:avLst>
            </a:prstTxWarp>
            <a:normAutofit/>
          </a:bodyPr>
          <a:lstStyle/>
          <a:p>
            <a:pPr algn="ctr"/>
            <a:r>
              <a:rPr lang="en-US" sz="8000" b="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Arial" panose="020B0604020202020204" pitchFamily="34" charset="0"/>
                <a:ea typeface="Arial" panose="020B0604020202020204" pitchFamily="34" charset="0"/>
              </a:rPr>
              <a:t> </a:t>
            </a:r>
          </a:p>
        </p:txBody>
      </p:sp>
      <p:graphicFrame>
        <p:nvGraphicFramePr>
          <p:cNvPr id="2" name="Table 1"/>
          <p:cNvGraphicFramePr/>
          <p:nvPr>
            <p:custDataLst>
              <p:tags r:id="rId1"/>
            </p:custDataLst>
            <p:extLst>
              <p:ext uri="{D42A27DB-BD31-4B8C-83A1-F6EECF244321}">
                <p14:modId xmlns:p14="http://schemas.microsoft.com/office/powerpoint/2010/main" val="2757421287"/>
              </p:ext>
            </p:extLst>
          </p:nvPr>
        </p:nvGraphicFramePr>
        <p:xfrm>
          <a:off x="564515" y="533400"/>
          <a:ext cx="7863205" cy="5867400"/>
        </p:xfrm>
        <a:graphic>
          <a:graphicData uri="http://schemas.openxmlformats.org/drawingml/2006/table">
            <a:tbl>
              <a:tblPr/>
              <a:tblGrid>
                <a:gridCol w="7863205">
                  <a:extLst>
                    <a:ext uri="{9D8B030D-6E8A-4147-A177-3AD203B41FA5}">
                      <a16:colId xmlns:a16="http://schemas.microsoft.com/office/drawing/2014/main" val="20000"/>
                    </a:ext>
                  </a:extLst>
                </a:gridCol>
              </a:tblGrid>
              <a:tr h="5867400">
                <a:tc>
                  <a:txBody>
                    <a:bodyPr/>
                    <a:lstStyle/>
                    <a:p>
                      <a:pPr algn="ctr">
                        <a:lnSpc>
                          <a:spcPct val="107000"/>
                        </a:lnSpc>
                        <a:spcBef>
                          <a:spcPct val="0"/>
                        </a:spcBef>
                        <a:spcAft>
                          <a:spcPct val="0"/>
                        </a:spcAft>
                      </a:pPr>
                      <a:r>
                        <a:rPr sz="2400" b="1" dirty="0">
                          <a:solidFill>
                            <a:srgbClr val="FF0000"/>
                          </a:solidFill>
                          <a:latin typeface="Times New Roman" panose="02020603050405020304"/>
                          <a:ea typeface="Calibri" panose="020F0502020204030204"/>
                        </a:rPr>
                        <a:t>PHIẾU HỌC TẬP 1</a:t>
                      </a:r>
                      <a:endParaRPr lang="en-US" sz="2400" b="1" dirty="0">
                        <a:solidFill>
                          <a:srgbClr val="FF0000"/>
                        </a:solidFill>
                        <a:latin typeface="Times New Roman" panose="02020603050405020304"/>
                        <a:ea typeface="Calibri" panose="020F0502020204030204"/>
                      </a:endParaRPr>
                    </a:p>
                    <a:p>
                      <a:r>
                        <a:rPr lang="vi-VN" sz="2400" b="1" kern="1200" dirty="0">
                          <a:solidFill>
                            <a:schemeClr val="tx1"/>
                          </a:solidFill>
                          <a:effectLst/>
                          <a:latin typeface="Times New Roman" panose="02020603050405020304" pitchFamily="18" charset="0"/>
                          <a:ea typeface="+mn-ea"/>
                          <a:cs typeface="Times New Roman" panose="02020603050405020304" pitchFamily="18" charset="0"/>
                        </a:rPr>
                        <a:t>Câu 1 – Khoa học (Science):</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dirty="0">
                          <a:solidFill>
                            <a:schemeClr val="tx1"/>
                          </a:solidFill>
                          <a:effectLst/>
                          <a:latin typeface="Times New Roman" panose="02020603050405020304" pitchFamily="18" charset="0"/>
                          <a:ea typeface="+mn-ea"/>
                          <a:cs typeface="Times New Roman" panose="02020603050405020304" pitchFamily="18" charset="0"/>
                        </a:rPr>
                        <a:t>Vì sao cần lựa chọn dung môi ethanol để chiết curcumin thay vì dùng nước?</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400" b="1" kern="1200" dirty="0">
                          <a:solidFill>
                            <a:schemeClr val="tx1"/>
                          </a:solidFill>
                          <a:effectLst/>
                          <a:latin typeface="Times New Roman" panose="02020603050405020304" pitchFamily="18" charset="0"/>
                          <a:ea typeface="+mn-ea"/>
                          <a:cs typeface="Times New Roman" panose="02020603050405020304" pitchFamily="18" charset="0"/>
                        </a:rPr>
                        <a:t>Câu 2 – Công nghệ (Technology):</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dirty="0">
                          <a:solidFill>
                            <a:schemeClr val="tx1"/>
                          </a:solidFill>
                          <a:effectLst/>
                          <a:latin typeface="Times New Roman" panose="02020603050405020304" pitchFamily="18" charset="0"/>
                          <a:ea typeface="+mn-ea"/>
                          <a:cs typeface="Times New Roman" panose="02020603050405020304" pitchFamily="18" charset="0"/>
                        </a:rPr>
                        <a:t>Tại sao phải có bước kết tinh lại sau khi chiết?.</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400" b="1" kern="1200" dirty="0">
                          <a:solidFill>
                            <a:schemeClr val="tx1"/>
                          </a:solidFill>
                          <a:effectLst/>
                          <a:latin typeface="Times New Roman" panose="02020603050405020304" pitchFamily="18" charset="0"/>
                          <a:ea typeface="+mn-ea"/>
                          <a:cs typeface="Times New Roman" panose="02020603050405020304" pitchFamily="18" charset="0"/>
                        </a:rPr>
                        <a:t>Câu 3 – Kĩ thuật (Engineering):</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dirty="0">
                          <a:solidFill>
                            <a:schemeClr val="tx1"/>
                          </a:solidFill>
                          <a:effectLst/>
                          <a:latin typeface="Times New Roman" panose="02020603050405020304" pitchFamily="18" charset="0"/>
                          <a:ea typeface="+mn-ea"/>
                          <a:cs typeface="Times New Roman" panose="02020603050405020304" pitchFamily="18" charset="0"/>
                        </a:rPr>
                        <a:t>Nếu được thiết kế quy trình chiết curcumin trong điều kiện phòng thí nghiệm trường học, em sẽ lựa chọn dụng cụ, phương pháp nào để đảm bảo an toàn, hiệu quả và dễ thực hiện?</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400" b="1" kern="1200" dirty="0">
                          <a:solidFill>
                            <a:schemeClr val="tx1"/>
                          </a:solidFill>
                          <a:effectLst/>
                          <a:latin typeface="Times New Roman" panose="02020603050405020304" pitchFamily="18" charset="0"/>
                          <a:ea typeface="+mn-ea"/>
                          <a:cs typeface="Times New Roman" panose="02020603050405020304" pitchFamily="18" charset="0"/>
                        </a:rPr>
                        <a:t>Câu 4 – Toán học (Mathematics):</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dirty="0">
                          <a:solidFill>
                            <a:schemeClr val="tx1"/>
                          </a:solidFill>
                          <a:effectLst/>
                          <a:latin typeface="Times New Roman" panose="02020603050405020304" pitchFamily="18" charset="0"/>
                          <a:ea typeface="+mn-ea"/>
                          <a:cs typeface="Times New Roman" panose="02020603050405020304" pitchFamily="18" charset="0"/>
                        </a:rPr>
                        <a:t>Nếu từ 50 g bột nghệ khô chứa 6% curcuminoid, hãy tính khối lượng curcumin lí thuyết có thể thu được. Nếu hiệu suất chiết thực tế đạt 60%, em sẽ thu được bao nhiêu gam curcumin?</a:t>
                      </a:r>
                      <a:endParaRPr sz="2400" b="1" dirty="0">
                        <a:solidFill>
                          <a:srgbClr val="FF0000"/>
                        </a:solidFill>
                        <a:latin typeface="Times New Roman" panose="02020603050405020304" pitchFamily="18" charset="0"/>
                        <a:ea typeface="Calibri" panose="020F0502020204030204"/>
                        <a:cs typeface="Times New Roman" panose="02020603050405020304" pitchFamily="18" charset="0"/>
                      </a:endParaRP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p:cTn id="7" dur="500" fill="hold"/>
                                        <p:tgtEl>
                                          <p:spTgt spid="13318"/>
                                        </p:tgtEl>
                                        <p:attrNameLst>
                                          <p:attrName>ppt_w</p:attrName>
                                        </p:attrNameLst>
                                      </p:cBhvr>
                                      <p:tavLst>
                                        <p:tav tm="0">
                                          <p:val>
                                            <p:fltVal val="0"/>
                                          </p:val>
                                        </p:tav>
                                        <p:tav tm="100000">
                                          <p:val>
                                            <p:strVal val="#ppt_w"/>
                                          </p:val>
                                        </p:tav>
                                      </p:tavLst>
                                    </p:anim>
                                    <p:anim calcmode="lin" valueType="num">
                                      <p:cBhvr>
                                        <p:cTn id="8" dur="500" fill="hold"/>
                                        <p:tgtEl>
                                          <p:spTgt spid="13318"/>
                                        </p:tgtEl>
                                        <p:attrNameLst>
                                          <p:attrName>ppt_h</p:attrName>
                                        </p:attrNameLst>
                                      </p:cBhvr>
                                      <p:tavLst>
                                        <p:tav tm="0">
                                          <p:val>
                                            <p:fltVal val="0"/>
                                          </p:val>
                                        </p:tav>
                                        <p:tav tm="100000">
                                          <p:val>
                                            <p:strVal val="#ppt_h"/>
                                          </p:val>
                                        </p:tav>
                                      </p:tavLst>
                                    </p:anim>
                                    <p:anim calcmode="lin" valueType="num">
                                      <p:cBhvr>
                                        <p:cTn id="9" dur="500" fill="hold"/>
                                        <p:tgtEl>
                                          <p:spTgt spid="13318"/>
                                        </p:tgtEl>
                                        <p:attrNameLst>
                                          <p:attrName>style.rotation</p:attrName>
                                        </p:attrNameLst>
                                      </p:cBhvr>
                                      <p:tavLst>
                                        <p:tav tm="0">
                                          <p:val>
                                            <p:fltVal val="360"/>
                                          </p:val>
                                        </p:tav>
                                        <p:tav tm="100000">
                                          <p:val>
                                            <p:fltVal val="0"/>
                                          </p:val>
                                        </p:tav>
                                      </p:tavLst>
                                    </p:anim>
                                    <p:animEffect transition="in" filter="fade">
                                      <p:cBhvr>
                                        <p:cTn id="10"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963616-B957-174A-B832-AA057112BAF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5:00</a:t>
            </a:r>
          </a:p>
        </p:txBody>
      </p:sp>
      <p:sp>
        <p:nvSpPr>
          <p:cNvPr id="5" name="Rectangle 4">
            <a:extLst>
              <a:ext uri="{FF2B5EF4-FFF2-40B4-BE49-F238E27FC236}">
                <a16:creationId xmlns:a16="http://schemas.microsoft.com/office/drawing/2014/main" id="{FB429826-279D-0344-A2CA-AEACEA90F2B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4:59</a:t>
            </a:r>
          </a:p>
        </p:txBody>
      </p:sp>
      <p:sp>
        <p:nvSpPr>
          <p:cNvPr id="6" name="Rectangle 5">
            <a:extLst>
              <a:ext uri="{FF2B5EF4-FFF2-40B4-BE49-F238E27FC236}">
                <a16:creationId xmlns:a16="http://schemas.microsoft.com/office/drawing/2014/main" id="{2C9B7396-B2A6-9846-B9D3-695A84D5F9B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4:58</a:t>
            </a:r>
          </a:p>
        </p:txBody>
      </p:sp>
      <p:sp>
        <p:nvSpPr>
          <p:cNvPr id="7" name="Rectangle 6">
            <a:extLst>
              <a:ext uri="{FF2B5EF4-FFF2-40B4-BE49-F238E27FC236}">
                <a16:creationId xmlns:a16="http://schemas.microsoft.com/office/drawing/2014/main" id="{9E6085A0-1C78-E54D-A891-B1A53B826DD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4:57</a:t>
            </a:r>
          </a:p>
        </p:txBody>
      </p:sp>
      <p:sp>
        <p:nvSpPr>
          <p:cNvPr id="8" name="Rectangle 7">
            <a:extLst>
              <a:ext uri="{FF2B5EF4-FFF2-40B4-BE49-F238E27FC236}">
                <a16:creationId xmlns:a16="http://schemas.microsoft.com/office/drawing/2014/main" id="{16A82CE1-AE73-614D-8D26-0D32E8158A43}"/>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4:56</a:t>
            </a:r>
          </a:p>
        </p:txBody>
      </p:sp>
      <p:sp>
        <p:nvSpPr>
          <p:cNvPr id="9" name="Rectangle 8">
            <a:extLst>
              <a:ext uri="{FF2B5EF4-FFF2-40B4-BE49-F238E27FC236}">
                <a16:creationId xmlns:a16="http://schemas.microsoft.com/office/drawing/2014/main" id="{ABA1EEBC-AF7D-1C46-AB50-5EFB89B4697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4:55</a:t>
            </a:r>
          </a:p>
        </p:txBody>
      </p:sp>
      <p:sp>
        <p:nvSpPr>
          <p:cNvPr id="10" name="Rectangle 9">
            <a:extLst>
              <a:ext uri="{FF2B5EF4-FFF2-40B4-BE49-F238E27FC236}">
                <a16:creationId xmlns:a16="http://schemas.microsoft.com/office/drawing/2014/main" id="{F58937E7-FECF-E74B-9020-FAEA2B557AA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4:54</a:t>
            </a:r>
          </a:p>
        </p:txBody>
      </p:sp>
      <p:sp>
        <p:nvSpPr>
          <p:cNvPr id="11" name="Rectangle 10">
            <a:extLst>
              <a:ext uri="{FF2B5EF4-FFF2-40B4-BE49-F238E27FC236}">
                <a16:creationId xmlns:a16="http://schemas.microsoft.com/office/drawing/2014/main" id="{A0153269-CF9F-CE4B-AC4C-671CC56FEA3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4:53</a:t>
            </a:r>
          </a:p>
        </p:txBody>
      </p:sp>
      <p:sp>
        <p:nvSpPr>
          <p:cNvPr id="12" name="Rectangle 11">
            <a:extLst>
              <a:ext uri="{FF2B5EF4-FFF2-40B4-BE49-F238E27FC236}">
                <a16:creationId xmlns:a16="http://schemas.microsoft.com/office/drawing/2014/main" id="{77C34650-9655-B44F-BEFA-200B956E730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4:52</a:t>
            </a:r>
          </a:p>
        </p:txBody>
      </p:sp>
      <p:sp>
        <p:nvSpPr>
          <p:cNvPr id="13" name="Rectangle 12">
            <a:extLst>
              <a:ext uri="{FF2B5EF4-FFF2-40B4-BE49-F238E27FC236}">
                <a16:creationId xmlns:a16="http://schemas.microsoft.com/office/drawing/2014/main" id="{FBFDAA03-AE83-B14D-8011-3946A837B58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4:51</a:t>
            </a:r>
          </a:p>
        </p:txBody>
      </p:sp>
      <p:sp>
        <p:nvSpPr>
          <p:cNvPr id="14" name="Rectangle 13">
            <a:extLst>
              <a:ext uri="{FF2B5EF4-FFF2-40B4-BE49-F238E27FC236}">
                <a16:creationId xmlns:a16="http://schemas.microsoft.com/office/drawing/2014/main" id="{6B091A92-D511-9546-A4A0-FEF1306B759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4:50</a:t>
            </a:r>
          </a:p>
        </p:txBody>
      </p:sp>
      <p:sp>
        <p:nvSpPr>
          <p:cNvPr id="15" name="Rectangle 14">
            <a:extLst>
              <a:ext uri="{FF2B5EF4-FFF2-40B4-BE49-F238E27FC236}">
                <a16:creationId xmlns:a16="http://schemas.microsoft.com/office/drawing/2014/main" id="{47E9CF65-B198-F54F-94B7-B2B2DA24598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4:49</a:t>
            </a:r>
          </a:p>
        </p:txBody>
      </p:sp>
      <p:sp>
        <p:nvSpPr>
          <p:cNvPr id="16" name="Rectangle 15">
            <a:extLst>
              <a:ext uri="{FF2B5EF4-FFF2-40B4-BE49-F238E27FC236}">
                <a16:creationId xmlns:a16="http://schemas.microsoft.com/office/drawing/2014/main" id="{EEC5733D-B8D6-1141-8A16-29A5CB58E6E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4:48</a:t>
            </a:r>
          </a:p>
        </p:txBody>
      </p:sp>
      <p:sp>
        <p:nvSpPr>
          <p:cNvPr id="17" name="Rectangle 16">
            <a:extLst>
              <a:ext uri="{FF2B5EF4-FFF2-40B4-BE49-F238E27FC236}">
                <a16:creationId xmlns:a16="http://schemas.microsoft.com/office/drawing/2014/main" id="{19C0D111-E3FB-644E-A210-DA7CDBD8476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4:47</a:t>
            </a:r>
          </a:p>
        </p:txBody>
      </p:sp>
      <p:sp>
        <p:nvSpPr>
          <p:cNvPr id="18" name="Rectangle 17">
            <a:extLst>
              <a:ext uri="{FF2B5EF4-FFF2-40B4-BE49-F238E27FC236}">
                <a16:creationId xmlns:a16="http://schemas.microsoft.com/office/drawing/2014/main" id="{82D5B0B2-1010-254A-B874-595650A96DB3}"/>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4:46</a:t>
            </a:r>
          </a:p>
        </p:txBody>
      </p:sp>
      <p:sp>
        <p:nvSpPr>
          <p:cNvPr id="19" name="Rectangle 18">
            <a:extLst>
              <a:ext uri="{FF2B5EF4-FFF2-40B4-BE49-F238E27FC236}">
                <a16:creationId xmlns:a16="http://schemas.microsoft.com/office/drawing/2014/main" id="{8DA252AE-452C-9249-8223-DD0189C2206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4:45</a:t>
            </a:r>
          </a:p>
        </p:txBody>
      </p:sp>
      <p:sp>
        <p:nvSpPr>
          <p:cNvPr id="20" name="Rectangle 19">
            <a:extLst>
              <a:ext uri="{FF2B5EF4-FFF2-40B4-BE49-F238E27FC236}">
                <a16:creationId xmlns:a16="http://schemas.microsoft.com/office/drawing/2014/main" id="{D84E22AD-FD1A-8742-952D-B1F1369F72F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4:44</a:t>
            </a:r>
          </a:p>
        </p:txBody>
      </p:sp>
      <p:sp>
        <p:nvSpPr>
          <p:cNvPr id="21" name="Rectangle 20">
            <a:extLst>
              <a:ext uri="{FF2B5EF4-FFF2-40B4-BE49-F238E27FC236}">
                <a16:creationId xmlns:a16="http://schemas.microsoft.com/office/drawing/2014/main" id="{2E72AF3B-F639-9945-8673-9453DC16B3D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4:43</a:t>
            </a:r>
          </a:p>
        </p:txBody>
      </p:sp>
      <p:sp>
        <p:nvSpPr>
          <p:cNvPr id="22" name="Rectangle 21">
            <a:extLst>
              <a:ext uri="{FF2B5EF4-FFF2-40B4-BE49-F238E27FC236}">
                <a16:creationId xmlns:a16="http://schemas.microsoft.com/office/drawing/2014/main" id="{091CF83F-C7D5-7348-8FBE-9890290B86C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4:42</a:t>
            </a:r>
          </a:p>
        </p:txBody>
      </p:sp>
      <p:sp>
        <p:nvSpPr>
          <p:cNvPr id="23" name="Rectangle 22">
            <a:extLst>
              <a:ext uri="{FF2B5EF4-FFF2-40B4-BE49-F238E27FC236}">
                <a16:creationId xmlns:a16="http://schemas.microsoft.com/office/drawing/2014/main" id="{03B5A79C-A66C-D74C-BEF1-146E73D510F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4:41</a:t>
            </a:r>
          </a:p>
        </p:txBody>
      </p:sp>
      <p:sp>
        <p:nvSpPr>
          <p:cNvPr id="24" name="Rectangle 23">
            <a:extLst>
              <a:ext uri="{FF2B5EF4-FFF2-40B4-BE49-F238E27FC236}">
                <a16:creationId xmlns:a16="http://schemas.microsoft.com/office/drawing/2014/main" id="{366D34E2-CEAD-AF4E-BE95-CEDFA76F721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4:40</a:t>
            </a:r>
          </a:p>
        </p:txBody>
      </p:sp>
      <p:sp>
        <p:nvSpPr>
          <p:cNvPr id="25" name="Rectangle 24">
            <a:extLst>
              <a:ext uri="{FF2B5EF4-FFF2-40B4-BE49-F238E27FC236}">
                <a16:creationId xmlns:a16="http://schemas.microsoft.com/office/drawing/2014/main" id="{40FA7819-DC50-F04C-A97A-0CCE3DA17A6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4:39</a:t>
            </a:r>
          </a:p>
        </p:txBody>
      </p:sp>
      <p:sp>
        <p:nvSpPr>
          <p:cNvPr id="26" name="Rectangle 25">
            <a:extLst>
              <a:ext uri="{FF2B5EF4-FFF2-40B4-BE49-F238E27FC236}">
                <a16:creationId xmlns:a16="http://schemas.microsoft.com/office/drawing/2014/main" id="{023829CA-6B4A-C244-9C55-849086763F5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4:38</a:t>
            </a:r>
          </a:p>
        </p:txBody>
      </p:sp>
      <p:sp>
        <p:nvSpPr>
          <p:cNvPr id="27" name="Rectangle 26">
            <a:extLst>
              <a:ext uri="{FF2B5EF4-FFF2-40B4-BE49-F238E27FC236}">
                <a16:creationId xmlns:a16="http://schemas.microsoft.com/office/drawing/2014/main" id="{B8D18B9B-FCB6-7247-8499-8036435C250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4:37</a:t>
            </a:r>
          </a:p>
        </p:txBody>
      </p:sp>
      <p:sp>
        <p:nvSpPr>
          <p:cNvPr id="28" name="Rectangle 27">
            <a:extLst>
              <a:ext uri="{FF2B5EF4-FFF2-40B4-BE49-F238E27FC236}">
                <a16:creationId xmlns:a16="http://schemas.microsoft.com/office/drawing/2014/main" id="{CBA25469-29AE-FA4B-A24D-9CED68EE826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4:36</a:t>
            </a:r>
          </a:p>
        </p:txBody>
      </p:sp>
      <p:sp>
        <p:nvSpPr>
          <p:cNvPr id="29" name="Rectangle 28">
            <a:extLst>
              <a:ext uri="{FF2B5EF4-FFF2-40B4-BE49-F238E27FC236}">
                <a16:creationId xmlns:a16="http://schemas.microsoft.com/office/drawing/2014/main" id="{AA33673D-ECA8-3D43-817A-36882A681D5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4:35</a:t>
            </a:r>
          </a:p>
        </p:txBody>
      </p:sp>
      <p:sp>
        <p:nvSpPr>
          <p:cNvPr id="30" name="Rectangle 29">
            <a:extLst>
              <a:ext uri="{FF2B5EF4-FFF2-40B4-BE49-F238E27FC236}">
                <a16:creationId xmlns:a16="http://schemas.microsoft.com/office/drawing/2014/main" id="{474AE2B0-B702-F044-8852-391C98AB1D0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4:34</a:t>
            </a:r>
          </a:p>
        </p:txBody>
      </p:sp>
      <p:sp>
        <p:nvSpPr>
          <p:cNvPr id="31" name="Rectangle 30">
            <a:extLst>
              <a:ext uri="{FF2B5EF4-FFF2-40B4-BE49-F238E27FC236}">
                <a16:creationId xmlns:a16="http://schemas.microsoft.com/office/drawing/2014/main" id="{98B0B703-6D4C-4746-A3C9-5DAD79AE195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4:33</a:t>
            </a:r>
          </a:p>
        </p:txBody>
      </p:sp>
      <p:sp>
        <p:nvSpPr>
          <p:cNvPr id="32" name="Rectangle 31">
            <a:extLst>
              <a:ext uri="{FF2B5EF4-FFF2-40B4-BE49-F238E27FC236}">
                <a16:creationId xmlns:a16="http://schemas.microsoft.com/office/drawing/2014/main" id="{F63619F2-9BB3-654E-9AF3-BC3BDB5C79B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4:32</a:t>
            </a:r>
          </a:p>
        </p:txBody>
      </p:sp>
      <p:sp>
        <p:nvSpPr>
          <p:cNvPr id="33" name="Rectangle 32">
            <a:extLst>
              <a:ext uri="{FF2B5EF4-FFF2-40B4-BE49-F238E27FC236}">
                <a16:creationId xmlns:a16="http://schemas.microsoft.com/office/drawing/2014/main" id="{56311191-599E-7D47-9F26-E939F298A40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4:31</a:t>
            </a:r>
          </a:p>
        </p:txBody>
      </p:sp>
      <p:sp>
        <p:nvSpPr>
          <p:cNvPr id="34" name="Rectangle 33">
            <a:extLst>
              <a:ext uri="{FF2B5EF4-FFF2-40B4-BE49-F238E27FC236}">
                <a16:creationId xmlns:a16="http://schemas.microsoft.com/office/drawing/2014/main" id="{6E21B970-378B-2F4E-B70F-25437CFDAAB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4:30</a:t>
            </a:r>
          </a:p>
        </p:txBody>
      </p:sp>
      <p:sp>
        <p:nvSpPr>
          <p:cNvPr id="35" name="Rectangle 34">
            <a:extLst>
              <a:ext uri="{FF2B5EF4-FFF2-40B4-BE49-F238E27FC236}">
                <a16:creationId xmlns:a16="http://schemas.microsoft.com/office/drawing/2014/main" id="{BA281702-73AD-7F49-8002-B2C76C11CE7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4:29</a:t>
            </a:r>
          </a:p>
        </p:txBody>
      </p:sp>
      <p:sp>
        <p:nvSpPr>
          <p:cNvPr id="36" name="Rectangle 35">
            <a:extLst>
              <a:ext uri="{FF2B5EF4-FFF2-40B4-BE49-F238E27FC236}">
                <a16:creationId xmlns:a16="http://schemas.microsoft.com/office/drawing/2014/main" id="{DB3811AF-01F0-4942-82F1-F09025498B7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4:28</a:t>
            </a:r>
          </a:p>
        </p:txBody>
      </p:sp>
      <p:sp>
        <p:nvSpPr>
          <p:cNvPr id="37" name="Rectangle 36">
            <a:extLst>
              <a:ext uri="{FF2B5EF4-FFF2-40B4-BE49-F238E27FC236}">
                <a16:creationId xmlns:a16="http://schemas.microsoft.com/office/drawing/2014/main" id="{491FC475-52D9-CB4C-81EB-20EA7D848ED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4:27</a:t>
            </a:r>
          </a:p>
        </p:txBody>
      </p:sp>
      <p:sp>
        <p:nvSpPr>
          <p:cNvPr id="38" name="Rectangle 37">
            <a:extLst>
              <a:ext uri="{FF2B5EF4-FFF2-40B4-BE49-F238E27FC236}">
                <a16:creationId xmlns:a16="http://schemas.microsoft.com/office/drawing/2014/main" id="{C6E7287A-1356-F342-BB5D-64D8870E158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4:26</a:t>
            </a:r>
          </a:p>
        </p:txBody>
      </p:sp>
      <p:sp>
        <p:nvSpPr>
          <p:cNvPr id="39" name="Rectangle 38">
            <a:extLst>
              <a:ext uri="{FF2B5EF4-FFF2-40B4-BE49-F238E27FC236}">
                <a16:creationId xmlns:a16="http://schemas.microsoft.com/office/drawing/2014/main" id="{83DF2B30-0D3B-4441-8DA3-CA7EAE44F23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4:25</a:t>
            </a:r>
          </a:p>
        </p:txBody>
      </p:sp>
      <p:sp>
        <p:nvSpPr>
          <p:cNvPr id="40" name="Rectangle 39">
            <a:extLst>
              <a:ext uri="{FF2B5EF4-FFF2-40B4-BE49-F238E27FC236}">
                <a16:creationId xmlns:a16="http://schemas.microsoft.com/office/drawing/2014/main" id="{0158B89A-2933-AD49-B394-DBFBB880FEE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4:24</a:t>
            </a:r>
          </a:p>
        </p:txBody>
      </p:sp>
      <p:sp>
        <p:nvSpPr>
          <p:cNvPr id="41" name="Rectangle 40">
            <a:extLst>
              <a:ext uri="{FF2B5EF4-FFF2-40B4-BE49-F238E27FC236}">
                <a16:creationId xmlns:a16="http://schemas.microsoft.com/office/drawing/2014/main" id="{C907924E-4FA1-5840-85BB-F78C5AF6199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4:23</a:t>
            </a:r>
          </a:p>
        </p:txBody>
      </p:sp>
      <p:sp>
        <p:nvSpPr>
          <p:cNvPr id="42" name="Rectangle 41">
            <a:extLst>
              <a:ext uri="{FF2B5EF4-FFF2-40B4-BE49-F238E27FC236}">
                <a16:creationId xmlns:a16="http://schemas.microsoft.com/office/drawing/2014/main" id="{6F39954B-59FD-6A44-91A6-13B7705AFCD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4:22</a:t>
            </a:r>
          </a:p>
        </p:txBody>
      </p:sp>
      <p:sp>
        <p:nvSpPr>
          <p:cNvPr id="43" name="Rectangle 42">
            <a:extLst>
              <a:ext uri="{FF2B5EF4-FFF2-40B4-BE49-F238E27FC236}">
                <a16:creationId xmlns:a16="http://schemas.microsoft.com/office/drawing/2014/main" id="{563F2050-4B06-134C-AE90-509BFDEED0B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4:21</a:t>
            </a:r>
          </a:p>
        </p:txBody>
      </p:sp>
      <p:sp>
        <p:nvSpPr>
          <p:cNvPr id="44" name="Rectangle 43">
            <a:extLst>
              <a:ext uri="{FF2B5EF4-FFF2-40B4-BE49-F238E27FC236}">
                <a16:creationId xmlns:a16="http://schemas.microsoft.com/office/drawing/2014/main" id="{F4A092CD-63F9-DE48-9847-679EECE76CB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4:20</a:t>
            </a:r>
          </a:p>
        </p:txBody>
      </p:sp>
      <p:sp>
        <p:nvSpPr>
          <p:cNvPr id="45" name="Rectangle 44">
            <a:extLst>
              <a:ext uri="{FF2B5EF4-FFF2-40B4-BE49-F238E27FC236}">
                <a16:creationId xmlns:a16="http://schemas.microsoft.com/office/drawing/2014/main" id="{4DB6BD93-7476-E24C-BCAF-DC23692ED36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4:19</a:t>
            </a:r>
          </a:p>
        </p:txBody>
      </p:sp>
      <p:sp>
        <p:nvSpPr>
          <p:cNvPr id="46" name="Rectangle 45">
            <a:extLst>
              <a:ext uri="{FF2B5EF4-FFF2-40B4-BE49-F238E27FC236}">
                <a16:creationId xmlns:a16="http://schemas.microsoft.com/office/drawing/2014/main" id="{8AAA9B0A-57A8-B846-A740-B5FD2A8A08D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4:18</a:t>
            </a:r>
          </a:p>
        </p:txBody>
      </p:sp>
      <p:sp>
        <p:nvSpPr>
          <p:cNvPr id="47" name="Rectangle 46">
            <a:extLst>
              <a:ext uri="{FF2B5EF4-FFF2-40B4-BE49-F238E27FC236}">
                <a16:creationId xmlns:a16="http://schemas.microsoft.com/office/drawing/2014/main" id="{93F41769-88B7-5E48-A184-0098D4C0D43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4:17</a:t>
            </a:r>
          </a:p>
        </p:txBody>
      </p:sp>
      <p:sp>
        <p:nvSpPr>
          <p:cNvPr id="48" name="Rectangle 47">
            <a:extLst>
              <a:ext uri="{FF2B5EF4-FFF2-40B4-BE49-F238E27FC236}">
                <a16:creationId xmlns:a16="http://schemas.microsoft.com/office/drawing/2014/main" id="{389FF6E4-35DF-B842-B180-A30A75A994C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4:16</a:t>
            </a:r>
          </a:p>
        </p:txBody>
      </p:sp>
      <p:sp>
        <p:nvSpPr>
          <p:cNvPr id="49" name="Rectangle 48">
            <a:extLst>
              <a:ext uri="{FF2B5EF4-FFF2-40B4-BE49-F238E27FC236}">
                <a16:creationId xmlns:a16="http://schemas.microsoft.com/office/drawing/2014/main" id="{771543F9-A7AB-2A48-9A1E-BAAA2BFA31C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4:15</a:t>
            </a:r>
          </a:p>
        </p:txBody>
      </p:sp>
      <p:sp>
        <p:nvSpPr>
          <p:cNvPr id="50" name="Rectangle 49">
            <a:extLst>
              <a:ext uri="{FF2B5EF4-FFF2-40B4-BE49-F238E27FC236}">
                <a16:creationId xmlns:a16="http://schemas.microsoft.com/office/drawing/2014/main" id="{60592BA1-E02F-DD47-A6F0-1FA9BB371C0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4:14</a:t>
            </a:r>
          </a:p>
        </p:txBody>
      </p:sp>
      <p:sp>
        <p:nvSpPr>
          <p:cNvPr id="51" name="Rectangle 50">
            <a:extLst>
              <a:ext uri="{FF2B5EF4-FFF2-40B4-BE49-F238E27FC236}">
                <a16:creationId xmlns:a16="http://schemas.microsoft.com/office/drawing/2014/main" id="{B0F29E8B-05F5-EA49-BEEF-821E8B81D54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4:13</a:t>
            </a:r>
          </a:p>
        </p:txBody>
      </p:sp>
      <p:sp>
        <p:nvSpPr>
          <p:cNvPr id="52" name="Rectangle 51">
            <a:extLst>
              <a:ext uri="{FF2B5EF4-FFF2-40B4-BE49-F238E27FC236}">
                <a16:creationId xmlns:a16="http://schemas.microsoft.com/office/drawing/2014/main" id="{BA4010AD-A2B6-7A41-8C53-3F9FADF860B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4:12</a:t>
            </a:r>
          </a:p>
        </p:txBody>
      </p:sp>
      <p:sp>
        <p:nvSpPr>
          <p:cNvPr id="53" name="Rectangle 52">
            <a:extLst>
              <a:ext uri="{FF2B5EF4-FFF2-40B4-BE49-F238E27FC236}">
                <a16:creationId xmlns:a16="http://schemas.microsoft.com/office/drawing/2014/main" id="{55D1832C-5159-5B43-AF4D-D1159CEF413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4:11</a:t>
            </a:r>
          </a:p>
        </p:txBody>
      </p:sp>
      <p:sp>
        <p:nvSpPr>
          <p:cNvPr id="54" name="Rectangle 53">
            <a:extLst>
              <a:ext uri="{FF2B5EF4-FFF2-40B4-BE49-F238E27FC236}">
                <a16:creationId xmlns:a16="http://schemas.microsoft.com/office/drawing/2014/main" id="{35A3D682-2231-2548-BBEF-39ABFFBA005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4:10</a:t>
            </a:r>
          </a:p>
        </p:txBody>
      </p:sp>
      <p:sp>
        <p:nvSpPr>
          <p:cNvPr id="55" name="Rectangle 54">
            <a:extLst>
              <a:ext uri="{FF2B5EF4-FFF2-40B4-BE49-F238E27FC236}">
                <a16:creationId xmlns:a16="http://schemas.microsoft.com/office/drawing/2014/main" id="{D834283A-6752-384A-BD87-AB27D02EB5D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4:09</a:t>
            </a:r>
          </a:p>
        </p:txBody>
      </p:sp>
      <p:sp>
        <p:nvSpPr>
          <p:cNvPr id="56" name="Rectangle 55">
            <a:extLst>
              <a:ext uri="{FF2B5EF4-FFF2-40B4-BE49-F238E27FC236}">
                <a16:creationId xmlns:a16="http://schemas.microsoft.com/office/drawing/2014/main" id="{AC90741D-6298-F343-9828-1C75DE96141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4:08</a:t>
            </a:r>
          </a:p>
        </p:txBody>
      </p:sp>
      <p:sp>
        <p:nvSpPr>
          <p:cNvPr id="57" name="Rectangle 56">
            <a:extLst>
              <a:ext uri="{FF2B5EF4-FFF2-40B4-BE49-F238E27FC236}">
                <a16:creationId xmlns:a16="http://schemas.microsoft.com/office/drawing/2014/main" id="{1FA2C219-4C0B-9A48-B4EF-FC31EE68B6E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4:07</a:t>
            </a:r>
          </a:p>
        </p:txBody>
      </p:sp>
      <p:sp>
        <p:nvSpPr>
          <p:cNvPr id="58" name="Rectangle 57">
            <a:extLst>
              <a:ext uri="{FF2B5EF4-FFF2-40B4-BE49-F238E27FC236}">
                <a16:creationId xmlns:a16="http://schemas.microsoft.com/office/drawing/2014/main" id="{19CB9BA6-2532-4643-8CBF-818A70AD367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4:06</a:t>
            </a:r>
          </a:p>
        </p:txBody>
      </p:sp>
      <p:sp>
        <p:nvSpPr>
          <p:cNvPr id="59" name="Rectangle 58">
            <a:extLst>
              <a:ext uri="{FF2B5EF4-FFF2-40B4-BE49-F238E27FC236}">
                <a16:creationId xmlns:a16="http://schemas.microsoft.com/office/drawing/2014/main" id="{9BE393E7-3424-4E4D-8A30-CB47C787CB3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4:05</a:t>
            </a:r>
          </a:p>
        </p:txBody>
      </p:sp>
      <p:sp>
        <p:nvSpPr>
          <p:cNvPr id="60" name="Rectangle 59">
            <a:extLst>
              <a:ext uri="{FF2B5EF4-FFF2-40B4-BE49-F238E27FC236}">
                <a16:creationId xmlns:a16="http://schemas.microsoft.com/office/drawing/2014/main" id="{73212807-E4F2-EE48-BB00-96AF0DE4C53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4:04</a:t>
            </a:r>
          </a:p>
        </p:txBody>
      </p:sp>
      <p:sp>
        <p:nvSpPr>
          <p:cNvPr id="61" name="Rectangle 60">
            <a:extLst>
              <a:ext uri="{FF2B5EF4-FFF2-40B4-BE49-F238E27FC236}">
                <a16:creationId xmlns:a16="http://schemas.microsoft.com/office/drawing/2014/main" id="{B8601FD0-6831-C140-85A5-BEF312C70D8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4:03</a:t>
            </a:r>
          </a:p>
        </p:txBody>
      </p:sp>
      <p:sp>
        <p:nvSpPr>
          <p:cNvPr id="62" name="Rectangle 61">
            <a:extLst>
              <a:ext uri="{FF2B5EF4-FFF2-40B4-BE49-F238E27FC236}">
                <a16:creationId xmlns:a16="http://schemas.microsoft.com/office/drawing/2014/main" id="{7FCEB9E8-DEDF-2949-B3DD-1445AF31A88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4:02</a:t>
            </a:r>
          </a:p>
        </p:txBody>
      </p:sp>
      <p:sp>
        <p:nvSpPr>
          <p:cNvPr id="63" name="Rectangle 62">
            <a:extLst>
              <a:ext uri="{FF2B5EF4-FFF2-40B4-BE49-F238E27FC236}">
                <a16:creationId xmlns:a16="http://schemas.microsoft.com/office/drawing/2014/main" id="{4BEDEDA3-E45B-1D4B-A701-6390AAA2F9B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4:01</a:t>
            </a:r>
          </a:p>
        </p:txBody>
      </p:sp>
      <p:sp>
        <p:nvSpPr>
          <p:cNvPr id="64" name="Rectangle 63">
            <a:extLst>
              <a:ext uri="{FF2B5EF4-FFF2-40B4-BE49-F238E27FC236}">
                <a16:creationId xmlns:a16="http://schemas.microsoft.com/office/drawing/2014/main" id="{07A4ABA2-FD0B-BA42-960D-C1A9B873BAF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4:00</a:t>
            </a:r>
          </a:p>
        </p:txBody>
      </p:sp>
      <p:sp>
        <p:nvSpPr>
          <p:cNvPr id="65" name="Rectangle 64">
            <a:extLst>
              <a:ext uri="{FF2B5EF4-FFF2-40B4-BE49-F238E27FC236}">
                <a16:creationId xmlns:a16="http://schemas.microsoft.com/office/drawing/2014/main" id="{7EE9D80F-7D5E-7742-B23B-4A7C35B00C3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3:59</a:t>
            </a:r>
          </a:p>
        </p:txBody>
      </p:sp>
      <p:sp>
        <p:nvSpPr>
          <p:cNvPr id="67" name="Rectangle 66">
            <a:extLst>
              <a:ext uri="{FF2B5EF4-FFF2-40B4-BE49-F238E27FC236}">
                <a16:creationId xmlns:a16="http://schemas.microsoft.com/office/drawing/2014/main" id="{5F6957BE-CBF4-CD42-83CF-55AF16F0D6B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3:58</a:t>
            </a:r>
          </a:p>
        </p:txBody>
      </p:sp>
      <p:sp>
        <p:nvSpPr>
          <p:cNvPr id="68" name="Rectangle 67">
            <a:extLst>
              <a:ext uri="{FF2B5EF4-FFF2-40B4-BE49-F238E27FC236}">
                <a16:creationId xmlns:a16="http://schemas.microsoft.com/office/drawing/2014/main" id="{214E82A4-5022-8343-8729-1E289E06BAD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3:57</a:t>
            </a:r>
          </a:p>
        </p:txBody>
      </p:sp>
      <p:sp>
        <p:nvSpPr>
          <p:cNvPr id="69" name="Rectangle 68">
            <a:extLst>
              <a:ext uri="{FF2B5EF4-FFF2-40B4-BE49-F238E27FC236}">
                <a16:creationId xmlns:a16="http://schemas.microsoft.com/office/drawing/2014/main" id="{648A7778-33D6-C647-A3F2-A3010360301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3:56</a:t>
            </a:r>
          </a:p>
        </p:txBody>
      </p:sp>
      <p:sp>
        <p:nvSpPr>
          <p:cNvPr id="70" name="Rectangle 69">
            <a:extLst>
              <a:ext uri="{FF2B5EF4-FFF2-40B4-BE49-F238E27FC236}">
                <a16:creationId xmlns:a16="http://schemas.microsoft.com/office/drawing/2014/main" id="{8E1D7EDC-6C41-5242-AB93-86C023423D2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3:55</a:t>
            </a:r>
          </a:p>
        </p:txBody>
      </p:sp>
      <p:sp>
        <p:nvSpPr>
          <p:cNvPr id="71" name="Rectangle 70">
            <a:extLst>
              <a:ext uri="{FF2B5EF4-FFF2-40B4-BE49-F238E27FC236}">
                <a16:creationId xmlns:a16="http://schemas.microsoft.com/office/drawing/2014/main" id="{49F87533-7E5D-8B44-A536-12A3BE60C05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3:54</a:t>
            </a:r>
          </a:p>
        </p:txBody>
      </p:sp>
      <p:sp>
        <p:nvSpPr>
          <p:cNvPr id="72" name="Rectangle 71">
            <a:extLst>
              <a:ext uri="{FF2B5EF4-FFF2-40B4-BE49-F238E27FC236}">
                <a16:creationId xmlns:a16="http://schemas.microsoft.com/office/drawing/2014/main" id="{B2FA875A-164B-944D-9416-8D6566AB849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3:53</a:t>
            </a:r>
          </a:p>
        </p:txBody>
      </p:sp>
      <p:sp>
        <p:nvSpPr>
          <p:cNvPr id="73" name="Rectangle 72">
            <a:extLst>
              <a:ext uri="{FF2B5EF4-FFF2-40B4-BE49-F238E27FC236}">
                <a16:creationId xmlns:a16="http://schemas.microsoft.com/office/drawing/2014/main" id="{BD1CFEE9-1087-C743-9425-A5A5945FF88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3:52</a:t>
            </a:r>
          </a:p>
        </p:txBody>
      </p:sp>
      <p:sp>
        <p:nvSpPr>
          <p:cNvPr id="74" name="Rectangle 73">
            <a:extLst>
              <a:ext uri="{FF2B5EF4-FFF2-40B4-BE49-F238E27FC236}">
                <a16:creationId xmlns:a16="http://schemas.microsoft.com/office/drawing/2014/main" id="{2547F9D5-5D3A-794D-8CA2-B0B2B1B1058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3:51</a:t>
            </a:r>
          </a:p>
        </p:txBody>
      </p:sp>
      <p:sp>
        <p:nvSpPr>
          <p:cNvPr id="75" name="Rectangle 74">
            <a:extLst>
              <a:ext uri="{FF2B5EF4-FFF2-40B4-BE49-F238E27FC236}">
                <a16:creationId xmlns:a16="http://schemas.microsoft.com/office/drawing/2014/main" id="{B1C08C34-C0AB-0E4E-B278-3C366973678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3:50</a:t>
            </a:r>
          </a:p>
        </p:txBody>
      </p:sp>
      <p:sp>
        <p:nvSpPr>
          <p:cNvPr id="76" name="Rectangle 75">
            <a:extLst>
              <a:ext uri="{FF2B5EF4-FFF2-40B4-BE49-F238E27FC236}">
                <a16:creationId xmlns:a16="http://schemas.microsoft.com/office/drawing/2014/main" id="{7C6998D7-09AD-1448-92B7-AFC4A6F6552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3:49</a:t>
            </a:r>
          </a:p>
        </p:txBody>
      </p:sp>
      <p:sp>
        <p:nvSpPr>
          <p:cNvPr id="77" name="Rectangle 76">
            <a:extLst>
              <a:ext uri="{FF2B5EF4-FFF2-40B4-BE49-F238E27FC236}">
                <a16:creationId xmlns:a16="http://schemas.microsoft.com/office/drawing/2014/main" id="{E2B33999-A4E6-D84E-87D3-4FF34409411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3:48</a:t>
            </a:r>
          </a:p>
        </p:txBody>
      </p:sp>
      <p:sp>
        <p:nvSpPr>
          <p:cNvPr id="78" name="Rectangle 77">
            <a:extLst>
              <a:ext uri="{FF2B5EF4-FFF2-40B4-BE49-F238E27FC236}">
                <a16:creationId xmlns:a16="http://schemas.microsoft.com/office/drawing/2014/main" id="{469CD176-269D-0047-9433-C11F62F693F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3:47</a:t>
            </a:r>
          </a:p>
        </p:txBody>
      </p:sp>
      <p:sp>
        <p:nvSpPr>
          <p:cNvPr id="79" name="Rectangle 78">
            <a:extLst>
              <a:ext uri="{FF2B5EF4-FFF2-40B4-BE49-F238E27FC236}">
                <a16:creationId xmlns:a16="http://schemas.microsoft.com/office/drawing/2014/main" id="{5A8A0890-1FA9-C14A-9FCA-C2265C2EF49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3:46</a:t>
            </a:r>
          </a:p>
        </p:txBody>
      </p:sp>
      <p:sp>
        <p:nvSpPr>
          <p:cNvPr id="80" name="Rectangle 79">
            <a:extLst>
              <a:ext uri="{FF2B5EF4-FFF2-40B4-BE49-F238E27FC236}">
                <a16:creationId xmlns:a16="http://schemas.microsoft.com/office/drawing/2014/main" id="{07B75322-639E-DD47-B667-F13488A3661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3:45</a:t>
            </a:r>
          </a:p>
        </p:txBody>
      </p:sp>
      <p:sp>
        <p:nvSpPr>
          <p:cNvPr id="81" name="Rectangle 80">
            <a:extLst>
              <a:ext uri="{FF2B5EF4-FFF2-40B4-BE49-F238E27FC236}">
                <a16:creationId xmlns:a16="http://schemas.microsoft.com/office/drawing/2014/main" id="{E0EE5B90-4958-7947-A77F-463191525F3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3:44</a:t>
            </a:r>
          </a:p>
        </p:txBody>
      </p:sp>
      <p:sp>
        <p:nvSpPr>
          <p:cNvPr id="82" name="Rectangle 81">
            <a:extLst>
              <a:ext uri="{FF2B5EF4-FFF2-40B4-BE49-F238E27FC236}">
                <a16:creationId xmlns:a16="http://schemas.microsoft.com/office/drawing/2014/main" id="{D722E80B-29C8-5C4F-A248-1A410777F3E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3:43</a:t>
            </a:r>
          </a:p>
        </p:txBody>
      </p:sp>
      <p:sp>
        <p:nvSpPr>
          <p:cNvPr id="83" name="Rectangle 82">
            <a:extLst>
              <a:ext uri="{FF2B5EF4-FFF2-40B4-BE49-F238E27FC236}">
                <a16:creationId xmlns:a16="http://schemas.microsoft.com/office/drawing/2014/main" id="{155B0BC9-0504-9641-BD09-422C446FCEF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3:42</a:t>
            </a:r>
          </a:p>
        </p:txBody>
      </p:sp>
      <p:sp>
        <p:nvSpPr>
          <p:cNvPr id="84" name="Rectangle 83">
            <a:extLst>
              <a:ext uri="{FF2B5EF4-FFF2-40B4-BE49-F238E27FC236}">
                <a16:creationId xmlns:a16="http://schemas.microsoft.com/office/drawing/2014/main" id="{804A29FD-A166-044E-8E39-A788B095E73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3:41</a:t>
            </a:r>
          </a:p>
        </p:txBody>
      </p:sp>
      <p:sp>
        <p:nvSpPr>
          <p:cNvPr id="85" name="Rectangle 84">
            <a:extLst>
              <a:ext uri="{FF2B5EF4-FFF2-40B4-BE49-F238E27FC236}">
                <a16:creationId xmlns:a16="http://schemas.microsoft.com/office/drawing/2014/main" id="{8711D68B-1EE5-DE4B-88B9-F4B0389F3CC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3:40</a:t>
            </a:r>
          </a:p>
        </p:txBody>
      </p:sp>
      <p:sp>
        <p:nvSpPr>
          <p:cNvPr id="86" name="Rectangle 85">
            <a:extLst>
              <a:ext uri="{FF2B5EF4-FFF2-40B4-BE49-F238E27FC236}">
                <a16:creationId xmlns:a16="http://schemas.microsoft.com/office/drawing/2014/main" id="{ECAB9F1F-33CD-3F4E-8A0D-924E5A6E589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3:39</a:t>
            </a:r>
          </a:p>
        </p:txBody>
      </p:sp>
      <p:sp>
        <p:nvSpPr>
          <p:cNvPr id="87" name="Rectangle 86">
            <a:extLst>
              <a:ext uri="{FF2B5EF4-FFF2-40B4-BE49-F238E27FC236}">
                <a16:creationId xmlns:a16="http://schemas.microsoft.com/office/drawing/2014/main" id="{F68DDDA3-0FE4-1446-B2EC-B20986ADDDF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3:38</a:t>
            </a:r>
          </a:p>
        </p:txBody>
      </p:sp>
      <p:sp>
        <p:nvSpPr>
          <p:cNvPr id="88" name="Rectangle 87">
            <a:extLst>
              <a:ext uri="{FF2B5EF4-FFF2-40B4-BE49-F238E27FC236}">
                <a16:creationId xmlns:a16="http://schemas.microsoft.com/office/drawing/2014/main" id="{963B2A8D-1C80-FA46-9CB3-7F709456A9C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3:37</a:t>
            </a:r>
          </a:p>
        </p:txBody>
      </p:sp>
      <p:sp>
        <p:nvSpPr>
          <p:cNvPr id="89" name="Rectangle 88">
            <a:extLst>
              <a:ext uri="{FF2B5EF4-FFF2-40B4-BE49-F238E27FC236}">
                <a16:creationId xmlns:a16="http://schemas.microsoft.com/office/drawing/2014/main" id="{1003DEF6-D190-1B45-84CC-76DCA8D558E3}"/>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3:36</a:t>
            </a:r>
          </a:p>
        </p:txBody>
      </p:sp>
      <p:sp>
        <p:nvSpPr>
          <p:cNvPr id="90" name="Rectangle 89">
            <a:extLst>
              <a:ext uri="{FF2B5EF4-FFF2-40B4-BE49-F238E27FC236}">
                <a16:creationId xmlns:a16="http://schemas.microsoft.com/office/drawing/2014/main" id="{93D80C98-C5A5-424C-8EB9-8C5FB063973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3:35</a:t>
            </a:r>
          </a:p>
        </p:txBody>
      </p:sp>
      <p:sp>
        <p:nvSpPr>
          <p:cNvPr id="91" name="Rectangle 90">
            <a:extLst>
              <a:ext uri="{FF2B5EF4-FFF2-40B4-BE49-F238E27FC236}">
                <a16:creationId xmlns:a16="http://schemas.microsoft.com/office/drawing/2014/main" id="{885B3528-EBF1-7D4D-8A4D-289F409A7A7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3:34</a:t>
            </a:r>
          </a:p>
        </p:txBody>
      </p:sp>
      <p:sp>
        <p:nvSpPr>
          <p:cNvPr id="92" name="Rectangle 91">
            <a:extLst>
              <a:ext uri="{FF2B5EF4-FFF2-40B4-BE49-F238E27FC236}">
                <a16:creationId xmlns:a16="http://schemas.microsoft.com/office/drawing/2014/main" id="{893F4118-0341-CD46-B1C7-D76C1B7D22E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3:33</a:t>
            </a:r>
          </a:p>
        </p:txBody>
      </p:sp>
      <p:sp>
        <p:nvSpPr>
          <p:cNvPr id="93" name="Rectangle 92">
            <a:extLst>
              <a:ext uri="{FF2B5EF4-FFF2-40B4-BE49-F238E27FC236}">
                <a16:creationId xmlns:a16="http://schemas.microsoft.com/office/drawing/2014/main" id="{3287420E-4C88-F34B-8A7E-32483C5CC31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3:32</a:t>
            </a:r>
          </a:p>
        </p:txBody>
      </p:sp>
      <p:sp>
        <p:nvSpPr>
          <p:cNvPr id="94" name="Rectangle 93">
            <a:extLst>
              <a:ext uri="{FF2B5EF4-FFF2-40B4-BE49-F238E27FC236}">
                <a16:creationId xmlns:a16="http://schemas.microsoft.com/office/drawing/2014/main" id="{637430B0-BA0F-EB4D-9831-B3D9AE72738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3:31</a:t>
            </a:r>
          </a:p>
        </p:txBody>
      </p:sp>
      <p:sp>
        <p:nvSpPr>
          <p:cNvPr id="95" name="Rectangle 94">
            <a:extLst>
              <a:ext uri="{FF2B5EF4-FFF2-40B4-BE49-F238E27FC236}">
                <a16:creationId xmlns:a16="http://schemas.microsoft.com/office/drawing/2014/main" id="{C54BC284-31C4-5540-8B6B-F2D6E437606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3:30</a:t>
            </a:r>
          </a:p>
        </p:txBody>
      </p:sp>
      <p:sp>
        <p:nvSpPr>
          <p:cNvPr id="96" name="Rectangle 95">
            <a:extLst>
              <a:ext uri="{FF2B5EF4-FFF2-40B4-BE49-F238E27FC236}">
                <a16:creationId xmlns:a16="http://schemas.microsoft.com/office/drawing/2014/main" id="{47940A37-74D2-B84B-94D1-4CE59F9EF00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3:29</a:t>
            </a:r>
          </a:p>
        </p:txBody>
      </p:sp>
      <p:sp>
        <p:nvSpPr>
          <p:cNvPr id="97" name="Rectangle 96">
            <a:extLst>
              <a:ext uri="{FF2B5EF4-FFF2-40B4-BE49-F238E27FC236}">
                <a16:creationId xmlns:a16="http://schemas.microsoft.com/office/drawing/2014/main" id="{E311DBD2-91C0-744D-8BEE-418CBDF2F4F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3:28</a:t>
            </a:r>
          </a:p>
        </p:txBody>
      </p:sp>
      <p:sp>
        <p:nvSpPr>
          <p:cNvPr id="98" name="Rectangle 97">
            <a:extLst>
              <a:ext uri="{FF2B5EF4-FFF2-40B4-BE49-F238E27FC236}">
                <a16:creationId xmlns:a16="http://schemas.microsoft.com/office/drawing/2014/main" id="{45E6793B-2DC5-E244-A739-150DCDBD473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3:27</a:t>
            </a:r>
          </a:p>
        </p:txBody>
      </p:sp>
      <p:sp>
        <p:nvSpPr>
          <p:cNvPr id="99" name="Rectangle 98">
            <a:extLst>
              <a:ext uri="{FF2B5EF4-FFF2-40B4-BE49-F238E27FC236}">
                <a16:creationId xmlns:a16="http://schemas.microsoft.com/office/drawing/2014/main" id="{3F19959F-5B69-4D49-A7F1-7085BC4440C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3:26</a:t>
            </a:r>
          </a:p>
        </p:txBody>
      </p:sp>
      <p:sp>
        <p:nvSpPr>
          <p:cNvPr id="100" name="Rectangle 99">
            <a:extLst>
              <a:ext uri="{FF2B5EF4-FFF2-40B4-BE49-F238E27FC236}">
                <a16:creationId xmlns:a16="http://schemas.microsoft.com/office/drawing/2014/main" id="{7C07DD05-9BF0-9546-9ECF-24B8B799D57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3:25</a:t>
            </a:r>
          </a:p>
        </p:txBody>
      </p:sp>
      <p:sp>
        <p:nvSpPr>
          <p:cNvPr id="101" name="Rectangle 100">
            <a:extLst>
              <a:ext uri="{FF2B5EF4-FFF2-40B4-BE49-F238E27FC236}">
                <a16:creationId xmlns:a16="http://schemas.microsoft.com/office/drawing/2014/main" id="{F6BCD8CB-268A-7448-9BC1-CABDD971440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3:24</a:t>
            </a:r>
          </a:p>
        </p:txBody>
      </p:sp>
      <p:sp>
        <p:nvSpPr>
          <p:cNvPr id="102" name="Rectangle 101">
            <a:extLst>
              <a:ext uri="{FF2B5EF4-FFF2-40B4-BE49-F238E27FC236}">
                <a16:creationId xmlns:a16="http://schemas.microsoft.com/office/drawing/2014/main" id="{B480E46B-8D64-8349-9D66-46FED14ED9E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3:23</a:t>
            </a:r>
          </a:p>
        </p:txBody>
      </p:sp>
      <p:sp>
        <p:nvSpPr>
          <p:cNvPr id="103" name="Rectangle 102">
            <a:extLst>
              <a:ext uri="{FF2B5EF4-FFF2-40B4-BE49-F238E27FC236}">
                <a16:creationId xmlns:a16="http://schemas.microsoft.com/office/drawing/2014/main" id="{08243D7E-A495-6541-83A6-7743EE5B21A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3:22</a:t>
            </a:r>
          </a:p>
        </p:txBody>
      </p:sp>
      <p:sp>
        <p:nvSpPr>
          <p:cNvPr id="104" name="Rectangle 103">
            <a:extLst>
              <a:ext uri="{FF2B5EF4-FFF2-40B4-BE49-F238E27FC236}">
                <a16:creationId xmlns:a16="http://schemas.microsoft.com/office/drawing/2014/main" id="{1546F80A-CFD3-5340-A777-281598E31B5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3:21</a:t>
            </a:r>
          </a:p>
        </p:txBody>
      </p:sp>
      <p:sp>
        <p:nvSpPr>
          <p:cNvPr id="105" name="Rectangle 104">
            <a:extLst>
              <a:ext uri="{FF2B5EF4-FFF2-40B4-BE49-F238E27FC236}">
                <a16:creationId xmlns:a16="http://schemas.microsoft.com/office/drawing/2014/main" id="{181DCB1C-B93C-8740-B3E0-EB184928E38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3:20</a:t>
            </a:r>
          </a:p>
        </p:txBody>
      </p:sp>
      <p:sp>
        <p:nvSpPr>
          <p:cNvPr id="106" name="Rectangle 105">
            <a:extLst>
              <a:ext uri="{FF2B5EF4-FFF2-40B4-BE49-F238E27FC236}">
                <a16:creationId xmlns:a16="http://schemas.microsoft.com/office/drawing/2014/main" id="{FF6519C8-3FC6-5B45-A5AE-3CEEE66EF69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3:19</a:t>
            </a:r>
          </a:p>
        </p:txBody>
      </p:sp>
      <p:sp>
        <p:nvSpPr>
          <p:cNvPr id="107" name="Rectangle 106">
            <a:extLst>
              <a:ext uri="{FF2B5EF4-FFF2-40B4-BE49-F238E27FC236}">
                <a16:creationId xmlns:a16="http://schemas.microsoft.com/office/drawing/2014/main" id="{33CCEA47-3CB2-824F-88F3-11BB569E464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3:18</a:t>
            </a:r>
          </a:p>
        </p:txBody>
      </p:sp>
      <p:sp>
        <p:nvSpPr>
          <p:cNvPr id="108" name="Rectangle 107">
            <a:extLst>
              <a:ext uri="{FF2B5EF4-FFF2-40B4-BE49-F238E27FC236}">
                <a16:creationId xmlns:a16="http://schemas.microsoft.com/office/drawing/2014/main" id="{460FF482-73AD-CB4B-8051-A982AC4E94D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3:17</a:t>
            </a:r>
          </a:p>
        </p:txBody>
      </p:sp>
      <p:sp>
        <p:nvSpPr>
          <p:cNvPr id="109" name="Rectangle 108">
            <a:extLst>
              <a:ext uri="{FF2B5EF4-FFF2-40B4-BE49-F238E27FC236}">
                <a16:creationId xmlns:a16="http://schemas.microsoft.com/office/drawing/2014/main" id="{3229A113-050B-2043-8485-6571491E5CA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3:16</a:t>
            </a:r>
          </a:p>
        </p:txBody>
      </p:sp>
      <p:sp>
        <p:nvSpPr>
          <p:cNvPr id="110" name="Rectangle 109">
            <a:extLst>
              <a:ext uri="{FF2B5EF4-FFF2-40B4-BE49-F238E27FC236}">
                <a16:creationId xmlns:a16="http://schemas.microsoft.com/office/drawing/2014/main" id="{D635BBDD-AE63-A84D-9C2A-AD44A9E5858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3:15</a:t>
            </a:r>
          </a:p>
        </p:txBody>
      </p:sp>
      <p:sp>
        <p:nvSpPr>
          <p:cNvPr id="111" name="Rectangle 110">
            <a:extLst>
              <a:ext uri="{FF2B5EF4-FFF2-40B4-BE49-F238E27FC236}">
                <a16:creationId xmlns:a16="http://schemas.microsoft.com/office/drawing/2014/main" id="{CD151D6E-BD6A-204E-BF72-ED2031274F2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3:14</a:t>
            </a:r>
          </a:p>
        </p:txBody>
      </p:sp>
      <p:sp>
        <p:nvSpPr>
          <p:cNvPr id="112" name="Rectangle 111">
            <a:extLst>
              <a:ext uri="{FF2B5EF4-FFF2-40B4-BE49-F238E27FC236}">
                <a16:creationId xmlns:a16="http://schemas.microsoft.com/office/drawing/2014/main" id="{256439A6-3C13-414D-9EE5-78FF7EF89CC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3:13</a:t>
            </a:r>
          </a:p>
        </p:txBody>
      </p:sp>
      <p:sp>
        <p:nvSpPr>
          <p:cNvPr id="113" name="Rectangle 112">
            <a:extLst>
              <a:ext uri="{FF2B5EF4-FFF2-40B4-BE49-F238E27FC236}">
                <a16:creationId xmlns:a16="http://schemas.microsoft.com/office/drawing/2014/main" id="{CA2200D5-6967-A746-826D-2D2DD386C6F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3:12</a:t>
            </a:r>
          </a:p>
        </p:txBody>
      </p:sp>
      <p:sp>
        <p:nvSpPr>
          <p:cNvPr id="114" name="Rectangle 113">
            <a:extLst>
              <a:ext uri="{FF2B5EF4-FFF2-40B4-BE49-F238E27FC236}">
                <a16:creationId xmlns:a16="http://schemas.microsoft.com/office/drawing/2014/main" id="{1F8A2757-C82B-0342-85FA-180357A65F9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3:11</a:t>
            </a:r>
          </a:p>
        </p:txBody>
      </p:sp>
      <p:sp>
        <p:nvSpPr>
          <p:cNvPr id="115" name="Rectangle 114">
            <a:extLst>
              <a:ext uri="{FF2B5EF4-FFF2-40B4-BE49-F238E27FC236}">
                <a16:creationId xmlns:a16="http://schemas.microsoft.com/office/drawing/2014/main" id="{DEE6BC63-A29B-3341-AD9C-FBD0FD75AFB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3:10</a:t>
            </a:r>
          </a:p>
        </p:txBody>
      </p:sp>
      <p:sp>
        <p:nvSpPr>
          <p:cNvPr id="116" name="Rectangle 115">
            <a:extLst>
              <a:ext uri="{FF2B5EF4-FFF2-40B4-BE49-F238E27FC236}">
                <a16:creationId xmlns:a16="http://schemas.microsoft.com/office/drawing/2014/main" id="{43CE831E-6DA4-E94A-A1D1-BC0AC260AE0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3:09</a:t>
            </a:r>
          </a:p>
        </p:txBody>
      </p:sp>
      <p:sp>
        <p:nvSpPr>
          <p:cNvPr id="117" name="Rectangle 116">
            <a:extLst>
              <a:ext uri="{FF2B5EF4-FFF2-40B4-BE49-F238E27FC236}">
                <a16:creationId xmlns:a16="http://schemas.microsoft.com/office/drawing/2014/main" id="{C0B24EF4-FD0A-9844-A11D-417EFF8B842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3:08</a:t>
            </a:r>
          </a:p>
        </p:txBody>
      </p:sp>
      <p:sp>
        <p:nvSpPr>
          <p:cNvPr id="118" name="Rectangle 117">
            <a:extLst>
              <a:ext uri="{FF2B5EF4-FFF2-40B4-BE49-F238E27FC236}">
                <a16:creationId xmlns:a16="http://schemas.microsoft.com/office/drawing/2014/main" id="{624C8CA2-AFB3-2E47-8423-E4A92FE7938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3:07</a:t>
            </a:r>
          </a:p>
        </p:txBody>
      </p:sp>
      <p:sp>
        <p:nvSpPr>
          <p:cNvPr id="119" name="Rectangle 118">
            <a:extLst>
              <a:ext uri="{FF2B5EF4-FFF2-40B4-BE49-F238E27FC236}">
                <a16:creationId xmlns:a16="http://schemas.microsoft.com/office/drawing/2014/main" id="{B1CC8598-BC88-164C-A5F3-4CF3BADDEBD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3:06</a:t>
            </a:r>
          </a:p>
        </p:txBody>
      </p:sp>
      <p:sp>
        <p:nvSpPr>
          <p:cNvPr id="120" name="Rectangle 119">
            <a:extLst>
              <a:ext uri="{FF2B5EF4-FFF2-40B4-BE49-F238E27FC236}">
                <a16:creationId xmlns:a16="http://schemas.microsoft.com/office/drawing/2014/main" id="{4CDC2AEA-9DFF-1F4D-90EE-93C91C48FC7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3:05</a:t>
            </a:r>
          </a:p>
        </p:txBody>
      </p:sp>
      <p:sp>
        <p:nvSpPr>
          <p:cNvPr id="121" name="Rectangle 120">
            <a:extLst>
              <a:ext uri="{FF2B5EF4-FFF2-40B4-BE49-F238E27FC236}">
                <a16:creationId xmlns:a16="http://schemas.microsoft.com/office/drawing/2014/main" id="{312AC8BC-DA92-AD4D-BD61-7FC3ABF1D8A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3:04</a:t>
            </a:r>
          </a:p>
        </p:txBody>
      </p:sp>
      <p:sp>
        <p:nvSpPr>
          <p:cNvPr id="122" name="Rectangle 121">
            <a:extLst>
              <a:ext uri="{FF2B5EF4-FFF2-40B4-BE49-F238E27FC236}">
                <a16:creationId xmlns:a16="http://schemas.microsoft.com/office/drawing/2014/main" id="{9C5A6184-BF81-554E-B95C-8F549FA825C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3:03</a:t>
            </a:r>
          </a:p>
        </p:txBody>
      </p:sp>
      <p:sp>
        <p:nvSpPr>
          <p:cNvPr id="123" name="Rectangle 122">
            <a:extLst>
              <a:ext uri="{FF2B5EF4-FFF2-40B4-BE49-F238E27FC236}">
                <a16:creationId xmlns:a16="http://schemas.microsoft.com/office/drawing/2014/main" id="{BCD6C2D9-E35E-6E4E-AAE2-0D174AAC4D3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3:02</a:t>
            </a:r>
          </a:p>
        </p:txBody>
      </p:sp>
      <p:sp>
        <p:nvSpPr>
          <p:cNvPr id="124" name="Rectangle 123">
            <a:extLst>
              <a:ext uri="{FF2B5EF4-FFF2-40B4-BE49-F238E27FC236}">
                <a16:creationId xmlns:a16="http://schemas.microsoft.com/office/drawing/2014/main" id="{06AB5AFA-425D-E14D-AB5B-9FD190875AB3}"/>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3:01</a:t>
            </a:r>
          </a:p>
        </p:txBody>
      </p:sp>
      <p:sp>
        <p:nvSpPr>
          <p:cNvPr id="125" name="Rectangle 124">
            <a:extLst>
              <a:ext uri="{FF2B5EF4-FFF2-40B4-BE49-F238E27FC236}">
                <a16:creationId xmlns:a16="http://schemas.microsoft.com/office/drawing/2014/main" id="{E126C03B-AEF5-3348-AA33-E838D2D586D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3:00</a:t>
            </a:r>
          </a:p>
        </p:txBody>
      </p:sp>
      <p:sp>
        <p:nvSpPr>
          <p:cNvPr id="126" name="Rectangle 125">
            <a:extLst>
              <a:ext uri="{FF2B5EF4-FFF2-40B4-BE49-F238E27FC236}">
                <a16:creationId xmlns:a16="http://schemas.microsoft.com/office/drawing/2014/main" id="{1A557587-5E56-064D-B525-D966CB5DACA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2:59</a:t>
            </a:r>
          </a:p>
        </p:txBody>
      </p:sp>
      <p:sp>
        <p:nvSpPr>
          <p:cNvPr id="127" name="Rectangle 126">
            <a:extLst>
              <a:ext uri="{FF2B5EF4-FFF2-40B4-BE49-F238E27FC236}">
                <a16:creationId xmlns:a16="http://schemas.microsoft.com/office/drawing/2014/main" id="{40CB6BF8-BCD6-6245-97D4-3E68B0B426C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2:58</a:t>
            </a:r>
          </a:p>
        </p:txBody>
      </p:sp>
      <p:sp>
        <p:nvSpPr>
          <p:cNvPr id="128" name="Rectangle 127">
            <a:extLst>
              <a:ext uri="{FF2B5EF4-FFF2-40B4-BE49-F238E27FC236}">
                <a16:creationId xmlns:a16="http://schemas.microsoft.com/office/drawing/2014/main" id="{B2328D19-9B0A-1845-8B50-7B39BF8DC52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2:57</a:t>
            </a:r>
          </a:p>
        </p:txBody>
      </p:sp>
      <p:sp>
        <p:nvSpPr>
          <p:cNvPr id="129" name="Rectangle 128">
            <a:extLst>
              <a:ext uri="{FF2B5EF4-FFF2-40B4-BE49-F238E27FC236}">
                <a16:creationId xmlns:a16="http://schemas.microsoft.com/office/drawing/2014/main" id="{449E168B-A98F-C44D-85DD-2FBC14B5BA4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2:56</a:t>
            </a:r>
          </a:p>
        </p:txBody>
      </p:sp>
      <p:sp>
        <p:nvSpPr>
          <p:cNvPr id="130" name="Rectangle 129">
            <a:extLst>
              <a:ext uri="{FF2B5EF4-FFF2-40B4-BE49-F238E27FC236}">
                <a16:creationId xmlns:a16="http://schemas.microsoft.com/office/drawing/2014/main" id="{3F0FF3CC-C931-A242-BA15-67F5DBE5E9C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2:55</a:t>
            </a:r>
          </a:p>
        </p:txBody>
      </p:sp>
      <p:sp>
        <p:nvSpPr>
          <p:cNvPr id="131" name="Rectangle 130">
            <a:extLst>
              <a:ext uri="{FF2B5EF4-FFF2-40B4-BE49-F238E27FC236}">
                <a16:creationId xmlns:a16="http://schemas.microsoft.com/office/drawing/2014/main" id="{9FAB1BB7-EFBE-C846-B82C-728DD5EC9AB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2:54</a:t>
            </a:r>
          </a:p>
        </p:txBody>
      </p:sp>
      <p:sp>
        <p:nvSpPr>
          <p:cNvPr id="132" name="Rectangle 131">
            <a:extLst>
              <a:ext uri="{FF2B5EF4-FFF2-40B4-BE49-F238E27FC236}">
                <a16:creationId xmlns:a16="http://schemas.microsoft.com/office/drawing/2014/main" id="{E019AD99-C451-6B47-97A6-52A2295F801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2:53</a:t>
            </a:r>
          </a:p>
        </p:txBody>
      </p:sp>
      <p:sp>
        <p:nvSpPr>
          <p:cNvPr id="133" name="Rectangle 132">
            <a:extLst>
              <a:ext uri="{FF2B5EF4-FFF2-40B4-BE49-F238E27FC236}">
                <a16:creationId xmlns:a16="http://schemas.microsoft.com/office/drawing/2014/main" id="{0C88B889-A2A0-934E-BF1A-B80470DF4AC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2:52</a:t>
            </a:r>
          </a:p>
        </p:txBody>
      </p:sp>
      <p:sp>
        <p:nvSpPr>
          <p:cNvPr id="134" name="Rectangle 133">
            <a:extLst>
              <a:ext uri="{FF2B5EF4-FFF2-40B4-BE49-F238E27FC236}">
                <a16:creationId xmlns:a16="http://schemas.microsoft.com/office/drawing/2014/main" id="{12829C2A-B31B-7049-9CF2-E9ADC6F52FF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2:51</a:t>
            </a:r>
          </a:p>
        </p:txBody>
      </p:sp>
      <p:sp>
        <p:nvSpPr>
          <p:cNvPr id="135" name="Rectangle 134">
            <a:extLst>
              <a:ext uri="{FF2B5EF4-FFF2-40B4-BE49-F238E27FC236}">
                <a16:creationId xmlns:a16="http://schemas.microsoft.com/office/drawing/2014/main" id="{5FD89954-C1EF-024B-8335-039E7FD9015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2:50</a:t>
            </a:r>
          </a:p>
        </p:txBody>
      </p:sp>
      <p:sp>
        <p:nvSpPr>
          <p:cNvPr id="136" name="Rectangle 135">
            <a:extLst>
              <a:ext uri="{FF2B5EF4-FFF2-40B4-BE49-F238E27FC236}">
                <a16:creationId xmlns:a16="http://schemas.microsoft.com/office/drawing/2014/main" id="{78063FC1-ECD3-AF46-9FE1-80A936023F3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2:49</a:t>
            </a:r>
          </a:p>
        </p:txBody>
      </p:sp>
      <p:sp>
        <p:nvSpPr>
          <p:cNvPr id="137" name="Rectangle 136">
            <a:extLst>
              <a:ext uri="{FF2B5EF4-FFF2-40B4-BE49-F238E27FC236}">
                <a16:creationId xmlns:a16="http://schemas.microsoft.com/office/drawing/2014/main" id="{93F7B042-DD2B-E442-B3C8-A4D3F3453D1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2:48</a:t>
            </a:r>
          </a:p>
        </p:txBody>
      </p:sp>
      <p:sp>
        <p:nvSpPr>
          <p:cNvPr id="138" name="Rectangle 137">
            <a:extLst>
              <a:ext uri="{FF2B5EF4-FFF2-40B4-BE49-F238E27FC236}">
                <a16:creationId xmlns:a16="http://schemas.microsoft.com/office/drawing/2014/main" id="{B06AF252-84FB-E849-80F6-98189E9298E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2:47</a:t>
            </a:r>
          </a:p>
        </p:txBody>
      </p:sp>
      <p:sp>
        <p:nvSpPr>
          <p:cNvPr id="139" name="Rectangle 138">
            <a:extLst>
              <a:ext uri="{FF2B5EF4-FFF2-40B4-BE49-F238E27FC236}">
                <a16:creationId xmlns:a16="http://schemas.microsoft.com/office/drawing/2014/main" id="{C14EB881-60BE-C148-9B82-0EB200FB277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2:46</a:t>
            </a:r>
          </a:p>
        </p:txBody>
      </p:sp>
      <p:sp>
        <p:nvSpPr>
          <p:cNvPr id="140" name="Rectangle 139">
            <a:extLst>
              <a:ext uri="{FF2B5EF4-FFF2-40B4-BE49-F238E27FC236}">
                <a16:creationId xmlns:a16="http://schemas.microsoft.com/office/drawing/2014/main" id="{35151E1D-1EDC-3B4B-B7CD-6F3EC540D3E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2:45</a:t>
            </a:r>
          </a:p>
        </p:txBody>
      </p:sp>
      <p:sp>
        <p:nvSpPr>
          <p:cNvPr id="141" name="Rectangle 140">
            <a:extLst>
              <a:ext uri="{FF2B5EF4-FFF2-40B4-BE49-F238E27FC236}">
                <a16:creationId xmlns:a16="http://schemas.microsoft.com/office/drawing/2014/main" id="{725D1466-05D2-104E-978A-82A783C99CF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2:44</a:t>
            </a:r>
          </a:p>
        </p:txBody>
      </p:sp>
      <p:sp>
        <p:nvSpPr>
          <p:cNvPr id="142" name="Rectangle 141">
            <a:extLst>
              <a:ext uri="{FF2B5EF4-FFF2-40B4-BE49-F238E27FC236}">
                <a16:creationId xmlns:a16="http://schemas.microsoft.com/office/drawing/2014/main" id="{1B67B616-E92D-F44C-974E-46118CCAA83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2:43</a:t>
            </a:r>
          </a:p>
        </p:txBody>
      </p:sp>
      <p:sp>
        <p:nvSpPr>
          <p:cNvPr id="143" name="Rectangle 142">
            <a:extLst>
              <a:ext uri="{FF2B5EF4-FFF2-40B4-BE49-F238E27FC236}">
                <a16:creationId xmlns:a16="http://schemas.microsoft.com/office/drawing/2014/main" id="{D7F8CE0A-8EE0-6644-807B-039EBD86719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2:42</a:t>
            </a:r>
          </a:p>
        </p:txBody>
      </p:sp>
      <p:sp>
        <p:nvSpPr>
          <p:cNvPr id="144" name="Rectangle 143">
            <a:extLst>
              <a:ext uri="{FF2B5EF4-FFF2-40B4-BE49-F238E27FC236}">
                <a16:creationId xmlns:a16="http://schemas.microsoft.com/office/drawing/2014/main" id="{C70BD922-F7BF-9340-A4BA-3741AB6D6D0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2:41</a:t>
            </a:r>
          </a:p>
        </p:txBody>
      </p:sp>
      <p:sp>
        <p:nvSpPr>
          <p:cNvPr id="145" name="Rectangle 144">
            <a:extLst>
              <a:ext uri="{FF2B5EF4-FFF2-40B4-BE49-F238E27FC236}">
                <a16:creationId xmlns:a16="http://schemas.microsoft.com/office/drawing/2014/main" id="{DAF5C3B2-9875-084E-A9EF-59241822143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2:40</a:t>
            </a:r>
          </a:p>
        </p:txBody>
      </p:sp>
      <p:sp>
        <p:nvSpPr>
          <p:cNvPr id="146" name="Rectangle 145">
            <a:extLst>
              <a:ext uri="{FF2B5EF4-FFF2-40B4-BE49-F238E27FC236}">
                <a16:creationId xmlns:a16="http://schemas.microsoft.com/office/drawing/2014/main" id="{490A91FF-0704-8949-89B9-49424B460D6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2:39</a:t>
            </a:r>
          </a:p>
        </p:txBody>
      </p:sp>
      <p:sp>
        <p:nvSpPr>
          <p:cNvPr id="147" name="Rectangle 146">
            <a:extLst>
              <a:ext uri="{FF2B5EF4-FFF2-40B4-BE49-F238E27FC236}">
                <a16:creationId xmlns:a16="http://schemas.microsoft.com/office/drawing/2014/main" id="{18AA2783-AD6F-6846-BADB-E16111D32A0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2:38</a:t>
            </a:r>
          </a:p>
        </p:txBody>
      </p:sp>
      <p:sp>
        <p:nvSpPr>
          <p:cNvPr id="148" name="Rectangle 147">
            <a:extLst>
              <a:ext uri="{FF2B5EF4-FFF2-40B4-BE49-F238E27FC236}">
                <a16:creationId xmlns:a16="http://schemas.microsoft.com/office/drawing/2014/main" id="{8889C9D7-AB47-5147-A022-80B74137474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2:37</a:t>
            </a:r>
          </a:p>
        </p:txBody>
      </p:sp>
      <p:sp>
        <p:nvSpPr>
          <p:cNvPr id="149" name="Rectangle 148">
            <a:extLst>
              <a:ext uri="{FF2B5EF4-FFF2-40B4-BE49-F238E27FC236}">
                <a16:creationId xmlns:a16="http://schemas.microsoft.com/office/drawing/2014/main" id="{D8B7ADE2-7EAC-784C-BB51-75DE7EB1093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2:36</a:t>
            </a:r>
          </a:p>
        </p:txBody>
      </p:sp>
      <p:sp>
        <p:nvSpPr>
          <p:cNvPr id="150" name="Rectangle 149">
            <a:extLst>
              <a:ext uri="{FF2B5EF4-FFF2-40B4-BE49-F238E27FC236}">
                <a16:creationId xmlns:a16="http://schemas.microsoft.com/office/drawing/2014/main" id="{C18510CB-72EB-D84F-9546-6B8B4A6A6AD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2:35</a:t>
            </a:r>
          </a:p>
        </p:txBody>
      </p:sp>
      <p:sp>
        <p:nvSpPr>
          <p:cNvPr id="151" name="Rectangle 150">
            <a:extLst>
              <a:ext uri="{FF2B5EF4-FFF2-40B4-BE49-F238E27FC236}">
                <a16:creationId xmlns:a16="http://schemas.microsoft.com/office/drawing/2014/main" id="{873A5D5B-9217-BA4F-970E-2480B170F99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2:34</a:t>
            </a:r>
          </a:p>
        </p:txBody>
      </p:sp>
      <p:sp>
        <p:nvSpPr>
          <p:cNvPr id="152" name="Rectangle 151">
            <a:extLst>
              <a:ext uri="{FF2B5EF4-FFF2-40B4-BE49-F238E27FC236}">
                <a16:creationId xmlns:a16="http://schemas.microsoft.com/office/drawing/2014/main" id="{022260F9-D1D7-3B4A-A5D1-3BF1290B2C0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2:33</a:t>
            </a:r>
          </a:p>
        </p:txBody>
      </p:sp>
      <p:sp>
        <p:nvSpPr>
          <p:cNvPr id="153" name="Rectangle 152">
            <a:extLst>
              <a:ext uri="{FF2B5EF4-FFF2-40B4-BE49-F238E27FC236}">
                <a16:creationId xmlns:a16="http://schemas.microsoft.com/office/drawing/2014/main" id="{2B1DFDBF-8D0B-7D4E-9268-F47C5DA0D51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2:32</a:t>
            </a:r>
          </a:p>
        </p:txBody>
      </p:sp>
      <p:sp>
        <p:nvSpPr>
          <p:cNvPr id="154" name="Rectangle 153">
            <a:extLst>
              <a:ext uri="{FF2B5EF4-FFF2-40B4-BE49-F238E27FC236}">
                <a16:creationId xmlns:a16="http://schemas.microsoft.com/office/drawing/2014/main" id="{B390E014-FCEF-094F-9D21-A7780B561F2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2:31</a:t>
            </a:r>
          </a:p>
        </p:txBody>
      </p:sp>
      <p:sp>
        <p:nvSpPr>
          <p:cNvPr id="155" name="Rectangle 154">
            <a:extLst>
              <a:ext uri="{FF2B5EF4-FFF2-40B4-BE49-F238E27FC236}">
                <a16:creationId xmlns:a16="http://schemas.microsoft.com/office/drawing/2014/main" id="{4DDA5D80-FA9B-034A-A12A-9B3AA16090F3}"/>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2:30</a:t>
            </a:r>
          </a:p>
        </p:txBody>
      </p:sp>
      <p:sp>
        <p:nvSpPr>
          <p:cNvPr id="156" name="Rectangle 155">
            <a:extLst>
              <a:ext uri="{FF2B5EF4-FFF2-40B4-BE49-F238E27FC236}">
                <a16:creationId xmlns:a16="http://schemas.microsoft.com/office/drawing/2014/main" id="{55B5E4BD-FE08-8444-A768-91315DB7728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2:29</a:t>
            </a:r>
          </a:p>
        </p:txBody>
      </p:sp>
      <p:sp>
        <p:nvSpPr>
          <p:cNvPr id="157" name="Rectangle 156">
            <a:extLst>
              <a:ext uri="{FF2B5EF4-FFF2-40B4-BE49-F238E27FC236}">
                <a16:creationId xmlns:a16="http://schemas.microsoft.com/office/drawing/2014/main" id="{C74ACDCC-0F14-464D-BE59-71AAF4E6F3B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2:28</a:t>
            </a:r>
          </a:p>
        </p:txBody>
      </p:sp>
      <p:sp>
        <p:nvSpPr>
          <p:cNvPr id="158" name="Rectangle 157">
            <a:extLst>
              <a:ext uri="{FF2B5EF4-FFF2-40B4-BE49-F238E27FC236}">
                <a16:creationId xmlns:a16="http://schemas.microsoft.com/office/drawing/2014/main" id="{314256AA-4BA3-344E-8ADB-56DC96382EF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2:27</a:t>
            </a:r>
          </a:p>
        </p:txBody>
      </p:sp>
      <p:sp>
        <p:nvSpPr>
          <p:cNvPr id="159" name="Rectangle 158">
            <a:extLst>
              <a:ext uri="{FF2B5EF4-FFF2-40B4-BE49-F238E27FC236}">
                <a16:creationId xmlns:a16="http://schemas.microsoft.com/office/drawing/2014/main" id="{EB0632C1-2A2A-4148-B2A0-F8028121310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2:26</a:t>
            </a:r>
          </a:p>
        </p:txBody>
      </p:sp>
      <p:sp>
        <p:nvSpPr>
          <p:cNvPr id="160" name="Rectangle 159">
            <a:extLst>
              <a:ext uri="{FF2B5EF4-FFF2-40B4-BE49-F238E27FC236}">
                <a16:creationId xmlns:a16="http://schemas.microsoft.com/office/drawing/2014/main" id="{E4980F24-4BA0-B14A-BCBD-E12723487DC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2:25</a:t>
            </a:r>
          </a:p>
        </p:txBody>
      </p:sp>
      <p:sp>
        <p:nvSpPr>
          <p:cNvPr id="161" name="Rectangle 160">
            <a:extLst>
              <a:ext uri="{FF2B5EF4-FFF2-40B4-BE49-F238E27FC236}">
                <a16:creationId xmlns:a16="http://schemas.microsoft.com/office/drawing/2014/main" id="{B6E015E8-63E5-D44C-98C3-115F5E3674A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2:24</a:t>
            </a:r>
          </a:p>
        </p:txBody>
      </p:sp>
      <p:sp>
        <p:nvSpPr>
          <p:cNvPr id="162" name="Rectangle 161">
            <a:extLst>
              <a:ext uri="{FF2B5EF4-FFF2-40B4-BE49-F238E27FC236}">
                <a16:creationId xmlns:a16="http://schemas.microsoft.com/office/drawing/2014/main" id="{7A8553DD-FAEA-7C47-9E05-3434B178FB0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2:23</a:t>
            </a:r>
          </a:p>
        </p:txBody>
      </p:sp>
      <p:sp>
        <p:nvSpPr>
          <p:cNvPr id="163" name="Rectangle 162">
            <a:extLst>
              <a:ext uri="{FF2B5EF4-FFF2-40B4-BE49-F238E27FC236}">
                <a16:creationId xmlns:a16="http://schemas.microsoft.com/office/drawing/2014/main" id="{6E1B69AC-DC61-504C-9232-1EC685F4C2D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2:22</a:t>
            </a:r>
          </a:p>
        </p:txBody>
      </p:sp>
      <p:sp>
        <p:nvSpPr>
          <p:cNvPr id="164" name="Rectangle 163">
            <a:extLst>
              <a:ext uri="{FF2B5EF4-FFF2-40B4-BE49-F238E27FC236}">
                <a16:creationId xmlns:a16="http://schemas.microsoft.com/office/drawing/2014/main" id="{FFAED1F2-97AC-6D4D-87C1-A0CFBFAA86C3}"/>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2:21</a:t>
            </a:r>
          </a:p>
        </p:txBody>
      </p:sp>
      <p:sp>
        <p:nvSpPr>
          <p:cNvPr id="165" name="Rectangle 164">
            <a:extLst>
              <a:ext uri="{FF2B5EF4-FFF2-40B4-BE49-F238E27FC236}">
                <a16:creationId xmlns:a16="http://schemas.microsoft.com/office/drawing/2014/main" id="{13454370-5A0B-F846-8B6C-F3BF38252DD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2:20</a:t>
            </a:r>
          </a:p>
        </p:txBody>
      </p:sp>
      <p:sp>
        <p:nvSpPr>
          <p:cNvPr id="166" name="Rectangle 165">
            <a:extLst>
              <a:ext uri="{FF2B5EF4-FFF2-40B4-BE49-F238E27FC236}">
                <a16:creationId xmlns:a16="http://schemas.microsoft.com/office/drawing/2014/main" id="{3AE71B04-72B0-1D49-832C-F205D0F52B4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2:19</a:t>
            </a:r>
          </a:p>
        </p:txBody>
      </p:sp>
      <p:sp>
        <p:nvSpPr>
          <p:cNvPr id="167" name="Rectangle 166">
            <a:extLst>
              <a:ext uri="{FF2B5EF4-FFF2-40B4-BE49-F238E27FC236}">
                <a16:creationId xmlns:a16="http://schemas.microsoft.com/office/drawing/2014/main" id="{D2A9E997-3F10-A34C-AF4D-CC07DD211CC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2:18</a:t>
            </a:r>
          </a:p>
        </p:txBody>
      </p:sp>
      <p:sp>
        <p:nvSpPr>
          <p:cNvPr id="168" name="Rectangle 167">
            <a:extLst>
              <a:ext uri="{FF2B5EF4-FFF2-40B4-BE49-F238E27FC236}">
                <a16:creationId xmlns:a16="http://schemas.microsoft.com/office/drawing/2014/main" id="{DB2930FC-49C6-934E-9B74-7E7CA2A6422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2:17</a:t>
            </a:r>
          </a:p>
        </p:txBody>
      </p:sp>
      <p:sp>
        <p:nvSpPr>
          <p:cNvPr id="169" name="Rectangle 168">
            <a:extLst>
              <a:ext uri="{FF2B5EF4-FFF2-40B4-BE49-F238E27FC236}">
                <a16:creationId xmlns:a16="http://schemas.microsoft.com/office/drawing/2014/main" id="{17AB17DD-3588-6D45-A1A1-7DCC6587D97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2:16</a:t>
            </a:r>
          </a:p>
        </p:txBody>
      </p:sp>
      <p:sp>
        <p:nvSpPr>
          <p:cNvPr id="170" name="Rectangle 169">
            <a:extLst>
              <a:ext uri="{FF2B5EF4-FFF2-40B4-BE49-F238E27FC236}">
                <a16:creationId xmlns:a16="http://schemas.microsoft.com/office/drawing/2014/main" id="{ED54FDD0-41DE-3D4D-B3F2-44F71CF40D7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2:15</a:t>
            </a:r>
          </a:p>
        </p:txBody>
      </p:sp>
      <p:sp>
        <p:nvSpPr>
          <p:cNvPr id="171" name="Rectangle 170">
            <a:extLst>
              <a:ext uri="{FF2B5EF4-FFF2-40B4-BE49-F238E27FC236}">
                <a16:creationId xmlns:a16="http://schemas.microsoft.com/office/drawing/2014/main" id="{094C68C9-9B58-6946-892F-500E082FFAF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2:14</a:t>
            </a:r>
          </a:p>
        </p:txBody>
      </p:sp>
      <p:sp>
        <p:nvSpPr>
          <p:cNvPr id="172" name="Rectangle 171">
            <a:extLst>
              <a:ext uri="{FF2B5EF4-FFF2-40B4-BE49-F238E27FC236}">
                <a16:creationId xmlns:a16="http://schemas.microsoft.com/office/drawing/2014/main" id="{D299626D-47C1-344D-A5BE-283B68B9CBF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2:13</a:t>
            </a:r>
          </a:p>
        </p:txBody>
      </p:sp>
      <p:sp>
        <p:nvSpPr>
          <p:cNvPr id="173" name="Rectangle 172">
            <a:extLst>
              <a:ext uri="{FF2B5EF4-FFF2-40B4-BE49-F238E27FC236}">
                <a16:creationId xmlns:a16="http://schemas.microsoft.com/office/drawing/2014/main" id="{EDE1EF3E-4271-EE4D-B2A8-C4FA54506ED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2:12</a:t>
            </a:r>
          </a:p>
        </p:txBody>
      </p:sp>
      <p:sp>
        <p:nvSpPr>
          <p:cNvPr id="174" name="Rectangle 173">
            <a:extLst>
              <a:ext uri="{FF2B5EF4-FFF2-40B4-BE49-F238E27FC236}">
                <a16:creationId xmlns:a16="http://schemas.microsoft.com/office/drawing/2014/main" id="{2A176AAA-5604-8643-B398-EA65252F335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2:11</a:t>
            </a:r>
          </a:p>
        </p:txBody>
      </p:sp>
      <p:sp>
        <p:nvSpPr>
          <p:cNvPr id="175" name="Rectangle 174">
            <a:extLst>
              <a:ext uri="{FF2B5EF4-FFF2-40B4-BE49-F238E27FC236}">
                <a16:creationId xmlns:a16="http://schemas.microsoft.com/office/drawing/2014/main" id="{665D3CCB-A3B1-EA47-9236-B6B36B0E249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2:10</a:t>
            </a:r>
          </a:p>
        </p:txBody>
      </p:sp>
      <p:sp>
        <p:nvSpPr>
          <p:cNvPr id="176" name="Rectangle 175">
            <a:extLst>
              <a:ext uri="{FF2B5EF4-FFF2-40B4-BE49-F238E27FC236}">
                <a16:creationId xmlns:a16="http://schemas.microsoft.com/office/drawing/2014/main" id="{B7C8E517-2665-D944-A513-8B7264C1329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2:09</a:t>
            </a:r>
          </a:p>
        </p:txBody>
      </p:sp>
      <p:sp>
        <p:nvSpPr>
          <p:cNvPr id="177" name="Rectangle 176">
            <a:extLst>
              <a:ext uri="{FF2B5EF4-FFF2-40B4-BE49-F238E27FC236}">
                <a16:creationId xmlns:a16="http://schemas.microsoft.com/office/drawing/2014/main" id="{A5CDE964-E54C-AB42-9B70-B6D5C1DE99F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2:08</a:t>
            </a:r>
          </a:p>
        </p:txBody>
      </p:sp>
      <p:sp>
        <p:nvSpPr>
          <p:cNvPr id="178" name="Rectangle 177">
            <a:extLst>
              <a:ext uri="{FF2B5EF4-FFF2-40B4-BE49-F238E27FC236}">
                <a16:creationId xmlns:a16="http://schemas.microsoft.com/office/drawing/2014/main" id="{90076B8B-77CE-784A-81F5-A822A03B1C6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2:07</a:t>
            </a:r>
          </a:p>
        </p:txBody>
      </p:sp>
      <p:sp>
        <p:nvSpPr>
          <p:cNvPr id="179" name="Rectangle 178">
            <a:extLst>
              <a:ext uri="{FF2B5EF4-FFF2-40B4-BE49-F238E27FC236}">
                <a16:creationId xmlns:a16="http://schemas.microsoft.com/office/drawing/2014/main" id="{A2F06013-53EB-9044-B120-44E929B8E48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2:06</a:t>
            </a:r>
          </a:p>
        </p:txBody>
      </p:sp>
      <p:sp>
        <p:nvSpPr>
          <p:cNvPr id="180" name="Rectangle 179">
            <a:extLst>
              <a:ext uri="{FF2B5EF4-FFF2-40B4-BE49-F238E27FC236}">
                <a16:creationId xmlns:a16="http://schemas.microsoft.com/office/drawing/2014/main" id="{762C6875-62D6-0548-B7FC-3B6AC59FED4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2:05</a:t>
            </a:r>
          </a:p>
        </p:txBody>
      </p:sp>
      <p:sp>
        <p:nvSpPr>
          <p:cNvPr id="181" name="Rectangle 180">
            <a:extLst>
              <a:ext uri="{FF2B5EF4-FFF2-40B4-BE49-F238E27FC236}">
                <a16:creationId xmlns:a16="http://schemas.microsoft.com/office/drawing/2014/main" id="{F8D17633-DF81-CE47-8CE5-EB767AF326C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2:04</a:t>
            </a:r>
          </a:p>
        </p:txBody>
      </p:sp>
      <p:sp>
        <p:nvSpPr>
          <p:cNvPr id="182" name="Rectangle 181">
            <a:extLst>
              <a:ext uri="{FF2B5EF4-FFF2-40B4-BE49-F238E27FC236}">
                <a16:creationId xmlns:a16="http://schemas.microsoft.com/office/drawing/2014/main" id="{582CD8D0-F586-B140-B3DF-851E861A93B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2:03</a:t>
            </a:r>
          </a:p>
        </p:txBody>
      </p:sp>
      <p:sp>
        <p:nvSpPr>
          <p:cNvPr id="183" name="Rectangle 182">
            <a:extLst>
              <a:ext uri="{FF2B5EF4-FFF2-40B4-BE49-F238E27FC236}">
                <a16:creationId xmlns:a16="http://schemas.microsoft.com/office/drawing/2014/main" id="{412016DA-1EB1-3F41-8A41-B061891DDC2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2:02</a:t>
            </a:r>
          </a:p>
        </p:txBody>
      </p:sp>
      <p:sp>
        <p:nvSpPr>
          <p:cNvPr id="184" name="Rectangle 183">
            <a:extLst>
              <a:ext uri="{FF2B5EF4-FFF2-40B4-BE49-F238E27FC236}">
                <a16:creationId xmlns:a16="http://schemas.microsoft.com/office/drawing/2014/main" id="{31DC4E22-C190-4947-9D3A-978E71044DD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2:01</a:t>
            </a:r>
          </a:p>
        </p:txBody>
      </p:sp>
      <p:sp>
        <p:nvSpPr>
          <p:cNvPr id="185" name="Rectangle 184">
            <a:extLst>
              <a:ext uri="{FF2B5EF4-FFF2-40B4-BE49-F238E27FC236}">
                <a16:creationId xmlns:a16="http://schemas.microsoft.com/office/drawing/2014/main" id="{0C0E5B25-4E4F-0A4B-9E55-0183181CBFA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2:00</a:t>
            </a:r>
          </a:p>
        </p:txBody>
      </p:sp>
      <p:sp>
        <p:nvSpPr>
          <p:cNvPr id="186" name="Rectangle 185">
            <a:extLst>
              <a:ext uri="{FF2B5EF4-FFF2-40B4-BE49-F238E27FC236}">
                <a16:creationId xmlns:a16="http://schemas.microsoft.com/office/drawing/2014/main" id="{56B6D5B6-F0D0-3640-9225-BC986383D5B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1:59</a:t>
            </a:r>
          </a:p>
        </p:txBody>
      </p:sp>
      <p:sp>
        <p:nvSpPr>
          <p:cNvPr id="187" name="Rectangle 186">
            <a:extLst>
              <a:ext uri="{FF2B5EF4-FFF2-40B4-BE49-F238E27FC236}">
                <a16:creationId xmlns:a16="http://schemas.microsoft.com/office/drawing/2014/main" id="{A746061A-FF50-5F44-9E22-F470793776E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1:58</a:t>
            </a:r>
          </a:p>
        </p:txBody>
      </p:sp>
      <p:sp>
        <p:nvSpPr>
          <p:cNvPr id="188" name="Rectangle 187">
            <a:extLst>
              <a:ext uri="{FF2B5EF4-FFF2-40B4-BE49-F238E27FC236}">
                <a16:creationId xmlns:a16="http://schemas.microsoft.com/office/drawing/2014/main" id="{F060C254-4AB1-7245-850D-4961854C8633}"/>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1:57</a:t>
            </a:r>
          </a:p>
        </p:txBody>
      </p:sp>
      <p:sp>
        <p:nvSpPr>
          <p:cNvPr id="189" name="Rectangle 188">
            <a:extLst>
              <a:ext uri="{FF2B5EF4-FFF2-40B4-BE49-F238E27FC236}">
                <a16:creationId xmlns:a16="http://schemas.microsoft.com/office/drawing/2014/main" id="{83856BEC-0590-9145-8190-63637AFD637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1:56</a:t>
            </a:r>
          </a:p>
        </p:txBody>
      </p:sp>
      <p:sp>
        <p:nvSpPr>
          <p:cNvPr id="190" name="Rectangle 189">
            <a:extLst>
              <a:ext uri="{FF2B5EF4-FFF2-40B4-BE49-F238E27FC236}">
                <a16:creationId xmlns:a16="http://schemas.microsoft.com/office/drawing/2014/main" id="{445ADA0E-E7B9-CB43-9B03-4670C3D0A4E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1:55</a:t>
            </a:r>
          </a:p>
        </p:txBody>
      </p:sp>
      <p:sp>
        <p:nvSpPr>
          <p:cNvPr id="191" name="Rectangle 190">
            <a:extLst>
              <a:ext uri="{FF2B5EF4-FFF2-40B4-BE49-F238E27FC236}">
                <a16:creationId xmlns:a16="http://schemas.microsoft.com/office/drawing/2014/main" id="{66121135-3015-C841-876E-C42A41BF62E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1:54</a:t>
            </a:r>
          </a:p>
        </p:txBody>
      </p:sp>
      <p:sp>
        <p:nvSpPr>
          <p:cNvPr id="192" name="Rectangle 191">
            <a:extLst>
              <a:ext uri="{FF2B5EF4-FFF2-40B4-BE49-F238E27FC236}">
                <a16:creationId xmlns:a16="http://schemas.microsoft.com/office/drawing/2014/main" id="{9689D7FC-01A0-5241-9E4D-EC4FD2D63B3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1:53</a:t>
            </a:r>
          </a:p>
        </p:txBody>
      </p:sp>
      <p:sp>
        <p:nvSpPr>
          <p:cNvPr id="193" name="Rectangle 192">
            <a:extLst>
              <a:ext uri="{FF2B5EF4-FFF2-40B4-BE49-F238E27FC236}">
                <a16:creationId xmlns:a16="http://schemas.microsoft.com/office/drawing/2014/main" id="{9D57B79D-3D13-8242-B721-4B2BDB2E2FB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1:52</a:t>
            </a:r>
          </a:p>
        </p:txBody>
      </p:sp>
      <p:sp>
        <p:nvSpPr>
          <p:cNvPr id="194" name="Rectangle 193">
            <a:extLst>
              <a:ext uri="{FF2B5EF4-FFF2-40B4-BE49-F238E27FC236}">
                <a16:creationId xmlns:a16="http://schemas.microsoft.com/office/drawing/2014/main" id="{77B762A3-DBD9-AE49-8272-75C8AEE6842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1:51</a:t>
            </a:r>
          </a:p>
        </p:txBody>
      </p:sp>
      <p:sp>
        <p:nvSpPr>
          <p:cNvPr id="195" name="Rectangle 194">
            <a:extLst>
              <a:ext uri="{FF2B5EF4-FFF2-40B4-BE49-F238E27FC236}">
                <a16:creationId xmlns:a16="http://schemas.microsoft.com/office/drawing/2014/main" id="{C4FF704D-DDF6-E44F-B9D6-914BC241F31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1:50</a:t>
            </a:r>
          </a:p>
        </p:txBody>
      </p:sp>
      <p:sp>
        <p:nvSpPr>
          <p:cNvPr id="196" name="Rectangle 195">
            <a:extLst>
              <a:ext uri="{FF2B5EF4-FFF2-40B4-BE49-F238E27FC236}">
                <a16:creationId xmlns:a16="http://schemas.microsoft.com/office/drawing/2014/main" id="{28DCAAC7-AA87-BC43-BE02-98B2CAC8E1D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1:49</a:t>
            </a:r>
          </a:p>
        </p:txBody>
      </p:sp>
      <p:sp>
        <p:nvSpPr>
          <p:cNvPr id="197" name="Rectangle 196">
            <a:extLst>
              <a:ext uri="{FF2B5EF4-FFF2-40B4-BE49-F238E27FC236}">
                <a16:creationId xmlns:a16="http://schemas.microsoft.com/office/drawing/2014/main" id="{3B505492-6E68-DB44-91AA-2C9F2B161F8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1:48</a:t>
            </a:r>
          </a:p>
        </p:txBody>
      </p:sp>
      <p:sp>
        <p:nvSpPr>
          <p:cNvPr id="198" name="Rectangle 197">
            <a:extLst>
              <a:ext uri="{FF2B5EF4-FFF2-40B4-BE49-F238E27FC236}">
                <a16:creationId xmlns:a16="http://schemas.microsoft.com/office/drawing/2014/main" id="{88B6F589-409A-FB4A-A7E6-01EB5B7A9D0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1:47</a:t>
            </a:r>
          </a:p>
        </p:txBody>
      </p:sp>
      <p:sp>
        <p:nvSpPr>
          <p:cNvPr id="199" name="Rectangle 198">
            <a:extLst>
              <a:ext uri="{FF2B5EF4-FFF2-40B4-BE49-F238E27FC236}">
                <a16:creationId xmlns:a16="http://schemas.microsoft.com/office/drawing/2014/main" id="{5B66B194-8F27-5B49-AEF9-CA4C0CBA4CE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1:46</a:t>
            </a:r>
          </a:p>
        </p:txBody>
      </p:sp>
      <p:sp>
        <p:nvSpPr>
          <p:cNvPr id="200" name="Rectangle 199">
            <a:extLst>
              <a:ext uri="{FF2B5EF4-FFF2-40B4-BE49-F238E27FC236}">
                <a16:creationId xmlns:a16="http://schemas.microsoft.com/office/drawing/2014/main" id="{271CFDF2-972C-4642-B6FE-8F460D28CDC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1:45</a:t>
            </a:r>
          </a:p>
        </p:txBody>
      </p:sp>
      <p:sp>
        <p:nvSpPr>
          <p:cNvPr id="201" name="Rectangle 200">
            <a:extLst>
              <a:ext uri="{FF2B5EF4-FFF2-40B4-BE49-F238E27FC236}">
                <a16:creationId xmlns:a16="http://schemas.microsoft.com/office/drawing/2014/main" id="{BED52ED7-8BE3-114B-BD17-B4C8C9CF291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1:44</a:t>
            </a:r>
          </a:p>
        </p:txBody>
      </p:sp>
      <p:sp>
        <p:nvSpPr>
          <p:cNvPr id="202" name="Rectangle 201">
            <a:extLst>
              <a:ext uri="{FF2B5EF4-FFF2-40B4-BE49-F238E27FC236}">
                <a16:creationId xmlns:a16="http://schemas.microsoft.com/office/drawing/2014/main" id="{36CD8296-5648-5C45-8B68-F882EEDE9F0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1:43</a:t>
            </a:r>
          </a:p>
        </p:txBody>
      </p:sp>
      <p:sp>
        <p:nvSpPr>
          <p:cNvPr id="203" name="Rectangle 202">
            <a:extLst>
              <a:ext uri="{FF2B5EF4-FFF2-40B4-BE49-F238E27FC236}">
                <a16:creationId xmlns:a16="http://schemas.microsoft.com/office/drawing/2014/main" id="{2B9DEE7F-D221-8240-BCC8-A504C9E4F12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1:42</a:t>
            </a:r>
          </a:p>
        </p:txBody>
      </p:sp>
      <p:sp>
        <p:nvSpPr>
          <p:cNvPr id="204" name="Rectangle 203">
            <a:extLst>
              <a:ext uri="{FF2B5EF4-FFF2-40B4-BE49-F238E27FC236}">
                <a16:creationId xmlns:a16="http://schemas.microsoft.com/office/drawing/2014/main" id="{480BAD88-1EBF-2849-9DEB-CF66136FA87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1:41</a:t>
            </a:r>
          </a:p>
        </p:txBody>
      </p:sp>
      <p:sp>
        <p:nvSpPr>
          <p:cNvPr id="205" name="Rectangle 204">
            <a:extLst>
              <a:ext uri="{FF2B5EF4-FFF2-40B4-BE49-F238E27FC236}">
                <a16:creationId xmlns:a16="http://schemas.microsoft.com/office/drawing/2014/main" id="{B357D7A5-EC14-3B48-B910-58C89062838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1:40</a:t>
            </a:r>
          </a:p>
        </p:txBody>
      </p:sp>
      <p:sp>
        <p:nvSpPr>
          <p:cNvPr id="206" name="Rectangle 205">
            <a:extLst>
              <a:ext uri="{FF2B5EF4-FFF2-40B4-BE49-F238E27FC236}">
                <a16:creationId xmlns:a16="http://schemas.microsoft.com/office/drawing/2014/main" id="{614FD933-CF5B-FF43-8AA4-218925F4753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1:39</a:t>
            </a:r>
          </a:p>
        </p:txBody>
      </p:sp>
      <p:sp>
        <p:nvSpPr>
          <p:cNvPr id="207" name="Rectangle 206">
            <a:extLst>
              <a:ext uri="{FF2B5EF4-FFF2-40B4-BE49-F238E27FC236}">
                <a16:creationId xmlns:a16="http://schemas.microsoft.com/office/drawing/2014/main" id="{D53BD890-D8C6-904C-9E49-98015D1470D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1:38</a:t>
            </a:r>
          </a:p>
        </p:txBody>
      </p:sp>
      <p:sp>
        <p:nvSpPr>
          <p:cNvPr id="208" name="Rectangle 207">
            <a:extLst>
              <a:ext uri="{FF2B5EF4-FFF2-40B4-BE49-F238E27FC236}">
                <a16:creationId xmlns:a16="http://schemas.microsoft.com/office/drawing/2014/main" id="{6B5D6ABC-22DA-9A4B-B434-F14A70856EE3}"/>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1:37</a:t>
            </a:r>
          </a:p>
        </p:txBody>
      </p:sp>
      <p:sp>
        <p:nvSpPr>
          <p:cNvPr id="209" name="Rectangle 208">
            <a:extLst>
              <a:ext uri="{FF2B5EF4-FFF2-40B4-BE49-F238E27FC236}">
                <a16:creationId xmlns:a16="http://schemas.microsoft.com/office/drawing/2014/main" id="{85E842A9-0BA2-2145-AEFF-F23FE466E6E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1:36</a:t>
            </a:r>
          </a:p>
        </p:txBody>
      </p:sp>
      <p:sp>
        <p:nvSpPr>
          <p:cNvPr id="210" name="Rectangle 209">
            <a:extLst>
              <a:ext uri="{FF2B5EF4-FFF2-40B4-BE49-F238E27FC236}">
                <a16:creationId xmlns:a16="http://schemas.microsoft.com/office/drawing/2014/main" id="{75C16F1E-7DEB-C54A-94A3-7546455B3B3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1:35</a:t>
            </a:r>
          </a:p>
        </p:txBody>
      </p:sp>
      <p:sp>
        <p:nvSpPr>
          <p:cNvPr id="211" name="Rectangle 210">
            <a:extLst>
              <a:ext uri="{FF2B5EF4-FFF2-40B4-BE49-F238E27FC236}">
                <a16:creationId xmlns:a16="http://schemas.microsoft.com/office/drawing/2014/main" id="{4E87717A-FD22-D04E-ADE5-9E5A3C5F370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1:34</a:t>
            </a:r>
          </a:p>
        </p:txBody>
      </p:sp>
      <p:sp>
        <p:nvSpPr>
          <p:cNvPr id="212" name="Rectangle 211">
            <a:extLst>
              <a:ext uri="{FF2B5EF4-FFF2-40B4-BE49-F238E27FC236}">
                <a16:creationId xmlns:a16="http://schemas.microsoft.com/office/drawing/2014/main" id="{AFBCAA49-3F1C-F04C-8DEE-10FA8A49B60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1:33</a:t>
            </a:r>
          </a:p>
        </p:txBody>
      </p:sp>
      <p:sp>
        <p:nvSpPr>
          <p:cNvPr id="213" name="Rectangle 212">
            <a:extLst>
              <a:ext uri="{FF2B5EF4-FFF2-40B4-BE49-F238E27FC236}">
                <a16:creationId xmlns:a16="http://schemas.microsoft.com/office/drawing/2014/main" id="{E06078D1-AC45-A343-8782-F2E76EDDE0F3}"/>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1:32</a:t>
            </a:r>
          </a:p>
        </p:txBody>
      </p:sp>
      <p:sp>
        <p:nvSpPr>
          <p:cNvPr id="214" name="Rectangle 213">
            <a:extLst>
              <a:ext uri="{FF2B5EF4-FFF2-40B4-BE49-F238E27FC236}">
                <a16:creationId xmlns:a16="http://schemas.microsoft.com/office/drawing/2014/main" id="{343D680B-6B1F-6543-8C60-F5876B2B0B6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1:31</a:t>
            </a:r>
          </a:p>
        </p:txBody>
      </p:sp>
      <p:sp>
        <p:nvSpPr>
          <p:cNvPr id="215" name="Rectangle 214">
            <a:extLst>
              <a:ext uri="{FF2B5EF4-FFF2-40B4-BE49-F238E27FC236}">
                <a16:creationId xmlns:a16="http://schemas.microsoft.com/office/drawing/2014/main" id="{4FD832F3-1E17-B241-8BC9-1257D6BBA1C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1:30</a:t>
            </a:r>
          </a:p>
        </p:txBody>
      </p:sp>
      <p:sp>
        <p:nvSpPr>
          <p:cNvPr id="216" name="Rectangle 215">
            <a:extLst>
              <a:ext uri="{FF2B5EF4-FFF2-40B4-BE49-F238E27FC236}">
                <a16:creationId xmlns:a16="http://schemas.microsoft.com/office/drawing/2014/main" id="{7D908B11-5347-3343-97AF-016CA113B83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1:29</a:t>
            </a:r>
          </a:p>
        </p:txBody>
      </p:sp>
      <p:sp>
        <p:nvSpPr>
          <p:cNvPr id="217" name="Rectangle 216">
            <a:extLst>
              <a:ext uri="{FF2B5EF4-FFF2-40B4-BE49-F238E27FC236}">
                <a16:creationId xmlns:a16="http://schemas.microsoft.com/office/drawing/2014/main" id="{2A504830-C275-1941-9044-38D53BE0EA2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1:28</a:t>
            </a:r>
          </a:p>
        </p:txBody>
      </p:sp>
      <p:sp>
        <p:nvSpPr>
          <p:cNvPr id="218" name="Rectangle 217">
            <a:extLst>
              <a:ext uri="{FF2B5EF4-FFF2-40B4-BE49-F238E27FC236}">
                <a16:creationId xmlns:a16="http://schemas.microsoft.com/office/drawing/2014/main" id="{186556CB-F3AD-924F-B37E-84D08E7959C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1:27</a:t>
            </a:r>
          </a:p>
        </p:txBody>
      </p:sp>
      <p:sp>
        <p:nvSpPr>
          <p:cNvPr id="219" name="Rectangle 218">
            <a:extLst>
              <a:ext uri="{FF2B5EF4-FFF2-40B4-BE49-F238E27FC236}">
                <a16:creationId xmlns:a16="http://schemas.microsoft.com/office/drawing/2014/main" id="{F7DCD4AF-D097-0B40-B319-E16DBCB43CE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1:26</a:t>
            </a:r>
          </a:p>
        </p:txBody>
      </p:sp>
      <p:sp>
        <p:nvSpPr>
          <p:cNvPr id="220" name="Rectangle 219">
            <a:extLst>
              <a:ext uri="{FF2B5EF4-FFF2-40B4-BE49-F238E27FC236}">
                <a16:creationId xmlns:a16="http://schemas.microsoft.com/office/drawing/2014/main" id="{6C6DE44C-973C-384E-9F30-3181B3932EF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1:25</a:t>
            </a:r>
          </a:p>
        </p:txBody>
      </p:sp>
      <p:sp>
        <p:nvSpPr>
          <p:cNvPr id="221" name="Rectangle 220">
            <a:extLst>
              <a:ext uri="{FF2B5EF4-FFF2-40B4-BE49-F238E27FC236}">
                <a16:creationId xmlns:a16="http://schemas.microsoft.com/office/drawing/2014/main" id="{CCBED790-8E3A-634C-B472-5AD78690A6B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1:24</a:t>
            </a:r>
          </a:p>
        </p:txBody>
      </p:sp>
      <p:sp>
        <p:nvSpPr>
          <p:cNvPr id="222" name="Rectangle 221">
            <a:extLst>
              <a:ext uri="{FF2B5EF4-FFF2-40B4-BE49-F238E27FC236}">
                <a16:creationId xmlns:a16="http://schemas.microsoft.com/office/drawing/2014/main" id="{662E7711-5552-BD44-891A-1984A73702C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1:23</a:t>
            </a:r>
          </a:p>
        </p:txBody>
      </p:sp>
      <p:sp>
        <p:nvSpPr>
          <p:cNvPr id="223" name="Rectangle 222">
            <a:extLst>
              <a:ext uri="{FF2B5EF4-FFF2-40B4-BE49-F238E27FC236}">
                <a16:creationId xmlns:a16="http://schemas.microsoft.com/office/drawing/2014/main" id="{D072ADD7-C2E7-D848-8C7B-6E1234BFB09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1:22</a:t>
            </a:r>
          </a:p>
        </p:txBody>
      </p:sp>
      <p:sp>
        <p:nvSpPr>
          <p:cNvPr id="224" name="Rectangle 223">
            <a:extLst>
              <a:ext uri="{FF2B5EF4-FFF2-40B4-BE49-F238E27FC236}">
                <a16:creationId xmlns:a16="http://schemas.microsoft.com/office/drawing/2014/main" id="{8CBD9FBD-420C-3E46-B8E8-1EB34C090EA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1:21</a:t>
            </a:r>
          </a:p>
        </p:txBody>
      </p:sp>
      <p:sp>
        <p:nvSpPr>
          <p:cNvPr id="225" name="Rectangle 224">
            <a:extLst>
              <a:ext uri="{FF2B5EF4-FFF2-40B4-BE49-F238E27FC236}">
                <a16:creationId xmlns:a16="http://schemas.microsoft.com/office/drawing/2014/main" id="{FCDDBA62-CDE1-E24E-B5AF-BB1894B80A6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1:20</a:t>
            </a:r>
          </a:p>
        </p:txBody>
      </p:sp>
      <p:sp>
        <p:nvSpPr>
          <p:cNvPr id="226" name="Rectangle 225">
            <a:extLst>
              <a:ext uri="{FF2B5EF4-FFF2-40B4-BE49-F238E27FC236}">
                <a16:creationId xmlns:a16="http://schemas.microsoft.com/office/drawing/2014/main" id="{5D2D30A9-9B9A-C147-BC8B-9C64809E7A1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1:19</a:t>
            </a:r>
          </a:p>
        </p:txBody>
      </p:sp>
      <p:sp>
        <p:nvSpPr>
          <p:cNvPr id="227" name="Rectangle 226">
            <a:extLst>
              <a:ext uri="{FF2B5EF4-FFF2-40B4-BE49-F238E27FC236}">
                <a16:creationId xmlns:a16="http://schemas.microsoft.com/office/drawing/2014/main" id="{FFA4CCE0-C781-324D-99DC-1A368AC5BEE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1:18</a:t>
            </a:r>
          </a:p>
        </p:txBody>
      </p:sp>
      <p:sp>
        <p:nvSpPr>
          <p:cNvPr id="228" name="Rectangle 227">
            <a:extLst>
              <a:ext uri="{FF2B5EF4-FFF2-40B4-BE49-F238E27FC236}">
                <a16:creationId xmlns:a16="http://schemas.microsoft.com/office/drawing/2014/main" id="{9F4EAD5C-EEE4-094A-9ECF-19DA4943E67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1:17</a:t>
            </a:r>
          </a:p>
        </p:txBody>
      </p:sp>
      <p:sp>
        <p:nvSpPr>
          <p:cNvPr id="229" name="Rectangle 228">
            <a:extLst>
              <a:ext uri="{FF2B5EF4-FFF2-40B4-BE49-F238E27FC236}">
                <a16:creationId xmlns:a16="http://schemas.microsoft.com/office/drawing/2014/main" id="{3A084047-7641-114F-8D26-200D1B31D5B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1:16</a:t>
            </a:r>
          </a:p>
        </p:txBody>
      </p:sp>
      <p:sp>
        <p:nvSpPr>
          <p:cNvPr id="230" name="Rectangle 229">
            <a:extLst>
              <a:ext uri="{FF2B5EF4-FFF2-40B4-BE49-F238E27FC236}">
                <a16:creationId xmlns:a16="http://schemas.microsoft.com/office/drawing/2014/main" id="{BEC5EFC8-75E6-6F48-A0F0-B45FBD164CE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1:15</a:t>
            </a:r>
          </a:p>
        </p:txBody>
      </p:sp>
      <p:sp>
        <p:nvSpPr>
          <p:cNvPr id="231" name="Rectangle 230">
            <a:extLst>
              <a:ext uri="{FF2B5EF4-FFF2-40B4-BE49-F238E27FC236}">
                <a16:creationId xmlns:a16="http://schemas.microsoft.com/office/drawing/2014/main" id="{17CFBF42-7318-F34F-B387-DC42B9D7F7E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1:14</a:t>
            </a:r>
          </a:p>
        </p:txBody>
      </p:sp>
      <p:sp>
        <p:nvSpPr>
          <p:cNvPr id="232" name="Rectangle 231">
            <a:extLst>
              <a:ext uri="{FF2B5EF4-FFF2-40B4-BE49-F238E27FC236}">
                <a16:creationId xmlns:a16="http://schemas.microsoft.com/office/drawing/2014/main" id="{48F551CA-C536-B546-A177-337BE139420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1:13</a:t>
            </a:r>
          </a:p>
        </p:txBody>
      </p:sp>
      <p:sp>
        <p:nvSpPr>
          <p:cNvPr id="233" name="Rectangle 232">
            <a:extLst>
              <a:ext uri="{FF2B5EF4-FFF2-40B4-BE49-F238E27FC236}">
                <a16:creationId xmlns:a16="http://schemas.microsoft.com/office/drawing/2014/main" id="{DC1FFFD3-20A2-054E-991C-B3A9060F482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1:12</a:t>
            </a:r>
          </a:p>
        </p:txBody>
      </p:sp>
      <p:sp>
        <p:nvSpPr>
          <p:cNvPr id="234" name="Rectangle 233">
            <a:extLst>
              <a:ext uri="{FF2B5EF4-FFF2-40B4-BE49-F238E27FC236}">
                <a16:creationId xmlns:a16="http://schemas.microsoft.com/office/drawing/2014/main" id="{B2B3F9AE-F0AA-074B-9D65-E09E5FE442C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1:11</a:t>
            </a:r>
          </a:p>
        </p:txBody>
      </p:sp>
      <p:sp>
        <p:nvSpPr>
          <p:cNvPr id="235" name="Rectangle 234">
            <a:extLst>
              <a:ext uri="{FF2B5EF4-FFF2-40B4-BE49-F238E27FC236}">
                <a16:creationId xmlns:a16="http://schemas.microsoft.com/office/drawing/2014/main" id="{56D75EC6-4065-9847-B7A8-92760F679B5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1:10</a:t>
            </a:r>
          </a:p>
        </p:txBody>
      </p:sp>
      <p:sp>
        <p:nvSpPr>
          <p:cNvPr id="236" name="Rectangle 235">
            <a:extLst>
              <a:ext uri="{FF2B5EF4-FFF2-40B4-BE49-F238E27FC236}">
                <a16:creationId xmlns:a16="http://schemas.microsoft.com/office/drawing/2014/main" id="{9381EF67-0C6E-1A43-8D8A-4CE531FDDEB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1:09</a:t>
            </a:r>
          </a:p>
        </p:txBody>
      </p:sp>
      <p:sp>
        <p:nvSpPr>
          <p:cNvPr id="237" name="Rectangle 236">
            <a:extLst>
              <a:ext uri="{FF2B5EF4-FFF2-40B4-BE49-F238E27FC236}">
                <a16:creationId xmlns:a16="http://schemas.microsoft.com/office/drawing/2014/main" id="{A9079FE7-C083-D74C-90D7-2AD198E8599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1:08</a:t>
            </a:r>
          </a:p>
        </p:txBody>
      </p:sp>
      <p:sp>
        <p:nvSpPr>
          <p:cNvPr id="238" name="Rectangle 237">
            <a:extLst>
              <a:ext uri="{FF2B5EF4-FFF2-40B4-BE49-F238E27FC236}">
                <a16:creationId xmlns:a16="http://schemas.microsoft.com/office/drawing/2014/main" id="{78F87F9A-8BBB-D94F-98F8-C54633A117E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1:07</a:t>
            </a:r>
          </a:p>
        </p:txBody>
      </p:sp>
      <p:sp>
        <p:nvSpPr>
          <p:cNvPr id="239" name="Rectangle 238">
            <a:extLst>
              <a:ext uri="{FF2B5EF4-FFF2-40B4-BE49-F238E27FC236}">
                <a16:creationId xmlns:a16="http://schemas.microsoft.com/office/drawing/2014/main" id="{18C20CD4-227E-9A46-900A-4DBAA89BD92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1:06</a:t>
            </a:r>
          </a:p>
        </p:txBody>
      </p:sp>
      <p:sp>
        <p:nvSpPr>
          <p:cNvPr id="240" name="Rectangle 239">
            <a:extLst>
              <a:ext uri="{FF2B5EF4-FFF2-40B4-BE49-F238E27FC236}">
                <a16:creationId xmlns:a16="http://schemas.microsoft.com/office/drawing/2014/main" id="{C5ABEB22-0DF3-1943-AFD3-55EF9882A0A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1:05</a:t>
            </a:r>
          </a:p>
        </p:txBody>
      </p:sp>
      <p:sp>
        <p:nvSpPr>
          <p:cNvPr id="241" name="Rectangle 240">
            <a:extLst>
              <a:ext uri="{FF2B5EF4-FFF2-40B4-BE49-F238E27FC236}">
                <a16:creationId xmlns:a16="http://schemas.microsoft.com/office/drawing/2014/main" id="{82E6F9FC-CB64-D143-80F4-3CD42A3941B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1:04</a:t>
            </a:r>
          </a:p>
        </p:txBody>
      </p:sp>
      <p:sp>
        <p:nvSpPr>
          <p:cNvPr id="242" name="Rectangle 241">
            <a:extLst>
              <a:ext uri="{FF2B5EF4-FFF2-40B4-BE49-F238E27FC236}">
                <a16:creationId xmlns:a16="http://schemas.microsoft.com/office/drawing/2014/main" id="{6CC111FA-8955-A14D-AA5A-4BF85184E3D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1:03</a:t>
            </a:r>
          </a:p>
        </p:txBody>
      </p:sp>
      <p:sp>
        <p:nvSpPr>
          <p:cNvPr id="243" name="Rectangle 242">
            <a:extLst>
              <a:ext uri="{FF2B5EF4-FFF2-40B4-BE49-F238E27FC236}">
                <a16:creationId xmlns:a16="http://schemas.microsoft.com/office/drawing/2014/main" id="{5BA67141-F175-A44A-B50D-2ABE9E284A8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1:02</a:t>
            </a:r>
          </a:p>
        </p:txBody>
      </p:sp>
      <p:sp>
        <p:nvSpPr>
          <p:cNvPr id="244" name="Rectangle 243">
            <a:extLst>
              <a:ext uri="{FF2B5EF4-FFF2-40B4-BE49-F238E27FC236}">
                <a16:creationId xmlns:a16="http://schemas.microsoft.com/office/drawing/2014/main" id="{AC3F0E0B-4E6D-E340-9E30-A272C6FBC5C7}"/>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1:01</a:t>
            </a:r>
          </a:p>
        </p:txBody>
      </p:sp>
      <p:sp>
        <p:nvSpPr>
          <p:cNvPr id="245" name="Rectangle 244">
            <a:extLst>
              <a:ext uri="{FF2B5EF4-FFF2-40B4-BE49-F238E27FC236}">
                <a16:creationId xmlns:a16="http://schemas.microsoft.com/office/drawing/2014/main" id="{A57FBCC1-94EC-4947-856A-058B73A461E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1:00</a:t>
            </a:r>
          </a:p>
        </p:txBody>
      </p:sp>
      <p:sp>
        <p:nvSpPr>
          <p:cNvPr id="246" name="Rectangle 245">
            <a:extLst>
              <a:ext uri="{FF2B5EF4-FFF2-40B4-BE49-F238E27FC236}">
                <a16:creationId xmlns:a16="http://schemas.microsoft.com/office/drawing/2014/main" id="{372E1F06-6661-EC43-AFF8-30DB0E20888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0:59</a:t>
            </a:r>
          </a:p>
        </p:txBody>
      </p:sp>
      <p:sp>
        <p:nvSpPr>
          <p:cNvPr id="247" name="Rectangle 246">
            <a:extLst>
              <a:ext uri="{FF2B5EF4-FFF2-40B4-BE49-F238E27FC236}">
                <a16:creationId xmlns:a16="http://schemas.microsoft.com/office/drawing/2014/main" id="{49DCA0C5-DA31-1F42-A8CB-ACE0595F5C2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0:58</a:t>
            </a:r>
          </a:p>
        </p:txBody>
      </p:sp>
      <p:sp>
        <p:nvSpPr>
          <p:cNvPr id="248" name="Rectangle 247">
            <a:extLst>
              <a:ext uri="{FF2B5EF4-FFF2-40B4-BE49-F238E27FC236}">
                <a16:creationId xmlns:a16="http://schemas.microsoft.com/office/drawing/2014/main" id="{CCE24478-975B-7642-B58C-2050C22F6CE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0:57</a:t>
            </a:r>
          </a:p>
        </p:txBody>
      </p:sp>
      <p:sp>
        <p:nvSpPr>
          <p:cNvPr id="249" name="Rectangle 248">
            <a:extLst>
              <a:ext uri="{FF2B5EF4-FFF2-40B4-BE49-F238E27FC236}">
                <a16:creationId xmlns:a16="http://schemas.microsoft.com/office/drawing/2014/main" id="{18FD5FD0-67EC-844C-BFA2-AEA6DBDF2D4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0:56</a:t>
            </a:r>
          </a:p>
        </p:txBody>
      </p:sp>
      <p:sp>
        <p:nvSpPr>
          <p:cNvPr id="250" name="Rectangle 249">
            <a:extLst>
              <a:ext uri="{FF2B5EF4-FFF2-40B4-BE49-F238E27FC236}">
                <a16:creationId xmlns:a16="http://schemas.microsoft.com/office/drawing/2014/main" id="{6A4726F0-4DAB-F041-A23D-CA71C096F45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0:55</a:t>
            </a:r>
          </a:p>
        </p:txBody>
      </p:sp>
      <p:sp>
        <p:nvSpPr>
          <p:cNvPr id="251" name="Rectangle 250">
            <a:extLst>
              <a:ext uri="{FF2B5EF4-FFF2-40B4-BE49-F238E27FC236}">
                <a16:creationId xmlns:a16="http://schemas.microsoft.com/office/drawing/2014/main" id="{4CD18EF0-D3DF-FD47-A433-63027732A85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0:54</a:t>
            </a:r>
          </a:p>
        </p:txBody>
      </p:sp>
      <p:sp>
        <p:nvSpPr>
          <p:cNvPr id="252" name="Rectangle 251">
            <a:extLst>
              <a:ext uri="{FF2B5EF4-FFF2-40B4-BE49-F238E27FC236}">
                <a16:creationId xmlns:a16="http://schemas.microsoft.com/office/drawing/2014/main" id="{DD99786A-A2B4-1E4C-B851-CC43D4170DF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0:53</a:t>
            </a:r>
          </a:p>
        </p:txBody>
      </p:sp>
      <p:sp>
        <p:nvSpPr>
          <p:cNvPr id="253" name="Rectangle 252">
            <a:extLst>
              <a:ext uri="{FF2B5EF4-FFF2-40B4-BE49-F238E27FC236}">
                <a16:creationId xmlns:a16="http://schemas.microsoft.com/office/drawing/2014/main" id="{8E7AA798-57B2-3B46-94F6-CEDF5309AE9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0:52</a:t>
            </a:r>
          </a:p>
        </p:txBody>
      </p:sp>
      <p:sp>
        <p:nvSpPr>
          <p:cNvPr id="254" name="Rectangle 253">
            <a:extLst>
              <a:ext uri="{FF2B5EF4-FFF2-40B4-BE49-F238E27FC236}">
                <a16:creationId xmlns:a16="http://schemas.microsoft.com/office/drawing/2014/main" id="{9750E4E2-0803-C649-9BCD-B26C62F83C0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0:51</a:t>
            </a:r>
          </a:p>
        </p:txBody>
      </p:sp>
      <p:sp>
        <p:nvSpPr>
          <p:cNvPr id="255" name="Rectangle 254">
            <a:extLst>
              <a:ext uri="{FF2B5EF4-FFF2-40B4-BE49-F238E27FC236}">
                <a16:creationId xmlns:a16="http://schemas.microsoft.com/office/drawing/2014/main" id="{9C018944-FDFF-0149-AC9C-C4A28262D9B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0:50</a:t>
            </a:r>
          </a:p>
        </p:txBody>
      </p:sp>
      <p:sp>
        <p:nvSpPr>
          <p:cNvPr id="256" name="Rectangle 255">
            <a:extLst>
              <a:ext uri="{FF2B5EF4-FFF2-40B4-BE49-F238E27FC236}">
                <a16:creationId xmlns:a16="http://schemas.microsoft.com/office/drawing/2014/main" id="{909C5FB2-F73E-2E48-ADD7-AD7E0BFD950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0:49</a:t>
            </a:r>
          </a:p>
        </p:txBody>
      </p:sp>
      <p:sp>
        <p:nvSpPr>
          <p:cNvPr id="257" name="Rectangle 256">
            <a:extLst>
              <a:ext uri="{FF2B5EF4-FFF2-40B4-BE49-F238E27FC236}">
                <a16:creationId xmlns:a16="http://schemas.microsoft.com/office/drawing/2014/main" id="{69303B42-02FD-DF45-ABDF-90C4ED9F032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0:48</a:t>
            </a:r>
          </a:p>
        </p:txBody>
      </p:sp>
      <p:sp>
        <p:nvSpPr>
          <p:cNvPr id="258" name="Rectangle 257">
            <a:extLst>
              <a:ext uri="{FF2B5EF4-FFF2-40B4-BE49-F238E27FC236}">
                <a16:creationId xmlns:a16="http://schemas.microsoft.com/office/drawing/2014/main" id="{8141A243-8177-E44A-A11C-C5A0D5AF695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0:47</a:t>
            </a:r>
          </a:p>
        </p:txBody>
      </p:sp>
      <p:sp>
        <p:nvSpPr>
          <p:cNvPr id="259" name="Rectangle 258">
            <a:extLst>
              <a:ext uri="{FF2B5EF4-FFF2-40B4-BE49-F238E27FC236}">
                <a16:creationId xmlns:a16="http://schemas.microsoft.com/office/drawing/2014/main" id="{D0B0C4E6-4065-B741-8A12-9413ACE6500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0:46</a:t>
            </a:r>
          </a:p>
        </p:txBody>
      </p:sp>
      <p:sp>
        <p:nvSpPr>
          <p:cNvPr id="260" name="Rectangle 259">
            <a:extLst>
              <a:ext uri="{FF2B5EF4-FFF2-40B4-BE49-F238E27FC236}">
                <a16:creationId xmlns:a16="http://schemas.microsoft.com/office/drawing/2014/main" id="{DFD8488D-3B4D-CF48-B1B4-5BA9F856689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0:45</a:t>
            </a:r>
          </a:p>
        </p:txBody>
      </p:sp>
      <p:sp>
        <p:nvSpPr>
          <p:cNvPr id="261" name="Rectangle 260">
            <a:extLst>
              <a:ext uri="{FF2B5EF4-FFF2-40B4-BE49-F238E27FC236}">
                <a16:creationId xmlns:a16="http://schemas.microsoft.com/office/drawing/2014/main" id="{E856812D-BF73-A044-ABF4-2016F14C2C1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0:44</a:t>
            </a:r>
          </a:p>
        </p:txBody>
      </p:sp>
      <p:sp>
        <p:nvSpPr>
          <p:cNvPr id="262" name="Rectangle 261">
            <a:extLst>
              <a:ext uri="{FF2B5EF4-FFF2-40B4-BE49-F238E27FC236}">
                <a16:creationId xmlns:a16="http://schemas.microsoft.com/office/drawing/2014/main" id="{A8EC8CE2-D146-F847-A762-9ABC133D02C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0:43</a:t>
            </a:r>
          </a:p>
        </p:txBody>
      </p:sp>
      <p:sp>
        <p:nvSpPr>
          <p:cNvPr id="263" name="Rectangle 262">
            <a:extLst>
              <a:ext uri="{FF2B5EF4-FFF2-40B4-BE49-F238E27FC236}">
                <a16:creationId xmlns:a16="http://schemas.microsoft.com/office/drawing/2014/main" id="{A8DF12A2-62F8-0F4B-9829-6AD08C8FC83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0:42</a:t>
            </a:r>
          </a:p>
        </p:txBody>
      </p:sp>
      <p:sp>
        <p:nvSpPr>
          <p:cNvPr id="264" name="Rectangle 263">
            <a:extLst>
              <a:ext uri="{FF2B5EF4-FFF2-40B4-BE49-F238E27FC236}">
                <a16:creationId xmlns:a16="http://schemas.microsoft.com/office/drawing/2014/main" id="{11F0C921-9F03-E846-9BF4-D6346CC61E6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0:41</a:t>
            </a:r>
          </a:p>
        </p:txBody>
      </p:sp>
      <p:sp>
        <p:nvSpPr>
          <p:cNvPr id="265" name="Rectangle 264">
            <a:extLst>
              <a:ext uri="{FF2B5EF4-FFF2-40B4-BE49-F238E27FC236}">
                <a16:creationId xmlns:a16="http://schemas.microsoft.com/office/drawing/2014/main" id="{5A5A4F65-8ABA-EB47-AD9B-F9A0704DC04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0:40</a:t>
            </a:r>
          </a:p>
        </p:txBody>
      </p:sp>
      <p:sp>
        <p:nvSpPr>
          <p:cNvPr id="266" name="Rectangle 265">
            <a:extLst>
              <a:ext uri="{FF2B5EF4-FFF2-40B4-BE49-F238E27FC236}">
                <a16:creationId xmlns:a16="http://schemas.microsoft.com/office/drawing/2014/main" id="{CDC7C1C7-F42A-4F44-A164-8C9227E046D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0:39</a:t>
            </a:r>
          </a:p>
        </p:txBody>
      </p:sp>
      <p:sp>
        <p:nvSpPr>
          <p:cNvPr id="267" name="Rectangle 266">
            <a:extLst>
              <a:ext uri="{FF2B5EF4-FFF2-40B4-BE49-F238E27FC236}">
                <a16:creationId xmlns:a16="http://schemas.microsoft.com/office/drawing/2014/main" id="{91425625-0F3E-FD40-9159-FA5809E2870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0:38</a:t>
            </a:r>
          </a:p>
        </p:txBody>
      </p:sp>
      <p:sp>
        <p:nvSpPr>
          <p:cNvPr id="268" name="Rectangle 267">
            <a:extLst>
              <a:ext uri="{FF2B5EF4-FFF2-40B4-BE49-F238E27FC236}">
                <a16:creationId xmlns:a16="http://schemas.microsoft.com/office/drawing/2014/main" id="{00774B0A-C0B7-A749-85B4-8E2A573DB3D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0:37</a:t>
            </a:r>
          </a:p>
        </p:txBody>
      </p:sp>
      <p:sp>
        <p:nvSpPr>
          <p:cNvPr id="269" name="Rectangle 268">
            <a:extLst>
              <a:ext uri="{FF2B5EF4-FFF2-40B4-BE49-F238E27FC236}">
                <a16:creationId xmlns:a16="http://schemas.microsoft.com/office/drawing/2014/main" id="{5B4F8829-4CBE-7F4E-A53D-62D3AB6B6F9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0:36</a:t>
            </a:r>
          </a:p>
        </p:txBody>
      </p:sp>
      <p:sp>
        <p:nvSpPr>
          <p:cNvPr id="270" name="Rectangle 269">
            <a:extLst>
              <a:ext uri="{FF2B5EF4-FFF2-40B4-BE49-F238E27FC236}">
                <a16:creationId xmlns:a16="http://schemas.microsoft.com/office/drawing/2014/main" id="{26B61A54-0CB9-E942-9D4B-56703802E08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0:35</a:t>
            </a:r>
          </a:p>
        </p:txBody>
      </p:sp>
      <p:sp>
        <p:nvSpPr>
          <p:cNvPr id="271" name="Rectangle 270">
            <a:extLst>
              <a:ext uri="{FF2B5EF4-FFF2-40B4-BE49-F238E27FC236}">
                <a16:creationId xmlns:a16="http://schemas.microsoft.com/office/drawing/2014/main" id="{4B25D0B6-FDB5-9842-BCC9-B8E99B46176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0:34</a:t>
            </a:r>
          </a:p>
        </p:txBody>
      </p:sp>
      <p:sp>
        <p:nvSpPr>
          <p:cNvPr id="272" name="Rectangle 271">
            <a:extLst>
              <a:ext uri="{FF2B5EF4-FFF2-40B4-BE49-F238E27FC236}">
                <a16:creationId xmlns:a16="http://schemas.microsoft.com/office/drawing/2014/main" id="{BA187A62-68B7-9B44-9553-F553250FA74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0:33</a:t>
            </a:r>
          </a:p>
        </p:txBody>
      </p:sp>
      <p:sp>
        <p:nvSpPr>
          <p:cNvPr id="273" name="Rectangle 272">
            <a:extLst>
              <a:ext uri="{FF2B5EF4-FFF2-40B4-BE49-F238E27FC236}">
                <a16:creationId xmlns:a16="http://schemas.microsoft.com/office/drawing/2014/main" id="{CB765903-1266-3944-998D-35B5053A4C1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0:32</a:t>
            </a:r>
          </a:p>
        </p:txBody>
      </p:sp>
      <p:sp>
        <p:nvSpPr>
          <p:cNvPr id="274" name="Rectangle 273">
            <a:extLst>
              <a:ext uri="{FF2B5EF4-FFF2-40B4-BE49-F238E27FC236}">
                <a16:creationId xmlns:a16="http://schemas.microsoft.com/office/drawing/2014/main" id="{886C4E65-641E-CF42-A70C-30F913F8E3C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0:31</a:t>
            </a:r>
          </a:p>
        </p:txBody>
      </p:sp>
      <p:sp>
        <p:nvSpPr>
          <p:cNvPr id="275" name="Rectangle 274">
            <a:extLst>
              <a:ext uri="{FF2B5EF4-FFF2-40B4-BE49-F238E27FC236}">
                <a16:creationId xmlns:a16="http://schemas.microsoft.com/office/drawing/2014/main" id="{2B828638-7BE8-4A40-8E82-6C8E6D27D0A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0:30</a:t>
            </a:r>
          </a:p>
        </p:txBody>
      </p:sp>
      <p:sp>
        <p:nvSpPr>
          <p:cNvPr id="276" name="Rectangle 275">
            <a:extLst>
              <a:ext uri="{FF2B5EF4-FFF2-40B4-BE49-F238E27FC236}">
                <a16:creationId xmlns:a16="http://schemas.microsoft.com/office/drawing/2014/main" id="{DFCE605D-A554-C446-9AFC-BB60C62F7A30}"/>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0:29</a:t>
            </a:r>
          </a:p>
        </p:txBody>
      </p:sp>
      <p:sp>
        <p:nvSpPr>
          <p:cNvPr id="277" name="Rectangle 276">
            <a:extLst>
              <a:ext uri="{FF2B5EF4-FFF2-40B4-BE49-F238E27FC236}">
                <a16:creationId xmlns:a16="http://schemas.microsoft.com/office/drawing/2014/main" id="{E2E9F583-4D43-4E48-8EA2-2E5A1E06439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0:28</a:t>
            </a:r>
          </a:p>
        </p:txBody>
      </p:sp>
      <p:sp>
        <p:nvSpPr>
          <p:cNvPr id="278" name="Rectangle 277">
            <a:extLst>
              <a:ext uri="{FF2B5EF4-FFF2-40B4-BE49-F238E27FC236}">
                <a16:creationId xmlns:a16="http://schemas.microsoft.com/office/drawing/2014/main" id="{AED15D75-69A4-6C40-8419-DA079C7DFB3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0:27</a:t>
            </a:r>
          </a:p>
        </p:txBody>
      </p:sp>
      <p:sp>
        <p:nvSpPr>
          <p:cNvPr id="279" name="Rectangle 278">
            <a:extLst>
              <a:ext uri="{FF2B5EF4-FFF2-40B4-BE49-F238E27FC236}">
                <a16:creationId xmlns:a16="http://schemas.microsoft.com/office/drawing/2014/main" id="{0A608861-E839-3D40-9D56-906EE9D5B76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0:26</a:t>
            </a:r>
          </a:p>
        </p:txBody>
      </p:sp>
      <p:sp>
        <p:nvSpPr>
          <p:cNvPr id="280" name="Rectangle 279">
            <a:extLst>
              <a:ext uri="{FF2B5EF4-FFF2-40B4-BE49-F238E27FC236}">
                <a16:creationId xmlns:a16="http://schemas.microsoft.com/office/drawing/2014/main" id="{9C355D5D-A92C-8545-A162-B2C503D952EC}"/>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0:25</a:t>
            </a:r>
          </a:p>
        </p:txBody>
      </p:sp>
      <p:sp>
        <p:nvSpPr>
          <p:cNvPr id="281" name="Rectangle 280">
            <a:extLst>
              <a:ext uri="{FF2B5EF4-FFF2-40B4-BE49-F238E27FC236}">
                <a16:creationId xmlns:a16="http://schemas.microsoft.com/office/drawing/2014/main" id="{126C4F59-085E-CC42-9DBC-F6767D0D8D33}"/>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0:24</a:t>
            </a:r>
          </a:p>
        </p:txBody>
      </p:sp>
      <p:sp>
        <p:nvSpPr>
          <p:cNvPr id="282" name="Rectangle 281">
            <a:extLst>
              <a:ext uri="{FF2B5EF4-FFF2-40B4-BE49-F238E27FC236}">
                <a16:creationId xmlns:a16="http://schemas.microsoft.com/office/drawing/2014/main" id="{D9D24DD0-4271-5F49-BBD9-2A4D8E646B4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0:23</a:t>
            </a:r>
          </a:p>
        </p:txBody>
      </p:sp>
      <p:sp>
        <p:nvSpPr>
          <p:cNvPr id="283" name="Rectangle 282">
            <a:extLst>
              <a:ext uri="{FF2B5EF4-FFF2-40B4-BE49-F238E27FC236}">
                <a16:creationId xmlns:a16="http://schemas.microsoft.com/office/drawing/2014/main" id="{EC12EB06-0C38-0746-9085-B37AC60222B5}"/>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0:22</a:t>
            </a:r>
          </a:p>
        </p:txBody>
      </p:sp>
      <p:sp>
        <p:nvSpPr>
          <p:cNvPr id="284" name="Rectangle 283">
            <a:extLst>
              <a:ext uri="{FF2B5EF4-FFF2-40B4-BE49-F238E27FC236}">
                <a16:creationId xmlns:a16="http://schemas.microsoft.com/office/drawing/2014/main" id="{92FF37E1-B203-554C-BDD7-2F8A1B19B84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0:21</a:t>
            </a:r>
          </a:p>
        </p:txBody>
      </p:sp>
      <p:sp>
        <p:nvSpPr>
          <p:cNvPr id="285" name="Rectangle 284">
            <a:extLst>
              <a:ext uri="{FF2B5EF4-FFF2-40B4-BE49-F238E27FC236}">
                <a16:creationId xmlns:a16="http://schemas.microsoft.com/office/drawing/2014/main" id="{2C713AA7-B57A-4D4D-A3C2-0F78114016E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0:20</a:t>
            </a:r>
          </a:p>
        </p:txBody>
      </p:sp>
      <p:sp>
        <p:nvSpPr>
          <p:cNvPr id="286" name="Rectangle 285">
            <a:extLst>
              <a:ext uri="{FF2B5EF4-FFF2-40B4-BE49-F238E27FC236}">
                <a16:creationId xmlns:a16="http://schemas.microsoft.com/office/drawing/2014/main" id="{FA611720-E385-D642-B637-E2CDBC42BDE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0:19</a:t>
            </a:r>
          </a:p>
        </p:txBody>
      </p:sp>
      <p:sp>
        <p:nvSpPr>
          <p:cNvPr id="287" name="Rectangle 286">
            <a:extLst>
              <a:ext uri="{FF2B5EF4-FFF2-40B4-BE49-F238E27FC236}">
                <a16:creationId xmlns:a16="http://schemas.microsoft.com/office/drawing/2014/main" id="{BB28EB50-F2A5-0A4E-A6F8-1D67F011D4A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0:18</a:t>
            </a:r>
          </a:p>
        </p:txBody>
      </p:sp>
      <p:sp>
        <p:nvSpPr>
          <p:cNvPr id="288" name="Rectangle 287">
            <a:extLst>
              <a:ext uri="{FF2B5EF4-FFF2-40B4-BE49-F238E27FC236}">
                <a16:creationId xmlns:a16="http://schemas.microsoft.com/office/drawing/2014/main" id="{4214D5FE-407E-1842-AC4D-71762B377371}"/>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0:17</a:t>
            </a:r>
          </a:p>
        </p:txBody>
      </p:sp>
      <p:sp>
        <p:nvSpPr>
          <p:cNvPr id="289" name="Rectangle 288">
            <a:extLst>
              <a:ext uri="{FF2B5EF4-FFF2-40B4-BE49-F238E27FC236}">
                <a16:creationId xmlns:a16="http://schemas.microsoft.com/office/drawing/2014/main" id="{E3894B01-8355-5548-A34B-7EBA1B2ACE7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0:16</a:t>
            </a:r>
          </a:p>
        </p:txBody>
      </p:sp>
      <p:sp>
        <p:nvSpPr>
          <p:cNvPr id="290" name="Rectangle 289">
            <a:extLst>
              <a:ext uri="{FF2B5EF4-FFF2-40B4-BE49-F238E27FC236}">
                <a16:creationId xmlns:a16="http://schemas.microsoft.com/office/drawing/2014/main" id="{82CAA5A3-5A48-7848-A03A-763DEBB63608}"/>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0:15</a:t>
            </a:r>
          </a:p>
        </p:txBody>
      </p:sp>
      <p:sp>
        <p:nvSpPr>
          <p:cNvPr id="291" name="Rectangle 290">
            <a:extLst>
              <a:ext uri="{FF2B5EF4-FFF2-40B4-BE49-F238E27FC236}">
                <a16:creationId xmlns:a16="http://schemas.microsoft.com/office/drawing/2014/main" id="{E4EBFE2E-371A-E547-B895-F11BF208DBA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0:14</a:t>
            </a:r>
          </a:p>
        </p:txBody>
      </p:sp>
      <p:sp>
        <p:nvSpPr>
          <p:cNvPr id="292" name="Rectangle 291">
            <a:extLst>
              <a:ext uri="{FF2B5EF4-FFF2-40B4-BE49-F238E27FC236}">
                <a16:creationId xmlns:a16="http://schemas.microsoft.com/office/drawing/2014/main" id="{B9E3C81D-B953-6E4D-BAD7-804A777838E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0:13</a:t>
            </a:r>
          </a:p>
        </p:txBody>
      </p:sp>
      <p:sp>
        <p:nvSpPr>
          <p:cNvPr id="293" name="Rectangle 292">
            <a:extLst>
              <a:ext uri="{FF2B5EF4-FFF2-40B4-BE49-F238E27FC236}">
                <a16:creationId xmlns:a16="http://schemas.microsoft.com/office/drawing/2014/main" id="{A3E42A22-CB8E-DC4A-AA53-B50B3873F42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0:12</a:t>
            </a:r>
          </a:p>
        </p:txBody>
      </p:sp>
      <p:sp>
        <p:nvSpPr>
          <p:cNvPr id="294" name="Rectangle 293">
            <a:extLst>
              <a:ext uri="{FF2B5EF4-FFF2-40B4-BE49-F238E27FC236}">
                <a16:creationId xmlns:a16="http://schemas.microsoft.com/office/drawing/2014/main" id="{1C4822D0-DC2D-734C-A8A0-69B2938DAAC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0:11</a:t>
            </a:r>
          </a:p>
        </p:txBody>
      </p:sp>
      <p:sp>
        <p:nvSpPr>
          <p:cNvPr id="295" name="Rectangle 294">
            <a:extLst>
              <a:ext uri="{FF2B5EF4-FFF2-40B4-BE49-F238E27FC236}">
                <a16:creationId xmlns:a16="http://schemas.microsoft.com/office/drawing/2014/main" id="{7BBB8003-BF82-EF41-81F8-B20A12E65BC2}"/>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0:10</a:t>
            </a:r>
          </a:p>
        </p:txBody>
      </p:sp>
      <p:sp>
        <p:nvSpPr>
          <p:cNvPr id="296" name="Rectangle 295">
            <a:extLst>
              <a:ext uri="{FF2B5EF4-FFF2-40B4-BE49-F238E27FC236}">
                <a16:creationId xmlns:a16="http://schemas.microsoft.com/office/drawing/2014/main" id="{0FD3D454-B7EE-7648-8096-0FACCA81348D}"/>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0:09</a:t>
            </a:r>
          </a:p>
        </p:txBody>
      </p:sp>
      <p:sp>
        <p:nvSpPr>
          <p:cNvPr id="297" name="Rectangle 296">
            <a:extLst>
              <a:ext uri="{FF2B5EF4-FFF2-40B4-BE49-F238E27FC236}">
                <a16:creationId xmlns:a16="http://schemas.microsoft.com/office/drawing/2014/main" id="{9E27278C-9675-FB41-8AA2-C76C61AC870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0:08</a:t>
            </a:r>
          </a:p>
        </p:txBody>
      </p:sp>
      <p:sp>
        <p:nvSpPr>
          <p:cNvPr id="298" name="Rectangle 297">
            <a:extLst>
              <a:ext uri="{FF2B5EF4-FFF2-40B4-BE49-F238E27FC236}">
                <a16:creationId xmlns:a16="http://schemas.microsoft.com/office/drawing/2014/main" id="{EAC4B5F5-6CDB-1744-93B4-80F91532BBCE}"/>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0:07</a:t>
            </a:r>
          </a:p>
        </p:txBody>
      </p:sp>
      <p:sp>
        <p:nvSpPr>
          <p:cNvPr id="299" name="Rectangle 298">
            <a:extLst>
              <a:ext uri="{FF2B5EF4-FFF2-40B4-BE49-F238E27FC236}">
                <a16:creationId xmlns:a16="http://schemas.microsoft.com/office/drawing/2014/main" id="{62E39FCE-3EE1-AB40-877B-7F256D91443F}"/>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0:06</a:t>
            </a:r>
          </a:p>
        </p:txBody>
      </p:sp>
      <p:sp>
        <p:nvSpPr>
          <p:cNvPr id="300" name="Rectangle 299">
            <a:extLst>
              <a:ext uri="{FF2B5EF4-FFF2-40B4-BE49-F238E27FC236}">
                <a16:creationId xmlns:a16="http://schemas.microsoft.com/office/drawing/2014/main" id="{F6F8D948-FCC9-7D4E-9277-3FBE1BDABD89}"/>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0:05</a:t>
            </a:r>
          </a:p>
        </p:txBody>
      </p:sp>
      <p:sp>
        <p:nvSpPr>
          <p:cNvPr id="301" name="Rectangle 300">
            <a:extLst>
              <a:ext uri="{FF2B5EF4-FFF2-40B4-BE49-F238E27FC236}">
                <a16:creationId xmlns:a16="http://schemas.microsoft.com/office/drawing/2014/main" id="{9135B29D-37D6-0447-B724-B5608313D1CA}"/>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0:04</a:t>
            </a:r>
          </a:p>
        </p:txBody>
      </p:sp>
      <p:sp>
        <p:nvSpPr>
          <p:cNvPr id="302" name="Rectangle 301">
            <a:extLst>
              <a:ext uri="{FF2B5EF4-FFF2-40B4-BE49-F238E27FC236}">
                <a16:creationId xmlns:a16="http://schemas.microsoft.com/office/drawing/2014/main" id="{D8916BC8-964C-2C4E-9E84-09036658ED26}"/>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a:solidFill>
                  <a:srgbClr val="FFFFFF"/>
                </a:solidFill>
                <a:latin typeface="Calibri" panose="020F0502020204030204"/>
              </a:rPr>
              <a:t>0:03</a:t>
            </a:r>
          </a:p>
        </p:txBody>
      </p:sp>
      <p:sp>
        <p:nvSpPr>
          <p:cNvPr id="303" name="Rectangle 122">
            <a:extLst>
              <a:ext uri="{FF2B5EF4-FFF2-40B4-BE49-F238E27FC236}">
                <a16:creationId xmlns:a16="http://schemas.microsoft.com/office/drawing/2014/main" id="{CA9884C7-F7D3-8C42-9791-AB5ED9BCE634}"/>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0:02</a:t>
            </a:r>
          </a:p>
        </p:txBody>
      </p:sp>
      <p:sp>
        <p:nvSpPr>
          <p:cNvPr id="304" name="Rectangle 121">
            <a:extLst>
              <a:ext uri="{FF2B5EF4-FFF2-40B4-BE49-F238E27FC236}">
                <a16:creationId xmlns:a16="http://schemas.microsoft.com/office/drawing/2014/main" id="{AE497B91-3E54-6E48-8A2A-22DD142C0CBB}"/>
              </a:ext>
            </a:extLst>
          </p:cNvPr>
          <p:cNvSpPr>
            <a:spLocks noChangeArrowheads="1"/>
          </p:cNvSpPr>
          <p:nvPr/>
        </p:nvSpPr>
        <p:spPr bwMode="auto">
          <a:xfrm>
            <a:off x="2628901" y="2398852"/>
            <a:ext cx="4102100" cy="2124464"/>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0:01</a:t>
            </a:r>
          </a:p>
        </p:txBody>
      </p:sp>
      <p:sp>
        <p:nvSpPr>
          <p:cNvPr id="305" name="Rectangle 304">
            <a:extLst>
              <a:ext uri="{FF2B5EF4-FFF2-40B4-BE49-F238E27FC236}">
                <a16:creationId xmlns:a16="http://schemas.microsoft.com/office/drawing/2014/main" id="{A12F2B4E-DBE1-A049-8EF9-1703E24F00A1}"/>
              </a:ext>
            </a:extLst>
          </p:cNvPr>
          <p:cNvSpPr>
            <a:spLocks noChangeArrowheads="1"/>
          </p:cNvSpPr>
          <p:nvPr/>
        </p:nvSpPr>
        <p:spPr bwMode="auto">
          <a:xfrm>
            <a:off x="2628901" y="2398852"/>
            <a:ext cx="4102100" cy="2124464"/>
          </a:xfrm>
          <a:prstGeom prst="rect">
            <a:avLst/>
          </a:prstGeom>
          <a:solidFill>
            <a:srgbClr val="F60000"/>
          </a:solidFill>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End</a:t>
            </a:r>
          </a:p>
        </p:txBody>
      </p:sp>
      <p:sp>
        <p:nvSpPr>
          <p:cNvPr id="306" name="Rectangle 305">
            <a:extLst>
              <a:ext uri="{FF2B5EF4-FFF2-40B4-BE49-F238E27FC236}">
                <a16:creationId xmlns:a16="http://schemas.microsoft.com/office/drawing/2014/main" id="{DC78A236-EF42-8144-85A5-23E9167B6450}"/>
              </a:ext>
            </a:extLst>
          </p:cNvPr>
          <p:cNvSpPr>
            <a:spLocks noChangeArrowheads="1"/>
          </p:cNvSpPr>
          <p:nvPr/>
        </p:nvSpPr>
        <p:spPr bwMode="auto">
          <a:xfrm>
            <a:off x="2628901" y="2398852"/>
            <a:ext cx="4102100" cy="2124464"/>
          </a:xfrm>
          <a:prstGeom prst="rect">
            <a:avLst/>
          </a:prstGeom>
          <a:solidFill>
            <a:srgbClr val="00B050"/>
          </a:solidFill>
          <a:ln>
            <a:headEnd/>
            <a:tailEnd/>
          </a:ln>
        </p:spPr>
        <p:style>
          <a:lnRef idx="0">
            <a:schemeClr val="dk1"/>
          </a:lnRef>
          <a:fillRef idx="3">
            <a:schemeClr val="dk1"/>
          </a:fillRef>
          <a:effectRef idx="3">
            <a:schemeClr val="dk1"/>
          </a:effectRef>
          <a:fontRef idx="minor">
            <a:schemeClr val="lt1"/>
          </a:fontRef>
        </p:style>
        <p:txBody>
          <a:bodyPr wrap="none" anchor="ctr"/>
          <a:lstStyle/>
          <a:p>
            <a:pPr algn="ctr" defTabSz="685800" eaLnBrk="1" fontAlgn="auto" hangingPunct="1">
              <a:spcBef>
                <a:spcPts val="0"/>
              </a:spcBef>
              <a:spcAft>
                <a:spcPts val="0"/>
              </a:spcAft>
            </a:pPr>
            <a:r>
              <a:rPr lang="en-GB" sz="15000" dirty="0">
                <a:solidFill>
                  <a:srgbClr val="FFFFFF"/>
                </a:solidFill>
                <a:latin typeface="Calibri" panose="020F0502020204030204"/>
              </a:rPr>
              <a:t>5:00</a:t>
            </a:r>
          </a:p>
        </p:txBody>
      </p:sp>
      <p:sp>
        <p:nvSpPr>
          <p:cNvPr id="307" name="Text Box 49">
            <a:extLst>
              <a:ext uri="{FF2B5EF4-FFF2-40B4-BE49-F238E27FC236}">
                <a16:creationId xmlns:a16="http://schemas.microsoft.com/office/drawing/2014/main" id="{1E849D5D-1BAC-4CB5-80ED-5806BD9844ED}"/>
              </a:ext>
            </a:extLst>
          </p:cNvPr>
          <p:cNvSpPr txBox="1">
            <a:spLocks noChangeArrowheads="1"/>
          </p:cNvSpPr>
          <p:nvPr/>
        </p:nvSpPr>
        <p:spPr bwMode="gray">
          <a:xfrm>
            <a:off x="2116804" y="433321"/>
            <a:ext cx="58841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defRPr/>
            </a:pPr>
            <a:r>
              <a:rPr lang="ja-JP" altLang="en-US" sz="3200" dirty="0">
                <a:solidFill>
                  <a:srgbClr val="9933FF"/>
                </a:solidFill>
                <a:latin typeface="#9Slide03 Helve" panose="02040603050506020204" charset="0"/>
                <a:ea typeface="ＭＳ Ｐゴシック" panose="020B0600070205080204" pitchFamily="34" charset="-128"/>
                <a:cs typeface="#9Slide03 Helve" panose="02040603050506020204" charset="0"/>
              </a:rPr>
              <a:t>Ｐ</a:t>
            </a:r>
            <a:r>
              <a:rPr lang="en-US" altLang="ja-JP" sz="3200" dirty="0" err="1">
                <a:solidFill>
                  <a:srgbClr val="9933FF"/>
                </a:solidFill>
                <a:latin typeface="Times New Roman" panose="02020603050405020304" pitchFamily="18" charset="0"/>
                <a:ea typeface="ＭＳ Ｐゴシック" panose="020B0600070205080204" pitchFamily="34" charset="-128"/>
                <a:cs typeface="Times New Roman" panose="02020603050405020304" pitchFamily="18" charset="0"/>
              </a:rPr>
              <a:t>hần</a:t>
            </a:r>
            <a:r>
              <a:rPr lang="en-US" altLang="ja-JP" sz="3200" dirty="0">
                <a:solidFill>
                  <a:srgbClr val="9933FF"/>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ja-JP" sz="3200" dirty="0" err="1">
                <a:solidFill>
                  <a:srgbClr val="9933FF"/>
                </a:solidFill>
                <a:latin typeface="Times New Roman" panose="02020603050405020304" pitchFamily="18" charset="0"/>
                <a:ea typeface="ＭＳ Ｐゴシック" panose="020B0600070205080204" pitchFamily="34" charset="-128"/>
                <a:cs typeface="Times New Roman" panose="02020603050405020304" pitchFamily="18" charset="0"/>
              </a:rPr>
              <a:t>trình</a:t>
            </a:r>
            <a:r>
              <a:rPr lang="en-US" altLang="ja-JP" sz="3200" dirty="0">
                <a:solidFill>
                  <a:srgbClr val="9933FF"/>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ja-JP" sz="3200" dirty="0" err="1">
                <a:solidFill>
                  <a:srgbClr val="9933FF"/>
                </a:solidFill>
                <a:latin typeface="Times New Roman" panose="02020603050405020304" pitchFamily="18" charset="0"/>
                <a:ea typeface="ＭＳ Ｐゴシック" panose="020B0600070205080204" pitchFamily="34" charset="-128"/>
                <a:cs typeface="Times New Roman" panose="02020603050405020304" pitchFamily="18" charset="0"/>
              </a:rPr>
              <a:t>bày</a:t>
            </a:r>
            <a:r>
              <a:rPr lang="en-US" altLang="ja-JP" sz="3200" dirty="0">
                <a:solidFill>
                  <a:srgbClr val="9933FF"/>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ja-JP" sz="3200" dirty="0" err="1">
                <a:solidFill>
                  <a:srgbClr val="9933FF"/>
                </a:solidFill>
                <a:latin typeface="Times New Roman" panose="02020603050405020304" pitchFamily="18" charset="0"/>
                <a:ea typeface="ＭＳ Ｐゴシック" panose="020B0600070205080204" pitchFamily="34" charset="-128"/>
                <a:cs typeface="Times New Roman" panose="02020603050405020304" pitchFamily="18" charset="0"/>
              </a:rPr>
              <a:t>của</a:t>
            </a:r>
            <a:r>
              <a:rPr lang="en-US" altLang="ja-JP" sz="3200" dirty="0">
                <a:solidFill>
                  <a:srgbClr val="9933FF"/>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ja-JP" sz="3200" dirty="0" err="1">
                <a:solidFill>
                  <a:srgbClr val="9933FF"/>
                </a:solidFill>
                <a:latin typeface="Times New Roman" panose="02020603050405020304" pitchFamily="18" charset="0"/>
                <a:ea typeface="ＭＳ Ｐゴシック" panose="020B0600070205080204" pitchFamily="34" charset="-128"/>
                <a:cs typeface="Times New Roman" panose="02020603050405020304" pitchFamily="18" charset="0"/>
              </a:rPr>
              <a:t>các</a:t>
            </a:r>
            <a:r>
              <a:rPr lang="en-US" altLang="ja-JP" sz="3200" dirty="0">
                <a:solidFill>
                  <a:srgbClr val="9933FF"/>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ja-JP" sz="3200" dirty="0" err="1">
                <a:solidFill>
                  <a:srgbClr val="9933FF"/>
                </a:solidFill>
                <a:latin typeface="Times New Roman" panose="02020603050405020304" pitchFamily="18" charset="0"/>
                <a:ea typeface="ＭＳ Ｐゴシック" panose="020B0600070205080204" pitchFamily="34" charset="-128"/>
                <a:cs typeface="Times New Roman" panose="02020603050405020304" pitchFamily="18" charset="0"/>
              </a:rPr>
              <a:t>nhóm</a:t>
            </a:r>
            <a:endParaRPr lang="en-US" altLang="en-US" sz="3200" dirty="0">
              <a:solidFill>
                <a:srgbClr val="9933FF"/>
              </a:solidFill>
              <a:latin typeface="#9Slide03 Helve" panose="02040603050506020204" charset="0"/>
              <a:cs typeface="#9Slide03 Helve" panose="02040603050506020204" charset="0"/>
            </a:endParaRPr>
          </a:p>
          <a:p>
            <a:pPr algn="ctr">
              <a:spcBef>
                <a:spcPct val="0"/>
              </a:spcBef>
              <a:buClrTx/>
              <a:buFont typeface="Wingdings" panose="05000000000000000000" pitchFamily="2" charset="2"/>
              <a:buNone/>
            </a:pPr>
            <a:endParaRPr lang="en-US" altLang="en-US" sz="4000" kern="100" dirty="0">
              <a:solidFill>
                <a:srgbClr val="0000FF"/>
              </a:solidFill>
              <a:latin typeface="#9Slide04 Pridi" panose="00000500000000000000" charset="0"/>
              <a:ea typeface="Calibri" panose="020F0502020204030204" pitchFamily="34" charset="0"/>
              <a:cs typeface="#9Slide04 Pridi" panose="00000500000000000000" charset="0"/>
            </a:endParaRPr>
          </a:p>
        </p:txBody>
      </p:sp>
    </p:spTree>
    <p:extLst>
      <p:ext uri="{BB962C8B-B14F-4D97-AF65-F5344CB8AC3E}">
        <p14:creationId xmlns:p14="http://schemas.microsoft.com/office/powerpoint/2010/main" val="251203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6"/>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10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grpId="0" nodeType="afterEffect">
                                  <p:stCondLst>
                                    <p:cond delay="100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100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p:stCondLst>
                              <p:cond delay="5000"/>
                            </p:stCondLst>
                            <p:childTnLst>
                              <p:par>
                                <p:cTn id="26" presetID="1" presetClass="entr" presetSubtype="0" fill="hold" grpId="0" nodeType="afterEffect">
                                  <p:stCondLst>
                                    <p:cond delay="100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6000"/>
                            </p:stCondLst>
                            <p:childTnLst>
                              <p:par>
                                <p:cTn id="29" presetID="1" presetClass="entr" presetSubtype="0" fill="hold" grpId="0" nodeType="afterEffect">
                                  <p:stCondLst>
                                    <p:cond delay="1000"/>
                                  </p:stCondLst>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p:stCondLst>
                              <p:cond delay="7000"/>
                            </p:stCondLst>
                            <p:childTnLst>
                              <p:par>
                                <p:cTn id="32" presetID="1" presetClass="entr" presetSubtype="0" fill="hold" grpId="0" nodeType="afterEffect">
                                  <p:stCondLst>
                                    <p:cond delay="1000"/>
                                  </p:stCondLst>
                                  <p:childTnLst>
                                    <p:set>
                                      <p:cBhvr>
                                        <p:cTn id="33" dur="1" fill="hold">
                                          <p:stCondLst>
                                            <p:cond delay="0"/>
                                          </p:stCondLst>
                                        </p:cTn>
                                        <p:tgtEl>
                                          <p:spTgt spid="12"/>
                                        </p:tgtEl>
                                        <p:attrNameLst>
                                          <p:attrName>style.visibility</p:attrName>
                                        </p:attrNameLst>
                                      </p:cBhvr>
                                      <p:to>
                                        <p:strVal val="visible"/>
                                      </p:to>
                                    </p:set>
                                  </p:childTnLst>
                                </p:cTn>
                              </p:par>
                            </p:childTnLst>
                          </p:cTn>
                        </p:par>
                        <p:par>
                          <p:cTn id="34" fill="hold">
                            <p:stCondLst>
                              <p:cond delay="8000"/>
                            </p:stCondLst>
                            <p:childTnLst>
                              <p:par>
                                <p:cTn id="35" presetID="1" presetClass="entr" presetSubtype="0" fill="hold" grpId="0" nodeType="afterEffect">
                                  <p:stCondLst>
                                    <p:cond delay="100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9000"/>
                            </p:stCondLst>
                            <p:childTnLst>
                              <p:par>
                                <p:cTn id="38" presetID="1" presetClass="entr" presetSubtype="0" fill="hold" grpId="0" nodeType="afterEffect">
                                  <p:stCondLst>
                                    <p:cond delay="1000"/>
                                  </p:stCondLst>
                                  <p:childTnLst>
                                    <p:set>
                                      <p:cBhvr>
                                        <p:cTn id="39" dur="1" fill="hold">
                                          <p:stCondLst>
                                            <p:cond delay="0"/>
                                          </p:stCondLst>
                                        </p:cTn>
                                        <p:tgtEl>
                                          <p:spTgt spid="14"/>
                                        </p:tgtEl>
                                        <p:attrNameLst>
                                          <p:attrName>style.visibility</p:attrName>
                                        </p:attrNameLst>
                                      </p:cBhvr>
                                      <p:to>
                                        <p:strVal val="visible"/>
                                      </p:to>
                                    </p:set>
                                  </p:childTnLst>
                                </p:cTn>
                              </p:par>
                            </p:childTnLst>
                          </p:cTn>
                        </p:par>
                        <p:par>
                          <p:cTn id="40" fill="hold">
                            <p:stCondLst>
                              <p:cond delay="10000"/>
                            </p:stCondLst>
                            <p:childTnLst>
                              <p:par>
                                <p:cTn id="41" presetID="1" presetClass="entr" presetSubtype="0" fill="hold" grpId="0" nodeType="afterEffect">
                                  <p:stCondLst>
                                    <p:cond delay="1000"/>
                                  </p:stCondLst>
                                  <p:childTnLst>
                                    <p:set>
                                      <p:cBhvr>
                                        <p:cTn id="42" dur="1" fill="hold">
                                          <p:stCondLst>
                                            <p:cond delay="0"/>
                                          </p:stCondLst>
                                        </p:cTn>
                                        <p:tgtEl>
                                          <p:spTgt spid="15"/>
                                        </p:tgtEl>
                                        <p:attrNameLst>
                                          <p:attrName>style.visibility</p:attrName>
                                        </p:attrNameLst>
                                      </p:cBhvr>
                                      <p:to>
                                        <p:strVal val="visible"/>
                                      </p:to>
                                    </p:set>
                                  </p:childTnLst>
                                </p:cTn>
                              </p:par>
                            </p:childTnLst>
                          </p:cTn>
                        </p:par>
                        <p:par>
                          <p:cTn id="43" fill="hold">
                            <p:stCondLst>
                              <p:cond delay="11000"/>
                            </p:stCondLst>
                            <p:childTnLst>
                              <p:par>
                                <p:cTn id="44" presetID="1" presetClass="entr" presetSubtype="0" fill="hold" grpId="0" nodeType="afterEffect">
                                  <p:stCondLst>
                                    <p:cond delay="1000"/>
                                  </p:stCondLst>
                                  <p:childTnLst>
                                    <p:set>
                                      <p:cBhvr>
                                        <p:cTn id="45" dur="1" fill="hold">
                                          <p:stCondLst>
                                            <p:cond delay="0"/>
                                          </p:stCondLst>
                                        </p:cTn>
                                        <p:tgtEl>
                                          <p:spTgt spid="16"/>
                                        </p:tgtEl>
                                        <p:attrNameLst>
                                          <p:attrName>style.visibility</p:attrName>
                                        </p:attrNameLst>
                                      </p:cBhvr>
                                      <p:to>
                                        <p:strVal val="visible"/>
                                      </p:to>
                                    </p:set>
                                  </p:childTnLst>
                                </p:cTn>
                              </p:par>
                            </p:childTnLst>
                          </p:cTn>
                        </p:par>
                        <p:par>
                          <p:cTn id="46" fill="hold">
                            <p:stCondLst>
                              <p:cond delay="12000"/>
                            </p:stCondLst>
                            <p:childTnLst>
                              <p:par>
                                <p:cTn id="47" presetID="1" presetClass="entr" presetSubtype="0" fill="hold" grpId="0" nodeType="afterEffect">
                                  <p:stCondLst>
                                    <p:cond delay="1000"/>
                                  </p:stCondLst>
                                  <p:childTnLst>
                                    <p:set>
                                      <p:cBhvr>
                                        <p:cTn id="48" dur="1" fill="hold">
                                          <p:stCondLst>
                                            <p:cond delay="0"/>
                                          </p:stCondLst>
                                        </p:cTn>
                                        <p:tgtEl>
                                          <p:spTgt spid="17"/>
                                        </p:tgtEl>
                                        <p:attrNameLst>
                                          <p:attrName>style.visibility</p:attrName>
                                        </p:attrNameLst>
                                      </p:cBhvr>
                                      <p:to>
                                        <p:strVal val="visible"/>
                                      </p:to>
                                    </p:set>
                                  </p:childTnLst>
                                </p:cTn>
                              </p:par>
                            </p:childTnLst>
                          </p:cTn>
                        </p:par>
                        <p:par>
                          <p:cTn id="49" fill="hold">
                            <p:stCondLst>
                              <p:cond delay="13000"/>
                            </p:stCondLst>
                            <p:childTnLst>
                              <p:par>
                                <p:cTn id="50" presetID="1" presetClass="entr" presetSubtype="0" fill="hold" grpId="0" nodeType="afterEffect">
                                  <p:stCondLst>
                                    <p:cond delay="1000"/>
                                  </p:stCondLst>
                                  <p:childTnLst>
                                    <p:set>
                                      <p:cBhvr>
                                        <p:cTn id="51" dur="1" fill="hold">
                                          <p:stCondLst>
                                            <p:cond delay="0"/>
                                          </p:stCondLst>
                                        </p:cTn>
                                        <p:tgtEl>
                                          <p:spTgt spid="18"/>
                                        </p:tgtEl>
                                        <p:attrNameLst>
                                          <p:attrName>style.visibility</p:attrName>
                                        </p:attrNameLst>
                                      </p:cBhvr>
                                      <p:to>
                                        <p:strVal val="visible"/>
                                      </p:to>
                                    </p:set>
                                  </p:childTnLst>
                                </p:cTn>
                              </p:par>
                            </p:childTnLst>
                          </p:cTn>
                        </p:par>
                        <p:par>
                          <p:cTn id="52" fill="hold">
                            <p:stCondLst>
                              <p:cond delay="14000"/>
                            </p:stCondLst>
                            <p:childTnLst>
                              <p:par>
                                <p:cTn id="53" presetID="1" presetClass="entr" presetSubtype="0" fill="hold" grpId="0" nodeType="afterEffect">
                                  <p:stCondLst>
                                    <p:cond delay="1000"/>
                                  </p:stCondLst>
                                  <p:childTnLst>
                                    <p:set>
                                      <p:cBhvr>
                                        <p:cTn id="54" dur="1" fill="hold">
                                          <p:stCondLst>
                                            <p:cond delay="0"/>
                                          </p:stCondLst>
                                        </p:cTn>
                                        <p:tgtEl>
                                          <p:spTgt spid="19"/>
                                        </p:tgtEl>
                                        <p:attrNameLst>
                                          <p:attrName>style.visibility</p:attrName>
                                        </p:attrNameLst>
                                      </p:cBhvr>
                                      <p:to>
                                        <p:strVal val="visible"/>
                                      </p:to>
                                    </p:set>
                                  </p:childTnLst>
                                </p:cTn>
                              </p:par>
                            </p:childTnLst>
                          </p:cTn>
                        </p:par>
                        <p:par>
                          <p:cTn id="55" fill="hold">
                            <p:stCondLst>
                              <p:cond delay="15000"/>
                            </p:stCondLst>
                            <p:childTnLst>
                              <p:par>
                                <p:cTn id="56" presetID="1" presetClass="entr" presetSubtype="0" fill="hold" grpId="0" nodeType="afterEffect">
                                  <p:stCondLst>
                                    <p:cond delay="1000"/>
                                  </p:stCondLst>
                                  <p:childTnLst>
                                    <p:set>
                                      <p:cBhvr>
                                        <p:cTn id="57" dur="1" fill="hold">
                                          <p:stCondLst>
                                            <p:cond delay="0"/>
                                          </p:stCondLst>
                                        </p:cTn>
                                        <p:tgtEl>
                                          <p:spTgt spid="20"/>
                                        </p:tgtEl>
                                        <p:attrNameLst>
                                          <p:attrName>style.visibility</p:attrName>
                                        </p:attrNameLst>
                                      </p:cBhvr>
                                      <p:to>
                                        <p:strVal val="visible"/>
                                      </p:to>
                                    </p:set>
                                  </p:childTnLst>
                                </p:cTn>
                              </p:par>
                            </p:childTnLst>
                          </p:cTn>
                        </p:par>
                        <p:par>
                          <p:cTn id="58" fill="hold">
                            <p:stCondLst>
                              <p:cond delay="16000"/>
                            </p:stCondLst>
                            <p:childTnLst>
                              <p:par>
                                <p:cTn id="59" presetID="1" presetClass="entr" presetSubtype="0" fill="hold" grpId="0" nodeType="afterEffect">
                                  <p:stCondLst>
                                    <p:cond delay="1000"/>
                                  </p:stCondLst>
                                  <p:childTnLst>
                                    <p:set>
                                      <p:cBhvr>
                                        <p:cTn id="60" dur="1" fill="hold">
                                          <p:stCondLst>
                                            <p:cond delay="0"/>
                                          </p:stCondLst>
                                        </p:cTn>
                                        <p:tgtEl>
                                          <p:spTgt spid="21"/>
                                        </p:tgtEl>
                                        <p:attrNameLst>
                                          <p:attrName>style.visibility</p:attrName>
                                        </p:attrNameLst>
                                      </p:cBhvr>
                                      <p:to>
                                        <p:strVal val="visible"/>
                                      </p:to>
                                    </p:set>
                                  </p:childTnLst>
                                </p:cTn>
                              </p:par>
                            </p:childTnLst>
                          </p:cTn>
                        </p:par>
                        <p:par>
                          <p:cTn id="61" fill="hold">
                            <p:stCondLst>
                              <p:cond delay="17000"/>
                            </p:stCondLst>
                            <p:childTnLst>
                              <p:par>
                                <p:cTn id="62" presetID="1" presetClass="entr" presetSubtype="0" fill="hold" grpId="0" nodeType="afterEffect">
                                  <p:stCondLst>
                                    <p:cond delay="1000"/>
                                  </p:stCondLst>
                                  <p:childTnLst>
                                    <p:set>
                                      <p:cBhvr>
                                        <p:cTn id="63" dur="1" fill="hold">
                                          <p:stCondLst>
                                            <p:cond delay="0"/>
                                          </p:stCondLst>
                                        </p:cTn>
                                        <p:tgtEl>
                                          <p:spTgt spid="22"/>
                                        </p:tgtEl>
                                        <p:attrNameLst>
                                          <p:attrName>style.visibility</p:attrName>
                                        </p:attrNameLst>
                                      </p:cBhvr>
                                      <p:to>
                                        <p:strVal val="visible"/>
                                      </p:to>
                                    </p:set>
                                  </p:childTnLst>
                                </p:cTn>
                              </p:par>
                            </p:childTnLst>
                          </p:cTn>
                        </p:par>
                        <p:par>
                          <p:cTn id="64" fill="hold">
                            <p:stCondLst>
                              <p:cond delay="18000"/>
                            </p:stCondLst>
                            <p:childTnLst>
                              <p:par>
                                <p:cTn id="65" presetID="1" presetClass="entr" presetSubtype="0" fill="hold" grpId="0" nodeType="afterEffect">
                                  <p:stCondLst>
                                    <p:cond delay="1000"/>
                                  </p:stCondLst>
                                  <p:childTnLst>
                                    <p:set>
                                      <p:cBhvr>
                                        <p:cTn id="66" dur="1" fill="hold">
                                          <p:stCondLst>
                                            <p:cond delay="0"/>
                                          </p:stCondLst>
                                        </p:cTn>
                                        <p:tgtEl>
                                          <p:spTgt spid="23"/>
                                        </p:tgtEl>
                                        <p:attrNameLst>
                                          <p:attrName>style.visibility</p:attrName>
                                        </p:attrNameLst>
                                      </p:cBhvr>
                                      <p:to>
                                        <p:strVal val="visible"/>
                                      </p:to>
                                    </p:set>
                                  </p:childTnLst>
                                </p:cTn>
                              </p:par>
                            </p:childTnLst>
                          </p:cTn>
                        </p:par>
                        <p:par>
                          <p:cTn id="67" fill="hold">
                            <p:stCondLst>
                              <p:cond delay="19000"/>
                            </p:stCondLst>
                            <p:childTnLst>
                              <p:par>
                                <p:cTn id="68" presetID="1" presetClass="entr" presetSubtype="0" fill="hold" grpId="0" nodeType="afterEffect">
                                  <p:stCondLst>
                                    <p:cond delay="1000"/>
                                  </p:stCondLst>
                                  <p:childTnLst>
                                    <p:set>
                                      <p:cBhvr>
                                        <p:cTn id="69" dur="1" fill="hold">
                                          <p:stCondLst>
                                            <p:cond delay="0"/>
                                          </p:stCondLst>
                                        </p:cTn>
                                        <p:tgtEl>
                                          <p:spTgt spid="24"/>
                                        </p:tgtEl>
                                        <p:attrNameLst>
                                          <p:attrName>style.visibility</p:attrName>
                                        </p:attrNameLst>
                                      </p:cBhvr>
                                      <p:to>
                                        <p:strVal val="visible"/>
                                      </p:to>
                                    </p:set>
                                  </p:childTnLst>
                                </p:cTn>
                              </p:par>
                            </p:childTnLst>
                          </p:cTn>
                        </p:par>
                        <p:par>
                          <p:cTn id="70" fill="hold">
                            <p:stCondLst>
                              <p:cond delay="20000"/>
                            </p:stCondLst>
                            <p:childTnLst>
                              <p:par>
                                <p:cTn id="71" presetID="1" presetClass="entr" presetSubtype="0" fill="hold" grpId="0" nodeType="afterEffect">
                                  <p:stCondLst>
                                    <p:cond delay="1000"/>
                                  </p:stCondLst>
                                  <p:childTnLst>
                                    <p:set>
                                      <p:cBhvr>
                                        <p:cTn id="72" dur="1" fill="hold">
                                          <p:stCondLst>
                                            <p:cond delay="0"/>
                                          </p:stCondLst>
                                        </p:cTn>
                                        <p:tgtEl>
                                          <p:spTgt spid="25"/>
                                        </p:tgtEl>
                                        <p:attrNameLst>
                                          <p:attrName>style.visibility</p:attrName>
                                        </p:attrNameLst>
                                      </p:cBhvr>
                                      <p:to>
                                        <p:strVal val="visible"/>
                                      </p:to>
                                    </p:set>
                                  </p:childTnLst>
                                </p:cTn>
                              </p:par>
                            </p:childTnLst>
                          </p:cTn>
                        </p:par>
                        <p:par>
                          <p:cTn id="73" fill="hold">
                            <p:stCondLst>
                              <p:cond delay="21000"/>
                            </p:stCondLst>
                            <p:childTnLst>
                              <p:par>
                                <p:cTn id="74" presetID="1" presetClass="entr" presetSubtype="0" fill="hold" grpId="0" nodeType="afterEffect">
                                  <p:stCondLst>
                                    <p:cond delay="1000"/>
                                  </p:stCondLst>
                                  <p:childTnLst>
                                    <p:set>
                                      <p:cBhvr>
                                        <p:cTn id="75" dur="1" fill="hold">
                                          <p:stCondLst>
                                            <p:cond delay="0"/>
                                          </p:stCondLst>
                                        </p:cTn>
                                        <p:tgtEl>
                                          <p:spTgt spid="26"/>
                                        </p:tgtEl>
                                        <p:attrNameLst>
                                          <p:attrName>style.visibility</p:attrName>
                                        </p:attrNameLst>
                                      </p:cBhvr>
                                      <p:to>
                                        <p:strVal val="visible"/>
                                      </p:to>
                                    </p:set>
                                  </p:childTnLst>
                                </p:cTn>
                              </p:par>
                            </p:childTnLst>
                          </p:cTn>
                        </p:par>
                        <p:par>
                          <p:cTn id="76" fill="hold">
                            <p:stCondLst>
                              <p:cond delay="22000"/>
                            </p:stCondLst>
                            <p:childTnLst>
                              <p:par>
                                <p:cTn id="77" presetID="1" presetClass="entr" presetSubtype="0" fill="hold" grpId="0" nodeType="afterEffect">
                                  <p:stCondLst>
                                    <p:cond delay="1000"/>
                                  </p:stCondLst>
                                  <p:childTnLst>
                                    <p:set>
                                      <p:cBhvr>
                                        <p:cTn id="78" dur="1" fill="hold">
                                          <p:stCondLst>
                                            <p:cond delay="0"/>
                                          </p:stCondLst>
                                        </p:cTn>
                                        <p:tgtEl>
                                          <p:spTgt spid="27"/>
                                        </p:tgtEl>
                                        <p:attrNameLst>
                                          <p:attrName>style.visibility</p:attrName>
                                        </p:attrNameLst>
                                      </p:cBhvr>
                                      <p:to>
                                        <p:strVal val="visible"/>
                                      </p:to>
                                    </p:set>
                                  </p:childTnLst>
                                </p:cTn>
                              </p:par>
                            </p:childTnLst>
                          </p:cTn>
                        </p:par>
                        <p:par>
                          <p:cTn id="79" fill="hold">
                            <p:stCondLst>
                              <p:cond delay="23000"/>
                            </p:stCondLst>
                            <p:childTnLst>
                              <p:par>
                                <p:cTn id="80" presetID="1" presetClass="entr" presetSubtype="0" fill="hold" grpId="0" nodeType="afterEffect">
                                  <p:stCondLst>
                                    <p:cond delay="1000"/>
                                  </p:stCondLst>
                                  <p:childTnLst>
                                    <p:set>
                                      <p:cBhvr>
                                        <p:cTn id="81" dur="1" fill="hold">
                                          <p:stCondLst>
                                            <p:cond delay="0"/>
                                          </p:stCondLst>
                                        </p:cTn>
                                        <p:tgtEl>
                                          <p:spTgt spid="28"/>
                                        </p:tgtEl>
                                        <p:attrNameLst>
                                          <p:attrName>style.visibility</p:attrName>
                                        </p:attrNameLst>
                                      </p:cBhvr>
                                      <p:to>
                                        <p:strVal val="visible"/>
                                      </p:to>
                                    </p:set>
                                  </p:childTnLst>
                                </p:cTn>
                              </p:par>
                            </p:childTnLst>
                          </p:cTn>
                        </p:par>
                        <p:par>
                          <p:cTn id="82" fill="hold">
                            <p:stCondLst>
                              <p:cond delay="24000"/>
                            </p:stCondLst>
                            <p:childTnLst>
                              <p:par>
                                <p:cTn id="83" presetID="1" presetClass="entr" presetSubtype="0" fill="hold" grpId="0" nodeType="afterEffect">
                                  <p:stCondLst>
                                    <p:cond delay="1000"/>
                                  </p:stCondLst>
                                  <p:childTnLst>
                                    <p:set>
                                      <p:cBhvr>
                                        <p:cTn id="84" dur="1" fill="hold">
                                          <p:stCondLst>
                                            <p:cond delay="0"/>
                                          </p:stCondLst>
                                        </p:cTn>
                                        <p:tgtEl>
                                          <p:spTgt spid="29"/>
                                        </p:tgtEl>
                                        <p:attrNameLst>
                                          <p:attrName>style.visibility</p:attrName>
                                        </p:attrNameLst>
                                      </p:cBhvr>
                                      <p:to>
                                        <p:strVal val="visible"/>
                                      </p:to>
                                    </p:set>
                                  </p:childTnLst>
                                </p:cTn>
                              </p:par>
                            </p:childTnLst>
                          </p:cTn>
                        </p:par>
                        <p:par>
                          <p:cTn id="85" fill="hold">
                            <p:stCondLst>
                              <p:cond delay="25000"/>
                            </p:stCondLst>
                            <p:childTnLst>
                              <p:par>
                                <p:cTn id="86" presetID="1" presetClass="entr" presetSubtype="0" fill="hold" grpId="0" nodeType="afterEffect">
                                  <p:stCondLst>
                                    <p:cond delay="1000"/>
                                  </p:stCondLst>
                                  <p:childTnLst>
                                    <p:set>
                                      <p:cBhvr>
                                        <p:cTn id="87" dur="1" fill="hold">
                                          <p:stCondLst>
                                            <p:cond delay="0"/>
                                          </p:stCondLst>
                                        </p:cTn>
                                        <p:tgtEl>
                                          <p:spTgt spid="30"/>
                                        </p:tgtEl>
                                        <p:attrNameLst>
                                          <p:attrName>style.visibility</p:attrName>
                                        </p:attrNameLst>
                                      </p:cBhvr>
                                      <p:to>
                                        <p:strVal val="visible"/>
                                      </p:to>
                                    </p:set>
                                  </p:childTnLst>
                                </p:cTn>
                              </p:par>
                            </p:childTnLst>
                          </p:cTn>
                        </p:par>
                        <p:par>
                          <p:cTn id="88" fill="hold">
                            <p:stCondLst>
                              <p:cond delay="26000"/>
                            </p:stCondLst>
                            <p:childTnLst>
                              <p:par>
                                <p:cTn id="89" presetID="1" presetClass="entr" presetSubtype="0" fill="hold" grpId="0" nodeType="afterEffect">
                                  <p:stCondLst>
                                    <p:cond delay="1000"/>
                                  </p:stCondLst>
                                  <p:childTnLst>
                                    <p:set>
                                      <p:cBhvr>
                                        <p:cTn id="90" dur="1" fill="hold">
                                          <p:stCondLst>
                                            <p:cond delay="0"/>
                                          </p:stCondLst>
                                        </p:cTn>
                                        <p:tgtEl>
                                          <p:spTgt spid="31"/>
                                        </p:tgtEl>
                                        <p:attrNameLst>
                                          <p:attrName>style.visibility</p:attrName>
                                        </p:attrNameLst>
                                      </p:cBhvr>
                                      <p:to>
                                        <p:strVal val="visible"/>
                                      </p:to>
                                    </p:set>
                                  </p:childTnLst>
                                </p:cTn>
                              </p:par>
                            </p:childTnLst>
                          </p:cTn>
                        </p:par>
                        <p:par>
                          <p:cTn id="91" fill="hold">
                            <p:stCondLst>
                              <p:cond delay="27000"/>
                            </p:stCondLst>
                            <p:childTnLst>
                              <p:par>
                                <p:cTn id="92" presetID="1" presetClass="entr" presetSubtype="0" fill="hold" grpId="0" nodeType="afterEffect">
                                  <p:stCondLst>
                                    <p:cond delay="1000"/>
                                  </p:stCondLst>
                                  <p:childTnLst>
                                    <p:set>
                                      <p:cBhvr>
                                        <p:cTn id="93" dur="1" fill="hold">
                                          <p:stCondLst>
                                            <p:cond delay="0"/>
                                          </p:stCondLst>
                                        </p:cTn>
                                        <p:tgtEl>
                                          <p:spTgt spid="32"/>
                                        </p:tgtEl>
                                        <p:attrNameLst>
                                          <p:attrName>style.visibility</p:attrName>
                                        </p:attrNameLst>
                                      </p:cBhvr>
                                      <p:to>
                                        <p:strVal val="visible"/>
                                      </p:to>
                                    </p:set>
                                  </p:childTnLst>
                                </p:cTn>
                              </p:par>
                            </p:childTnLst>
                          </p:cTn>
                        </p:par>
                        <p:par>
                          <p:cTn id="94" fill="hold">
                            <p:stCondLst>
                              <p:cond delay="28000"/>
                            </p:stCondLst>
                            <p:childTnLst>
                              <p:par>
                                <p:cTn id="95" presetID="1" presetClass="entr" presetSubtype="0" fill="hold" grpId="0" nodeType="afterEffect">
                                  <p:stCondLst>
                                    <p:cond delay="1000"/>
                                  </p:stCondLst>
                                  <p:childTnLst>
                                    <p:set>
                                      <p:cBhvr>
                                        <p:cTn id="96" dur="1" fill="hold">
                                          <p:stCondLst>
                                            <p:cond delay="0"/>
                                          </p:stCondLst>
                                        </p:cTn>
                                        <p:tgtEl>
                                          <p:spTgt spid="33"/>
                                        </p:tgtEl>
                                        <p:attrNameLst>
                                          <p:attrName>style.visibility</p:attrName>
                                        </p:attrNameLst>
                                      </p:cBhvr>
                                      <p:to>
                                        <p:strVal val="visible"/>
                                      </p:to>
                                    </p:set>
                                  </p:childTnLst>
                                </p:cTn>
                              </p:par>
                            </p:childTnLst>
                          </p:cTn>
                        </p:par>
                        <p:par>
                          <p:cTn id="97" fill="hold">
                            <p:stCondLst>
                              <p:cond delay="29000"/>
                            </p:stCondLst>
                            <p:childTnLst>
                              <p:par>
                                <p:cTn id="98" presetID="1" presetClass="entr" presetSubtype="0" fill="hold" grpId="0" nodeType="afterEffect">
                                  <p:stCondLst>
                                    <p:cond delay="1000"/>
                                  </p:stCondLst>
                                  <p:childTnLst>
                                    <p:set>
                                      <p:cBhvr>
                                        <p:cTn id="99" dur="1" fill="hold">
                                          <p:stCondLst>
                                            <p:cond delay="0"/>
                                          </p:stCondLst>
                                        </p:cTn>
                                        <p:tgtEl>
                                          <p:spTgt spid="34"/>
                                        </p:tgtEl>
                                        <p:attrNameLst>
                                          <p:attrName>style.visibility</p:attrName>
                                        </p:attrNameLst>
                                      </p:cBhvr>
                                      <p:to>
                                        <p:strVal val="visible"/>
                                      </p:to>
                                    </p:set>
                                  </p:childTnLst>
                                </p:cTn>
                              </p:par>
                            </p:childTnLst>
                          </p:cTn>
                        </p:par>
                        <p:par>
                          <p:cTn id="100" fill="hold">
                            <p:stCondLst>
                              <p:cond delay="30000"/>
                            </p:stCondLst>
                            <p:childTnLst>
                              <p:par>
                                <p:cTn id="101" presetID="1" presetClass="entr" presetSubtype="0" fill="hold" grpId="0" nodeType="afterEffect">
                                  <p:stCondLst>
                                    <p:cond delay="1000"/>
                                  </p:stCondLst>
                                  <p:childTnLst>
                                    <p:set>
                                      <p:cBhvr>
                                        <p:cTn id="102" dur="1" fill="hold">
                                          <p:stCondLst>
                                            <p:cond delay="0"/>
                                          </p:stCondLst>
                                        </p:cTn>
                                        <p:tgtEl>
                                          <p:spTgt spid="35"/>
                                        </p:tgtEl>
                                        <p:attrNameLst>
                                          <p:attrName>style.visibility</p:attrName>
                                        </p:attrNameLst>
                                      </p:cBhvr>
                                      <p:to>
                                        <p:strVal val="visible"/>
                                      </p:to>
                                    </p:set>
                                  </p:childTnLst>
                                </p:cTn>
                              </p:par>
                            </p:childTnLst>
                          </p:cTn>
                        </p:par>
                        <p:par>
                          <p:cTn id="103" fill="hold">
                            <p:stCondLst>
                              <p:cond delay="31000"/>
                            </p:stCondLst>
                            <p:childTnLst>
                              <p:par>
                                <p:cTn id="104" presetID="1" presetClass="entr" presetSubtype="0" fill="hold" grpId="0" nodeType="afterEffect">
                                  <p:stCondLst>
                                    <p:cond delay="1000"/>
                                  </p:stCondLst>
                                  <p:childTnLst>
                                    <p:set>
                                      <p:cBhvr>
                                        <p:cTn id="105" dur="1" fill="hold">
                                          <p:stCondLst>
                                            <p:cond delay="0"/>
                                          </p:stCondLst>
                                        </p:cTn>
                                        <p:tgtEl>
                                          <p:spTgt spid="36"/>
                                        </p:tgtEl>
                                        <p:attrNameLst>
                                          <p:attrName>style.visibility</p:attrName>
                                        </p:attrNameLst>
                                      </p:cBhvr>
                                      <p:to>
                                        <p:strVal val="visible"/>
                                      </p:to>
                                    </p:set>
                                  </p:childTnLst>
                                </p:cTn>
                              </p:par>
                            </p:childTnLst>
                          </p:cTn>
                        </p:par>
                        <p:par>
                          <p:cTn id="106" fill="hold">
                            <p:stCondLst>
                              <p:cond delay="32000"/>
                            </p:stCondLst>
                            <p:childTnLst>
                              <p:par>
                                <p:cTn id="107" presetID="1" presetClass="entr" presetSubtype="0" fill="hold" grpId="0" nodeType="afterEffect">
                                  <p:stCondLst>
                                    <p:cond delay="1000"/>
                                  </p:stCondLst>
                                  <p:childTnLst>
                                    <p:set>
                                      <p:cBhvr>
                                        <p:cTn id="108" dur="1" fill="hold">
                                          <p:stCondLst>
                                            <p:cond delay="0"/>
                                          </p:stCondLst>
                                        </p:cTn>
                                        <p:tgtEl>
                                          <p:spTgt spid="37"/>
                                        </p:tgtEl>
                                        <p:attrNameLst>
                                          <p:attrName>style.visibility</p:attrName>
                                        </p:attrNameLst>
                                      </p:cBhvr>
                                      <p:to>
                                        <p:strVal val="visible"/>
                                      </p:to>
                                    </p:set>
                                  </p:childTnLst>
                                </p:cTn>
                              </p:par>
                            </p:childTnLst>
                          </p:cTn>
                        </p:par>
                        <p:par>
                          <p:cTn id="109" fill="hold">
                            <p:stCondLst>
                              <p:cond delay="33000"/>
                            </p:stCondLst>
                            <p:childTnLst>
                              <p:par>
                                <p:cTn id="110" presetID="1" presetClass="entr" presetSubtype="0" fill="hold" grpId="0" nodeType="afterEffect">
                                  <p:stCondLst>
                                    <p:cond delay="1000"/>
                                  </p:stCondLst>
                                  <p:childTnLst>
                                    <p:set>
                                      <p:cBhvr>
                                        <p:cTn id="111" dur="1" fill="hold">
                                          <p:stCondLst>
                                            <p:cond delay="0"/>
                                          </p:stCondLst>
                                        </p:cTn>
                                        <p:tgtEl>
                                          <p:spTgt spid="38"/>
                                        </p:tgtEl>
                                        <p:attrNameLst>
                                          <p:attrName>style.visibility</p:attrName>
                                        </p:attrNameLst>
                                      </p:cBhvr>
                                      <p:to>
                                        <p:strVal val="visible"/>
                                      </p:to>
                                    </p:set>
                                  </p:childTnLst>
                                </p:cTn>
                              </p:par>
                            </p:childTnLst>
                          </p:cTn>
                        </p:par>
                        <p:par>
                          <p:cTn id="112" fill="hold">
                            <p:stCondLst>
                              <p:cond delay="34000"/>
                            </p:stCondLst>
                            <p:childTnLst>
                              <p:par>
                                <p:cTn id="113" presetID="1" presetClass="entr" presetSubtype="0" fill="hold" grpId="0" nodeType="afterEffect">
                                  <p:stCondLst>
                                    <p:cond delay="1000"/>
                                  </p:stCondLst>
                                  <p:childTnLst>
                                    <p:set>
                                      <p:cBhvr>
                                        <p:cTn id="114" dur="1" fill="hold">
                                          <p:stCondLst>
                                            <p:cond delay="0"/>
                                          </p:stCondLst>
                                        </p:cTn>
                                        <p:tgtEl>
                                          <p:spTgt spid="39"/>
                                        </p:tgtEl>
                                        <p:attrNameLst>
                                          <p:attrName>style.visibility</p:attrName>
                                        </p:attrNameLst>
                                      </p:cBhvr>
                                      <p:to>
                                        <p:strVal val="visible"/>
                                      </p:to>
                                    </p:set>
                                  </p:childTnLst>
                                </p:cTn>
                              </p:par>
                            </p:childTnLst>
                          </p:cTn>
                        </p:par>
                        <p:par>
                          <p:cTn id="115" fill="hold">
                            <p:stCondLst>
                              <p:cond delay="35000"/>
                            </p:stCondLst>
                            <p:childTnLst>
                              <p:par>
                                <p:cTn id="116" presetID="1" presetClass="entr" presetSubtype="0" fill="hold" grpId="0" nodeType="afterEffect">
                                  <p:stCondLst>
                                    <p:cond delay="1000"/>
                                  </p:stCondLst>
                                  <p:childTnLst>
                                    <p:set>
                                      <p:cBhvr>
                                        <p:cTn id="117" dur="1" fill="hold">
                                          <p:stCondLst>
                                            <p:cond delay="0"/>
                                          </p:stCondLst>
                                        </p:cTn>
                                        <p:tgtEl>
                                          <p:spTgt spid="40"/>
                                        </p:tgtEl>
                                        <p:attrNameLst>
                                          <p:attrName>style.visibility</p:attrName>
                                        </p:attrNameLst>
                                      </p:cBhvr>
                                      <p:to>
                                        <p:strVal val="visible"/>
                                      </p:to>
                                    </p:set>
                                  </p:childTnLst>
                                </p:cTn>
                              </p:par>
                            </p:childTnLst>
                          </p:cTn>
                        </p:par>
                        <p:par>
                          <p:cTn id="118" fill="hold">
                            <p:stCondLst>
                              <p:cond delay="36000"/>
                            </p:stCondLst>
                            <p:childTnLst>
                              <p:par>
                                <p:cTn id="119" presetID="1" presetClass="entr" presetSubtype="0" fill="hold" grpId="0" nodeType="afterEffect">
                                  <p:stCondLst>
                                    <p:cond delay="1000"/>
                                  </p:stCondLst>
                                  <p:childTnLst>
                                    <p:set>
                                      <p:cBhvr>
                                        <p:cTn id="120" dur="1" fill="hold">
                                          <p:stCondLst>
                                            <p:cond delay="0"/>
                                          </p:stCondLst>
                                        </p:cTn>
                                        <p:tgtEl>
                                          <p:spTgt spid="41"/>
                                        </p:tgtEl>
                                        <p:attrNameLst>
                                          <p:attrName>style.visibility</p:attrName>
                                        </p:attrNameLst>
                                      </p:cBhvr>
                                      <p:to>
                                        <p:strVal val="visible"/>
                                      </p:to>
                                    </p:set>
                                  </p:childTnLst>
                                </p:cTn>
                              </p:par>
                            </p:childTnLst>
                          </p:cTn>
                        </p:par>
                        <p:par>
                          <p:cTn id="121" fill="hold">
                            <p:stCondLst>
                              <p:cond delay="37000"/>
                            </p:stCondLst>
                            <p:childTnLst>
                              <p:par>
                                <p:cTn id="122" presetID="1" presetClass="entr" presetSubtype="0" fill="hold" grpId="0" nodeType="afterEffect">
                                  <p:stCondLst>
                                    <p:cond delay="1000"/>
                                  </p:stCondLst>
                                  <p:childTnLst>
                                    <p:set>
                                      <p:cBhvr>
                                        <p:cTn id="123" dur="1" fill="hold">
                                          <p:stCondLst>
                                            <p:cond delay="0"/>
                                          </p:stCondLst>
                                        </p:cTn>
                                        <p:tgtEl>
                                          <p:spTgt spid="42"/>
                                        </p:tgtEl>
                                        <p:attrNameLst>
                                          <p:attrName>style.visibility</p:attrName>
                                        </p:attrNameLst>
                                      </p:cBhvr>
                                      <p:to>
                                        <p:strVal val="visible"/>
                                      </p:to>
                                    </p:set>
                                  </p:childTnLst>
                                </p:cTn>
                              </p:par>
                            </p:childTnLst>
                          </p:cTn>
                        </p:par>
                        <p:par>
                          <p:cTn id="124" fill="hold">
                            <p:stCondLst>
                              <p:cond delay="38000"/>
                            </p:stCondLst>
                            <p:childTnLst>
                              <p:par>
                                <p:cTn id="125" presetID="1" presetClass="entr" presetSubtype="0" fill="hold" grpId="0" nodeType="afterEffect">
                                  <p:stCondLst>
                                    <p:cond delay="1000"/>
                                  </p:stCondLst>
                                  <p:childTnLst>
                                    <p:set>
                                      <p:cBhvr>
                                        <p:cTn id="126" dur="1" fill="hold">
                                          <p:stCondLst>
                                            <p:cond delay="0"/>
                                          </p:stCondLst>
                                        </p:cTn>
                                        <p:tgtEl>
                                          <p:spTgt spid="43"/>
                                        </p:tgtEl>
                                        <p:attrNameLst>
                                          <p:attrName>style.visibility</p:attrName>
                                        </p:attrNameLst>
                                      </p:cBhvr>
                                      <p:to>
                                        <p:strVal val="visible"/>
                                      </p:to>
                                    </p:set>
                                  </p:childTnLst>
                                </p:cTn>
                              </p:par>
                            </p:childTnLst>
                          </p:cTn>
                        </p:par>
                        <p:par>
                          <p:cTn id="127" fill="hold">
                            <p:stCondLst>
                              <p:cond delay="39000"/>
                            </p:stCondLst>
                            <p:childTnLst>
                              <p:par>
                                <p:cTn id="128" presetID="1" presetClass="entr" presetSubtype="0" fill="hold" grpId="0" nodeType="afterEffect">
                                  <p:stCondLst>
                                    <p:cond delay="1000"/>
                                  </p:stCondLst>
                                  <p:childTnLst>
                                    <p:set>
                                      <p:cBhvr>
                                        <p:cTn id="129" dur="1" fill="hold">
                                          <p:stCondLst>
                                            <p:cond delay="0"/>
                                          </p:stCondLst>
                                        </p:cTn>
                                        <p:tgtEl>
                                          <p:spTgt spid="44"/>
                                        </p:tgtEl>
                                        <p:attrNameLst>
                                          <p:attrName>style.visibility</p:attrName>
                                        </p:attrNameLst>
                                      </p:cBhvr>
                                      <p:to>
                                        <p:strVal val="visible"/>
                                      </p:to>
                                    </p:set>
                                  </p:childTnLst>
                                </p:cTn>
                              </p:par>
                            </p:childTnLst>
                          </p:cTn>
                        </p:par>
                        <p:par>
                          <p:cTn id="130" fill="hold">
                            <p:stCondLst>
                              <p:cond delay="40000"/>
                            </p:stCondLst>
                            <p:childTnLst>
                              <p:par>
                                <p:cTn id="131" presetID="1" presetClass="entr" presetSubtype="0" fill="hold" grpId="0" nodeType="afterEffect">
                                  <p:stCondLst>
                                    <p:cond delay="1000"/>
                                  </p:stCondLst>
                                  <p:childTnLst>
                                    <p:set>
                                      <p:cBhvr>
                                        <p:cTn id="132" dur="1" fill="hold">
                                          <p:stCondLst>
                                            <p:cond delay="0"/>
                                          </p:stCondLst>
                                        </p:cTn>
                                        <p:tgtEl>
                                          <p:spTgt spid="45"/>
                                        </p:tgtEl>
                                        <p:attrNameLst>
                                          <p:attrName>style.visibility</p:attrName>
                                        </p:attrNameLst>
                                      </p:cBhvr>
                                      <p:to>
                                        <p:strVal val="visible"/>
                                      </p:to>
                                    </p:set>
                                  </p:childTnLst>
                                </p:cTn>
                              </p:par>
                            </p:childTnLst>
                          </p:cTn>
                        </p:par>
                        <p:par>
                          <p:cTn id="133" fill="hold">
                            <p:stCondLst>
                              <p:cond delay="41000"/>
                            </p:stCondLst>
                            <p:childTnLst>
                              <p:par>
                                <p:cTn id="134" presetID="1" presetClass="entr" presetSubtype="0" fill="hold" grpId="0" nodeType="afterEffect">
                                  <p:stCondLst>
                                    <p:cond delay="1000"/>
                                  </p:stCondLst>
                                  <p:childTnLst>
                                    <p:set>
                                      <p:cBhvr>
                                        <p:cTn id="135" dur="1" fill="hold">
                                          <p:stCondLst>
                                            <p:cond delay="0"/>
                                          </p:stCondLst>
                                        </p:cTn>
                                        <p:tgtEl>
                                          <p:spTgt spid="46"/>
                                        </p:tgtEl>
                                        <p:attrNameLst>
                                          <p:attrName>style.visibility</p:attrName>
                                        </p:attrNameLst>
                                      </p:cBhvr>
                                      <p:to>
                                        <p:strVal val="visible"/>
                                      </p:to>
                                    </p:set>
                                  </p:childTnLst>
                                </p:cTn>
                              </p:par>
                            </p:childTnLst>
                          </p:cTn>
                        </p:par>
                        <p:par>
                          <p:cTn id="136" fill="hold">
                            <p:stCondLst>
                              <p:cond delay="42000"/>
                            </p:stCondLst>
                            <p:childTnLst>
                              <p:par>
                                <p:cTn id="137" presetID="1" presetClass="entr" presetSubtype="0" fill="hold" grpId="0" nodeType="afterEffect">
                                  <p:stCondLst>
                                    <p:cond delay="1000"/>
                                  </p:stCondLst>
                                  <p:childTnLst>
                                    <p:set>
                                      <p:cBhvr>
                                        <p:cTn id="138" dur="1" fill="hold">
                                          <p:stCondLst>
                                            <p:cond delay="0"/>
                                          </p:stCondLst>
                                        </p:cTn>
                                        <p:tgtEl>
                                          <p:spTgt spid="47"/>
                                        </p:tgtEl>
                                        <p:attrNameLst>
                                          <p:attrName>style.visibility</p:attrName>
                                        </p:attrNameLst>
                                      </p:cBhvr>
                                      <p:to>
                                        <p:strVal val="visible"/>
                                      </p:to>
                                    </p:set>
                                  </p:childTnLst>
                                </p:cTn>
                              </p:par>
                            </p:childTnLst>
                          </p:cTn>
                        </p:par>
                        <p:par>
                          <p:cTn id="139" fill="hold">
                            <p:stCondLst>
                              <p:cond delay="43000"/>
                            </p:stCondLst>
                            <p:childTnLst>
                              <p:par>
                                <p:cTn id="140" presetID="1" presetClass="entr" presetSubtype="0" fill="hold" grpId="0" nodeType="afterEffect">
                                  <p:stCondLst>
                                    <p:cond delay="1000"/>
                                  </p:stCondLst>
                                  <p:childTnLst>
                                    <p:set>
                                      <p:cBhvr>
                                        <p:cTn id="141" dur="1" fill="hold">
                                          <p:stCondLst>
                                            <p:cond delay="0"/>
                                          </p:stCondLst>
                                        </p:cTn>
                                        <p:tgtEl>
                                          <p:spTgt spid="48"/>
                                        </p:tgtEl>
                                        <p:attrNameLst>
                                          <p:attrName>style.visibility</p:attrName>
                                        </p:attrNameLst>
                                      </p:cBhvr>
                                      <p:to>
                                        <p:strVal val="visible"/>
                                      </p:to>
                                    </p:set>
                                  </p:childTnLst>
                                </p:cTn>
                              </p:par>
                            </p:childTnLst>
                          </p:cTn>
                        </p:par>
                        <p:par>
                          <p:cTn id="142" fill="hold">
                            <p:stCondLst>
                              <p:cond delay="44000"/>
                            </p:stCondLst>
                            <p:childTnLst>
                              <p:par>
                                <p:cTn id="143" presetID="1" presetClass="entr" presetSubtype="0" fill="hold" grpId="0" nodeType="afterEffect">
                                  <p:stCondLst>
                                    <p:cond delay="1000"/>
                                  </p:stCondLst>
                                  <p:childTnLst>
                                    <p:set>
                                      <p:cBhvr>
                                        <p:cTn id="144" dur="1" fill="hold">
                                          <p:stCondLst>
                                            <p:cond delay="0"/>
                                          </p:stCondLst>
                                        </p:cTn>
                                        <p:tgtEl>
                                          <p:spTgt spid="49"/>
                                        </p:tgtEl>
                                        <p:attrNameLst>
                                          <p:attrName>style.visibility</p:attrName>
                                        </p:attrNameLst>
                                      </p:cBhvr>
                                      <p:to>
                                        <p:strVal val="visible"/>
                                      </p:to>
                                    </p:set>
                                  </p:childTnLst>
                                </p:cTn>
                              </p:par>
                            </p:childTnLst>
                          </p:cTn>
                        </p:par>
                        <p:par>
                          <p:cTn id="145" fill="hold">
                            <p:stCondLst>
                              <p:cond delay="45000"/>
                            </p:stCondLst>
                            <p:childTnLst>
                              <p:par>
                                <p:cTn id="146" presetID="1" presetClass="entr" presetSubtype="0" fill="hold" grpId="0" nodeType="afterEffect">
                                  <p:stCondLst>
                                    <p:cond delay="1000"/>
                                  </p:stCondLst>
                                  <p:childTnLst>
                                    <p:set>
                                      <p:cBhvr>
                                        <p:cTn id="147" dur="1" fill="hold">
                                          <p:stCondLst>
                                            <p:cond delay="0"/>
                                          </p:stCondLst>
                                        </p:cTn>
                                        <p:tgtEl>
                                          <p:spTgt spid="50"/>
                                        </p:tgtEl>
                                        <p:attrNameLst>
                                          <p:attrName>style.visibility</p:attrName>
                                        </p:attrNameLst>
                                      </p:cBhvr>
                                      <p:to>
                                        <p:strVal val="visible"/>
                                      </p:to>
                                    </p:set>
                                  </p:childTnLst>
                                </p:cTn>
                              </p:par>
                            </p:childTnLst>
                          </p:cTn>
                        </p:par>
                        <p:par>
                          <p:cTn id="148" fill="hold">
                            <p:stCondLst>
                              <p:cond delay="46000"/>
                            </p:stCondLst>
                            <p:childTnLst>
                              <p:par>
                                <p:cTn id="149" presetID="1" presetClass="entr" presetSubtype="0" fill="hold" grpId="0" nodeType="afterEffect">
                                  <p:stCondLst>
                                    <p:cond delay="1000"/>
                                  </p:stCondLst>
                                  <p:childTnLst>
                                    <p:set>
                                      <p:cBhvr>
                                        <p:cTn id="150" dur="1" fill="hold">
                                          <p:stCondLst>
                                            <p:cond delay="0"/>
                                          </p:stCondLst>
                                        </p:cTn>
                                        <p:tgtEl>
                                          <p:spTgt spid="51"/>
                                        </p:tgtEl>
                                        <p:attrNameLst>
                                          <p:attrName>style.visibility</p:attrName>
                                        </p:attrNameLst>
                                      </p:cBhvr>
                                      <p:to>
                                        <p:strVal val="visible"/>
                                      </p:to>
                                    </p:set>
                                  </p:childTnLst>
                                </p:cTn>
                              </p:par>
                            </p:childTnLst>
                          </p:cTn>
                        </p:par>
                        <p:par>
                          <p:cTn id="151" fill="hold">
                            <p:stCondLst>
                              <p:cond delay="47000"/>
                            </p:stCondLst>
                            <p:childTnLst>
                              <p:par>
                                <p:cTn id="152" presetID="1" presetClass="entr" presetSubtype="0" fill="hold" grpId="0" nodeType="afterEffect">
                                  <p:stCondLst>
                                    <p:cond delay="1000"/>
                                  </p:stCondLst>
                                  <p:childTnLst>
                                    <p:set>
                                      <p:cBhvr>
                                        <p:cTn id="153" dur="1" fill="hold">
                                          <p:stCondLst>
                                            <p:cond delay="0"/>
                                          </p:stCondLst>
                                        </p:cTn>
                                        <p:tgtEl>
                                          <p:spTgt spid="52"/>
                                        </p:tgtEl>
                                        <p:attrNameLst>
                                          <p:attrName>style.visibility</p:attrName>
                                        </p:attrNameLst>
                                      </p:cBhvr>
                                      <p:to>
                                        <p:strVal val="visible"/>
                                      </p:to>
                                    </p:set>
                                  </p:childTnLst>
                                </p:cTn>
                              </p:par>
                            </p:childTnLst>
                          </p:cTn>
                        </p:par>
                        <p:par>
                          <p:cTn id="154" fill="hold">
                            <p:stCondLst>
                              <p:cond delay="48000"/>
                            </p:stCondLst>
                            <p:childTnLst>
                              <p:par>
                                <p:cTn id="155" presetID="1" presetClass="entr" presetSubtype="0" fill="hold" grpId="0" nodeType="afterEffect">
                                  <p:stCondLst>
                                    <p:cond delay="1000"/>
                                  </p:stCondLst>
                                  <p:childTnLst>
                                    <p:set>
                                      <p:cBhvr>
                                        <p:cTn id="156" dur="1" fill="hold">
                                          <p:stCondLst>
                                            <p:cond delay="0"/>
                                          </p:stCondLst>
                                        </p:cTn>
                                        <p:tgtEl>
                                          <p:spTgt spid="53"/>
                                        </p:tgtEl>
                                        <p:attrNameLst>
                                          <p:attrName>style.visibility</p:attrName>
                                        </p:attrNameLst>
                                      </p:cBhvr>
                                      <p:to>
                                        <p:strVal val="visible"/>
                                      </p:to>
                                    </p:set>
                                  </p:childTnLst>
                                </p:cTn>
                              </p:par>
                            </p:childTnLst>
                          </p:cTn>
                        </p:par>
                        <p:par>
                          <p:cTn id="157" fill="hold">
                            <p:stCondLst>
                              <p:cond delay="49000"/>
                            </p:stCondLst>
                            <p:childTnLst>
                              <p:par>
                                <p:cTn id="158" presetID="1" presetClass="entr" presetSubtype="0" fill="hold" grpId="0" nodeType="afterEffect">
                                  <p:stCondLst>
                                    <p:cond delay="1000"/>
                                  </p:stCondLst>
                                  <p:childTnLst>
                                    <p:set>
                                      <p:cBhvr>
                                        <p:cTn id="159" dur="1" fill="hold">
                                          <p:stCondLst>
                                            <p:cond delay="0"/>
                                          </p:stCondLst>
                                        </p:cTn>
                                        <p:tgtEl>
                                          <p:spTgt spid="54"/>
                                        </p:tgtEl>
                                        <p:attrNameLst>
                                          <p:attrName>style.visibility</p:attrName>
                                        </p:attrNameLst>
                                      </p:cBhvr>
                                      <p:to>
                                        <p:strVal val="visible"/>
                                      </p:to>
                                    </p:set>
                                  </p:childTnLst>
                                </p:cTn>
                              </p:par>
                            </p:childTnLst>
                          </p:cTn>
                        </p:par>
                        <p:par>
                          <p:cTn id="160" fill="hold">
                            <p:stCondLst>
                              <p:cond delay="50000"/>
                            </p:stCondLst>
                            <p:childTnLst>
                              <p:par>
                                <p:cTn id="161" presetID="1" presetClass="entr" presetSubtype="0" fill="hold" grpId="0" nodeType="afterEffect">
                                  <p:stCondLst>
                                    <p:cond delay="1000"/>
                                  </p:stCondLst>
                                  <p:childTnLst>
                                    <p:set>
                                      <p:cBhvr>
                                        <p:cTn id="162" dur="1" fill="hold">
                                          <p:stCondLst>
                                            <p:cond delay="0"/>
                                          </p:stCondLst>
                                        </p:cTn>
                                        <p:tgtEl>
                                          <p:spTgt spid="55"/>
                                        </p:tgtEl>
                                        <p:attrNameLst>
                                          <p:attrName>style.visibility</p:attrName>
                                        </p:attrNameLst>
                                      </p:cBhvr>
                                      <p:to>
                                        <p:strVal val="visible"/>
                                      </p:to>
                                    </p:set>
                                  </p:childTnLst>
                                </p:cTn>
                              </p:par>
                            </p:childTnLst>
                          </p:cTn>
                        </p:par>
                        <p:par>
                          <p:cTn id="163" fill="hold">
                            <p:stCondLst>
                              <p:cond delay="51000"/>
                            </p:stCondLst>
                            <p:childTnLst>
                              <p:par>
                                <p:cTn id="164" presetID="1" presetClass="entr" presetSubtype="0" fill="hold" grpId="0" nodeType="afterEffect">
                                  <p:stCondLst>
                                    <p:cond delay="1000"/>
                                  </p:stCondLst>
                                  <p:childTnLst>
                                    <p:set>
                                      <p:cBhvr>
                                        <p:cTn id="165" dur="1" fill="hold">
                                          <p:stCondLst>
                                            <p:cond delay="0"/>
                                          </p:stCondLst>
                                        </p:cTn>
                                        <p:tgtEl>
                                          <p:spTgt spid="56"/>
                                        </p:tgtEl>
                                        <p:attrNameLst>
                                          <p:attrName>style.visibility</p:attrName>
                                        </p:attrNameLst>
                                      </p:cBhvr>
                                      <p:to>
                                        <p:strVal val="visible"/>
                                      </p:to>
                                    </p:set>
                                  </p:childTnLst>
                                </p:cTn>
                              </p:par>
                            </p:childTnLst>
                          </p:cTn>
                        </p:par>
                        <p:par>
                          <p:cTn id="166" fill="hold">
                            <p:stCondLst>
                              <p:cond delay="52000"/>
                            </p:stCondLst>
                            <p:childTnLst>
                              <p:par>
                                <p:cTn id="167" presetID="1" presetClass="entr" presetSubtype="0" fill="hold" grpId="0" nodeType="afterEffect">
                                  <p:stCondLst>
                                    <p:cond delay="1000"/>
                                  </p:stCondLst>
                                  <p:childTnLst>
                                    <p:set>
                                      <p:cBhvr>
                                        <p:cTn id="168" dur="1" fill="hold">
                                          <p:stCondLst>
                                            <p:cond delay="0"/>
                                          </p:stCondLst>
                                        </p:cTn>
                                        <p:tgtEl>
                                          <p:spTgt spid="57"/>
                                        </p:tgtEl>
                                        <p:attrNameLst>
                                          <p:attrName>style.visibility</p:attrName>
                                        </p:attrNameLst>
                                      </p:cBhvr>
                                      <p:to>
                                        <p:strVal val="visible"/>
                                      </p:to>
                                    </p:set>
                                  </p:childTnLst>
                                </p:cTn>
                              </p:par>
                            </p:childTnLst>
                          </p:cTn>
                        </p:par>
                        <p:par>
                          <p:cTn id="169" fill="hold">
                            <p:stCondLst>
                              <p:cond delay="53000"/>
                            </p:stCondLst>
                            <p:childTnLst>
                              <p:par>
                                <p:cTn id="170" presetID="1" presetClass="entr" presetSubtype="0" fill="hold" grpId="0" nodeType="afterEffect">
                                  <p:stCondLst>
                                    <p:cond delay="1000"/>
                                  </p:stCondLst>
                                  <p:childTnLst>
                                    <p:set>
                                      <p:cBhvr>
                                        <p:cTn id="171" dur="1" fill="hold">
                                          <p:stCondLst>
                                            <p:cond delay="0"/>
                                          </p:stCondLst>
                                        </p:cTn>
                                        <p:tgtEl>
                                          <p:spTgt spid="58"/>
                                        </p:tgtEl>
                                        <p:attrNameLst>
                                          <p:attrName>style.visibility</p:attrName>
                                        </p:attrNameLst>
                                      </p:cBhvr>
                                      <p:to>
                                        <p:strVal val="visible"/>
                                      </p:to>
                                    </p:set>
                                  </p:childTnLst>
                                </p:cTn>
                              </p:par>
                            </p:childTnLst>
                          </p:cTn>
                        </p:par>
                        <p:par>
                          <p:cTn id="172" fill="hold">
                            <p:stCondLst>
                              <p:cond delay="54000"/>
                            </p:stCondLst>
                            <p:childTnLst>
                              <p:par>
                                <p:cTn id="173" presetID="1" presetClass="entr" presetSubtype="0" fill="hold" grpId="0" nodeType="afterEffect">
                                  <p:stCondLst>
                                    <p:cond delay="1000"/>
                                  </p:stCondLst>
                                  <p:childTnLst>
                                    <p:set>
                                      <p:cBhvr>
                                        <p:cTn id="174" dur="1" fill="hold">
                                          <p:stCondLst>
                                            <p:cond delay="0"/>
                                          </p:stCondLst>
                                        </p:cTn>
                                        <p:tgtEl>
                                          <p:spTgt spid="59"/>
                                        </p:tgtEl>
                                        <p:attrNameLst>
                                          <p:attrName>style.visibility</p:attrName>
                                        </p:attrNameLst>
                                      </p:cBhvr>
                                      <p:to>
                                        <p:strVal val="visible"/>
                                      </p:to>
                                    </p:set>
                                  </p:childTnLst>
                                </p:cTn>
                              </p:par>
                            </p:childTnLst>
                          </p:cTn>
                        </p:par>
                        <p:par>
                          <p:cTn id="175" fill="hold">
                            <p:stCondLst>
                              <p:cond delay="55000"/>
                            </p:stCondLst>
                            <p:childTnLst>
                              <p:par>
                                <p:cTn id="176" presetID="1" presetClass="entr" presetSubtype="0" fill="hold" grpId="0" nodeType="afterEffect">
                                  <p:stCondLst>
                                    <p:cond delay="1000"/>
                                  </p:stCondLst>
                                  <p:childTnLst>
                                    <p:set>
                                      <p:cBhvr>
                                        <p:cTn id="177" dur="1" fill="hold">
                                          <p:stCondLst>
                                            <p:cond delay="0"/>
                                          </p:stCondLst>
                                        </p:cTn>
                                        <p:tgtEl>
                                          <p:spTgt spid="60"/>
                                        </p:tgtEl>
                                        <p:attrNameLst>
                                          <p:attrName>style.visibility</p:attrName>
                                        </p:attrNameLst>
                                      </p:cBhvr>
                                      <p:to>
                                        <p:strVal val="visible"/>
                                      </p:to>
                                    </p:set>
                                  </p:childTnLst>
                                </p:cTn>
                              </p:par>
                            </p:childTnLst>
                          </p:cTn>
                        </p:par>
                        <p:par>
                          <p:cTn id="178" fill="hold">
                            <p:stCondLst>
                              <p:cond delay="56000"/>
                            </p:stCondLst>
                            <p:childTnLst>
                              <p:par>
                                <p:cTn id="179" presetID="1" presetClass="entr" presetSubtype="0" fill="hold" grpId="0" nodeType="afterEffect">
                                  <p:stCondLst>
                                    <p:cond delay="1000"/>
                                  </p:stCondLst>
                                  <p:childTnLst>
                                    <p:set>
                                      <p:cBhvr>
                                        <p:cTn id="180" dur="1" fill="hold">
                                          <p:stCondLst>
                                            <p:cond delay="0"/>
                                          </p:stCondLst>
                                        </p:cTn>
                                        <p:tgtEl>
                                          <p:spTgt spid="61"/>
                                        </p:tgtEl>
                                        <p:attrNameLst>
                                          <p:attrName>style.visibility</p:attrName>
                                        </p:attrNameLst>
                                      </p:cBhvr>
                                      <p:to>
                                        <p:strVal val="visible"/>
                                      </p:to>
                                    </p:set>
                                  </p:childTnLst>
                                </p:cTn>
                              </p:par>
                            </p:childTnLst>
                          </p:cTn>
                        </p:par>
                        <p:par>
                          <p:cTn id="181" fill="hold">
                            <p:stCondLst>
                              <p:cond delay="57000"/>
                            </p:stCondLst>
                            <p:childTnLst>
                              <p:par>
                                <p:cTn id="182" presetID="1" presetClass="entr" presetSubtype="0" fill="hold" grpId="0" nodeType="afterEffect">
                                  <p:stCondLst>
                                    <p:cond delay="1000"/>
                                  </p:stCondLst>
                                  <p:childTnLst>
                                    <p:set>
                                      <p:cBhvr>
                                        <p:cTn id="183" dur="1" fill="hold">
                                          <p:stCondLst>
                                            <p:cond delay="0"/>
                                          </p:stCondLst>
                                        </p:cTn>
                                        <p:tgtEl>
                                          <p:spTgt spid="62"/>
                                        </p:tgtEl>
                                        <p:attrNameLst>
                                          <p:attrName>style.visibility</p:attrName>
                                        </p:attrNameLst>
                                      </p:cBhvr>
                                      <p:to>
                                        <p:strVal val="visible"/>
                                      </p:to>
                                    </p:set>
                                  </p:childTnLst>
                                </p:cTn>
                              </p:par>
                            </p:childTnLst>
                          </p:cTn>
                        </p:par>
                        <p:par>
                          <p:cTn id="184" fill="hold">
                            <p:stCondLst>
                              <p:cond delay="58000"/>
                            </p:stCondLst>
                            <p:childTnLst>
                              <p:par>
                                <p:cTn id="185" presetID="1" presetClass="entr" presetSubtype="0" fill="hold" grpId="0" nodeType="afterEffect">
                                  <p:stCondLst>
                                    <p:cond delay="1000"/>
                                  </p:stCondLst>
                                  <p:childTnLst>
                                    <p:set>
                                      <p:cBhvr>
                                        <p:cTn id="186" dur="1" fill="hold">
                                          <p:stCondLst>
                                            <p:cond delay="0"/>
                                          </p:stCondLst>
                                        </p:cTn>
                                        <p:tgtEl>
                                          <p:spTgt spid="63"/>
                                        </p:tgtEl>
                                        <p:attrNameLst>
                                          <p:attrName>style.visibility</p:attrName>
                                        </p:attrNameLst>
                                      </p:cBhvr>
                                      <p:to>
                                        <p:strVal val="visible"/>
                                      </p:to>
                                    </p:set>
                                  </p:childTnLst>
                                </p:cTn>
                              </p:par>
                            </p:childTnLst>
                          </p:cTn>
                        </p:par>
                        <p:par>
                          <p:cTn id="187" fill="hold">
                            <p:stCondLst>
                              <p:cond delay="59000"/>
                            </p:stCondLst>
                            <p:childTnLst>
                              <p:par>
                                <p:cTn id="188" presetID="1" presetClass="entr" presetSubtype="0" fill="hold" grpId="0" nodeType="afterEffect">
                                  <p:stCondLst>
                                    <p:cond delay="1000"/>
                                  </p:stCondLst>
                                  <p:childTnLst>
                                    <p:set>
                                      <p:cBhvr>
                                        <p:cTn id="189" dur="1" fill="hold">
                                          <p:stCondLst>
                                            <p:cond delay="0"/>
                                          </p:stCondLst>
                                        </p:cTn>
                                        <p:tgtEl>
                                          <p:spTgt spid="64"/>
                                        </p:tgtEl>
                                        <p:attrNameLst>
                                          <p:attrName>style.visibility</p:attrName>
                                        </p:attrNameLst>
                                      </p:cBhvr>
                                      <p:to>
                                        <p:strVal val="visible"/>
                                      </p:to>
                                    </p:set>
                                  </p:childTnLst>
                                </p:cTn>
                              </p:par>
                            </p:childTnLst>
                          </p:cTn>
                        </p:par>
                        <p:par>
                          <p:cTn id="190" fill="hold">
                            <p:stCondLst>
                              <p:cond delay="60000"/>
                            </p:stCondLst>
                            <p:childTnLst>
                              <p:par>
                                <p:cTn id="191" presetID="1" presetClass="entr" presetSubtype="0" fill="hold" grpId="0" nodeType="afterEffect">
                                  <p:stCondLst>
                                    <p:cond delay="1000"/>
                                  </p:stCondLst>
                                  <p:childTnLst>
                                    <p:set>
                                      <p:cBhvr>
                                        <p:cTn id="192" dur="1" fill="hold">
                                          <p:stCondLst>
                                            <p:cond delay="0"/>
                                          </p:stCondLst>
                                        </p:cTn>
                                        <p:tgtEl>
                                          <p:spTgt spid="65"/>
                                        </p:tgtEl>
                                        <p:attrNameLst>
                                          <p:attrName>style.visibility</p:attrName>
                                        </p:attrNameLst>
                                      </p:cBhvr>
                                      <p:to>
                                        <p:strVal val="visible"/>
                                      </p:to>
                                    </p:set>
                                  </p:childTnLst>
                                </p:cTn>
                              </p:par>
                            </p:childTnLst>
                          </p:cTn>
                        </p:par>
                        <p:par>
                          <p:cTn id="193" fill="hold">
                            <p:stCondLst>
                              <p:cond delay="61000"/>
                            </p:stCondLst>
                            <p:childTnLst>
                              <p:par>
                                <p:cTn id="194" presetID="1" presetClass="entr" presetSubtype="0" fill="hold" grpId="0" nodeType="afterEffect">
                                  <p:stCondLst>
                                    <p:cond delay="1000"/>
                                  </p:stCondLst>
                                  <p:childTnLst>
                                    <p:set>
                                      <p:cBhvr>
                                        <p:cTn id="195" dur="1" fill="hold">
                                          <p:stCondLst>
                                            <p:cond delay="0"/>
                                          </p:stCondLst>
                                        </p:cTn>
                                        <p:tgtEl>
                                          <p:spTgt spid="67"/>
                                        </p:tgtEl>
                                        <p:attrNameLst>
                                          <p:attrName>style.visibility</p:attrName>
                                        </p:attrNameLst>
                                      </p:cBhvr>
                                      <p:to>
                                        <p:strVal val="visible"/>
                                      </p:to>
                                    </p:set>
                                  </p:childTnLst>
                                </p:cTn>
                              </p:par>
                            </p:childTnLst>
                          </p:cTn>
                        </p:par>
                        <p:par>
                          <p:cTn id="196" fill="hold">
                            <p:stCondLst>
                              <p:cond delay="62000"/>
                            </p:stCondLst>
                            <p:childTnLst>
                              <p:par>
                                <p:cTn id="197" presetID="1" presetClass="entr" presetSubtype="0" fill="hold" grpId="0" nodeType="afterEffect">
                                  <p:stCondLst>
                                    <p:cond delay="1000"/>
                                  </p:stCondLst>
                                  <p:childTnLst>
                                    <p:set>
                                      <p:cBhvr>
                                        <p:cTn id="198" dur="1" fill="hold">
                                          <p:stCondLst>
                                            <p:cond delay="0"/>
                                          </p:stCondLst>
                                        </p:cTn>
                                        <p:tgtEl>
                                          <p:spTgt spid="68"/>
                                        </p:tgtEl>
                                        <p:attrNameLst>
                                          <p:attrName>style.visibility</p:attrName>
                                        </p:attrNameLst>
                                      </p:cBhvr>
                                      <p:to>
                                        <p:strVal val="visible"/>
                                      </p:to>
                                    </p:set>
                                  </p:childTnLst>
                                </p:cTn>
                              </p:par>
                            </p:childTnLst>
                          </p:cTn>
                        </p:par>
                        <p:par>
                          <p:cTn id="199" fill="hold">
                            <p:stCondLst>
                              <p:cond delay="63000"/>
                            </p:stCondLst>
                            <p:childTnLst>
                              <p:par>
                                <p:cTn id="200" presetID="1" presetClass="entr" presetSubtype="0" fill="hold" grpId="0" nodeType="afterEffect">
                                  <p:stCondLst>
                                    <p:cond delay="1000"/>
                                  </p:stCondLst>
                                  <p:childTnLst>
                                    <p:set>
                                      <p:cBhvr>
                                        <p:cTn id="201" dur="1" fill="hold">
                                          <p:stCondLst>
                                            <p:cond delay="0"/>
                                          </p:stCondLst>
                                        </p:cTn>
                                        <p:tgtEl>
                                          <p:spTgt spid="69"/>
                                        </p:tgtEl>
                                        <p:attrNameLst>
                                          <p:attrName>style.visibility</p:attrName>
                                        </p:attrNameLst>
                                      </p:cBhvr>
                                      <p:to>
                                        <p:strVal val="visible"/>
                                      </p:to>
                                    </p:set>
                                  </p:childTnLst>
                                </p:cTn>
                              </p:par>
                            </p:childTnLst>
                          </p:cTn>
                        </p:par>
                        <p:par>
                          <p:cTn id="202" fill="hold">
                            <p:stCondLst>
                              <p:cond delay="64000"/>
                            </p:stCondLst>
                            <p:childTnLst>
                              <p:par>
                                <p:cTn id="203" presetID="1" presetClass="entr" presetSubtype="0" fill="hold" grpId="0" nodeType="afterEffect">
                                  <p:stCondLst>
                                    <p:cond delay="1000"/>
                                  </p:stCondLst>
                                  <p:childTnLst>
                                    <p:set>
                                      <p:cBhvr>
                                        <p:cTn id="204" dur="1" fill="hold">
                                          <p:stCondLst>
                                            <p:cond delay="0"/>
                                          </p:stCondLst>
                                        </p:cTn>
                                        <p:tgtEl>
                                          <p:spTgt spid="70"/>
                                        </p:tgtEl>
                                        <p:attrNameLst>
                                          <p:attrName>style.visibility</p:attrName>
                                        </p:attrNameLst>
                                      </p:cBhvr>
                                      <p:to>
                                        <p:strVal val="visible"/>
                                      </p:to>
                                    </p:set>
                                  </p:childTnLst>
                                </p:cTn>
                              </p:par>
                            </p:childTnLst>
                          </p:cTn>
                        </p:par>
                        <p:par>
                          <p:cTn id="205" fill="hold">
                            <p:stCondLst>
                              <p:cond delay="65000"/>
                            </p:stCondLst>
                            <p:childTnLst>
                              <p:par>
                                <p:cTn id="206" presetID="1" presetClass="entr" presetSubtype="0" fill="hold" grpId="0" nodeType="afterEffect">
                                  <p:stCondLst>
                                    <p:cond delay="1000"/>
                                  </p:stCondLst>
                                  <p:childTnLst>
                                    <p:set>
                                      <p:cBhvr>
                                        <p:cTn id="207" dur="1" fill="hold">
                                          <p:stCondLst>
                                            <p:cond delay="0"/>
                                          </p:stCondLst>
                                        </p:cTn>
                                        <p:tgtEl>
                                          <p:spTgt spid="71"/>
                                        </p:tgtEl>
                                        <p:attrNameLst>
                                          <p:attrName>style.visibility</p:attrName>
                                        </p:attrNameLst>
                                      </p:cBhvr>
                                      <p:to>
                                        <p:strVal val="visible"/>
                                      </p:to>
                                    </p:set>
                                  </p:childTnLst>
                                </p:cTn>
                              </p:par>
                            </p:childTnLst>
                          </p:cTn>
                        </p:par>
                        <p:par>
                          <p:cTn id="208" fill="hold">
                            <p:stCondLst>
                              <p:cond delay="66000"/>
                            </p:stCondLst>
                            <p:childTnLst>
                              <p:par>
                                <p:cTn id="209" presetID="1" presetClass="entr" presetSubtype="0" fill="hold" grpId="0" nodeType="afterEffect">
                                  <p:stCondLst>
                                    <p:cond delay="1000"/>
                                  </p:stCondLst>
                                  <p:childTnLst>
                                    <p:set>
                                      <p:cBhvr>
                                        <p:cTn id="210" dur="1" fill="hold">
                                          <p:stCondLst>
                                            <p:cond delay="0"/>
                                          </p:stCondLst>
                                        </p:cTn>
                                        <p:tgtEl>
                                          <p:spTgt spid="72"/>
                                        </p:tgtEl>
                                        <p:attrNameLst>
                                          <p:attrName>style.visibility</p:attrName>
                                        </p:attrNameLst>
                                      </p:cBhvr>
                                      <p:to>
                                        <p:strVal val="visible"/>
                                      </p:to>
                                    </p:set>
                                  </p:childTnLst>
                                </p:cTn>
                              </p:par>
                            </p:childTnLst>
                          </p:cTn>
                        </p:par>
                        <p:par>
                          <p:cTn id="211" fill="hold">
                            <p:stCondLst>
                              <p:cond delay="67000"/>
                            </p:stCondLst>
                            <p:childTnLst>
                              <p:par>
                                <p:cTn id="212" presetID="1" presetClass="entr" presetSubtype="0" fill="hold" grpId="0" nodeType="afterEffect">
                                  <p:stCondLst>
                                    <p:cond delay="1000"/>
                                  </p:stCondLst>
                                  <p:childTnLst>
                                    <p:set>
                                      <p:cBhvr>
                                        <p:cTn id="213" dur="1" fill="hold">
                                          <p:stCondLst>
                                            <p:cond delay="0"/>
                                          </p:stCondLst>
                                        </p:cTn>
                                        <p:tgtEl>
                                          <p:spTgt spid="73"/>
                                        </p:tgtEl>
                                        <p:attrNameLst>
                                          <p:attrName>style.visibility</p:attrName>
                                        </p:attrNameLst>
                                      </p:cBhvr>
                                      <p:to>
                                        <p:strVal val="visible"/>
                                      </p:to>
                                    </p:set>
                                  </p:childTnLst>
                                </p:cTn>
                              </p:par>
                            </p:childTnLst>
                          </p:cTn>
                        </p:par>
                        <p:par>
                          <p:cTn id="214" fill="hold">
                            <p:stCondLst>
                              <p:cond delay="68000"/>
                            </p:stCondLst>
                            <p:childTnLst>
                              <p:par>
                                <p:cTn id="215" presetID="1" presetClass="entr" presetSubtype="0" fill="hold" grpId="0" nodeType="afterEffect">
                                  <p:stCondLst>
                                    <p:cond delay="1000"/>
                                  </p:stCondLst>
                                  <p:childTnLst>
                                    <p:set>
                                      <p:cBhvr>
                                        <p:cTn id="216" dur="1" fill="hold">
                                          <p:stCondLst>
                                            <p:cond delay="0"/>
                                          </p:stCondLst>
                                        </p:cTn>
                                        <p:tgtEl>
                                          <p:spTgt spid="74"/>
                                        </p:tgtEl>
                                        <p:attrNameLst>
                                          <p:attrName>style.visibility</p:attrName>
                                        </p:attrNameLst>
                                      </p:cBhvr>
                                      <p:to>
                                        <p:strVal val="visible"/>
                                      </p:to>
                                    </p:set>
                                  </p:childTnLst>
                                </p:cTn>
                              </p:par>
                            </p:childTnLst>
                          </p:cTn>
                        </p:par>
                        <p:par>
                          <p:cTn id="217" fill="hold">
                            <p:stCondLst>
                              <p:cond delay="69000"/>
                            </p:stCondLst>
                            <p:childTnLst>
                              <p:par>
                                <p:cTn id="218" presetID="1" presetClass="entr" presetSubtype="0" fill="hold" grpId="0" nodeType="afterEffect">
                                  <p:stCondLst>
                                    <p:cond delay="1000"/>
                                  </p:stCondLst>
                                  <p:childTnLst>
                                    <p:set>
                                      <p:cBhvr>
                                        <p:cTn id="219" dur="1" fill="hold">
                                          <p:stCondLst>
                                            <p:cond delay="0"/>
                                          </p:stCondLst>
                                        </p:cTn>
                                        <p:tgtEl>
                                          <p:spTgt spid="75"/>
                                        </p:tgtEl>
                                        <p:attrNameLst>
                                          <p:attrName>style.visibility</p:attrName>
                                        </p:attrNameLst>
                                      </p:cBhvr>
                                      <p:to>
                                        <p:strVal val="visible"/>
                                      </p:to>
                                    </p:set>
                                  </p:childTnLst>
                                </p:cTn>
                              </p:par>
                            </p:childTnLst>
                          </p:cTn>
                        </p:par>
                        <p:par>
                          <p:cTn id="220" fill="hold">
                            <p:stCondLst>
                              <p:cond delay="70000"/>
                            </p:stCondLst>
                            <p:childTnLst>
                              <p:par>
                                <p:cTn id="221" presetID="1" presetClass="entr" presetSubtype="0" fill="hold" grpId="0" nodeType="afterEffect">
                                  <p:stCondLst>
                                    <p:cond delay="1000"/>
                                  </p:stCondLst>
                                  <p:childTnLst>
                                    <p:set>
                                      <p:cBhvr>
                                        <p:cTn id="222" dur="1" fill="hold">
                                          <p:stCondLst>
                                            <p:cond delay="0"/>
                                          </p:stCondLst>
                                        </p:cTn>
                                        <p:tgtEl>
                                          <p:spTgt spid="76"/>
                                        </p:tgtEl>
                                        <p:attrNameLst>
                                          <p:attrName>style.visibility</p:attrName>
                                        </p:attrNameLst>
                                      </p:cBhvr>
                                      <p:to>
                                        <p:strVal val="visible"/>
                                      </p:to>
                                    </p:set>
                                  </p:childTnLst>
                                </p:cTn>
                              </p:par>
                            </p:childTnLst>
                          </p:cTn>
                        </p:par>
                        <p:par>
                          <p:cTn id="223" fill="hold">
                            <p:stCondLst>
                              <p:cond delay="71000"/>
                            </p:stCondLst>
                            <p:childTnLst>
                              <p:par>
                                <p:cTn id="224" presetID="1" presetClass="entr" presetSubtype="0" fill="hold" grpId="0" nodeType="afterEffect">
                                  <p:stCondLst>
                                    <p:cond delay="1000"/>
                                  </p:stCondLst>
                                  <p:childTnLst>
                                    <p:set>
                                      <p:cBhvr>
                                        <p:cTn id="225" dur="1" fill="hold">
                                          <p:stCondLst>
                                            <p:cond delay="0"/>
                                          </p:stCondLst>
                                        </p:cTn>
                                        <p:tgtEl>
                                          <p:spTgt spid="77"/>
                                        </p:tgtEl>
                                        <p:attrNameLst>
                                          <p:attrName>style.visibility</p:attrName>
                                        </p:attrNameLst>
                                      </p:cBhvr>
                                      <p:to>
                                        <p:strVal val="visible"/>
                                      </p:to>
                                    </p:set>
                                  </p:childTnLst>
                                </p:cTn>
                              </p:par>
                            </p:childTnLst>
                          </p:cTn>
                        </p:par>
                        <p:par>
                          <p:cTn id="226" fill="hold">
                            <p:stCondLst>
                              <p:cond delay="72000"/>
                            </p:stCondLst>
                            <p:childTnLst>
                              <p:par>
                                <p:cTn id="227" presetID="1" presetClass="entr" presetSubtype="0" fill="hold" grpId="0" nodeType="afterEffect">
                                  <p:stCondLst>
                                    <p:cond delay="1000"/>
                                  </p:stCondLst>
                                  <p:childTnLst>
                                    <p:set>
                                      <p:cBhvr>
                                        <p:cTn id="228" dur="1" fill="hold">
                                          <p:stCondLst>
                                            <p:cond delay="0"/>
                                          </p:stCondLst>
                                        </p:cTn>
                                        <p:tgtEl>
                                          <p:spTgt spid="78"/>
                                        </p:tgtEl>
                                        <p:attrNameLst>
                                          <p:attrName>style.visibility</p:attrName>
                                        </p:attrNameLst>
                                      </p:cBhvr>
                                      <p:to>
                                        <p:strVal val="visible"/>
                                      </p:to>
                                    </p:set>
                                  </p:childTnLst>
                                </p:cTn>
                              </p:par>
                            </p:childTnLst>
                          </p:cTn>
                        </p:par>
                        <p:par>
                          <p:cTn id="229" fill="hold">
                            <p:stCondLst>
                              <p:cond delay="73000"/>
                            </p:stCondLst>
                            <p:childTnLst>
                              <p:par>
                                <p:cTn id="230" presetID="1" presetClass="entr" presetSubtype="0" fill="hold" grpId="0" nodeType="afterEffect">
                                  <p:stCondLst>
                                    <p:cond delay="1000"/>
                                  </p:stCondLst>
                                  <p:childTnLst>
                                    <p:set>
                                      <p:cBhvr>
                                        <p:cTn id="231" dur="1" fill="hold">
                                          <p:stCondLst>
                                            <p:cond delay="0"/>
                                          </p:stCondLst>
                                        </p:cTn>
                                        <p:tgtEl>
                                          <p:spTgt spid="79"/>
                                        </p:tgtEl>
                                        <p:attrNameLst>
                                          <p:attrName>style.visibility</p:attrName>
                                        </p:attrNameLst>
                                      </p:cBhvr>
                                      <p:to>
                                        <p:strVal val="visible"/>
                                      </p:to>
                                    </p:set>
                                  </p:childTnLst>
                                </p:cTn>
                              </p:par>
                            </p:childTnLst>
                          </p:cTn>
                        </p:par>
                        <p:par>
                          <p:cTn id="232" fill="hold">
                            <p:stCondLst>
                              <p:cond delay="74000"/>
                            </p:stCondLst>
                            <p:childTnLst>
                              <p:par>
                                <p:cTn id="233" presetID="1" presetClass="entr" presetSubtype="0" fill="hold" grpId="0" nodeType="afterEffect">
                                  <p:stCondLst>
                                    <p:cond delay="1000"/>
                                  </p:stCondLst>
                                  <p:childTnLst>
                                    <p:set>
                                      <p:cBhvr>
                                        <p:cTn id="234" dur="1" fill="hold">
                                          <p:stCondLst>
                                            <p:cond delay="0"/>
                                          </p:stCondLst>
                                        </p:cTn>
                                        <p:tgtEl>
                                          <p:spTgt spid="80"/>
                                        </p:tgtEl>
                                        <p:attrNameLst>
                                          <p:attrName>style.visibility</p:attrName>
                                        </p:attrNameLst>
                                      </p:cBhvr>
                                      <p:to>
                                        <p:strVal val="visible"/>
                                      </p:to>
                                    </p:set>
                                  </p:childTnLst>
                                </p:cTn>
                              </p:par>
                            </p:childTnLst>
                          </p:cTn>
                        </p:par>
                        <p:par>
                          <p:cTn id="235" fill="hold">
                            <p:stCondLst>
                              <p:cond delay="75000"/>
                            </p:stCondLst>
                            <p:childTnLst>
                              <p:par>
                                <p:cTn id="236" presetID="1" presetClass="entr" presetSubtype="0" fill="hold" grpId="0" nodeType="afterEffect">
                                  <p:stCondLst>
                                    <p:cond delay="1000"/>
                                  </p:stCondLst>
                                  <p:childTnLst>
                                    <p:set>
                                      <p:cBhvr>
                                        <p:cTn id="237" dur="1" fill="hold">
                                          <p:stCondLst>
                                            <p:cond delay="0"/>
                                          </p:stCondLst>
                                        </p:cTn>
                                        <p:tgtEl>
                                          <p:spTgt spid="81"/>
                                        </p:tgtEl>
                                        <p:attrNameLst>
                                          <p:attrName>style.visibility</p:attrName>
                                        </p:attrNameLst>
                                      </p:cBhvr>
                                      <p:to>
                                        <p:strVal val="visible"/>
                                      </p:to>
                                    </p:set>
                                  </p:childTnLst>
                                </p:cTn>
                              </p:par>
                            </p:childTnLst>
                          </p:cTn>
                        </p:par>
                        <p:par>
                          <p:cTn id="238" fill="hold">
                            <p:stCondLst>
                              <p:cond delay="76000"/>
                            </p:stCondLst>
                            <p:childTnLst>
                              <p:par>
                                <p:cTn id="239" presetID="1" presetClass="entr" presetSubtype="0" fill="hold" grpId="0" nodeType="afterEffect">
                                  <p:stCondLst>
                                    <p:cond delay="1000"/>
                                  </p:stCondLst>
                                  <p:childTnLst>
                                    <p:set>
                                      <p:cBhvr>
                                        <p:cTn id="240" dur="1" fill="hold">
                                          <p:stCondLst>
                                            <p:cond delay="0"/>
                                          </p:stCondLst>
                                        </p:cTn>
                                        <p:tgtEl>
                                          <p:spTgt spid="82"/>
                                        </p:tgtEl>
                                        <p:attrNameLst>
                                          <p:attrName>style.visibility</p:attrName>
                                        </p:attrNameLst>
                                      </p:cBhvr>
                                      <p:to>
                                        <p:strVal val="visible"/>
                                      </p:to>
                                    </p:set>
                                  </p:childTnLst>
                                </p:cTn>
                              </p:par>
                            </p:childTnLst>
                          </p:cTn>
                        </p:par>
                        <p:par>
                          <p:cTn id="241" fill="hold">
                            <p:stCondLst>
                              <p:cond delay="77000"/>
                            </p:stCondLst>
                            <p:childTnLst>
                              <p:par>
                                <p:cTn id="242" presetID="1" presetClass="entr" presetSubtype="0" fill="hold" grpId="0" nodeType="afterEffect">
                                  <p:stCondLst>
                                    <p:cond delay="1000"/>
                                  </p:stCondLst>
                                  <p:childTnLst>
                                    <p:set>
                                      <p:cBhvr>
                                        <p:cTn id="243" dur="1" fill="hold">
                                          <p:stCondLst>
                                            <p:cond delay="0"/>
                                          </p:stCondLst>
                                        </p:cTn>
                                        <p:tgtEl>
                                          <p:spTgt spid="83"/>
                                        </p:tgtEl>
                                        <p:attrNameLst>
                                          <p:attrName>style.visibility</p:attrName>
                                        </p:attrNameLst>
                                      </p:cBhvr>
                                      <p:to>
                                        <p:strVal val="visible"/>
                                      </p:to>
                                    </p:set>
                                  </p:childTnLst>
                                </p:cTn>
                              </p:par>
                            </p:childTnLst>
                          </p:cTn>
                        </p:par>
                        <p:par>
                          <p:cTn id="244" fill="hold">
                            <p:stCondLst>
                              <p:cond delay="78000"/>
                            </p:stCondLst>
                            <p:childTnLst>
                              <p:par>
                                <p:cTn id="245" presetID="1" presetClass="entr" presetSubtype="0" fill="hold" grpId="0" nodeType="afterEffect">
                                  <p:stCondLst>
                                    <p:cond delay="1000"/>
                                  </p:stCondLst>
                                  <p:childTnLst>
                                    <p:set>
                                      <p:cBhvr>
                                        <p:cTn id="246" dur="1" fill="hold">
                                          <p:stCondLst>
                                            <p:cond delay="0"/>
                                          </p:stCondLst>
                                        </p:cTn>
                                        <p:tgtEl>
                                          <p:spTgt spid="84"/>
                                        </p:tgtEl>
                                        <p:attrNameLst>
                                          <p:attrName>style.visibility</p:attrName>
                                        </p:attrNameLst>
                                      </p:cBhvr>
                                      <p:to>
                                        <p:strVal val="visible"/>
                                      </p:to>
                                    </p:set>
                                  </p:childTnLst>
                                </p:cTn>
                              </p:par>
                            </p:childTnLst>
                          </p:cTn>
                        </p:par>
                        <p:par>
                          <p:cTn id="247" fill="hold">
                            <p:stCondLst>
                              <p:cond delay="79000"/>
                            </p:stCondLst>
                            <p:childTnLst>
                              <p:par>
                                <p:cTn id="248" presetID="1" presetClass="entr" presetSubtype="0" fill="hold" grpId="0" nodeType="afterEffect">
                                  <p:stCondLst>
                                    <p:cond delay="1000"/>
                                  </p:stCondLst>
                                  <p:childTnLst>
                                    <p:set>
                                      <p:cBhvr>
                                        <p:cTn id="249" dur="1" fill="hold">
                                          <p:stCondLst>
                                            <p:cond delay="0"/>
                                          </p:stCondLst>
                                        </p:cTn>
                                        <p:tgtEl>
                                          <p:spTgt spid="85"/>
                                        </p:tgtEl>
                                        <p:attrNameLst>
                                          <p:attrName>style.visibility</p:attrName>
                                        </p:attrNameLst>
                                      </p:cBhvr>
                                      <p:to>
                                        <p:strVal val="visible"/>
                                      </p:to>
                                    </p:set>
                                  </p:childTnLst>
                                </p:cTn>
                              </p:par>
                            </p:childTnLst>
                          </p:cTn>
                        </p:par>
                        <p:par>
                          <p:cTn id="250" fill="hold">
                            <p:stCondLst>
                              <p:cond delay="80000"/>
                            </p:stCondLst>
                            <p:childTnLst>
                              <p:par>
                                <p:cTn id="251" presetID="1" presetClass="entr" presetSubtype="0" fill="hold" grpId="0" nodeType="afterEffect">
                                  <p:stCondLst>
                                    <p:cond delay="1000"/>
                                  </p:stCondLst>
                                  <p:childTnLst>
                                    <p:set>
                                      <p:cBhvr>
                                        <p:cTn id="252" dur="1" fill="hold">
                                          <p:stCondLst>
                                            <p:cond delay="0"/>
                                          </p:stCondLst>
                                        </p:cTn>
                                        <p:tgtEl>
                                          <p:spTgt spid="86"/>
                                        </p:tgtEl>
                                        <p:attrNameLst>
                                          <p:attrName>style.visibility</p:attrName>
                                        </p:attrNameLst>
                                      </p:cBhvr>
                                      <p:to>
                                        <p:strVal val="visible"/>
                                      </p:to>
                                    </p:set>
                                  </p:childTnLst>
                                </p:cTn>
                              </p:par>
                            </p:childTnLst>
                          </p:cTn>
                        </p:par>
                        <p:par>
                          <p:cTn id="253" fill="hold">
                            <p:stCondLst>
                              <p:cond delay="81000"/>
                            </p:stCondLst>
                            <p:childTnLst>
                              <p:par>
                                <p:cTn id="254" presetID="1" presetClass="entr" presetSubtype="0" fill="hold" grpId="0" nodeType="afterEffect">
                                  <p:stCondLst>
                                    <p:cond delay="1000"/>
                                  </p:stCondLst>
                                  <p:childTnLst>
                                    <p:set>
                                      <p:cBhvr>
                                        <p:cTn id="255" dur="1" fill="hold">
                                          <p:stCondLst>
                                            <p:cond delay="0"/>
                                          </p:stCondLst>
                                        </p:cTn>
                                        <p:tgtEl>
                                          <p:spTgt spid="87"/>
                                        </p:tgtEl>
                                        <p:attrNameLst>
                                          <p:attrName>style.visibility</p:attrName>
                                        </p:attrNameLst>
                                      </p:cBhvr>
                                      <p:to>
                                        <p:strVal val="visible"/>
                                      </p:to>
                                    </p:set>
                                  </p:childTnLst>
                                </p:cTn>
                              </p:par>
                            </p:childTnLst>
                          </p:cTn>
                        </p:par>
                        <p:par>
                          <p:cTn id="256" fill="hold">
                            <p:stCondLst>
                              <p:cond delay="82000"/>
                            </p:stCondLst>
                            <p:childTnLst>
                              <p:par>
                                <p:cTn id="257" presetID="1" presetClass="entr" presetSubtype="0" fill="hold" grpId="0" nodeType="afterEffect">
                                  <p:stCondLst>
                                    <p:cond delay="1000"/>
                                  </p:stCondLst>
                                  <p:childTnLst>
                                    <p:set>
                                      <p:cBhvr>
                                        <p:cTn id="258" dur="1" fill="hold">
                                          <p:stCondLst>
                                            <p:cond delay="0"/>
                                          </p:stCondLst>
                                        </p:cTn>
                                        <p:tgtEl>
                                          <p:spTgt spid="88"/>
                                        </p:tgtEl>
                                        <p:attrNameLst>
                                          <p:attrName>style.visibility</p:attrName>
                                        </p:attrNameLst>
                                      </p:cBhvr>
                                      <p:to>
                                        <p:strVal val="visible"/>
                                      </p:to>
                                    </p:set>
                                  </p:childTnLst>
                                </p:cTn>
                              </p:par>
                            </p:childTnLst>
                          </p:cTn>
                        </p:par>
                        <p:par>
                          <p:cTn id="259" fill="hold">
                            <p:stCondLst>
                              <p:cond delay="83000"/>
                            </p:stCondLst>
                            <p:childTnLst>
                              <p:par>
                                <p:cTn id="260" presetID="1" presetClass="entr" presetSubtype="0" fill="hold" grpId="0" nodeType="afterEffect">
                                  <p:stCondLst>
                                    <p:cond delay="1000"/>
                                  </p:stCondLst>
                                  <p:childTnLst>
                                    <p:set>
                                      <p:cBhvr>
                                        <p:cTn id="261" dur="1" fill="hold">
                                          <p:stCondLst>
                                            <p:cond delay="0"/>
                                          </p:stCondLst>
                                        </p:cTn>
                                        <p:tgtEl>
                                          <p:spTgt spid="89"/>
                                        </p:tgtEl>
                                        <p:attrNameLst>
                                          <p:attrName>style.visibility</p:attrName>
                                        </p:attrNameLst>
                                      </p:cBhvr>
                                      <p:to>
                                        <p:strVal val="visible"/>
                                      </p:to>
                                    </p:set>
                                  </p:childTnLst>
                                </p:cTn>
                              </p:par>
                            </p:childTnLst>
                          </p:cTn>
                        </p:par>
                        <p:par>
                          <p:cTn id="262" fill="hold">
                            <p:stCondLst>
                              <p:cond delay="84000"/>
                            </p:stCondLst>
                            <p:childTnLst>
                              <p:par>
                                <p:cTn id="263" presetID="1" presetClass="entr" presetSubtype="0" fill="hold" grpId="0" nodeType="afterEffect">
                                  <p:stCondLst>
                                    <p:cond delay="1000"/>
                                  </p:stCondLst>
                                  <p:childTnLst>
                                    <p:set>
                                      <p:cBhvr>
                                        <p:cTn id="264" dur="1" fill="hold">
                                          <p:stCondLst>
                                            <p:cond delay="0"/>
                                          </p:stCondLst>
                                        </p:cTn>
                                        <p:tgtEl>
                                          <p:spTgt spid="90"/>
                                        </p:tgtEl>
                                        <p:attrNameLst>
                                          <p:attrName>style.visibility</p:attrName>
                                        </p:attrNameLst>
                                      </p:cBhvr>
                                      <p:to>
                                        <p:strVal val="visible"/>
                                      </p:to>
                                    </p:set>
                                  </p:childTnLst>
                                </p:cTn>
                              </p:par>
                            </p:childTnLst>
                          </p:cTn>
                        </p:par>
                        <p:par>
                          <p:cTn id="265" fill="hold">
                            <p:stCondLst>
                              <p:cond delay="85000"/>
                            </p:stCondLst>
                            <p:childTnLst>
                              <p:par>
                                <p:cTn id="266" presetID="1" presetClass="entr" presetSubtype="0" fill="hold" grpId="0" nodeType="afterEffect">
                                  <p:stCondLst>
                                    <p:cond delay="1000"/>
                                  </p:stCondLst>
                                  <p:childTnLst>
                                    <p:set>
                                      <p:cBhvr>
                                        <p:cTn id="267" dur="1" fill="hold">
                                          <p:stCondLst>
                                            <p:cond delay="0"/>
                                          </p:stCondLst>
                                        </p:cTn>
                                        <p:tgtEl>
                                          <p:spTgt spid="91"/>
                                        </p:tgtEl>
                                        <p:attrNameLst>
                                          <p:attrName>style.visibility</p:attrName>
                                        </p:attrNameLst>
                                      </p:cBhvr>
                                      <p:to>
                                        <p:strVal val="visible"/>
                                      </p:to>
                                    </p:set>
                                  </p:childTnLst>
                                </p:cTn>
                              </p:par>
                            </p:childTnLst>
                          </p:cTn>
                        </p:par>
                        <p:par>
                          <p:cTn id="268" fill="hold">
                            <p:stCondLst>
                              <p:cond delay="86000"/>
                            </p:stCondLst>
                            <p:childTnLst>
                              <p:par>
                                <p:cTn id="269" presetID="1" presetClass="entr" presetSubtype="0" fill="hold" grpId="0" nodeType="afterEffect">
                                  <p:stCondLst>
                                    <p:cond delay="1000"/>
                                  </p:stCondLst>
                                  <p:childTnLst>
                                    <p:set>
                                      <p:cBhvr>
                                        <p:cTn id="270" dur="1" fill="hold">
                                          <p:stCondLst>
                                            <p:cond delay="0"/>
                                          </p:stCondLst>
                                        </p:cTn>
                                        <p:tgtEl>
                                          <p:spTgt spid="92"/>
                                        </p:tgtEl>
                                        <p:attrNameLst>
                                          <p:attrName>style.visibility</p:attrName>
                                        </p:attrNameLst>
                                      </p:cBhvr>
                                      <p:to>
                                        <p:strVal val="visible"/>
                                      </p:to>
                                    </p:set>
                                  </p:childTnLst>
                                </p:cTn>
                              </p:par>
                            </p:childTnLst>
                          </p:cTn>
                        </p:par>
                        <p:par>
                          <p:cTn id="271" fill="hold">
                            <p:stCondLst>
                              <p:cond delay="87000"/>
                            </p:stCondLst>
                            <p:childTnLst>
                              <p:par>
                                <p:cTn id="272" presetID="1" presetClass="entr" presetSubtype="0" fill="hold" grpId="0" nodeType="afterEffect">
                                  <p:stCondLst>
                                    <p:cond delay="1000"/>
                                  </p:stCondLst>
                                  <p:childTnLst>
                                    <p:set>
                                      <p:cBhvr>
                                        <p:cTn id="273" dur="1" fill="hold">
                                          <p:stCondLst>
                                            <p:cond delay="0"/>
                                          </p:stCondLst>
                                        </p:cTn>
                                        <p:tgtEl>
                                          <p:spTgt spid="93"/>
                                        </p:tgtEl>
                                        <p:attrNameLst>
                                          <p:attrName>style.visibility</p:attrName>
                                        </p:attrNameLst>
                                      </p:cBhvr>
                                      <p:to>
                                        <p:strVal val="visible"/>
                                      </p:to>
                                    </p:set>
                                  </p:childTnLst>
                                </p:cTn>
                              </p:par>
                            </p:childTnLst>
                          </p:cTn>
                        </p:par>
                        <p:par>
                          <p:cTn id="274" fill="hold">
                            <p:stCondLst>
                              <p:cond delay="88000"/>
                            </p:stCondLst>
                            <p:childTnLst>
                              <p:par>
                                <p:cTn id="275" presetID="1" presetClass="entr" presetSubtype="0" fill="hold" grpId="0" nodeType="afterEffect">
                                  <p:stCondLst>
                                    <p:cond delay="1000"/>
                                  </p:stCondLst>
                                  <p:childTnLst>
                                    <p:set>
                                      <p:cBhvr>
                                        <p:cTn id="276" dur="1" fill="hold">
                                          <p:stCondLst>
                                            <p:cond delay="0"/>
                                          </p:stCondLst>
                                        </p:cTn>
                                        <p:tgtEl>
                                          <p:spTgt spid="94"/>
                                        </p:tgtEl>
                                        <p:attrNameLst>
                                          <p:attrName>style.visibility</p:attrName>
                                        </p:attrNameLst>
                                      </p:cBhvr>
                                      <p:to>
                                        <p:strVal val="visible"/>
                                      </p:to>
                                    </p:set>
                                  </p:childTnLst>
                                </p:cTn>
                              </p:par>
                            </p:childTnLst>
                          </p:cTn>
                        </p:par>
                        <p:par>
                          <p:cTn id="277" fill="hold">
                            <p:stCondLst>
                              <p:cond delay="89000"/>
                            </p:stCondLst>
                            <p:childTnLst>
                              <p:par>
                                <p:cTn id="278" presetID="1" presetClass="entr" presetSubtype="0" fill="hold" grpId="0" nodeType="afterEffect">
                                  <p:stCondLst>
                                    <p:cond delay="1000"/>
                                  </p:stCondLst>
                                  <p:childTnLst>
                                    <p:set>
                                      <p:cBhvr>
                                        <p:cTn id="279" dur="1" fill="hold">
                                          <p:stCondLst>
                                            <p:cond delay="0"/>
                                          </p:stCondLst>
                                        </p:cTn>
                                        <p:tgtEl>
                                          <p:spTgt spid="95"/>
                                        </p:tgtEl>
                                        <p:attrNameLst>
                                          <p:attrName>style.visibility</p:attrName>
                                        </p:attrNameLst>
                                      </p:cBhvr>
                                      <p:to>
                                        <p:strVal val="visible"/>
                                      </p:to>
                                    </p:set>
                                  </p:childTnLst>
                                </p:cTn>
                              </p:par>
                            </p:childTnLst>
                          </p:cTn>
                        </p:par>
                        <p:par>
                          <p:cTn id="280" fill="hold">
                            <p:stCondLst>
                              <p:cond delay="90000"/>
                            </p:stCondLst>
                            <p:childTnLst>
                              <p:par>
                                <p:cTn id="281" presetID="1" presetClass="entr" presetSubtype="0" fill="hold" grpId="0" nodeType="afterEffect">
                                  <p:stCondLst>
                                    <p:cond delay="1000"/>
                                  </p:stCondLst>
                                  <p:childTnLst>
                                    <p:set>
                                      <p:cBhvr>
                                        <p:cTn id="282" dur="1" fill="hold">
                                          <p:stCondLst>
                                            <p:cond delay="0"/>
                                          </p:stCondLst>
                                        </p:cTn>
                                        <p:tgtEl>
                                          <p:spTgt spid="96"/>
                                        </p:tgtEl>
                                        <p:attrNameLst>
                                          <p:attrName>style.visibility</p:attrName>
                                        </p:attrNameLst>
                                      </p:cBhvr>
                                      <p:to>
                                        <p:strVal val="visible"/>
                                      </p:to>
                                    </p:set>
                                  </p:childTnLst>
                                </p:cTn>
                              </p:par>
                            </p:childTnLst>
                          </p:cTn>
                        </p:par>
                        <p:par>
                          <p:cTn id="283" fill="hold">
                            <p:stCondLst>
                              <p:cond delay="91000"/>
                            </p:stCondLst>
                            <p:childTnLst>
                              <p:par>
                                <p:cTn id="284" presetID="1" presetClass="entr" presetSubtype="0" fill="hold" grpId="0" nodeType="afterEffect">
                                  <p:stCondLst>
                                    <p:cond delay="1000"/>
                                  </p:stCondLst>
                                  <p:childTnLst>
                                    <p:set>
                                      <p:cBhvr>
                                        <p:cTn id="285" dur="1" fill="hold">
                                          <p:stCondLst>
                                            <p:cond delay="0"/>
                                          </p:stCondLst>
                                        </p:cTn>
                                        <p:tgtEl>
                                          <p:spTgt spid="97"/>
                                        </p:tgtEl>
                                        <p:attrNameLst>
                                          <p:attrName>style.visibility</p:attrName>
                                        </p:attrNameLst>
                                      </p:cBhvr>
                                      <p:to>
                                        <p:strVal val="visible"/>
                                      </p:to>
                                    </p:set>
                                  </p:childTnLst>
                                </p:cTn>
                              </p:par>
                            </p:childTnLst>
                          </p:cTn>
                        </p:par>
                        <p:par>
                          <p:cTn id="286" fill="hold">
                            <p:stCondLst>
                              <p:cond delay="92000"/>
                            </p:stCondLst>
                            <p:childTnLst>
                              <p:par>
                                <p:cTn id="287" presetID="1" presetClass="entr" presetSubtype="0" fill="hold" grpId="0" nodeType="afterEffect">
                                  <p:stCondLst>
                                    <p:cond delay="1000"/>
                                  </p:stCondLst>
                                  <p:childTnLst>
                                    <p:set>
                                      <p:cBhvr>
                                        <p:cTn id="288" dur="1" fill="hold">
                                          <p:stCondLst>
                                            <p:cond delay="0"/>
                                          </p:stCondLst>
                                        </p:cTn>
                                        <p:tgtEl>
                                          <p:spTgt spid="98"/>
                                        </p:tgtEl>
                                        <p:attrNameLst>
                                          <p:attrName>style.visibility</p:attrName>
                                        </p:attrNameLst>
                                      </p:cBhvr>
                                      <p:to>
                                        <p:strVal val="visible"/>
                                      </p:to>
                                    </p:set>
                                  </p:childTnLst>
                                </p:cTn>
                              </p:par>
                            </p:childTnLst>
                          </p:cTn>
                        </p:par>
                        <p:par>
                          <p:cTn id="289" fill="hold">
                            <p:stCondLst>
                              <p:cond delay="93000"/>
                            </p:stCondLst>
                            <p:childTnLst>
                              <p:par>
                                <p:cTn id="290" presetID="1" presetClass="entr" presetSubtype="0" fill="hold" grpId="0" nodeType="afterEffect">
                                  <p:stCondLst>
                                    <p:cond delay="1000"/>
                                  </p:stCondLst>
                                  <p:childTnLst>
                                    <p:set>
                                      <p:cBhvr>
                                        <p:cTn id="291" dur="1" fill="hold">
                                          <p:stCondLst>
                                            <p:cond delay="0"/>
                                          </p:stCondLst>
                                        </p:cTn>
                                        <p:tgtEl>
                                          <p:spTgt spid="99"/>
                                        </p:tgtEl>
                                        <p:attrNameLst>
                                          <p:attrName>style.visibility</p:attrName>
                                        </p:attrNameLst>
                                      </p:cBhvr>
                                      <p:to>
                                        <p:strVal val="visible"/>
                                      </p:to>
                                    </p:set>
                                  </p:childTnLst>
                                </p:cTn>
                              </p:par>
                            </p:childTnLst>
                          </p:cTn>
                        </p:par>
                        <p:par>
                          <p:cTn id="292" fill="hold">
                            <p:stCondLst>
                              <p:cond delay="94000"/>
                            </p:stCondLst>
                            <p:childTnLst>
                              <p:par>
                                <p:cTn id="293" presetID="1" presetClass="entr" presetSubtype="0" fill="hold" grpId="0" nodeType="afterEffect">
                                  <p:stCondLst>
                                    <p:cond delay="1000"/>
                                  </p:stCondLst>
                                  <p:childTnLst>
                                    <p:set>
                                      <p:cBhvr>
                                        <p:cTn id="294" dur="1" fill="hold">
                                          <p:stCondLst>
                                            <p:cond delay="0"/>
                                          </p:stCondLst>
                                        </p:cTn>
                                        <p:tgtEl>
                                          <p:spTgt spid="100"/>
                                        </p:tgtEl>
                                        <p:attrNameLst>
                                          <p:attrName>style.visibility</p:attrName>
                                        </p:attrNameLst>
                                      </p:cBhvr>
                                      <p:to>
                                        <p:strVal val="visible"/>
                                      </p:to>
                                    </p:set>
                                  </p:childTnLst>
                                </p:cTn>
                              </p:par>
                            </p:childTnLst>
                          </p:cTn>
                        </p:par>
                        <p:par>
                          <p:cTn id="295" fill="hold">
                            <p:stCondLst>
                              <p:cond delay="95000"/>
                            </p:stCondLst>
                            <p:childTnLst>
                              <p:par>
                                <p:cTn id="296" presetID="1" presetClass="entr" presetSubtype="0" fill="hold" grpId="0" nodeType="afterEffect">
                                  <p:stCondLst>
                                    <p:cond delay="1000"/>
                                  </p:stCondLst>
                                  <p:childTnLst>
                                    <p:set>
                                      <p:cBhvr>
                                        <p:cTn id="297" dur="1" fill="hold">
                                          <p:stCondLst>
                                            <p:cond delay="0"/>
                                          </p:stCondLst>
                                        </p:cTn>
                                        <p:tgtEl>
                                          <p:spTgt spid="101"/>
                                        </p:tgtEl>
                                        <p:attrNameLst>
                                          <p:attrName>style.visibility</p:attrName>
                                        </p:attrNameLst>
                                      </p:cBhvr>
                                      <p:to>
                                        <p:strVal val="visible"/>
                                      </p:to>
                                    </p:set>
                                  </p:childTnLst>
                                </p:cTn>
                              </p:par>
                            </p:childTnLst>
                          </p:cTn>
                        </p:par>
                        <p:par>
                          <p:cTn id="298" fill="hold">
                            <p:stCondLst>
                              <p:cond delay="96000"/>
                            </p:stCondLst>
                            <p:childTnLst>
                              <p:par>
                                <p:cTn id="299" presetID="1" presetClass="entr" presetSubtype="0" fill="hold" grpId="0" nodeType="afterEffect">
                                  <p:stCondLst>
                                    <p:cond delay="1000"/>
                                  </p:stCondLst>
                                  <p:childTnLst>
                                    <p:set>
                                      <p:cBhvr>
                                        <p:cTn id="300" dur="1" fill="hold">
                                          <p:stCondLst>
                                            <p:cond delay="0"/>
                                          </p:stCondLst>
                                        </p:cTn>
                                        <p:tgtEl>
                                          <p:spTgt spid="102"/>
                                        </p:tgtEl>
                                        <p:attrNameLst>
                                          <p:attrName>style.visibility</p:attrName>
                                        </p:attrNameLst>
                                      </p:cBhvr>
                                      <p:to>
                                        <p:strVal val="visible"/>
                                      </p:to>
                                    </p:set>
                                  </p:childTnLst>
                                </p:cTn>
                              </p:par>
                            </p:childTnLst>
                          </p:cTn>
                        </p:par>
                        <p:par>
                          <p:cTn id="301" fill="hold">
                            <p:stCondLst>
                              <p:cond delay="97000"/>
                            </p:stCondLst>
                            <p:childTnLst>
                              <p:par>
                                <p:cTn id="302" presetID="1" presetClass="entr" presetSubtype="0" fill="hold" grpId="0" nodeType="afterEffect">
                                  <p:stCondLst>
                                    <p:cond delay="1000"/>
                                  </p:stCondLst>
                                  <p:childTnLst>
                                    <p:set>
                                      <p:cBhvr>
                                        <p:cTn id="303" dur="1" fill="hold">
                                          <p:stCondLst>
                                            <p:cond delay="0"/>
                                          </p:stCondLst>
                                        </p:cTn>
                                        <p:tgtEl>
                                          <p:spTgt spid="103"/>
                                        </p:tgtEl>
                                        <p:attrNameLst>
                                          <p:attrName>style.visibility</p:attrName>
                                        </p:attrNameLst>
                                      </p:cBhvr>
                                      <p:to>
                                        <p:strVal val="visible"/>
                                      </p:to>
                                    </p:set>
                                  </p:childTnLst>
                                </p:cTn>
                              </p:par>
                            </p:childTnLst>
                          </p:cTn>
                        </p:par>
                        <p:par>
                          <p:cTn id="304" fill="hold">
                            <p:stCondLst>
                              <p:cond delay="98000"/>
                            </p:stCondLst>
                            <p:childTnLst>
                              <p:par>
                                <p:cTn id="305" presetID="1" presetClass="entr" presetSubtype="0" fill="hold" grpId="0" nodeType="afterEffect">
                                  <p:stCondLst>
                                    <p:cond delay="1000"/>
                                  </p:stCondLst>
                                  <p:childTnLst>
                                    <p:set>
                                      <p:cBhvr>
                                        <p:cTn id="306" dur="1" fill="hold">
                                          <p:stCondLst>
                                            <p:cond delay="0"/>
                                          </p:stCondLst>
                                        </p:cTn>
                                        <p:tgtEl>
                                          <p:spTgt spid="104"/>
                                        </p:tgtEl>
                                        <p:attrNameLst>
                                          <p:attrName>style.visibility</p:attrName>
                                        </p:attrNameLst>
                                      </p:cBhvr>
                                      <p:to>
                                        <p:strVal val="visible"/>
                                      </p:to>
                                    </p:set>
                                  </p:childTnLst>
                                </p:cTn>
                              </p:par>
                            </p:childTnLst>
                          </p:cTn>
                        </p:par>
                        <p:par>
                          <p:cTn id="307" fill="hold">
                            <p:stCondLst>
                              <p:cond delay="99000"/>
                            </p:stCondLst>
                            <p:childTnLst>
                              <p:par>
                                <p:cTn id="308" presetID="1" presetClass="entr" presetSubtype="0" fill="hold" grpId="0" nodeType="afterEffect">
                                  <p:stCondLst>
                                    <p:cond delay="1000"/>
                                  </p:stCondLst>
                                  <p:childTnLst>
                                    <p:set>
                                      <p:cBhvr>
                                        <p:cTn id="309" dur="1" fill="hold">
                                          <p:stCondLst>
                                            <p:cond delay="0"/>
                                          </p:stCondLst>
                                        </p:cTn>
                                        <p:tgtEl>
                                          <p:spTgt spid="105"/>
                                        </p:tgtEl>
                                        <p:attrNameLst>
                                          <p:attrName>style.visibility</p:attrName>
                                        </p:attrNameLst>
                                      </p:cBhvr>
                                      <p:to>
                                        <p:strVal val="visible"/>
                                      </p:to>
                                    </p:set>
                                  </p:childTnLst>
                                </p:cTn>
                              </p:par>
                            </p:childTnLst>
                          </p:cTn>
                        </p:par>
                        <p:par>
                          <p:cTn id="310" fill="hold">
                            <p:stCondLst>
                              <p:cond delay="100000"/>
                            </p:stCondLst>
                            <p:childTnLst>
                              <p:par>
                                <p:cTn id="311" presetID="1" presetClass="entr" presetSubtype="0" fill="hold" grpId="0" nodeType="afterEffect">
                                  <p:stCondLst>
                                    <p:cond delay="1000"/>
                                  </p:stCondLst>
                                  <p:childTnLst>
                                    <p:set>
                                      <p:cBhvr>
                                        <p:cTn id="312" dur="1" fill="hold">
                                          <p:stCondLst>
                                            <p:cond delay="0"/>
                                          </p:stCondLst>
                                        </p:cTn>
                                        <p:tgtEl>
                                          <p:spTgt spid="106"/>
                                        </p:tgtEl>
                                        <p:attrNameLst>
                                          <p:attrName>style.visibility</p:attrName>
                                        </p:attrNameLst>
                                      </p:cBhvr>
                                      <p:to>
                                        <p:strVal val="visible"/>
                                      </p:to>
                                    </p:set>
                                  </p:childTnLst>
                                </p:cTn>
                              </p:par>
                            </p:childTnLst>
                          </p:cTn>
                        </p:par>
                        <p:par>
                          <p:cTn id="313" fill="hold">
                            <p:stCondLst>
                              <p:cond delay="101000"/>
                            </p:stCondLst>
                            <p:childTnLst>
                              <p:par>
                                <p:cTn id="314" presetID="1" presetClass="entr" presetSubtype="0" fill="hold" grpId="0" nodeType="afterEffect">
                                  <p:stCondLst>
                                    <p:cond delay="1000"/>
                                  </p:stCondLst>
                                  <p:childTnLst>
                                    <p:set>
                                      <p:cBhvr>
                                        <p:cTn id="315" dur="1" fill="hold">
                                          <p:stCondLst>
                                            <p:cond delay="0"/>
                                          </p:stCondLst>
                                        </p:cTn>
                                        <p:tgtEl>
                                          <p:spTgt spid="107"/>
                                        </p:tgtEl>
                                        <p:attrNameLst>
                                          <p:attrName>style.visibility</p:attrName>
                                        </p:attrNameLst>
                                      </p:cBhvr>
                                      <p:to>
                                        <p:strVal val="visible"/>
                                      </p:to>
                                    </p:set>
                                  </p:childTnLst>
                                </p:cTn>
                              </p:par>
                            </p:childTnLst>
                          </p:cTn>
                        </p:par>
                        <p:par>
                          <p:cTn id="316" fill="hold">
                            <p:stCondLst>
                              <p:cond delay="102000"/>
                            </p:stCondLst>
                            <p:childTnLst>
                              <p:par>
                                <p:cTn id="317" presetID="1" presetClass="entr" presetSubtype="0" fill="hold" grpId="0" nodeType="afterEffect">
                                  <p:stCondLst>
                                    <p:cond delay="1000"/>
                                  </p:stCondLst>
                                  <p:childTnLst>
                                    <p:set>
                                      <p:cBhvr>
                                        <p:cTn id="318" dur="1" fill="hold">
                                          <p:stCondLst>
                                            <p:cond delay="0"/>
                                          </p:stCondLst>
                                        </p:cTn>
                                        <p:tgtEl>
                                          <p:spTgt spid="108"/>
                                        </p:tgtEl>
                                        <p:attrNameLst>
                                          <p:attrName>style.visibility</p:attrName>
                                        </p:attrNameLst>
                                      </p:cBhvr>
                                      <p:to>
                                        <p:strVal val="visible"/>
                                      </p:to>
                                    </p:set>
                                  </p:childTnLst>
                                </p:cTn>
                              </p:par>
                            </p:childTnLst>
                          </p:cTn>
                        </p:par>
                        <p:par>
                          <p:cTn id="319" fill="hold">
                            <p:stCondLst>
                              <p:cond delay="103000"/>
                            </p:stCondLst>
                            <p:childTnLst>
                              <p:par>
                                <p:cTn id="320" presetID="1" presetClass="entr" presetSubtype="0" fill="hold" grpId="0" nodeType="afterEffect">
                                  <p:stCondLst>
                                    <p:cond delay="1000"/>
                                  </p:stCondLst>
                                  <p:childTnLst>
                                    <p:set>
                                      <p:cBhvr>
                                        <p:cTn id="321" dur="1" fill="hold">
                                          <p:stCondLst>
                                            <p:cond delay="0"/>
                                          </p:stCondLst>
                                        </p:cTn>
                                        <p:tgtEl>
                                          <p:spTgt spid="109"/>
                                        </p:tgtEl>
                                        <p:attrNameLst>
                                          <p:attrName>style.visibility</p:attrName>
                                        </p:attrNameLst>
                                      </p:cBhvr>
                                      <p:to>
                                        <p:strVal val="visible"/>
                                      </p:to>
                                    </p:set>
                                  </p:childTnLst>
                                </p:cTn>
                              </p:par>
                            </p:childTnLst>
                          </p:cTn>
                        </p:par>
                        <p:par>
                          <p:cTn id="322" fill="hold">
                            <p:stCondLst>
                              <p:cond delay="104000"/>
                            </p:stCondLst>
                            <p:childTnLst>
                              <p:par>
                                <p:cTn id="323" presetID="1" presetClass="entr" presetSubtype="0" fill="hold" grpId="0" nodeType="afterEffect">
                                  <p:stCondLst>
                                    <p:cond delay="1000"/>
                                  </p:stCondLst>
                                  <p:childTnLst>
                                    <p:set>
                                      <p:cBhvr>
                                        <p:cTn id="324" dur="1" fill="hold">
                                          <p:stCondLst>
                                            <p:cond delay="0"/>
                                          </p:stCondLst>
                                        </p:cTn>
                                        <p:tgtEl>
                                          <p:spTgt spid="110"/>
                                        </p:tgtEl>
                                        <p:attrNameLst>
                                          <p:attrName>style.visibility</p:attrName>
                                        </p:attrNameLst>
                                      </p:cBhvr>
                                      <p:to>
                                        <p:strVal val="visible"/>
                                      </p:to>
                                    </p:set>
                                  </p:childTnLst>
                                </p:cTn>
                              </p:par>
                            </p:childTnLst>
                          </p:cTn>
                        </p:par>
                        <p:par>
                          <p:cTn id="325" fill="hold">
                            <p:stCondLst>
                              <p:cond delay="105000"/>
                            </p:stCondLst>
                            <p:childTnLst>
                              <p:par>
                                <p:cTn id="326" presetID="1" presetClass="entr" presetSubtype="0" fill="hold" grpId="0" nodeType="afterEffect">
                                  <p:stCondLst>
                                    <p:cond delay="1000"/>
                                  </p:stCondLst>
                                  <p:childTnLst>
                                    <p:set>
                                      <p:cBhvr>
                                        <p:cTn id="327" dur="1" fill="hold">
                                          <p:stCondLst>
                                            <p:cond delay="0"/>
                                          </p:stCondLst>
                                        </p:cTn>
                                        <p:tgtEl>
                                          <p:spTgt spid="111"/>
                                        </p:tgtEl>
                                        <p:attrNameLst>
                                          <p:attrName>style.visibility</p:attrName>
                                        </p:attrNameLst>
                                      </p:cBhvr>
                                      <p:to>
                                        <p:strVal val="visible"/>
                                      </p:to>
                                    </p:set>
                                  </p:childTnLst>
                                </p:cTn>
                              </p:par>
                            </p:childTnLst>
                          </p:cTn>
                        </p:par>
                        <p:par>
                          <p:cTn id="328" fill="hold">
                            <p:stCondLst>
                              <p:cond delay="106000"/>
                            </p:stCondLst>
                            <p:childTnLst>
                              <p:par>
                                <p:cTn id="329" presetID="1" presetClass="entr" presetSubtype="0" fill="hold" grpId="0" nodeType="afterEffect">
                                  <p:stCondLst>
                                    <p:cond delay="1000"/>
                                  </p:stCondLst>
                                  <p:childTnLst>
                                    <p:set>
                                      <p:cBhvr>
                                        <p:cTn id="330" dur="1" fill="hold">
                                          <p:stCondLst>
                                            <p:cond delay="0"/>
                                          </p:stCondLst>
                                        </p:cTn>
                                        <p:tgtEl>
                                          <p:spTgt spid="112"/>
                                        </p:tgtEl>
                                        <p:attrNameLst>
                                          <p:attrName>style.visibility</p:attrName>
                                        </p:attrNameLst>
                                      </p:cBhvr>
                                      <p:to>
                                        <p:strVal val="visible"/>
                                      </p:to>
                                    </p:set>
                                  </p:childTnLst>
                                </p:cTn>
                              </p:par>
                            </p:childTnLst>
                          </p:cTn>
                        </p:par>
                        <p:par>
                          <p:cTn id="331" fill="hold">
                            <p:stCondLst>
                              <p:cond delay="107000"/>
                            </p:stCondLst>
                            <p:childTnLst>
                              <p:par>
                                <p:cTn id="332" presetID="1" presetClass="entr" presetSubtype="0" fill="hold" grpId="0" nodeType="afterEffect">
                                  <p:stCondLst>
                                    <p:cond delay="1000"/>
                                  </p:stCondLst>
                                  <p:childTnLst>
                                    <p:set>
                                      <p:cBhvr>
                                        <p:cTn id="333" dur="1" fill="hold">
                                          <p:stCondLst>
                                            <p:cond delay="0"/>
                                          </p:stCondLst>
                                        </p:cTn>
                                        <p:tgtEl>
                                          <p:spTgt spid="113"/>
                                        </p:tgtEl>
                                        <p:attrNameLst>
                                          <p:attrName>style.visibility</p:attrName>
                                        </p:attrNameLst>
                                      </p:cBhvr>
                                      <p:to>
                                        <p:strVal val="visible"/>
                                      </p:to>
                                    </p:set>
                                  </p:childTnLst>
                                </p:cTn>
                              </p:par>
                            </p:childTnLst>
                          </p:cTn>
                        </p:par>
                        <p:par>
                          <p:cTn id="334" fill="hold">
                            <p:stCondLst>
                              <p:cond delay="108000"/>
                            </p:stCondLst>
                            <p:childTnLst>
                              <p:par>
                                <p:cTn id="335" presetID="1" presetClass="entr" presetSubtype="0" fill="hold" grpId="0" nodeType="afterEffect">
                                  <p:stCondLst>
                                    <p:cond delay="1000"/>
                                  </p:stCondLst>
                                  <p:childTnLst>
                                    <p:set>
                                      <p:cBhvr>
                                        <p:cTn id="336" dur="1" fill="hold">
                                          <p:stCondLst>
                                            <p:cond delay="0"/>
                                          </p:stCondLst>
                                        </p:cTn>
                                        <p:tgtEl>
                                          <p:spTgt spid="114"/>
                                        </p:tgtEl>
                                        <p:attrNameLst>
                                          <p:attrName>style.visibility</p:attrName>
                                        </p:attrNameLst>
                                      </p:cBhvr>
                                      <p:to>
                                        <p:strVal val="visible"/>
                                      </p:to>
                                    </p:set>
                                  </p:childTnLst>
                                </p:cTn>
                              </p:par>
                            </p:childTnLst>
                          </p:cTn>
                        </p:par>
                        <p:par>
                          <p:cTn id="337" fill="hold">
                            <p:stCondLst>
                              <p:cond delay="109000"/>
                            </p:stCondLst>
                            <p:childTnLst>
                              <p:par>
                                <p:cTn id="338" presetID="1" presetClass="entr" presetSubtype="0" fill="hold" grpId="0" nodeType="afterEffect">
                                  <p:stCondLst>
                                    <p:cond delay="1000"/>
                                  </p:stCondLst>
                                  <p:childTnLst>
                                    <p:set>
                                      <p:cBhvr>
                                        <p:cTn id="339" dur="1" fill="hold">
                                          <p:stCondLst>
                                            <p:cond delay="0"/>
                                          </p:stCondLst>
                                        </p:cTn>
                                        <p:tgtEl>
                                          <p:spTgt spid="115"/>
                                        </p:tgtEl>
                                        <p:attrNameLst>
                                          <p:attrName>style.visibility</p:attrName>
                                        </p:attrNameLst>
                                      </p:cBhvr>
                                      <p:to>
                                        <p:strVal val="visible"/>
                                      </p:to>
                                    </p:set>
                                  </p:childTnLst>
                                </p:cTn>
                              </p:par>
                            </p:childTnLst>
                          </p:cTn>
                        </p:par>
                        <p:par>
                          <p:cTn id="340" fill="hold">
                            <p:stCondLst>
                              <p:cond delay="110000"/>
                            </p:stCondLst>
                            <p:childTnLst>
                              <p:par>
                                <p:cTn id="341" presetID="1" presetClass="entr" presetSubtype="0" fill="hold" grpId="0" nodeType="afterEffect">
                                  <p:stCondLst>
                                    <p:cond delay="1000"/>
                                  </p:stCondLst>
                                  <p:childTnLst>
                                    <p:set>
                                      <p:cBhvr>
                                        <p:cTn id="342" dur="1" fill="hold">
                                          <p:stCondLst>
                                            <p:cond delay="0"/>
                                          </p:stCondLst>
                                        </p:cTn>
                                        <p:tgtEl>
                                          <p:spTgt spid="116"/>
                                        </p:tgtEl>
                                        <p:attrNameLst>
                                          <p:attrName>style.visibility</p:attrName>
                                        </p:attrNameLst>
                                      </p:cBhvr>
                                      <p:to>
                                        <p:strVal val="visible"/>
                                      </p:to>
                                    </p:set>
                                  </p:childTnLst>
                                </p:cTn>
                              </p:par>
                            </p:childTnLst>
                          </p:cTn>
                        </p:par>
                        <p:par>
                          <p:cTn id="343" fill="hold">
                            <p:stCondLst>
                              <p:cond delay="111000"/>
                            </p:stCondLst>
                            <p:childTnLst>
                              <p:par>
                                <p:cTn id="344" presetID="1" presetClass="entr" presetSubtype="0" fill="hold" grpId="0" nodeType="afterEffect">
                                  <p:stCondLst>
                                    <p:cond delay="1000"/>
                                  </p:stCondLst>
                                  <p:childTnLst>
                                    <p:set>
                                      <p:cBhvr>
                                        <p:cTn id="345" dur="1" fill="hold">
                                          <p:stCondLst>
                                            <p:cond delay="0"/>
                                          </p:stCondLst>
                                        </p:cTn>
                                        <p:tgtEl>
                                          <p:spTgt spid="117"/>
                                        </p:tgtEl>
                                        <p:attrNameLst>
                                          <p:attrName>style.visibility</p:attrName>
                                        </p:attrNameLst>
                                      </p:cBhvr>
                                      <p:to>
                                        <p:strVal val="visible"/>
                                      </p:to>
                                    </p:set>
                                  </p:childTnLst>
                                </p:cTn>
                              </p:par>
                            </p:childTnLst>
                          </p:cTn>
                        </p:par>
                        <p:par>
                          <p:cTn id="346" fill="hold">
                            <p:stCondLst>
                              <p:cond delay="112000"/>
                            </p:stCondLst>
                            <p:childTnLst>
                              <p:par>
                                <p:cTn id="347" presetID="1" presetClass="entr" presetSubtype="0" fill="hold" grpId="0" nodeType="afterEffect">
                                  <p:stCondLst>
                                    <p:cond delay="1000"/>
                                  </p:stCondLst>
                                  <p:childTnLst>
                                    <p:set>
                                      <p:cBhvr>
                                        <p:cTn id="348" dur="1" fill="hold">
                                          <p:stCondLst>
                                            <p:cond delay="0"/>
                                          </p:stCondLst>
                                        </p:cTn>
                                        <p:tgtEl>
                                          <p:spTgt spid="118"/>
                                        </p:tgtEl>
                                        <p:attrNameLst>
                                          <p:attrName>style.visibility</p:attrName>
                                        </p:attrNameLst>
                                      </p:cBhvr>
                                      <p:to>
                                        <p:strVal val="visible"/>
                                      </p:to>
                                    </p:set>
                                  </p:childTnLst>
                                </p:cTn>
                              </p:par>
                            </p:childTnLst>
                          </p:cTn>
                        </p:par>
                        <p:par>
                          <p:cTn id="349" fill="hold">
                            <p:stCondLst>
                              <p:cond delay="113000"/>
                            </p:stCondLst>
                            <p:childTnLst>
                              <p:par>
                                <p:cTn id="350" presetID="1" presetClass="entr" presetSubtype="0" fill="hold" grpId="0" nodeType="afterEffect">
                                  <p:stCondLst>
                                    <p:cond delay="1000"/>
                                  </p:stCondLst>
                                  <p:childTnLst>
                                    <p:set>
                                      <p:cBhvr>
                                        <p:cTn id="351" dur="1" fill="hold">
                                          <p:stCondLst>
                                            <p:cond delay="0"/>
                                          </p:stCondLst>
                                        </p:cTn>
                                        <p:tgtEl>
                                          <p:spTgt spid="119"/>
                                        </p:tgtEl>
                                        <p:attrNameLst>
                                          <p:attrName>style.visibility</p:attrName>
                                        </p:attrNameLst>
                                      </p:cBhvr>
                                      <p:to>
                                        <p:strVal val="visible"/>
                                      </p:to>
                                    </p:set>
                                  </p:childTnLst>
                                </p:cTn>
                              </p:par>
                            </p:childTnLst>
                          </p:cTn>
                        </p:par>
                        <p:par>
                          <p:cTn id="352" fill="hold">
                            <p:stCondLst>
                              <p:cond delay="114000"/>
                            </p:stCondLst>
                            <p:childTnLst>
                              <p:par>
                                <p:cTn id="353" presetID="1" presetClass="entr" presetSubtype="0" fill="hold" grpId="0" nodeType="afterEffect">
                                  <p:stCondLst>
                                    <p:cond delay="1000"/>
                                  </p:stCondLst>
                                  <p:childTnLst>
                                    <p:set>
                                      <p:cBhvr>
                                        <p:cTn id="354" dur="1" fill="hold">
                                          <p:stCondLst>
                                            <p:cond delay="0"/>
                                          </p:stCondLst>
                                        </p:cTn>
                                        <p:tgtEl>
                                          <p:spTgt spid="120"/>
                                        </p:tgtEl>
                                        <p:attrNameLst>
                                          <p:attrName>style.visibility</p:attrName>
                                        </p:attrNameLst>
                                      </p:cBhvr>
                                      <p:to>
                                        <p:strVal val="visible"/>
                                      </p:to>
                                    </p:set>
                                  </p:childTnLst>
                                </p:cTn>
                              </p:par>
                            </p:childTnLst>
                          </p:cTn>
                        </p:par>
                        <p:par>
                          <p:cTn id="355" fill="hold">
                            <p:stCondLst>
                              <p:cond delay="115000"/>
                            </p:stCondLst>
                            <p:childTnLst>
                              <p:par>
                                <p:cTn id="356" presetID="1" presetClass="entr" presetSubtype="0" fill="hold" grpId="0" nodeType="afterEffect">
                                  <p:stCondLst>
                                    <p:cond delay="1000"/>
                                  </p:stCondLst>
                                  <p:childTnLst>
                                    <p:set>
                                      <p:cBhvr>
                                        <p:cTn id="357" dur="1" fill="hold">
                                          <p:stCondLst>
                                            <p:cond delay="0"/>
                                          </p:stCondLst>
                                        </p:cTn>
                                        <p:tgtEl>
                                          <p:spTgt spid="121"/>
                                        </p:tgtEl>
                                        <p:attrNameLst>
                                          <p:attrName>style.visibility</p:attrName>
                                        </p:attrNameLst>
                                      </p:cBhvr>
                                      <p:to>
                                        <p:strVal val="visible"/>
                                      </p:to>
                                    </p:set>
                                  </p:childTnLst>
                                </p:cTn>
                              </p:par>
                            </p:childTnLst>
                          </p:cTn>
                        </p:par>
                        <p:par>
                          <p:cTn id="358" fill="hold">
                            <p:stCondLst>
                              <p:cond delay="116000"/>
                            </p:stCondLst>
                            <p:childTnLst>
                              <p:par>
                                <p:cTn id="359" presetID="1" presetClass="entr" presetSubtype="0" fill="hold" grpId="0" nodeType="afterEffect">
                                  <p:stCondLst>
                                    <p:cond delay="1000"/>
                                  </p:stCondLst>
                                  <p:childTnLst>
                                    <p:set>
                                      <p:cBhvr>
                                        <p:cTn id="360" dur="1" fill="hold">
                                          <p:stCondLst>
                                            <p:cond delay="0"/>
                                          </p:stCondLst>
                                        </p:cTn>
                                        <p:tgtEl>
                                          <p:spTgt spid="122"/>
                                        </p:tgtEl>
                                        <p:attrNameLst>
                                          <p:attrName>style.visibility</p:attrName>
                                        </p:attrNameLst>
                                      </p:cBhvr>
                                      <p:to>
                                        <p:strVal val="visible"/>
                                      </p:to>
                                    </p:set>
                                  </p:childTnLst>
                                </p:cTn>
                              </p:par>
                            </p:childTnLst>
                          </p:cTn>
                        </p:par>
                        <p:par>
                          <p:cTn id="361" fill="hold">
                            <p:stCondLst>
                              <p:cond delay="117000"/>
                            </p:stCondLst>
                            <p:childTnLst>
                              <p:par>
                                <p:cTn id="362" presetID="1" presetClass="entr" presetSubtype="0" fill="hold" grpId="0" nodeType="afterEffect">
                                  <p:stCondLst>
                                    <p:cond delay="1000"/>
                                  </p:stCondLst>
                                  <p:childTnLst>
                                    <p:set>
                                      <p:cBhvr>
                                        <p:cTn id="363" dur="1" fill="hold">
                                          <p:stCondLst>
                                            <p:cond delay="0"/>
                                          </p:stCondLst>
                                        </p:cTn>
                                        <p:tgtEl>
                                          <p:spTgt spid="123"/>
                                        </p:tgtEl>
                                        <p:attrNameLst>
                                          <p:attrName>style.visibility</p:attrName>
                                        </p:attrNameLst>
                                      </p:cBhvr>
                                      <p:to>
                                        <p:strVal val="visible"/>
                                      </p:to>
                                    </p:set>
                                  </p:childTnLst>
                                </p:cTn>
                              </p:par>
                            </p:childTnLst>
                          </p:cTn>
                        </p:par>
                        <p:par>
                          <p:cTn id="364" fill="hold">
                            <p:stCondLst>
                              <p:cond delay="118000"/>
                            </p:stCondLst>
                            <p:childTnLst>
                              <p:par>
                                <p:cTn id="365" presetID="1" presetClass="entr" presetSubtype="0" fill="hold" grpId="0" nodeType="afterEffect">
                                  <p:stCondLst>
                                    <p:cond delay="1000"/>
                                  </p:stCondLst>
                                  <p:childTnLst>
                                    <p:set>
                                      <p:cBhvr>
                                        <p:cTn id="366" dur="1" fill="hold">
                                          <p:stCondLst>
                                            <p:cond delay="0"/>
                                          </p:stCondLst>
                                        </p:cTn>
                                        <p:tgtEl>
                                          <p:spTgt spid="124"/>
                                        </p:tgtEl>
                                        <p:attrNameLst>
                                          <p:attrName>style.visibility</p:attrName>
                                        </p:attrNameLst>
                                      </p:cBhvr>
                                      <p:to>
                                        <p:strVal val="visible"/>
                                      </p:to>
                                    </p:set>
                                  </p:childTnLst>
                                </p:cTn>
                              </p:par>
                            </p:childTnLst>
                          </p:cTn>
                        </p:par>
                        <p:par>
                          <p:cTn id="367" fill="hold">
                            <p:stCondLst>
                              <p:cond delay="119000"/>
                            </p:stCondLst>
                            <p:childTnLst>
                              <p:par>
                                <p:cTn id="368" presetID="1" presetClass="entr" presetSubtype="0" fill="hold" grpId="0" nodeType="afterEffect">
                                  <p:stCondLst>
                                    <p:cond delay="1000"/>
                                  </p:stCondLst>
                                  <p:childTnLst>
                                    <p:set>
                                      <p:cBhvr>
                                        <p:cTn id="369" dur="1" fill="hold">
                                          <p:stCondLst>
                                            <p:cond delay="0"/>
                                          </p:stCondLst>
                                        </p:cTn>
                                        <p:tgtEl>
                                          <p:spTgt spid="125"/>
                                        </p:tgtEl>
                                        <p:attrNameLst>
                                          <p:attrName>style.visibility</p:attrName>
                                        </p:attrNameLst>
                                      </p:cBhvr>
                                      <p:to>
                                        <p:strVal val="visible"/>
                                      </p:to>
                                    </p:set>
                                  </p:childTnLst>
                                </p:cTn>
                              </p:par>
                            </p:childTnLst>
                          </p:cTn>
                        </p:par>
                        <p:par>
                          <p:cTn id="370" fill="hold">
                            <p:stCondLst>
                              <p:cond delay="120000"/>
                            </p:stCondLst>
                            <p:childTnLst>
                              <p:par>
                                <p:cTn id="371" presetID="1" presetClass="entr" presetSubtype="0" fill="hold" grpId="0" nodeType="afterEffect">
                                  <p:stCondLst>
                                    <p:cond delay="1000"/>
                                  </p:stCondLst>
                                  <p:childTnLst>
                                    <p:set>
                                      <p:cBhvr>
                                        <p:cTn id="372" dur="1" fill="hold">
                                          <p:stCondLst>
                                            <p:cond delay="0"/>
                                          </p:stCondLst>
                                        </p:cTn>
                                        <p:tgtEl>
                                          <p:spTgt spid="126"/>
                                        </p:tgtEl>
                                        <p:attrNameLst>
                                          <p:attrName>style.visibility</p:attrName>
                                        </p:attrNameLst>
                                      </p:cBhvr>
                                      <p:to>
                                        <p:strVal val="visible"/>
                                      </p:to>
                                    </p:set>
                                  </p:childTnLst>
                                </p:cTn>
                              </p:par>
                            </p:childTnLst>
                          </p:cTn>
                        </p:par>
                        <p:par>
                          <p:cTn id="373" fill="hold">
                            <p:stCondLst>
                              <p:cond delay="121000"/>
                            </p:stCondLst>
                            <p:childTnLst>
                              <p:par>
                                <p:cTn id="374" presetID="1" presetClass="entr" presetSubtype="0" fill="hold" grpId="0" nodeType="afterEffect">
                                  <p:stCondLst>
                                    <p:cond delay="1000"/>
                                  </p:stCondLst>
                                  <p:childTnLst>
                                    <p:set>
                                      <p:cBhvr>
                                        <p:cTn id="375" dur="1" fill="hold">
                                          <p:stCondLst>
                                            <p:cond delay="0"/>
                                          </p:stCondLst>
                                        </p:cTn>
                                        <p:tgtEl>
                                          <p:spTgt spid="127"/>
                                        </p:tgtEl>
                                        <p:attrNameLst>
                                          <p:attrName>style.visibility</p:attrName>
                                        </p:attrNameLst>
                                      </p:cBhvr>
                                      <p:to>
                                        <p:strVal val="visible"/>
                                      </p:to>
                                    </p:set>
                                  </p:childTnLst>
                                </p:cTn>
                              </p:par>
                            </p:childTnLst>
                          </p:cTn>
                        </p:par>
                        <p:par>
                          <p:cTn id="376" fill="hold">
                            <p:stCondLst>
                              <p:cond delay="122000"/>
                            </p:stCondLst>
                            <p:childTnLst>
                              <p:par>
                                <p:cTn id="377" presetID="1" presetClass="entr" presetSubtype="0" fill="hold" grpId="0" nodeType="afterEffect">
                                  <p:stCondLst>
                                    <p:cond delay="1000"/>
                                  </p:stCondLst>
                                  <p:childTnLst>
                                    <p:set>
                                      <p:cBhvr>
                                        <p:cTn id="378" dur="1" fill="hold">
                                          <p:stCondLst>
                                            <p:cond delay="0"/>
                                          </p:stCondLst>
                                        </p:cTn>
                                        <p:tgtEl>
                                          <p:spTgt spid="128"/>
                                        </p:tgtEl>
                                        <p:attrNameLst>
                                          <p:attrName>style.visibility</p:attrName>
                                        </p:attrNameLst>
                                      </p:cBhvr>
                                      <p:to>
                                        <p:strVal val="visible"/>
                                      </p:to>
                                    </p:set>
                                  </p:childTnLst>
                                </p:cTn>
                              </p:par>
                            </p:childTnLst>
                          </p:cTn>
                        </p:par>
                        <p:par>
                          <p:cTn id="379" fill="hold">
                            <p:stCondLst>
                              <p:cond delay="123000"/>
                            </p:stCondLst>
                            <p:childTnLst>
                              <p:par>
                                <p:cTn id="380" presetID="1" presetClass="entr" presetSubtype="0" fill="hold" grpId="0" nodeType="afterEffect">
                                  <p:stCondLst>
                                    <p:cond delay="1000"/>
                                  </p:stCondLst>
                                  <p:childTnLst>
                                    <p:set>
                                      <p:cBhvr>
                                        <p:cTn id="381" dur="1" fill="hold">
                                          <p:stCondLst>
                                            <p:cond delay="0"/>
                                          </p:stCondLst>
                                        </p:cTn>
                                        <p:tgtEl>
                                          <p:spTgt spid="129"/>
                                        </p:tgtEl>
                                        <p:attrNameLst>
                                          <p:attrName>style.visibility</p:attrName>
                                        </p:attrNameLst>
                                      </p:cBhvr>
                                      <p:to>
                                        <p:strVal val="visible"/>
                                      </p:to>
                                    </p:set>
                                  </p:childTnLst>
                                </p:cTn>
                              </p:par>
                            </p:childTnLst>
                          </p:cTn>
                        </p:par>
                        <p:par>
                          <p:cTn id="382" fill="hold">
                            <p:stCondLst>
                              <p:cond delay="124000"/>
                            </p:stCondLst>
                            <p:childTnLst>
                              <p:par>
                                <p:cTn id="383" presetID="1" presetClass="entr" presetSubtype="0" fill="hold" grpId="0" nodeType="afterEffect">
                                  <p:stCondLst>
                                    <p:cond delay="1000"/>
                                  </p:stCondLst>
                                  <p:childTnLst>
                                    <p:set>
                                      <p:cBhvr>
                                        <p:cTn id="384" dur="1" fill="hold">
                                          <p:stCondLst>
                                            <p:cond delay="0"/>
                                          </p:stCondLst>
                                        </p:cTn>
                                        <p:tgtEl>
                                          <p:spTgt spid="130"/>
                                        </p:tgtEl>
                                        <p:attrNameLst>
                                          <p:attrName>style.visibility</p:attrName>
                                        </p:attrNameLst>
                                      </p:cBhvr>
                                      <p:to>
                                        <p:strVal val="visible"/>
                                      </p:to>
                                    </p:set>
                                  </p:childTnLst>
                                </p:cTn>
                              </p:par>
                            </p:childTnLst>
                          </p:cTn>
                        </p:par>
                        <p:par>
                          <p:cTn id="385" fill="hold">
                            <p:stCondLst>
                              <p:cond delay="125000"/>
                            </p:stCondLst>
                            <p:childTnLst>
                              <p:par>
                                <p:cTn id="386" presetID="1" presetClass="entr" presetSubtype="0" fill="hold" grpId="0" nodeType="afterEffect">
                                  <p:stCondLst>
                                    <p:cond delay="1000"/>
                                  </p:stCondLst>
                                  <p:childTnLst>
                                    <p:set>
                                      <p:cBhvr>
                                        <p:cTn id="387" dur="1" fill="hold">
                                          <p:stCondLst>
                                            <p:cond delay="0"/>
                                          </p:stCondLst>
                                        </p:cTn>
                                        <p:tgtEl>
                                          <p:spTgt spid="131"/>
                                        </p:tgtEl>
                                        <p:attrNameLst>
                                          <p:attrName>style.visibility</p:attrName>
                                        </p:attrNameLst>
                                      </p:cBhvr>
                                      <p:to>
                                        <p:strVal val="visible"/>
                                      </p:to>
                                    </p:set>
                                  </p:childTnLst>
                                </p:cTn>
                              </p:par>
                            </p:childTnLst>
                          </p:cTn>
                        </p:par>
                        <p:par>
                          <p:cTn id="388" fill="hold">
                            <p:stCondLst>
                              <p:cond delay="126000"/>
                            </p:stCondLst>
                            <p:childTnLst>
                              <p:par>
                                <p:cTn id="389" presetID="1" presetClass="entr" presetSubtype="0" fill="hold" grpId="0" nodeType="afterEffect">
                                  <p:stCondLst>
                                    <p:cond delay="1000"/>
                                  </p:stCondLst>
                                  <p:childTnLst>
                                    <p:set>
                                      <p:cBhvr>
                                        <p:cTn id="390" dur="1" fill="hold">
                                          <p:stCondLst>
                                            <p:cond delay="0"/>
                                          </p:stCondLst>
                                        </p:cTn>
                                        <p:tgtEl>
                                          <p:spTgt spid="132"/>
                                        </p:tgtEl>
                                        <p:attrNameLst>
                                          <p:attrName>style.visibility</p:attrName>
                                        </p:attrNameLst>
                                      </p:cBhvr>
                                      <p:to>
                                        <p:strVal val="visible"/>
                                      </p:to>
                                    </p:set>
                                  </p:childTnLst>
                                </p:cTn>
                              </p:par>
                            </p:childTnLst>
                          </p:cTn>
                        </p:par>
                        <p:par>
                          <p:cTn id="391" fill="hold">
                            <p:stCondLst>
                              <p:cond delay="127000"/>
                            </p:stCondLst>
                            <p:childTnLst>
                              <p:par>
                                <p:cTn id="392" presetID="1" presetClass="entr" presetSubtype="0" fill="hold" grpId="0" nodeType="afterEffect">
                                  <p:stCondLst>
                                    <p:cond delay="1000"/>
                                  </p:stCondLst>
                                  <p:childTnLst>
                                    <p:set>
                                      <p:cBhvr>
                                        <p:cTn id="393" dur="1" fill="hold">
                                          <p:stCondLst>
                                            <p:cond delay="0"/>
                                          </p:stCondLst>
                                        </p:cTn>
                                        <p:tgtEl>
                                          <p:spTgt spid="133"/>
                                        </p:tgtEl>
                                        <p:attrNameLst>
                                          <p:attrName>style.visibility</p:attrName>
                                        </p:attrNameLst>
                                      </p:cBhvr>
                                      <p:to>
                                        <p:strVal val="visible"/>
                                      </p:to>
                                    </p:set>
                                  </p:childTnLst>
                                </p:cTn>
                              </p:par>
                            </p:childTnLst>
                          </p:cTn>
                        </p:par>
                        <p:par>
                          <p:cTn id="394" fill="hold">
                            <p:stCondLst>
                              <p:cond delay="128000"/>
                            </p:stCondLst>
                            <p:childTnLst>
                              <p:par>
                                <p:cTn id="395" presetID="1" presetClass="entr" presetSubtype="0" fill="hold" grpId="0" nodeType="afterEffect">
                                  <p:stCondLst>
                                    <p:cond delay="1000"/>
                                  </p:stCondLst>
                                  <p:childTnLst>
                                    <p:set>
                                      <p:cBhvr>
                                        <p:cTn id="396" dur="1" fill="hold">
                                          <p:stCondLst>
                                            <p:cond delay="0"/>
                                          </p:stCondLst>
                                        </p:cTn>
                                        <p:tgtEl>
                                          <p:spTgt spid="134"/>
                                        </p:tgtEl>
                                        <p:attrNameLst>
                                          <p:attrName>style.visibility</p:attrName>
                                        </p:attrNameLst>
                                      </p:cBhvr>
                                      <p:to>
                                        <p:strVal val="visible"/>
                                      </p:to>
                                    </p:set>
                                  </p:childTnLst>
                                </p:cTn>
                              </p:par>
                            </p:childTnLst>
                          </p:cTn>
                        </p:par>
                        <p:par>
                          <p:cTn id="397" fill="hold">
                            <p:stCondLst>
                              <p:cond delay="129000"/>
                            </p:stCondLst>
                            <p:childTnLst>
                              <p:par>
                                <p:cTn id="398" presetID="1" presetClass="entr" presetSubtype="0" fill="hold" grpId="0" nodeType="afterEffect">
                                  <p:stCondLst>
                                    <p:cond delay="1000"/>
                                  </p:stCondLst>
                                  <p:childTnLst>
                                    <p:set>
                                      <p:cBhvr>
                                        <p:cTn id="399" dur="1" fill="hold">
                                          <p:stCondLst>
                                            <p:cond delay="0"/>
                                          </p:stCondLst>
                                        </p:cTn>
                                        <p:tgtEl>
                                          <p:spTgt spid="135"/>
                                        </p:tgtEl>
                                        <p:attrNameLst>
                                          <p:attrName>style.visibility</p:attrName>
                                        </p:attrNameLst>
                                      </p:cBhvr>
                                      <p:to>
                                        <p:strVal val="visible"/>
                                      </p:to>
                                    </p:set>
                                  </p:childTnLst>
                                </p:cTn>
                              </p:par>
                            </p:childTnLst>
                          </p:cTn>
                        </p:par>
                        <p:par>
                          <p:cTn id="400" fill="hold">
                            <p:stCondLst>
                              <p:cond delay="130000"/>
                            </p:stCondLst>
                            <p:childTnLst>
                              <p:par>
                                <p:cTn id="401" presetID="1" presetClass="entr" presetSubtype="0" fill="hold" grpId="0" nodeType="afterEffect">
                                  <p:stCondLst>
                                    <p:cond delay="1000"/>
                                  </p:stCondLst>
                                  <p:childTnLst>
                                    <p:set>
                                      <p:cBhvr>
                                        <p:cTn id="402" dur="1" fill="hold">
                                          <p:stCondLst>
                                            <p:cond delay="0"/>
                                          </p:stCondLst>
                                        </p:cTn>
                                        <p:tgtEl>
                                          <p:spTgt spid="136"/>
                                        </p:tgtEl>
                                        <p:attrNameLst>
                                          <p:attrName>style.visibility</p:attrName>
                                        </p:attrNameLst>
                                      </p:cBhvr>
                                      <p:to>
                                        <p:strVal val="visible"/>
                                      </p:to>
                                    </p:set>
                                  </p:childTnLst>
                                </p:cTn>
                              </p:par>
                            </p:childTnLst>
                          </p:cTn>
                        </p:par>
                        <p:par>
                          <p:cTn id="403" fill="hold">
                            <p:stCondLst>
                              <p:cond delay="131000"/>
                            </p:stCondLst>
                            <p:childTnLst>
                              <p:par>
                                <p:cTn id="404" presetID="1" presetClass="entr" presetSubtype="0" fill="hold" grpId="0" nodeType="afterEffect">
                                  <p:stCondLst>
                                    <p:cond delay="1000"/>
                                  </p:stCondLst>
                                  <p:childTnLst>
                                    <p:set>
                                      <p:cBhvr>
                                        <p:cTn id="405" dur="1" fill="hold">
                                          <p:stCondLst>
                                            <p:cond delay="0"/>
                                          </p:stCondLst>
                                        </p:cTn>
                                        <p:tgtEl>
                                          <p:spTgt spid="137"/>
                                        </p:tgtEl>
                                        <p:attrNameLst>
                                          <p:attrName>style.visibility</p:attrName>
                                        </p:attrNameLst>
                                      </p:cBhvr>
                                      <p:to>
                                        <p:strVal val="visible"/>
                                      </p:to>
                                    </p:set>
                                  </p:childTnLst>
                                </p:cTn>
                              </p:par>
                            </p:childTnLst>
                          </p:cTn>
                        </p:par>
                        <p:par>
                          <p:cTn id="406" fill="hold">
                            <p:stCondLst>
                              <p:cond delay="132000"/>
                            </p:stCondLst>
                            <p:childTnLst>
                              <p:par>
                                <p:cTn id="407" presetID="1" presetClass="entr" presetSubtype="0" fill="hold" grpId="0" nodeType="afterEffect">
                                  <p:stCondLst>
                                    <p:cond delay="1000"/>
                                  </p:stCondLst>
                                  <p:childTnLst>
                                    <p:set>
                                      <p:cBhvr>
                                        <p:cTn id="408" dur="1" fill="hold">
                                          <p:stCondLst>
                                            <p:cond delay="0"/>
                                          </p:stCondLst>
                                        </p:cTn>
                                        <p:tgtEl>
                                          <p:spTgt spid="138"/>
                                        </p:tgtEl>
                                        <p:attrNameLst>
                                          <p:attrName>style.visibility</p:attrName>
                                        </p:attrNameLst>
                                      </p:cBhvr>
                                      <p:to>
                                        <p:strVal val="visible"/>
                                      </p:to>
                                    </p:set>
                                  </p:childTnLst>
                                </p:cTn>
                              </p:par>
                            </p:childTnLst>
                          </p:cTn>
                        </p:par>
                        <p:par>
                          <p:cTn id="409" fill="hold">
                            <p:stCondLst>
                              <p:cond delay="133000"/>
                            </p:stCondLst>
                            <p:childTnLst>
                              <p:par>
                                <p:cTn id="410" presetID="1" presetClass="entr" presetSubtype="0" fill="hold" grpId="0" nodeType="afterEffect">
                                  <p:stCondLst>
                                    <p:cond delay="1000"/>
                                  </p:stCondLst>
                                  <p:childTnLst>
                                    <p:set>
                                      <p:cBhvr>
                                        <p:cTn id="411" dur="1" fill="hold">
                                          <p:stCondLst>
                                            <p:cond delay="0"/>
                                          </p:stCondLst>
                                        </p:cTn>
                                        <p:tgtEl>
                                          <p:spTgt spid="139"/>
                                        </p:tgtEl>
                                        <p:attrNameLst>
                                          <p:attrName>style.visibility</p:attrName>
                                        </p:attrNameLst>
                                      </p:cBhvr>
                                      <p:to>
                                        <p:strVal val="visible"/>
                                      </p:to>
                                    </p:set>
                                  </p:childTnLst>
                                </p:cTn>
                              </p:par>
                            </p:childTnLst>
                          </p:cTn>
                        </p:par>
                        <p:par>
                          <p:cTn id="412" fill="hold">
                            <p:stCondLst>
                              <p:cond delay="134000"/>
                            </p:stCondLst>
                            <p:childTnLst>
                              <p:par>
                                <p:cTn id="413" presetID="1" presetClass="entr" presetSubtype="0" fill="hold" grpId="0" nodeType="afterEffect">
                                  <p:stCondLst>
                                    <p:cond delay="1000"/>
                                  </p:stCondLst>
                                  <p:childTnLst>
                                    <p:set>
                                      <p:cBhvr>
                                        <p:cTn id="414" dur="1" fill="hold">
                                          <p:stCondLst>
                                            <p:cond delay="0"/>
                                          </p:stCondLst>
                                        </p:cTn>
                                        <p:tgtEl>
                                          <p:spTgt spid="140"/>
                                        </p:tgtEl>
                                        <p:attrNameLst>
                                          <p:attrName>style.visibility</p:attrName>
                                        </p:attrNameLst>
                                      </p:cBhvr>
                                      <p:to>
                                        <p:strVal val="visible"/>
                                      </p:to>
                                    </p:set>
                                  </p:childTnLst>
                                </p:cTn>
                              </p:par>
                            </p:childTnLst>
                          </p:cTn>
                        </p:par>
                        <p:par>
                          <p:cTn id="415" fill="hold">
                            <p:stCondLst>
                              <p:cond delay="135000"/>
                            </p:stCondLst>
                            <p:childTnLst>
                              <p:par>
                                <p:cTn id="416" presetID="1" presetClass="entr" presetSubtype="0" fill="hold" grpId="0" nodeType="afterEffect">
                                  <p:stCondLst>
                                    <p:cond delay="1000"/>
                                  </p:stCondLst>
                                  <p:childTnLst>
                                    <p:set>
                                      <p:cBhvr>
                                        <p:cTn id="417" dur="1" fill="hold">
                                          <p:stCondLst>
                                            <p:cond delay="0"/>
                                          </p:stCondLst>
                                        </p:cTn>
                                        <p:tgtEl>
                                          <p:spTgt spid="141"/>
                                        </p:tgtEl>
                                        <p:attrNameLst>
                                          <p:attrName>style.visibility</p:attrName>
                                        </p:attrNameLst>
                                      </p:cBhvr>
                                      <p:to>
                                        <p:strVal val="visible"/>
                                      </p:to>
                                    </p:set>
                                  </p:childTnLst>
                                </p:cTn>
                              </p:par>
                            </p:childTnLst>
                          </p:cTn>
                        </p:par>
                        <p:par>
                          <p:cTn id="418" fill="hold">
                            <p:stCondLst>
                              <p:cond delay="136000"/>
                            </p:stCondLst>
                            <p:childTnLst>
                              <p:par>
                                <p:cTn id="419" presetID="1" presetClass="entr" presetSubtype="0" fill="hold" grpId="0" nodeType="afterEffect">
                                  <p:stCondLst>
                                    <p:cond delay="1000"/>
                                  </p:stCondLst>
                                  <p:childTnLst>
                                    <p:set>
                                      <p:cBhvr>
                                        <p:cTn id="420" dur="1" fill="hold">
                                          <p:stCondLst>
                                            <p:cond delay="0"/>
                                          </p:stCondLst>
                                        </p:cTn>
                                        <p:tgtEl>
                                          <p:spTgt spid="142"/>
                                        </p:tgtEl>
                                        <p:attrNameLst>
                                          <p:attrName>style.visibility</p:attrName>
                                        </p:attrNameLst>
                                      </p:cBhvr>
                                      <p:to>
                                        <p:strVal val="visible"/>
                                      </p:to>
                                    </p:set>
                                  </p:childTnLst>
                                </p:cTn>
                              </p:par>
                            </p:childTnLst>
                          </p:cTn>
                        </p:par>
                        <p:par>
                          <p:cTn id="421" fill="hold">
                            <p:stCondLst>
                              <p:cond delay="137000"/>
                            </p:stCondLst>
                            <p:childTnLst>
                              <p:par>
                                <p:cTn id="422" presetID="1" presetClass="entr" presetSubtype="0" fill="hold" grpId="0" nodeType="afterEffect">
                                  <p:stCondLst>
                                    <p:cond delay="1000"/>
                                  </p:stCondLst>
                                  <p:childTnLst>
                                    <p:set>
                                      <p:cBhvr>
                                        <p:cTn id="423" dur="1" fill="hold">
                                          <p:stCondLst>
                                            <p:cond delay="0"/>
                                          </p:stCondLst>
                                        </p:cTn>
                                        <p:tgtEl>
                                          <p:spTgt spid="143"/>
                                        </p:tgtEl>
                                        <p:attrNameLst>
                                          <p:attrName>style.visibility</p:attrName>
                                        </p:attrNameLst>
                                      </p:cBhvr>
                                      <p:to>
                                        <p:strVal val="visible"/>
                                      </p:to>
                                    </p:set>
                                  </p:childTnLst>
                                </p:cTn>
                              </p:par>
                            </p:childTnLst>
                          </p:cTn>
                        </p:par>
                        <p:par>
                          <p:cTn id="424" fill="hold">
                            <p:stCondLst>
                              <p:cond delay="138000"/>
                            </p:stCondLst>
                            <p:childTnLst>
                              <p:par>
                                <p:cTn id="425" presetID="1" presetClass="entr" presetSubtype="0" fill="hold" grpId="0" nodeType="afterEffect">
                                  <p:stCondLst>
                                    <p:cond delay="1000"/>
                                  </p:stCondLst>
                                  <p:childTnLst>
                                    <p:set>
                                      <p:cBhvr>
                                        <p:cTn id="426" dur="1" fill="hold">
                                          <p:stCondLst>
                                            <p:cond delay="0"/>
                                          </p:stCondLst>
                                        </p:cTn>
                                        <p:tgtEl>
                                          <p:spTgt spid="144"/>
                                        </p:tgtEl>
                                        <p:attrNameLst>
                                          <p:attrName>style.visibility</p:attrName>
                                        </p:attrNameLst>
                                      </p:cBhvr>
                                      <p:to>
                                        <p:strVal val="visible"/>
                                      </p:to>
                                    </p:set>
                                  </p:childTnLst>
                                </p:cTn>
                              </p:par>
                            </p:childTnLst>
                          </p:cTn>
                        </p:par>
                        <p:par>
                          <p:cTn id="427" fill="hold">
                            <p:stCondLst>
                              <p:cond delay="139000"/>
                            </p:stCondLst>
                            <p:childTnLst>
                              <p:par>
                                <p:cTn id="428" presetID="1" presetClass="entr" presetSubtype="0" fill="hold" grpId="0" nodeType="afterEffect">
                                  <p:stCondLst>
                                    <p:cond delay="1000"/>
                                  </p:stCondLst>
                                  <p:childTnLst>
                                    <p:set>
                                      <p:cBhvr>
                                        <p:cTn id="429" dur="1" fill="hold">
                                          <p:stCondLst>
                                            <p:cond delay="0"/>
                                          </p:stCondLst>
                                        </p:cTn>
                                        <p:tgtEl>
                                          <p:spTgt spid="145"/>
                                        </p:tgtEl>
                                        <p:attrNameLst>
                                          <p:attrName>style.visibility</p:attrName>
                                        </p:attrNameLst>
                                      </p:cBhvr>
                                      <p:to>
                                        <p:strVal val="visible"/>
                                      </p:to>
                                    </p:set>
                                  </p:childTnLst>
                                </p:cTn>
                              </p:par>
                            </p:childTnLst>
                          </p:cTn>
                        </p:par>
                        <p:par>
                          <p:cTn id="430" fill="hold">
                            <p:stCondLst>
                              <p:cond delay="140000"/>
                            </p:stCondLst>
                            <p:childTnLst>
                              <p:par>
                                <p:cTn id="431" presetID="1" presetClass="entr" presetSubtype="0" fill="hold" grpId="0" nodeType="afterEffect">
                                  <p:stCondLst>
                                    <p:cond delay="1000"/>
                                  </p:stCondLst>
                                  <p:childTnLst>
                                    <p:set>
                                      <p:cBhvr>
                                        <p:cTn id="432" dur="1" fill="hold">
                                          <p:stCondLst>
                                            <p:cond delay="0"/>
                                          </p:stCondLst>
                                        </p:cTn>
                                        <p:tgtEl>
                                          <p:spTgt spid="146"/>
                                        </p:tgtEl>
                                        <p:attrNameLst>
                                          <p:attrName>style.visibility</p:attrName>
                                        </p:attrNameLst>
                                      </p:cBhvr>
                                      <p:to>
                                        <p:strVal val="visible"/>
                                      </p:to>
                                    </p:set>
                                  </p:childTnLst>
                                </p:cTn>
                              </p:par>
                            </p:childTnLst>
                          </p:cTn>
                        </p:par>
                        <p:par>
                          <p:cTn id="433" fill="hold">
                            <p:stCondLst>
                              <p:cond delay="141000"/>
                            </p:stCondLst>
                            <p:childTnLst>
                              <p:par>
                                <p:cTn id="434" presetID="1" presetClass="entr" presetSubtype="0" fill="hold" grpId="0" nodeType="afterEffect">
                                  <p:stCondLst>
                                    <p:cond delay="1000"/>
                                  </p:stCondLst>
                                  <p:childTnLst>
                                    <p:set>
                                      <p:cBhvr>
                                        <p:cTn id="435" dur="1" fill="hold">
                                          <p:stCondLst>
                                            <p:cond delay="0"/>
                                          </p:stCondLst>
                                        </p:cTn>
                                        <p:tgtEl>
                                          <p:spTgt spid="147"/>
                                        </p:tgtEl>
                                        <p:attrNameLst>
                                          <p:attrName>style.visibility</p:attrName>
                                        </p:attrNameLst>
                                      </p:cBhvr>
                                      <p:to>
                                        <p:strVal val="visible"/>
                                      </p:to>
                                    </p:set>
                                  </p:childTnLst>
                                </p:cTn>
                              </p:par>
                            </p:childTnLst>
                          </p:cTn>
                        </p:par>
                        <p:par>
                          <p:cTn id="436" fill="hold">
                            <p:stCondLst>
                              <p:cond delay="142000"/>
                            </p:stCondLst>
                            <p:childTnLst>
                              <p:par>
                                <p:cTn id="437" presetID="1" presetClass="entr" presetSubtype="0" fill="hold" grpId="0" nodeType="afterEffect">
                                  <p:stCondLst>
                                    <p:cond delay="1000"/>
                                  </p:stCondLst>
                                  <p:childTnLst>
                                    <p:set>
                                      <p:cBhvr>
                                        <p:cTn id="438" dur="1" fill="hold">
                                          <p:stCondLst>
                                            <p:cond delay="0"/>
                                          </p:stCondLst>
                                        </p:cTn>
                                        <p:tgtEl>
                                          <p:spTgt spid="148"/>
                                        </p:tgtEl>
                                        <p:attrNameLst>
                                          <p:attrName>style.visibility</p:attrName>
                                        </p:attrNameLst>
                                      </p:cBhvr>
                                      <p:to>
                                        <p:strVal val="visible"/>
                                      </p:to>
                                    </p:set>
                                  </p:childTnLst>
                                </p:cTn>
                              </p:par>
                            </p:childTnLst>
                          </p:cTn>
                        </p:par>
                        <p:par>
                          <p:cTn id="439" fill="hold">
                            <p:stCondLst>
                              <p:cond delay="143000"/>
                            </p:stCondLst>
                            <p:childTnLst>
                              <p:par>
                                <p:cTn id="440" presetID="1" presetClass="entr" presetSubtype="0" fill="hold" grpId="0" nodeType="afterEffect">
                                  <p:stCondLst>
                                    <p:cond delay="1000"/>
                                  </p:stCondLst>
                                  <p:childTnLst>
                                    <p:set>
                                      <p:cBhvr>
                                        <p:cTn id="441" dur="1" fill="hold">
                                          <p:stCondLst>
                                            <p:cond delay="0"/>
                                          </p:stCondLst>
                                        </p:cTn>
                                        <p:tgtEl>
                                          <p:spTgt spid="149"/>
                                        </p:tgtEl>
                                        <p:attrNameLst>
                                          <p:attrName>style.visibility</p:attrName>
                                        </p:attrNameLst>
                                      </p:cBhvr>
                                      <p:to>
                                        <p:strVal val="visible"/>
                                      </p:to>
                                    </p:set>
                                  </p:childTnLst>
                                </p:cTn>
                              </p:par>
                            </p:childTnLst>
                          </p:cTn>
                        </p:par>
                        <p:par>
                          <p:cTn id="442" fill="hold">
                            <p:stCondLst>
                              <p:cond delay="144000"/>
                            </p:stCondLst>
                            <p:childTnLst>
                              <p:par>
                                <p:cTn id="443" presetID="1" presetClass="entr" presetSubtype="0" fill="hold" grpId="0" nodeType="afterEffect">
                                  <p:stCondLst>
                                    <p:cond delay="1000"/>
                                  </p:stCondLst>
                                  <p:childTnLst>
                                    <p:set>
                                      <p:cBhvr>
                                        <p:cTn id="444" dur="1" fill="hold">
                                          <p:stCondLst>
                                            <p:cond delay="0"/>
                                          </p:stCondLst>
                                        </p:cTn>
                                        <p:tgtEl>
                                          <p:spTgt spid="150"/>
                                        </p:tgtEl>
                                        <p:attrNameLst>
                                          <p:attrName>style.visibility</p:attrName>
                                        </p:attrNameLst>
                                      </p:cBhvr>
                                      <p:to>
                                        <p:strVal val="visible"/>
                                      </p:to>
                                    </p:set>
                                  </p:childTnLst>
                                </p:cTn>
                              </p:par>
                            </p:childTnLst>
                          </p:cTn>
                        </p:par>
                        <p:par>
                          <p:cTn id="445" fill="hold">
                            <p:stCondLst>
                              <p:cond delay="145000"/>
                            </p:stCondLst>
                            <p:childTnLst>
                              <p:par>
                                <p:cTn id="446" presetID="1" presetClass="entr" presetSubtype="0" fill="hold" grpId="0" nodeType="afterEffect">
                                  <p:stCondLst>
                                    <p:cond delay="1000"/>
                                  </p:stCondLst>
                                  <p:childTnLst>
                                    <p:set>
                                      <p:cBhvr>
                                        <p:cTn id="447" dur="1" fill="hold">
                                          <p:stCondLst>
                                            <p:cond delay="0"/>
                                          </p:stCondLst>
                                        </p:cTn>
                                        <p:tgtEl>
                                          <p:spTgt spid="151"/>
                                        </p:tgtEl>
                                        <p:attrNameLst>
                                          <p:attrName>style.visibility</p:attrName>
                                        </p:attrNameLst>
                                      </p:cBhvr>
                                      <p:to>
                                        <p:strVal val="visible"/>
                                      </p:to>
                                    </p:set>
                                  </p:childTnLst>
                                </p:cTn>
                              </p:par>
                            </p:childTnLst>
                          </p:cTn>
                        </p:par>
                        <p:par>
                          <p:cTn id="448" fill="hold">
                            <p:stCondLst>
                              <p:cond delay="146000"/>
                            </p:stCondLst>
                            <p:childTnLst>
                              <p:par>
                                <p:cTn id="449" presetID="1" presetClass="entr" presetSubtype="0" fill="hold" grpId="0" nodeType="afterEffect">
                                  <p:stCondLst>
                                    <p:cond delay="1000"/>
                                  </p:stCondLst>
                                  <p:childTnLst>
                                    <p:set>
                                      <p:cBhvr>
                                        <p:cTn id="450" dur="1" fill="hold">
                                          <p:stCondLst>
                                            <p:cond delay="0"/>
                                          </p:stCondLst>
                                        </p:cTn>
                                        <p:tgtEl>
                                          <p:spTgt spid="152"/>
                                        </p:tgtEl>
                                        <p:attrNameLst>
                                          <p:attrName>style.visibility</p:attrName>
                                        </p:attrNameLst>
                                      </p:cBhvr>
                                      <p:to>
                                        <p:strVal val="visible"/>
                                      </p:to>
                                    </p:set>
                                  </p:childTnLst>
                                </p:cTn>
                              </p:par>
                            </p:childTnLst>
                          </p:cTn>
                        </p:par>
                        <p:par>
                          <p:cTn id="451" fill="hold">
                            <p:stCondLst>
                              <p:cond delay="147000"/>
                            </p:stCondLst>
                            <p:childTnLst>
                              <p:par>
                                <p:cTn id="452" presetID="1" presetClass="entr" presetSubtype="0" fill="hold" grpId="0" nodeType="afterEffect">
                                  <p:stCondLst>
                                    <p:cond delay="1000"/>
                                  </p:stCondLst>
                                  <p:childTnLst>
                                    <p:set>
                                      <p:cBhvr>
                                        <p:cTn id="453" dur="1" fill="hold">
                                          <p:stCondLst>
                                            <p:cond delay="0"/>
                                          </p:stCondLst>
                                        </p:cTn>
                                        <p:tgtEl>
                                          <p:spTgt spid="153"/>
                                        </p:tgtEl>
                                        <p:attrNameLst>
                                          <p:attrName>style.visibility</p:attrName>
                                        </p:attrNameLst>
                                      </p:cBhvr>
                                      <p:to>
                                        <p:strVal val="visible"/>
                                      </p:to>
                                    </p:set>
                                  </p:childTnLst>
                                </p:cTn>
                              </p:par>
                            </p:childTnLst>
                          </p:cTn>
                        </p:par>
                        <p:par>
                          <p:cTn id="454" fill="hold">
                            <p:stCondLst>
                              <p:cond delay="148000"/>
                            </p:stCondLst>
                            <p:childTnLst>
                              <p:par>
                                <p:cTn id="455" presetID="1" presetClass="entr" presetSubtype="0" fill="hold" grpId="0" nodeType="afterEffect">
                                  <p:stCondLst>
                                    <p:cond delay="1000"/>
                                  </p:stCondLst>
                                  <p:childTnLst>
                                    <p:set>
                                      <p:cBhvr>
                                        <p:cTn id="456" dur="1" fill="hold">
                                          <p:stCondLst>
                                            <p:cond delay="0"/>
                                          </p:stCondLst>
                                        </p:cTn>
                                        <p:tgtEl>
                                          <p:spTgt spid="154"/>
                                        </p:tgtEl>
                                        <p:attrNameLst>
                                          <p:attrName>style.visibility</p:attrName>
                                        </p:attrNameLst>
                                      </p:cBhvr>
                                      <p:to>
                                        <p:strVal val="visible"/>
                                      </p:to>
                                    </p:set>
                                  </p:childTnLst>
                                </p:cTn>
                              </p:par>
                            </p:childTnLst>
                          </p:cTn>
                        </p:par>
                        <p:par>
                          <p:cTn id="457" fill="hold">
                            <p:stCondLst>
                              <p:cond delay="149000"/>
                            </p:stCondLst>
                            <p:childTnLst>
                              <p:par>
                                <p:cTn id="458" presetID="1" presetClass="entr" presetSubtype="0" fill="hold" grpId="0" nodeType="afterEffect">
                                  <p:stCondLst>
                                    <p:cond delay="1000"/>
                                  </p:stCondLst>
                                  <p:childTnLst>
                                    <p:set>
                                      <p:cBhvr>
                                        <p:cTn id="459" dur="1" fill="hold">
                                          <p:stCondLst>
                                            <p:cond delay="0"/>
                                          </p:stCondLst>
                                        </p:cTn>
                                        <p:tgtEl>
                                          <p:spTgt spid="155"/>
                                        </p:tgtEl>
                                        <p:attrNameLst>
                                          <p:attrName>style.visibility</p:attrName>
                                        </p:attrNameLst>
                                      </p:cBhvr>
                                      <p:to>
                                        <p:strVal val="visible"/>
                                      </p:to>
                                    </p:set>
                                  </p:childTnLst>
                                </p:cTn>
                              </p:par>
                            </p:childTnLst>
                          </p:cTn>
                        </p:par>
                        <p:par>
                          <p:cTn id="460" fill="hold">
                            <p:stCondLst>
                              <p:cond delay="150000"/>
                            </p:stCondLst>
                            <p:childTnLst>
                              <p:par>
                                <p:cTn id="461" presetID="1" presetClass="entr" presetSubtype="0" fill="hold" grpId="0" nodeType="afterEffect">
                                  <p:stCondLst>
                                    <p:cond delay="1000"/>
                                  </p:stCondLst>
                                  <p:childTnLst>
                                    <p:set>
                                      <p:cBhvr>
                                        <p:cTn id="462" dur="1" fill="hold">
                                          <p:stCondLst>
                                            <p:cond delay="0"/>
                                          </p:stCondLst>
                                        </p:cTn>
                                        <p:tgtEl>
                                          <p:spTgt spid="156"/>
                                        </p:tgtEl>
                                        <p:attrNameLst>
                                          <p:attrName>style.visibility</p:attrName>
                                        </p:attrNameLst>
                                      </p:cBhvr>
                                      <p:to>
                                        <p:strVal val="visible"/>
                                      </p:to>
                                    </p:set>
                                  </p:childTnLst>
                                </p:cTn>
                              </p:par>
                            </p:childTnLst>
                          </p:cTn>
                        </p:par>
                        <p:par>
                          <p:cTn id="463" fill="hold">
                            <p:stCondLst>
                              <p:cond delay="151000"/>
                            </p:stCondLst>
                            <p:childTnLst>
                              <p:par>
                                <p:cTn id="464" presetID="1" presetClass="entr" presetSubtype="0" fill="hold" grpId="0" nodeType="afterEffect">
                                  <p:stCondLst>
                                    <p:cond delay="1000"/>
                                  </p:stCondLst>
                                  <p:childTnLst>
                                    <p:set>
                                      <p:cBhvr>
                                        <p:cTn id="465" dur="1" fill="hold">
                                          <p:stCondLst>
                                            <p:cond delay="0"/>
                                          </p:stCondLst>
                                        </p:cTn>
                                        <p:tgtEl>
                                          <p:spTgt spid="157"/>
                                        </p:tgtEl>
                                        <p:attrNameLst>
                                          <p:attrName>style.visibility</p:attrName>
                                        </p:attrNameLst>
                                      </p:cBhvr>
                                      <p:to>
                                        <p:strVal val="visible"/>
                                      </p:to>
                                    </p:set>
                                  </p:childTnLst>
                                </p:cTn>
                              </p:par>
                            </p:childTnLst>
                          </p:cTn>
                        </p:par>
                        <p:par>
                          <p:cTn id="466" fill="hold">
                            <p:stCondLst>
                              <p:cond delay="152000"/>
                            </p:stCondLst>
                            <p:childTnLst>
                              <p:par>
                                <p:cTn id="467" presetID="1" presetClass="entr" presetSubtype="0" fill="hold" grpId="0" nodeType="afterEffect">
                                  <p:stCondLst>
                                    <p:cond delay="1000"/>
                                  </p:stCondLst>
                                  <p:childTnLst>
                                    <p:set>
                                      <p:cBhvr>
                                        <p:cTn id="468" dur="1" fill="hold">
                                          <p:stCondLst>
                                            <p:cond delay="0"/>
                                          </p:stCondLst>
                                        </p:cTn>
                                        <p:tgtEl>
                                          <p:spTgt spid="158"/>
                                        </p:tgtEl>
                                        <p:attrNameLst>
                                          <p:attrName>style.visibility</p:attrName>
                                        </p:attrNameLst>
                                      </p:cBhvr>
                                      <p:to>
                                        <p:strVal val="visible"/>
                                      </p:to>
                                    </p:set>
                                  </p:childTnLst>
                                </p:cTn>
                              </p:par>
                            </p:childTnLst>
                          </p:cTn>
                        </p:par>
                        <p:par>
                          <p:cTn id="469" fill="hold">
                            <p:stCondLst>
                              <p:cond delay="153000"/>
                            </p:stCondLst>
                            <p:childTnLst>
                              <p:par>
                                <p:cTn id="470" presetID="1" presetClass="entr" presetSubtype="0" fill="hold" grpId="0" nodeType="afterEffect">
                                  <p:stCondLst>
                                    <p:cond delay="1000"/>
                                  </p:stCondLst>
                                  <p:childTnLst>
                                    <p:set>
                                      <p:cBhvr>
                                        <p:cTn id="471" dur="1" fill="hold">
                                          <p:stCondLst>
                                            <p:cond delay="0"/>
                                          </p:stCondLst>
                                        </p:cTn>
                                        <p:tgtEl>
                                          <p:spTgt spid="159"/>
                                        </p:tgtEl>
                                        <p:attrNameLst>
                                          <p:attrName>style.visibility</p:attrName>
                                        </p:attrNameLst>
                                      </p:cBhvr>
                                      <p:to>
                                        <p:strVal val="visible"/>
                                      </p:to>
                                    </p:set>
                                  </p:childTnLst>
                                </p:cTn>
                              </p:par>
                            </p:childTnLst>
                          </p:cTn>
                        </p:par>
                        <p:par>
                          <p:cTn id="472" fill="hold">
                            <p:stCondLst>
                              <p:cond delay="154000"/>
                            </p:stCondLst>
                            <p:childTnLst>
                              <p:par>
                                <p:cTn id="473" presetID="1" presetClass="entr" presetSubtype="0" fill="hold" grpId="0" nodeType="afterEffect">
                                  <p:stCondLst>
                                    <p:cond delay="1000"/>
                                  </p:stCondLst>
                                  <p:childTnLst>
                                    <p:set>
                                      <p:cBhvr>
                                        <p:cTn id="474" dur="1" fill="hold">
                                          <p:stCondLst>
                                            <p:cond delay="0"/>
                                          </p:stCondLst>
                                        </p:cTn>
                                        <p:tgtEl>
                                          <p:spTgt spid="160"/>
                                        </p:tgtEl>
                                        <p:attrNameLst>
                                          <p:attrName>style.visibility</p:attrName>
                                        </p:attrNameLst>
                                      </p:cBhvr>
                                      <p:to>
                                        <p:strVal val="visible"/>
                                      </p:to>
                                    </p:set>
                                  </p:childTnLst>
                                </p:cTn>
                              </p:par>
                            </p:childTnLst>
                          </p:cTn>
                        </p:par>
                        <p:par>
                          <p:cTn id="475" fill="hold">
                            <p:stCondLst>
                              <p:cond delay="155000"/>
                            </p:stCondLst>
                            <p:childTnLst>
                              <p:par>
                                <p:cTn id="476" presetID="1" presetClass="entr" presetSubtype="0" fill="hold" grpId="0" nodeType="afterEffect">
                                  <p:stCondLst>
                                    <p:cond delay="1000"/>
                                  </p:stCondLst>
                                  <p:childTnLst>
                                    <p:set>
                                      <p:cBhvr>
                                        <p:cTn id="477" dur="1" fill="hold">
                                          <p:stCondLst>
                                            <p:cond delay="0"/>
                                          </p:stCondLst>
                                        </p:cTn>
                                        <p:tgtEl>
                                          <p:spTgt spid="161"/>
                                        </p:tgtEl>
                                        <p:attrNameLst>
                                          <p:attrName>style.visibility</p:attrName>
                                        </p:attrNameLst>
                                      </p:cBhvr>
                                      <p:to>
                                        <p:strVal val="visible"/>
                                      </p:to>
                                    </p:set>
                                  </p:childTnLst>
                                </p:cTn>
                              </p:par>
                            </p:childTnLst>
                          </p:cTn>
                        </p:par>
                        <p:par>
                          <p:cTn id="478" fill="hold">
                            <p:stCondLst>
                              <p:cond delay="156000"/>
                            </p:stCondLst>
                            <p:childTnLst>
                              <p:par>
                                <p:cTn id="479" presetID="1" presetClass="entr" presetSubtype="0" fill="hold" grpId="0" nodeType="afterEffect">
                                  <p:stCondLst>
                                    <p:cond delay="1000"/>
                                  </p:stCondLst>
                                  <p:childTnLst>
                                    <p:set>
                                      <p:cBhvr>
                                        <p:cTn id="480" dur="1" fill="hold">
                                          <p:stCondLst>
                                            <p:cond delay="0"/>
                                          </p:stCondLst>
                                        </p:cTn>
                                        <p:tgtEl>
                                          <p:spTgt spid="162"/>
                                        </p:tgtEl>
                                        <p:attrNameLst>
                                          <p:attrName>style.visibility</p:attrName>
                                        </p:attrNameLst>
                                      </p:cBhvr>
                                      <p:to>
                                        <p:strVal val="visible"/>
                                      </p:to>
                                    </p:set>
                                  </p:childTnLst>
                                </p:cTn>
                              </p:par>
                            </p:childTnLst>
                          </p:cTn>
                        </p:par>
                        <p:par>
                          <p:cTn id="481" fill="hold">
                            <p:stCondLst>
                              <p:cond delay="157000"/>
                            </p:stCondLst>
                            <p:childTnLst>
                              <p:par>
                                <p:cTn id="482" presetID="1" presetClass="entr" presetSubtype="0" fill="hold" grpId="0" nodeType="afterEffect">
                                  <p:stCondLst>
                                    <p:cond delay="1000"/>
                                  </p:stCondLst>
                                  <p:childTnLst>
                                    <p:set>
                                      <p:cBhvr>
                                        <p:cTn id="483" dur="1" fill="hold">
                                          <p:stCondLst>
                                            <p:cond delay="0"/>
                                          </p:stCondLst>
                                        </p:cTn>
                                        <p:tgtEl>
                                          <p:spTgt spid="163"/>
                                        </p:tgtEl>
                                        <p:attrNameLst>
                                          <p:attrName>style.visibility</p:attrName>
                                        </p:attrNameLst>
                                      </p:cBhvr>
                                      <p:to>
                                        <p:strVal val="visible"/>
                                      </p:to>
                                    </p:set>
                                  </p:childTnLst>
                                </p:cTn>
                              </p:par>
                            </p:childTnLst>
                          </p:cTn>
                        </p:par>
                        <p:par>
                          <p:cTn id="484" fill="hold">
                            <p:stCondLst>
                              <p:cond delay="158000"/>
                            </p:stCondLst>
                            <p:childTnLst>
                              <p:par>
                                <p:cTn id="485" presetID="1" presetClass="entr" presetSubtype="0" fill="hold" grpId="0" nodeType="afterEffect">
                                  <p:stCondLst>
                                    <p:cond delay="1000"/>
                                  </p:stCondLst>
                                  <p:childTnLst>
                                    <p:set>
                                      <p:cBhvr>
                                        <p:cTn id="486" dur="1" fill="hold">
                                          <p:stCondLst>
                                            <p:cond delay="0"/>
                                          </p:stCondLst>
                                        </p:cTn>
                                        <p:tgtEl>
                                          <p:spTgt spid="164"/>
                                        </p:tgtEl>
                                        <p:attrNameLst>
                                          <p:attrName>style.visibility</p:attrName>
                                        </p:attrNameLst>
                                      </p:cBhvr>
                                      <p:to>
                                        <p:strVal val="visible"/>
                                      </p:to>
                                    </p:set>
                                  </p:childTnLst>
                                </p:cTn>
                              </p:par>
                            </p:childTnLst>
                          </p:cTn>
                        </p:par>
                        <p:par>
                          <p:cTn id="487" fill="hold">
                            <p:stCondLst>
                              <p:cond delay="159000"/>
                            </p:stCondLst>
                            <p:childTnLst>
                              <p:par>
                                <p:cTn id="488" presetID="1" presetClass="entr" presetSubtype="0" fill="hold" grpId="0" nodeType="afterEffect">
                                  <p:stCondLst>
                                    <p:cond delay="1000"/>
                                  </p:stCondLst>
                                  <p:childTnLst>
                                    <p:set>
                                      <p:cBhvr>
                                        <p:cTn id="489" dur="1" fill="hold">
                                          <p:stCondLst>
                                            <p:cond delay="0"/>
                                          </p:stCondLst>
                                        </p:cTn>
                                        <p:tgtEl>
                                          <p:spTgt spid="165"/>
                                        </p:tgtEl>
                                        <p:attrNameLst>
                                          <p:attrName>style.visibility</p:attrName>
                                        </p:attrNameLst>
                                      </p:cBhvr>
                                      <p:to>
                                        <p:strVal val="visible"/>
                                      </p:to>
                                    </p:set>
                                  </p:childTnLst>
                                </p:cTn>
                              </p:par>
                            </p:childTnLst>
                          </p:cTn>
                        </p:par>
                        <p:par>
                          <p:cTn id="490" fill="hold">
                            <p:stCondLst>
                              <p:cond delay="160000"/>
                            </p:stCondLst>
                            <p:childTnLst>
                              <p:par>
                                <p:cTn id="491" presetID="1" presetClass="entr" presetSubtype="0" fill="hold" grpId="0" nodeType="afterEffect">
                                  <p:stCondLst>
                                    <p:cond delay="1000"/>
                                  </p:stCondLst>
                                  <p:childTnLst>
                                    <p:set>
                                      <p:cBhvr>
                                        <p:cTn id="492" dur="1" fill="hold">
                                          <p:stCondLst>
                                            <p:cond delay="0"/>
                                          </p:stCondLst>
                                        </p:cTn>
                                        <p:tgtEl>
                                          <p:spTgt spid="166"/>
                                        </p:tgtEl>
                                        <p:attrNameLst>
                                          <p:attrName>style.visibility</p:attrName>
                                        </p:attrNameLst>
                                      </p:cBhvr>
                                      <p:to>
                                        <p:strVal val="visible"/>
                                      </p:to>
                                    </p:set>
                                  </p:childTnLst>
                                </p:cTn>
                              </p:par>
                            </p:childTnLst>
                          </p:cTn>
                        </p:par>
                        <p:par>
                          <p:cTn id="493" fill="hold">
                            <p:stCondLst>
                              <p:cond delay="161000"/>
                            </p:stCondLst>
                            <p:childTnLst>
                              <p:par>
                                <p:cTn id="494" presetID="1" presetClass="entr" presetSubtype="0" fill="hold" grpId="0" nodeType="afterEffect">
                                  <p:stCondLst>
                                    <p:cond delay="1000"/>
                                  </p:stCondLst>
                                  <p:childTnLst>
                                    <p:set>
                                      <p:cBhvr>
                                        <p:cTn id="495" dur="1" fill="hold">
                                          <p:stCondLst>
                                            <p:cond delay="0"/>
                                          </p:stCondLst>
                                        </p:cTn>
                                        <p:tgtEl>
                                          <p:spTgt spid="167"/>
                                        </p:tgtEl>
                                        <p:attrNameLst>
                                          <p:attrName>style.visibility</p:attrName>
                                        </p:attrNameLst>
                                      </p:cBhvr>
                                      <p:to>
                                        <p:strVal val="visible"/>
                                      </p:to>
                                    </p:set>
                                  </p:childTnLst>
                                </p:cTn>
                              </p:par>
                            </p:childTnLst>
                          </p:cTn>
                        </p:par>
                        <p:par>
                          <p:cTn id="496" fill="hold">
                            <p:stCondLst>
                              <p:cond delay="162000"/>
                            </p:stCondLst>
                            <p:childTnLst>
                              <p:par>
                                <p:cTn id="497" presetID="1" presetClass="entr" presetSubtype="0" fill="hold" grpId="0" nodeType="afterEffect">
                                  <p:stCondLst>
                                    <p:cond delay="1000"/>
                                  </p:stCondLst>
                                  <p:childTnLst>
                                    <p:set>
                                      <p:cBhvr>
                                        <p:cTn id="498" dur="1" fill="hold">
                                          <p:stCondLst>
                                            <p:cond delay="0"/>
                                          </p:stCondLst>
                                        </p:cTn>
                                        <p:tgtEl>
                                          <p:spTgt spid="168"/>
                                        </p:tgtEl>
                                        <p:attrNameLst>
                                          <p:attrName>style.visibility</p:attrName>
                                        </p:attrNameLst>
                                      </p:cBhvr>
                                      <p:to>
                                        <p:strVal val="visible"/>
                                      </p:to>
                                    </p:set>
                                  </p:childTnLst>
                                </p:cTn>
                              </p:par>
                            </p:childTnLst>
                          </p:cTn>
                        </p:par>
                        <p:par>
                          <p:cTn id="499" fill="hold">
                            <p:stCondLst>
                              <p:cond delay="163000"/>
                            </p:stCondLst>
                            <p:childTnLst>
                              <p:par>
                                <p:cTn id="500" presetID="1" presetClass="entr" presetSubtype="0" fill="hold" grpId="0" nodeType="afterEffect">
                                  <p:stCondLst>
                                    <p:cond delay="1000"/>
                                  </p:stCondLst>
                                  <p:childTnLst>
                                    <p:set>
                                      <p:cBhvr>
                                        <p:cTn id="501" dur="1" fill="hold">
                                          <p:stCondLst>
                                            <p:cond delay="0"/>
                                          </p:stCondLst>
                                        </p:cTn>
                                        <p:tgtEl>
                                          <p:spTgt spid="169"/>
                                        </p:tgtEl>
                                        <p:attrNameLst>
                                          <p:attrName>style.visibility</p:attrName>
                                        </p:attrNameLst>
                                      </p:cBhvr>
                                      <p:to>
                                        <p:strVal val="visible"/>
                                      </p:to>
                                    </p:set>
                                  </p:childTnLst>
                                </p:cTn>
                              </p:par>
                            </p:childTnLst>
                          </p:cTn>
                        </p:par>
                        <p:par>
                          <p:cTn id="502" fill="hold">
                            <p:stCondLst>
                              <p:cond delay="164000"/>
                            </p:stCondLst>
                            <p:childTnLst>
                              <p:par>
                                <p:cTn id="503" presetID="1" presetClass="entr" presetSubtype="0" fill="hold" grpId="0" nodeType="afterEffect">
                                  <p:stCondLst>
                                    <p:cond delay="1000"/>
                                  </p:stCondLst>
                                  <p:childTnLst>
                                    <p:set>
                                      <p:cBhvr>
                                        <p:cTn id="504" dur="1" fill="hold">
                                          <p:stCondLst>
                                            <p:cond delay="0"/>
                                          </p:stCondLst>
                                        </p:cTn>
                                        <p:tgtEl>
                                          <p:spTgt spid="170"/>
                                        </p:tgtEl>
                                        <p:attrNameLst>
                                          <p:attrName>style.visibility</p:attrName>
                                        </p:attrNameLst>
                                      </p:cBhvr>
                                      <p:to>
                                        <p:strVal val="visible"/>
                                      </p:to>
                                    </p:set>
                                  </p:childTnLst>
                                </p:cTn>
                              </p:par>
                            </p:childTnLst>
                          </p:cTn>
                        </p:par>
                        <p:par>
                          <p:cTn id="505" fill="hold">
                            <p:stCondLst>
                              <p:cond delay="165000"/>
                            </p:stCondLst>
                            <p:childTnLst>
                              <p:par>
                                <p:cTn id="506" presetID="1" presetClass="entr" presetSubtype="0" fill="hold" grpId="0" nodeType="afterEffect">
                                  <p:stCondLst>
                                    <p:cond delay="1000"/>
                                  </p:stCondLst>
                                  <p:childTnLst>
                                    <p:set>
                                      <p:cBhvr>
                                        <p:cTn id="507" dur="1" fill="hold">
                                          <p:stCondLst>
                                            <p:cond delay="0"/>
                                          </p:stCondLst>
                                        </p:cTn>
                                        <p:tgtEl>
                                          <p:spTgt spid="171"/>
                                        </p:tgtEl>
                                        <p:attrNameLst>
                                          <p:attrName>style.visibility</p:attrName>
                                        </p:attrNameLst>
                                      </p:cBhvr>
                                      <p:to>
                                        <p:strVal val="visible"/>
                                      </p:to>
                                    </p:set>
                                  </p:childTnLst>
                                </p:cTn>
                              </p:par>
                            </p:childTnLst>
                          </p:cTn>
                        </p:par>
                        <p:par>
                          <p:cTn id="508" fill="hold">
                            <p:stCondLst>
                              <p:cond delay="166000"/>
                            </p:stCondLst>
                            <p:childTnLst>
                              <p:par>
                                <p:cTn id="509" presetID="1" presetClass="entr" presetSubtype="0" fill="hold" grpId="0" nodeType="afterEffect">
                                  <p:stCondLst>
                                    <p:cond delay="1000"/>
                                  </p:stCondLst>
                                  <p:childTnLst>
                                    <p:set>
                                      <p:cBhvr>
                                        <p:cTn id="510" dur="1" fill="hold">
                                          <p:stCondLst>
                                            <p:cond delay="0"/>
                                          </p:stCondLst>
                                        </p:cTn>
                                        <p:tgtEl>
                                          <p:spTgt spid="172"/>
                                        </p:tgtEl>
                                        <p:attrNameLst>
                                          <p:attrName>style.visibility</p:attrName>
                                        </p:attrNameLst>
                                      </p:cBhvr>
                                      <p:to>
                                        <p:strVal val="visible"/>
                                      </p:to>
                                    </p:set>
                                  </p:childTnLst>
                                </p:cTn>
                              </p:par>
                            </p:childTnLst>
                          </p:cTn>
                        </p:par>
                        <p:par>
                          <p:cTn id="511" fill="hold">
                            <p:stCondLst>
                              <p:cond delay="167000"/>
                            </p:stCondLst>
                            <p:childTnLst>
                              <p:par>
                                <p:cTn id="512" presetID="1" presetClass="entr" presetSubtype="0" fill="hold" grpId="0" nodeType="afterEffect">
                                  <p:stCondLst>
                                    <p:cond delay="1000"/>
                                  </p:stCondLst>
                                  <p:childTnLst>
                                    <p:set>
                                      <p:cBhvr>
                                        <p:cTn id="513" dur="1" fill="hold">
                                          <p:stCondLst>
                                            <p:cond delay="0"/>
                                          </p:stCondLst>
                                        </p:cTn>
                                        <p:tgtEl>
                                          <p:spTgt spid="173"/>
                                        </p:tgtEl>
                                        <p:attrNameLst>
                                          <p:attrName>style.visibility</p:attrName>
                                        </p:attrNameLst>
                                      </p:cBhvr>
                                      <p:to>
                                        <p:strVal val="visible"/>
                                      </p:to>
                                    </p:set>
                                  </p:childTnLst>
                                </p:cTn>
                              </p:par>
                            </p:childTnLst>
                          </p:cTn>
                        </p:par>
                        <p:par>
                          <p:cTn id="514" fill="hold">
                            <p:stCondLst>
                              <p:cond delay="168000"/>
                            </p:stCondLst>
                            <p:childTnLst>
                              <p:par>
                                <p:cTn id="515" presetID="1" presetClass="entr" presetSubtype="0" fill="hold" grpId="0" nodeType="afterEffect">
                                  <p:stCondLst>
                                    <p:cond delay="1000"/>
                                  </p:stCondLst>
                                  <p:childTnLst>
                                    <p:set>
                                      <p:cBhvr>
                                        <p:cTn id="516" dur="1" fill="hold">
                                          <p:stCondLst>
                                            <p:cond delay="0"/>
                                          </p:stCondLst>
                                        </p:cTn>
                                        <p:tgtEl>
                                          <p:spTgt spid="174"/>
                                        </p:tgtEl>
                                        <p:attrNameLst>
                                          <p:attrName>style.visibility</p:attrName>
                                        </p:attrNameLst>
                                      </p:cBhvr>
                                      <p:to>
                                        <p:strVal val="visible"/>
                                      </p:to>
                                    </p:set>
                                  </p:childTnLst>
                                </p:cTn>
                              </p:par>
                            </p:childTnLst>
                          </p:cTn>
                        </p:par>
                        <p:par>
                          <p:cTn id="517" fill="hold">
                            <p:stCondLst>
                              <p:cond delay="169000"/>
                            </p:stCondLst>
                            <p:childTnLst>
                              <p:par>
                                <p:cTn id="518" presetID="1" presetClass="entr" presetSubtype="0" fill="hold" grpId="0" nodeType="afterEffect">
                                  <p:stCondLst>
                                    <p:cond delay="1000"/>
                                  </p:stCondLst>
                                  <p:childTnLst>
                                    <p:set>
                                      <p:cBhvr>
                                        <p:cTn id="519" dur="1" fill="hold">
                                          <p:stCondLst>
                                            <p:cond delay="0"/>
                                          </p:stCondLst>
                                        </p:cTn>
                                        <p:tgtEl>
                                          <p:spTgt spid="175"/>
                                        </p:tgtEl>
                                        <p:attrNameLst>
                                          <p:attrName>style.visibility</p:attrName>
                                        </p:attrNameLst>
                                      </p:cBhvr>
                                      <p:to>
                                        <p:strVal val="visible"/>
                                      </p:to>
                                    </p:set>
                                  </p:childTnLst>
                                </p:cTn>
                              </p:par>
                            </p:childTnLst>
                          </p:cTn>
                        </p:par>
                        <p:par>
                          <p:cTn id="520" fill="hold">
                            <p:stCondLst>
                              <p:cond delay="170000"/>
                            </p:stCondLst>
                            <p:childTnLst>
                              <p:par>
                                <p:cTn id="521" presetID="1" presetClass="entr" presetSubtype="0" fill="hold" grpId="0" nodeType="afterEffect">
                                  <p:stCondLst>
                                    <p:cond delay="1000"/>
                                  </p:stCondLst>
                                  <p:childTnLst>
                                    <p:set>
                                      <p:cBhvr>
                                        <p:cTn id="522" dur="1" fill="hold">
                                          <p:stCondLst>
                                            <p:cond delay="0"/>
                                          </p:stCondLst>
                                        </p:cTn>
                                        <p:tgtEl>
                                          <p:spTgt spid="176"/>
                                        </p:tgtEl>
                                        <p:attrNameLst>
                                          <p:attrName>style.visibility</p:attrName>
                                        </p:attrNameLst>
                                      </p:cBhvr>
                                      <p:to>
                                        <p:strVal val="visible"/>
                                      </p:to>
                                    </p:set>
                                  </p:childTnLst>
                                </p:cTn>
                              </p:par>
                            </p:childTnLst>
                          </p:cTn>
                        </p:par>
                        <p:par>
                          <p:cTn id="523" fill="hold">
                            <p:stCondLst>
                              <p:cond delay="171000"/>
                            </p:stCondLst>
                            <p:childTnLst>
                              <p:par>
                                <p:cTn id="524" presetID="1" presetClass="entr" presetSubtype="0" fill="hold" grpId="0" nodeType="afterEffect">
                                  <p:stCondLst>
                                    <p:cond delay="1000"/>
                                  </p:stCondLst>
                                  <p:childTnLst>
                                    <p:set>
                                      <p:cBhvr>
                                        <p:cTn id="525" dur="1" fill="hold">
                                          <p:stCondLst>
                                            <p:cond delay="0"/>
                                          </p:stCondLst>
                                        </p:cTn>
                                        <p:tgtEl>
                                          <p:spTgt spid="177"/>
                                        </p:tgtEl>
                                        <p:attrNameLst>
                                          <p:attrName>style.visibility</p:attrName>
                                        </p:attrNameLst>
                                      </p:cBhvr>
                                      <p:to>
                                        <p:strVal val="visible"/>
                                      </p:to>
                                    </p:set>
                                  </p:childTnLst>
                                </p:cTn>
                              </p:par>
                            </p:childTnLst>
                          </p:cTn>
                        </p:par>
                        <p:par>
                          <p:cTn id="526" fill="hold">
                            <p:stCondLst>
                              <p:cond delay="172000"/>
                            </p:stCondLst>
                            <p:childTnLst>
                              <p:par>
                                <p:cTn id="527" presetID="1" presetClass="entr" presetSubtype="0" fill="hold" grpId="0" nodeType="afterEffect">
                                  <p:stCondLst>
                                    <p:cond delay="1000"/>
                                  </p:stCondLst>
                                  <p:childTnLst>
                                    <p:set>
                                      <p:cBhvr>
                                        <p:cTn id="528" dur="1" fill="hold">
                                          <p:stCondLst>
                                            <p:cond delay="0"/>
                                          </p:stCondLst>
                                        </p:cTn>
                                        <p:tgtEl>
                                          <p:spTgt spid="178"/>
                                        </p:tgtEl>
                                        <p:attrNameLst>
                                          <p:attrName>style.visibility</p:attrName>
                                        </p:attrNameLst>
                                      </p:cBhvr>
                                      <p:to>
                                        <p:strVal val="visible"/>
                                      </p:to>
                                    </p:set>
                                  </p:childTnLst>
                                </p:cTn>
                              </p:par>
                            </p:childTnLst>
                          </p:cTn>
                        </p:par>
                        <p:par>
                          <p:cTn id="529" fill="hold">
                            <p:stCondLst>
                              <p:cond delay="173000"/>
                            </p:stCondLst>
                            <p:childTnLst>
                              <p:par>
                                <p:cTn id="530" presetID="1" presetClass="entr" presetSubtype="0" fill="hold" grpId="0" nodeType="afterEffect">
                                  <p:stCondLst>
                                    <p:cond delay="1000"/>
                                  </p:stCondLst>
                                  <p:childTnLst>
                                    <p:set>
                                      <p:cBhvr>
                                        <p:cTn id="531" dur="1" fill="hold">
                                          <p:stCondLst>
                                            <p:cond delay="0"/>
                                          </p:stCondLst>
                                        </p:cTn>
                                        <p:tgtEl>
                                          <p:spTgt spid="179"/>
                                        </p:tgtEl>
                                        <p:attrNameLst>
                                          <p:attrName>style.visibility</p:attrName>
                                        </p:attrNameLst>
                                      </p:cBhvr>
                                      <p:to>
                                        <p:strVal val="visible"/>
                                      </p:to>
                                    </p:set>
                                  </p:childTnLst>
                                </p:cTn>
                              </p:par>
                            </p:childTnLst>
                          </p:cTn>
                        </p:par>
                        <p:par>
                          <p:cTn id="532" fill="hold">
                            <p:stCondLst>
                              <p:cond delay="174000"/>
                            </p:stCondLst>
                            <p:childTnLst>
                              <p:par>
                                <p:cTn id="533" presetID="1" presetClass="entr" presetSubtype="0" fill="hold" grpId="0" nodeType="afterEffect">
                                  <p:stCondLst>
                                    <p:cond delay="1000"/>
                                  </p:stCondLst>
                                  <p:childTnLst>
                                    <p:set>
                                      <p:cBhvr>
                                        <p:cTn id="534" dur="1" fill="hold">
                                          <p:stCondLst>
                                            <p:cond delay="0"/>
                                          </p:stCondLst>
                                        </p:cTn>
                                        <p:tgtEl>
                                          <p:spTgt spid="180"/>
                                        </p:tgtEl>
                                        <p:attrNameLst>
                                          <p:attrName>style.visibility</p:attrName>
                                        </p:attrNameLst>
                                      </p:cBhvr>
                                      <p:to>
                                        <p:strVal val="visible"/>
                                      </p:to>
                                    </p:set>
                                  </p:childTnLst>
                                </p:cTn>
                              </p:par>
                            </p:childTnLst>
                          </p:cTn>
                        </p:par>
                        <p:par>
                          <p:cTn id="535" fill="hold">
                            <p:stCondLst>
                              <p:cond delay="175000"/>
                            </p:stCondLst>
                            <p:childTnLst>
                              <p:par>
                                <p:cTn id="536" presetID="1" presetClass="entr" presetSubtype="0" fill="hold" grpId="0" nodeType="afterEffect">
                                  <p:stCondLst>
                                    <p:cond delay="1000"/>
                                  </p:stCondLst>
                                  <p:childTnLst>
                                    <p:set>
                                      <p:cBhvr>
                                        <p:cTn id="537" dur="1" fill="hold">
                                          <p:stCondLst>
                                            <p:cond delay="0"/>
                                          </p:stCondLst>
                                        </p:cTn>
                                        <p:tgtEl>
                                          <p:spTgt spid="181"/>
                                        </p:tgtEl>
                                        <p:attrNameLst>
                                          <p:attrName>style.visibility</p:attrName>
                                        </p:attrNameLst>
                                      </p:cBhvr>
                                      <p:to>
                                        <p:strVal val="visible"/>
                                      </p:to>
                                    </p:set>
                                  </p:childTnLst>
                                </p:cTn>
                              </p:par>
                            </p:childTnLst>
                          </p:cTn>
                        </p:par>
                        <p:par>
                          <p:cTn id="538" fill="hold">
                            <p:stCondLst>
                              <p:cond delay="176000"/>
                            </p:stCondLst>
                            <p:childTnLst>
                              <p:par>
                                <p:cTn id="539" presetID="1" presetClass="entr" presetSubtype="0" fill="hold" grpId="0" nodeType="afterEffect">
                                  <p:stCondLst>
                                    <p:cond delay="1000"/>
                                  </p:stCondLst>
                                  <p:childTnLst>
                                    <p:set>
                                      <p:cBhvr>
                                        <p:cTn id="540" dur="1" fill="hold">
                                          <p:stCondLst>
                                            <p:cond delay="0"/>
                                          </p:stCondLst>
                                        </p:cTn>
                                        <p:tgtEl>
                                          <p:spTgt spid="182"/>
                                        </p:tgtEl>
                                        <p:attrNameLst>
                                          <p:attrName>style.visibility</p:attrName>
                                        </p:attrNameLst>
                                      </p:cBhvr>
                                      <p:to>
                                        <p:strVal val="visible"/>
                                      </p:to>
                                    </p:set>
                                  </p:childTnLst>
                                </p:cTn>
                              </p:par>
                            </p:childTnLst>
                          </p:cTn>
                        </p:par>
                        <p:par>
                          <p:cTn id="541" fill="hold">
                            <p:stCondLst>
                              <p:cond delay="177000"/>
                            </p:stCondLst>
                            <p:childTnLst>
                              <p:par>
                                <p:cTn id="542" presetID="1" presetClass="entr" presetSubtype="0" fill="hold" grpId="0" nodeType="afterEffect">
                                  <p:stCondLst>
                                    <p:cond delay="1000"/>
                                  </p:stCondLst>
                                  <p:childTnLst>
                                    <p:set>
                                      <p:cBhvr>
                                        <p:cTn id="543" dur="1" fill="hold">
                                          <p:stCondLst>
                                            <p:cond delay="0"/>
                                          </p:stCondLst>
                                        </p:cTn>
                                        <p:tgtEl>
                                          <p:spTgt spid="183"/>
                                        </p:tgtEl>
                                        <p:attrNameLst>
                                          <p:attrName>style.visibility</p:attrName>
                                        </p:attrNameLst>
                                      </p:cBhvr>
                                      <p:to>
                                        <p:strVal val="visible"/>
                                      </p:to>
                                    </p:set>
                                  </p:childTnLst>
                                </p:cTn>
                              </p:par>
                            </p:childTnLst>
                          </p:cTn>
                        </p:par>
                        <p:par>
                          <p:cTn id="544" fill="hold">
                            <p:stCondLst>
                              <p:cond delay="178000"/>
                            </p:stCondLst>
                            <p:childTnLst>
                              <p:par>
                                <p:cTn id="545" presetID="1" presetClass="entr" presetSubtype="0" fill="hold" grpId="0" nodeType="afterEffect">
                                  <p:stCondLst>
                                    <p:cond delay="1000"/>
                                  </p:stCondLst>
                                  <p:childTnLst>
                                    <p:set>
                                      <p:cBhvr>
                                        <p:cTn id="546" dur="1" fill="hold">
                                          <p:stCondLst>
                                            <p:cond delay="0"/>
                                          </p:stCondLst>
                                        </p:cTn>
                                        <p:tgtEl>
                                          <p:spTgt spid="184"/>
                                        </p:tgtEl>
                                        <p:attrNameLst>
                                          <p:attrName>style.visibility</p:attrName>
                                        </p:attrNameLst>
                                      </p:cBhvr>
                                      <p:to>
                                        <p:strVal val="visible"/>
                                      </p:to>
                                    </p:set>
                                  </p:childTnLst>
                                </p:cTn>
                              </p:par>
                            </p:childTnLst>
                          </p:cTn>
                        </p:par>
                        <p:par>
                          <p:cTn id="547" fill="hold">
                            <p:stCondLst>
                              <p:cond delay="179000"/>
                            </p:stCondLst>
                            <p:childTnLst>
                              <p:par>
                                <p:cTn id="548" presetID="1" presetClass="entr" presetSubtype="0" fill="hold" grpId="0" nodeType="afterEffect">
                                  <p:stCondLst>
                                    <p:cond delay="1000"/>
                                  </p:stCondLst>
                                  <p:childTnLst>
                                    <p:set>
                                      <p:cBhvr>
                                        <p:cTn id="549" dur="1" fill="hold">
                                          <p:stCondLst>
                                            <p:cond delay="0"/>
                                          </p:stCondLst>
                                        </p:cTn>
                                        <p:tgtEl>
                                          <p:spTgt spid="185"/>
                                        </p:tgtEl>
                                        <p:attrNameLst>
                                          <p:attrName>style.visibility</p:attrName>
                                        </p:attrNameLst>
                                      </p:cBhvr>
                                      <p:to>
                                        <p:strVal val="visible"/>
                                      </p:to>
                                    </p:set>
                                  </p:childTnLst>
                                </p:cTn>
                              </p:par>
                            </p:childTnLst>
                          </p:cTn>
                        </p:par>
                        <p:par>
                          <p:cTn id="550" fill="hold">
                            <p:stCondLst>
                              <p:cond delay="180000"/>
                            </p:stCondLst>
                            <p:childTnLst>
                              <p:par>
                                <p:cTn id="551" presetID="1" presetClass="entr" presetSubtype="0" fill="hold" grpId="0" nodeType="afterEffect">
                                  <p:stCondLst>
                                    <p:cond delay="1000"/>
                                  </p:stCondLst>
                                  <p:childTnLst>
                                    <p:set>
                                      <p:cBhvr>
                                        <p:cTn id="552" dur="1" fill="hold">
                                          <p:stCondLst>
                                            <p:cond delay="0"/>
                                          </p:stCondLst>
                                        </p:cTn>
                                        <p:tgtEl>
                                          <p:spTgt spid="186"/>
                                        </p:tgtEl>
                                        <p:attrNameLst>
                                          <p:attrName>style.visibility</p:attrName>
                                        </p:attrNameLst>
                                      </p:cBhvr>
                                      <p:to>
                                        <p:strVal val="visible"/>
                                      </p:to>
                                    </p:set>
                                  </p:childTnLst>
                                </p:cTn>
                              </p:par>
                            </p:childTnLst>
                          </p:cTn>
                        </p:par>
                        <p:par>
                          <p:cTn id="553" fill="hold">
                            <p:stCondLst>
                              <p:cond delay="181000"/>
                            </p:stCondLst>
                            <p:childTnLst>
                              <p:par>
                                <p:cTn id="554" presetID="1" presetClass="entr" presetSubtype="0" fill="hold" grpId="0" nodeType="afterEffect">
                                  <p:stCondLst>
                                    <p:cond delay="1000"/>
                                  </p:stCondLst>
                                  <p:childTnLst>
                                    <p:set>
                                      <p:cBhvr>
                                        <p:cTn id="555" dur="1" fill="hold">
                                          <p:stCondLst>
                                            <p:cond delay="0"/>
                                          </p:stCondLst>
                                        </p:cTn>
                                        <p:tgtEl>
                                          <p:spTgt spid="187"/>
                                        </p:tgtEl>
                                        <p:attrNameLst>
                                          <p:attrName>style.visibility</p:attrName>
                                        </p:attrNameLst>
                                      </p:cBhvr>
                                      <p:to>
                                        <p:strVal val="visible"/>
                                      </p:to>
                                    </p:set>
                                  </p:childTnLst>
                                </p:cTn>
                              </p:par>
                            </p:childTnLst>
                          </p:cTn>
                        </p:par>
                        <p:par>
                          <p:cTn id="556" fill="hold">
                            <p:stCondLst>
                              <p:cond delay="182000"/>
                            </p:stCondLst>
                            <p:childTnLst>
                              <p:par>
                                <p:cTn id="557" presetID="1" presetClass="entr" presetSubtype="0" fill="hold" grpId="0" nodeType="afterEffect">
                                  <p:stCondLst>
                                    <p:cond delay="1000"/>
                                  </p:stCondLst>
                                  <p:childTnLst>
                                    <p:set>
                                      <p:cBhvr>
                                        <p:cTn id="558" dur="1" fill="hold">
                                          <p:stCondLst>
                                            <p:cond delay="0"/>
                                          </p:stCondLst>
                                        </p:cTn>
                                        <p:tgtEl>
                                          <p:spTgt spid="188"/>
                                        </p:tgtEl>
                                        <p:attrNameLst>
                                          <p:attrName>style.visibility</p:attrName>
                                        </p:attrNameLst>
                                      </p:cBhvr>
                                      <p:to>
                                        <p:strVal val="visible"/>
                                      </p:to>
                                    </p:set>
                                  </p:childTnLst>
                                </p:cTn>
                              </p:par>
                            </p:childTnLst>
                          </p:cTn>
                        </p:par>
                        <p:par>
                          <p:cTn id="559" fill="hold">
                            <p:stCondLst>
                              <p:cond delay="183000"/>
                            </p:stCondLst>
                            <p:childTnLst>
                              <p:par>
                                <p:cTn id="560" presetID="1" presetClass="entr" presetSubtype="0" fill="hold" grpId="0" nodeType="afterEffect">
                                  <p:stCondLst>
                                    <p:cond delay="1000"/>
                                  </p:stCondLst>
                                  <p:childTnLst>
                                    <p:set>
                                      <p:cBhvr>
                                        <p:cTn id="561" dur="1" fill="hold">
                                          <p:stCondLst>
                                            <p:cond delay="0"/>
                                          </p:stCondLst>
                                        </p:cTn>
                                        <p:tgtEl>
                                          <p:spTgt spid="189"/>
                                        </p:tgtEl>
                                        <p:attrNameLst>
                                          <p:attrName>style.visibility</p:attrName>
                                        </p:attrNameLst>
                                      </p:cBhvr>
                                      <p:to>
                                        <p:strVal val="visible"/>
                                      </p:to>
                                    </p:set>
                                  </p:childTnLst>
                                </p:cTn>
                              </p:par>
                            </p:childTnLst>
                          </p:cTn>
                        </p:par>
                        <p:par>
                          <p:cTn id="562" fill="hold">
                            <p:stCondLst>
                              <p:cond delay="184000"/>
                            </p:stCondLst>
                            <p:childTnLst>
                              <p:par>
                                <p:cTn id="563" presetID="1" presetClass="entr" presetSubtype="0" fill="hold" grpId="0" nodeType="afterEffect">
                                  <p:stCondLst>
                                    <p:cond delay="1000"/>
                                  </p:stCondLst>
                                  <p:childTnLst>
                                    <p:set>
                                      <p:cBhvr>
                                        <p:cTn id="564" dur="1" fill="hold">
                                          <p:stCondLst>
                                            <p:cond delay="0"/>
                                          </p:stCondLst>
                                        </p:cTn>
                                        <p:tgtEl>
                                          <p:spTgt spid="190"/>
                                        </p:tgtEl>
                                        <p:attrNameLst>
                                          <p:attrName>style.visibility</p:attrName>
                                        </p:attrNameLst>
                                      </p:cBhvr>
                                      <p:to>
                                        <p:strVal val="visible"/>
                                      </p:to>
                                    </p:set>
                                  </p:childTnLst>
                                </p:cTn>
                              </p:par>
                            </p:childTnLst>
                          </p:cTn>
                        </p:par>
                        <p:par>
                          <p:cTn id="565" fill="hold">
                            <p:stCondLst>
                              <p:cond delay="185000"/>
                            </p:stCondLst>
                            <p:childTnLst>
                              <p:par>
                                <p:cTn id="566" presetID="1" presetClass="entr" presetSubtype="0" fill="hold" grpId="0" nodeType="afterEffect">
                                  <p:stCondLst>
                                    <p:cond delay="1000"/>
                                  </p:stCondLst>
                                  <p:childTnLst>
                                    <p:set>
                                      <p:cBhvr>
                                        <p:cTn id="567" dur="1" fill="hold">
                                          <p:stCondLst>
                                            <p:cond delay="0"/>
                                          </p:stCondLst>
                                        </p:cTn>
                                        <p:tgtEl>
                                          <p:spTgt spid="191"/>
                                        </p:tgtEl>
                                        <p:attrNameLst>
                                          <p:attrName>style.visibility</p:attrName>
                                        </p:attrNameLst>
                                      </p:cBhvr>
                                      <p:to>
                                        <p:strVal val="visible"/>
                                      </p:to>
                                    </p:set>
                                  </p:childTnLst>
                                </p:cTn>
                              </p:par>
                            </p:childTnLst>
                          </p:cTn>
                        </p:par>
                        <p:par>
                          <p:cTn id="568" fill="hold">
                            <p:stCondLst>
                              <p:cond delay="186000"/>
                            </p:stCondLst>
                            <p:childTnLst>
                              <p:par>
                                <p:cTn id="569" presetID="1" presetClass="entr" presetSubtype="0" fill="hold" grpId="0" nodeType="afterEffect">
                                  <p:stCondLst>
                                    <p:cond delay="1000"/>
                                  </p:stCondLst>
                                  <p:childTnLst>
                                    <p:set>
                                      <p:cBhvr>
                                        <p:cTn id="570" dur="1" fill="hold">
                                          <p:stCondLst>
                                            <p:cond delay="0"/>
                                          </p:stCondLst>
                                        </p:cTn>
                                        <p:tgtEl>
                                          <p:spTgt spid="192"/>
                                        </p:tgtEl>
                                        <p:attrNameLst>
                                          <p:attrName>style.visibility</p:attrName>
                                        </p:attrNameLst>
                                      </p:cBhvr>
                                      <p:to>
                                        <p:strVal val="visible"/>
                                      </p:to>
                                    </p:set>
                                  </p:childTnLst>
                                </p:cTn>
                              </p:par>
                            </p:childTnLst>
                          </p:cTn>
                        </p:par>
                        <p:par>
                          <p:cTn id="571" fill="hold">
                            <p:stCondLst>
                              <p:cond delay="187000"/>
                            </p:stCondLst>
                            <p:childTnLst>
                              <p:par>
                                <p:cTn id="572" presetID="1" presetClass="entr" presetSubtype="0" fill="hold" grpId="0" nodeType="afterEffect">
                                  <p:stCondLst>
                                    <p:cond delay="1000"/>
                                  </p:stCondLst>
                                  <p:childTnLst>
                                    <p:set>
                                      <p:cBhvr>
                                        <p:cTn id="573" dur="1" fill="hold">
                                          <p:stCondLst>
                                            <p:cond delay="0"/>
                                          </p:stCondLst>
                                        </p:cTn>
                                        <p:tgtEl>
                                          <p:spTgt spid="193"/>
                                        </p:tgtEl>
                                        <p:attrNameLst>
                                          <p:attrName>style.visibility</p:attrName>
                                        </p:attrNameLst>
                                      </p:cBhvr>
                                      <p:to>
                                        <p:strVal val="visible"/>
                                      </p:to>
                                    </p:set>
                                  </p:childTnLst>
                                </p:cTn>
                              </p:par>
                            </p:childTnLst>
                          </p:cTn>
                        </p:par>
                        <p:par>
                          <p:cTn id="574" fill="hold">
                            <p:stCondLst>
                              <p:cond delay="188000"/>
                            </p:stCondLst>
                            <p:childTnLst>
                              <p:par>
                                <p:cTn id="575" presetID="1" presetClass="entr" presetSubtype="0" fill="hold" grpId="0" nodeType="afterEffect">
                                  <p:stCondLst>
                                    <p:cond delay="1000"/>
                                  </p:stCondLst>
                                  <p:childTnLst>
                                    <p:set>
                                      <p:cBhvr>
                                        <p:cTn id="576" dur="1" fill="hold">
                                          <p:stCondLst>
                                            <p:cond delay="0"/>
                                          </p:stCondLst>
                                        </p:cTn>
                                        <p:tgtEl>
                                          <p:spTgt spid="194"/>
                                        </p:tgtEl>
                                        <p:attrNameLst>
                                          <p:attrName>style.visibility</p:attrName>
                                        </p:attrNameLst>
                                      </p:cBhvr>
                                      <p:to>
                                        <p:strVal val="visible"/>
                                      </p:to>
                                    </p:set>
                                  </p:childTnLst>
                                </p:cTn>
                              </p:par>
                            </p:childTnLst>
                          </p:cTn>
                        </p:par>
                        <p:par>
                          <p:cTn id="577" fill="hold">
                            <p:stCondLst>
                              <p:cond delay="189000"/>
                            </p:stCondLst>
                            <p:childTnLst>
                              <p:par>
                                <p:cTn id="578" presetID="1" presetClass="entr" presetSubtype="0" fill="hold" grpId="0" nodeType="afterEffect">
                                  <p:stCondLst>
                                    <p:cond delay="1000"/>
                                  </p:stCondLst>
                                  <p:childTnLst>
                                    <p:set>
                                      <p:cBhvr>
                                        <p:cTn id="579" dur="1" fill="hold">
                                          <p:stCondLst>
                                            <p:cond delay="0"/>
                                          </p:stCondLst>
                                        </p:cTn>
                                        <p:tgtEl>
                                          <p:spTgt spid="195"/>
                                        </p:tgtEl>
                                        <p:attrNameLst>
                                          <p:attrName>style.visibility</p:attrName>
                                        </p:attrNameLst>
                                      </p:cBhvr>
                                      <p:to>
                                        <p:strVal val="visible"/>
                                      </p:to>
                                    </p:set>
                                  </p:childTnLst>
                                </p:cTn>
                              </p:par>
                            </p:childTnLst>
                          </p:cTn>
                        </p:par>
                        <p:par>
                          <p:cTn id="580" fill="hold">
                            <p:stCondLst>
                              <p:cond delay="190000"/>
                            </p:stCondLst>
                            <p:childTnLst>
                              <p:par>
                                <p:cTn id="581" presetID="1" presetClass="entr" presetSubtype="0" fill="hold" grpId="0" nodeType="afterEffect">
                                  <p:stCondLst>
                                    <p:cond delay="1000"/>
                                  </p:stCondLst>
                                  <p:childTnLst>
                                    <p:set>
                                      <p:cBhvr>
                                        <p:cTn id="582" dur="1" fill="hold">
                                          <p:stCondLst>
                                            <p:cond delay="0"/>
                                          </p:stCondLst>
                                        </p:cTn>
                                        <p:tgtEl>
                                          <p:spTgt spid="196"/>
                                        </p:tgtEl>
                                        <p:attrNameLst>
                                          <p:attrName>style.visibility</p:attrName>
                                        </p:attrNameLst>
                                      </p:cBhvr>
                                      <p:to>
                                        <p:strVal val="visible"/>
                                      </p:to>
                                    </p:set>
                                  </p:childTnLst>
                                </p:cTn>
                              </p:par>
                            </p:childTnLst>
                          </p:cTn>
                        </p:par>
                        <p:par>
                          <p:cTn id="583" fill="hold">
                            <p:stCondLst>
                              <p:cond delay="191000"/>
                            </p:stCondLst>
                            <p:childTnLst>
                              <p:par>
                                <p:cTn id="584" presetID="1" presetClass="entr" presetSubtype="0" fill="hold" grpId="0" nodeType="afterEffect">
                                  <p:stCondLst>
                                    <p:cond delay="1000"/>
                                  </p:stCondLst>
                                  <p:childTnLst>
                                    <p:set>
                                      <p:cBhvr>
                                        <p:cTn id="585" dur="1" fill="hold">
                                          <p:stCondLst>
                                            <p:cond delay="0"/>
                                          </p:stCondLst>
                                        </p:cTn>
                                        <p:tgtEl>
                                          <p:spTgt spid="197"/>
                                        </p:tgtEl>
                                        <p:attrNameLst>
                                          <p:attrName>style.visibility</p:attrName>
                                        </p:attrNameLst>
                                      </p:cBhvr>
                                      <p:to>
                                        <p:strVal val="visible"/>
                                      </p:to>
                                    </p:set>
                                  </p:childTnLst>
                                </p:cTn>
                              </p:par>
                            </p:childTnLst>
                          </p:cTn>
                        </p:par>
                        <p:par>
                          <p:cTn id="586" fill="hold">
                            <p:stCondLst>
                              <p:cond delay="192000"/>
                            </p:stCondLst>
                            <p:childTnLst>
                              <p:par>
                                <p:cTn id="587" presetID="1" presetClass="entr" presetSubtype="0" fill="hold" grpId="0" nodeType="afterEffect">
                                  <p:stCondLst>
                                    <p:cond delay="1000"/>
                                  </p:stCondLst>
                                  <p:childTnLst>
                                    <p:set>
                                      <p:cBhvr>
                                        <p:cTn id="588" dur="1" fill="hold">
                                          <p:stCondLst>
                                            <p:cond delay="0"/>
                                          </p:stCondLst>
                                        </p:cTn>
                                        <p:tgtEl>
                                          <p:spTgt spid="198"/>
                                        </p:tgtEl>
                                        <p:attrNameLst>
                                          <p:attrName>style.visibility</p:attrName>
                                        </p:attrNameLst>
                                      </p:cBhvr>
                                      <p:to>
                                        <p:strVal val="visible"/>
                                      </p:to>
                                    </p:set>
                                  </p:childTnLst>
                                </p:cTn>
                              </p:par>
                            </p:childTnLst>
                          </p:cTn>
                        </p:par>
                        <p:par>
                          <p:cTn id="589" fill="hold">
                            <p:stCondLst>
                              <p:cond delay="193000"/>
                            </p:stCondLst>
                            <p:childTnLst>
                              <p:par>
                                <p:cTn id="590" presetID="1" presetClass="entr" presetSubtype="0" fill="hold" grpId="0" nodeType="afterEffect">
                                  <p:stCondLst>
                                    <p:cond delay="1000"/>
                                  </p:stCondLst>
                                  <p:childTnLst>
                                    <p:set>
                                      <p:cBhvr>
                                        <p:cTn id="591" dur="1" fill="hold">
                                          <p:stCondLst>
                                            <p:cond delay="0"/>
                                          </p:stCondLst>
                                        </p:cTn>
                                        <p:tgtEl>
                                          <p:spTgt spid="199"/>
                                        </p:tgtEl>
                                        <p:attrNameLst>
                                          <p:attrName>style.visibility</p:attrName>
                                        </p:attrNameLst>
                                      </p:cBhvr>
                                      <p:to>
                                        <p:strVal val="visible"/>
                                      </p:to>
                                    </p:set>
                                  </p:childTnLst>
                                </p:cTn>
                              </p:par>
                            </p:childTnLst>
                          </p:cTn>
                        </p:par>
                        <p:par>
                          <p:cTn id="592" fill="hold">
                            <p:stCondLst>
                              <p:cond delay="194000"/>
                            </p:stCondLst>
                            <p:childTnLst>
                              <p:par>
                                <p:cTn id="593" presetID="1" presetClass="entr" presetSubtype="0" fill="hold" grpId="0" nodeType="afterEffect">
                                  <p:stCondLst>
                                    <p:cond delay="1000"/>
                                  </p:stCondLst>
                                  <p:childTnLst>
                                    <p:set>
                                      <p:cBhvr>
                                        <p:cTn id="594" dur="1" fill="hold">
                                          <p:stCondLst>
                                            <p:cond delay="0"/>
                                          </p:stCondLst>
                                        </p:cTn>
                                        <p:tgtEl>
                                          <p:spTgt spid="200"/>
                                        </p:tgtEl>
                                        <p:attrNameLst>
                                          <p:attrName>style.visibility</p:attrName>
                                        </p:attrNameLst>
                                      </p:cBhvr>
                                      <p:to>
                                        <p:strVal val="visible"/>
                                      </p:to>
                                    </p:set>
                                  </p:childTnLst>
                                </p:cTn>
                              </p:par>
                            </p:childTnLst>
                          </p:cTn>
                        </p:par>
                        <p:par>
                          <p:cTn id="595" fill="hold">
                            <p:stCondLst>
                              <p:cond delay="195000"/>
                            </p:stCondLst>
                            <p:childTnLst>
                              <p:par>
                                <p:cTn id="596" presetID="1" presetClass="entr" presetSubtype="0" fill="hold" grpId="0" nodeType="afterEffect">
                                  <p:stCondLst>
                                    <p:cond delay="1000"/>
                                  </p:stCondLst>
                                  <p:childTnLst>
                                    <p:set>
                                      <p:cBhvr>
                                        <p:cTn id="597" dur="1" fill="hold">
                                          <p:stCondLst>
                                            <p:cond delay="0"/>
                                          </p:stCondLst>
                                        </p:cTn>
                                        <p:tgtEl>
                                          <p:spTgt spid="201"/>
                                        </p:tgtEl>
                                        <p:attrNameLst>
                                          <p:attrName>style.visibility</p:attrName>
                                        </p:attrNameLst>
                                      </p:cBhvr>
                                      <p:to>
                                        <p:strVal val="visible"/>
                                      </p:to>
                                    </p:set>
                                  </p:childTnLst>
                                </p:cTn>
                              </p:par>
                            </p:childTnLst>
                          </p:cTn>
                        </p:par>
                        <p:par>
                          <p:cTn id="598" fill="hold">
                            <p:stCondLst>
                              <p:cond delay="196000"/>
                            </p:stCondLst>
                            <p:childTnLst>
                              <p:par>
                                <p:cTn id="599" presetID="1" presetClass="entr" presetSubtype="0" fill="hold" grpId="0" nodeType="afterEffect">
                                  <p:stCondLst>
                                    <p:cond delay="1000"/>
                                  </p:stCondLst>
                                  <p:childTnLst>
                                    <p:set>
                                      <p:cBhvr>
                                        <p:cTn id="600" dur="1" fill="hold">
                                          <p:stCondLst>
                                            <p:cond delay="0"/>
                                          </p:stCondLst>
                                        </p:cTn>
                                        <p:tgtEl>
                                          <p:spTgt spid="202"/>
                                        </p:tgtEl>
                                        <p:attrNameLst>
                                          <p:attrName>style.visibility</p:attrName>
                                        </p:attrNameLst>
                                      </p:cBhvr>
                                      <p:to>
                                        <p:strVal val="visible"/>
                                      </p:to>
                                    </p:set>
                                  </p:childTnLst>
                                </p:cTn>
                              </p:par>
                            </p:childTnLst>
                          </p:cTn>
                        </p:par>
                        <p:par>
                          <p:cTn id="601" fill="hold">
                            <p:stCondLst>
                              <p:cond delay="197000"/>
                            </p:stCondLst>
                            <p:childTnLst>
                              <p:par>
                                <p:cTn id="602" presetID="1" presetClass="entr" presetSubtype="0" fill="hold" grpId="0" nodeType="afterEffect">
                                  <p:stCondLst>
                                    <p:cond delay="1000"/>
                                  </p:stCondLst>
                                  <p:childTnLst>
                                    <p:set>
                                      <p:cBhvr>
                                        <p:cTn id="603" dur="1" fill="hold">
                                          <p:stCondLst>
                                            <p:cond delay="0"/>
                                          </p:stCondLst>
                                        </p:cTn>
                                        <p:tgtEl>
                                          <p:spTgt spid="203"/>
                                        </p:tgtEl>
                                        <p:attrNameLst>
                                          <p:attrName>style.visibility</p:attrName>
                                        </p:attrNameLst>
                                      </p:cBhvr>
                                      <p:to>
                                        <p:strVal val="visible"/>
                                      </p:to>
                                    </p:set>
                                  </p:childTnLst>
                                </p:cTn>
                              </p:par>
                            </p:childTnLst>
                          </p:cTn>
                        </p:par>
                        <p:par>
                          <p:cTn id="604" fill="hold">
                            <p:stCondLst>
                              <p:cond delay="198000"/>
                            </p:stCondLst>
                            <p:childTnLst>
                              <p:par>
                                <p:cTn id="605" presetID="1" presetClass="entr" presetSubtype="0" fill="hold" grpId="0" nodeType="afterEffect">
                                  <p:stCondLst>
                                    <p:cond delay="1000"/>
                                  </p:stCondLst>
                                  <p:childTnLst>
                                    <p:set>
                                      <p:cBhvr>
                                        <p:cTn id="606" dur="1" fill="hold">
                                          <p:stCondLst>
                                            <p:cond delay="0"/>
                                          </p:stCondLst>
                                        </p:cTn>
                                        <p:tgtEl>
                                          <p:spTgt spid="204"/>
                                        </p:tgtEl>
                                        <p:attrNameLst>
                                          <p:attrName>style.visibility</p:attrName>
                                        </p:attrNameLst>
                                      </p:cBhvr>
                                      <p:to>
                                        <p:strVal val="visible"/>
                                      </p:to>
                                    </p:set>
                                  </p:childTnLst>
                                </p:cTn>
                              </p:par>
                            </p:childTnLst>
                          </p:cTn>
                        </p:par>
                        <p:par>
                          <p:cTn id="607" fill="hold">
                            <p:stCondLst>
                              <p:cond delay="199000"/>
                            </p:stCondLst>
                            <p:childTnLst>
                              <p:par>
                                <p:cTn id="608" presetID="1" presetClass="entr" presetSubtype="0" fill="hold" grpId="0" nodeType="afterEffect">
                                  <p:stCondLst>
                                    <p:cond delay="1000"/>
                                  </p:stCondLst>
                                  <p:childTnLst>
                                    <p:set>
                                      <p:cBhvr>
                                        <p:cTn id="609" dur="1" fill="hold">
                                          <p:stCondLst>
                                            <p:cond delay="0"/>
                                          </p:stCondLst>
                                        </p:cTn>
                                        <p:tgtEl>
                                          <p:spTgt spid="205"/>
                                        </p:tgtEl>
                                        <p:attrNameLst>
                                          <p:attrName>style.visibility</p:attrName>
                                        </p:attrNameLst>
                                      </p:cBhvr>
                                      <p:to>
                                        <p:strVal val="visible"/>
                                      </p:to>
                                    </p:set>
                                  </p:childTnLst>
                                </p:cTn>
                              </p:par>
                            </p:childTnLst>
                          </p:cTn>
                        </p:par>
                        <p:par>
                          <p:cTn id="610" fill="hold">
                            <p:stCondLst>
                              <p:cond delay="200000"/>
                            </p:stCondLst>
                            <p:childTnLst>
                              <p:par>
                                <p:cTn id="611" presetID="1" presetClass="entr" presetSubtype="0" fill="hold" grpId="0" nodeType="afterEffect">
                                  <p:stCondLst>
                                    <p:cond delay="1000"/>
                                  </p:stCondLst>
                                  <p:childTnLst>
                                    <p:set>
                                      <p:cBhvr>
                                        <p:cTn id="612" dur="1" fill="hold">
                                          <p:stCondLst>
                                            <p:cond delay="0"/>
                                          </p:stCondLst>
                                        </p:cTn>
                                        <p:tgtEl>
                                          <p:spTgt spid="206"/>
                                        </p:tgtEl>
                                        <p:attrNameLst>
                                          <p:attrName>style.visibility</p:attrName>
                                        </p:attrNameLst>
                                      </p:cBhvr>
                                      <p:to>
                                        <p:strVal val="visible"/>
                                      </p:to>
                                    </p:set>
                                  </p:childTnLst>
                                </p:cTn>
                              </p:par>
                            </p:childTnLst>
                          </p:cTn>
                        </p:par>
                        <p:par>
                          <p:cTn id="613" fill="hold">
                            <p:stCondLst>
                              <p:cond delay="201000"/>
                            </p:stCondLst>
                            <p:childTnLst>
                              <p:par>
                                <p:cTn id="614" presetID="1" presetClass="entr" presetSubtype="0" fill="hold" grpId="0" nodeType="afterEffect">
                                  <p:stCondLst>
                                    <p:cond delay="1000"/>
                                  </p:stCondLst>
                                  <p:childTnLst>
                                    <p:set>
                                      <p:cBhvr>
                                        <p:cTn id="615" dur="1" fill="hold">
                                          <p:stCondLst>
                                            <p:cond delay="0"/>
                                          </p:stCondLst>
                                        </p:cTn>
                                        <p:tgtEl>
                                          <p:spTgt spid="207"/>
                                        </p:tgtEl>
                                        <p:attrNameLst>
                                          <p:attrName>style.visibility</p:attrName>
                                        </p:attrNameLst>
                                      </p:cBhvr>
                                      <p:to>
                                        <p:strVal val="visible"/>
                                      </p:to>
                                    </p:set>
                                  </p:childTnLst>
                                </p:cTn>
                              </p:par>
                            </p:childTnLst>
                          </p:cTn>
                        </p:par>
                        <p:par>
                          <p:cTn id="616" fill="hold">
                            <p:stCondLst>
                              <p:cond delay="202000"/>
                            </p:stCondLst>
                            <p:childTnLst>
                              <p:par>
                                <p:cTn id="617" presetID="1" presetClass="entr" presetSubtype="0" fill="hold" grpId="0" nodeType="afterEffect">
                                  <p:stCondLst>
                                    <p:cond delay="1000"/>
                                  </p:stCondLst>
                                  <p:childTnLst>
                                    <p:set>
                                      <p:cBhvr>
                                        <p:cTn id="618" dur="1" fill="hold">
                                          <p:stCondLst>
                                            <p:cond delay="0"/>
                                          </p:stCondLst>
                                        </p:cTn>
                                        <p:tgtEl>
                                          <p:spTgt spid="208"/>
                                        </p:tgtEl>
                                        <p:attrNameLst>
                                          <p:attrName>style.visibility</p:attrName>
                                        </p:attrNameLst>
                                      </p:cBhvr>
                                      <p:to>
                                        <p:strVal val="visible"/>
                                      </p:to>
                                    </p:set>
                                  </p:childTnLst>
                                </p:cTn>
                              </p:par>
                            </p:childTnLst>
                          </p:cTn>
                        </p:par>
                        <p:par>
                          <p:cTn id="619" fill="hold">
                            <p:stCondLst>
                              <p:cond delay="203000"/>
                            </p:stCondLst>
                            <p:childTnLst>
                              <p:par>
                                <p:cTn id="620" presetID="1" presetClass="entr" presetSubtype="0" fill="hold" grpId="0" nodeType="afterEffect">
                                  <p:stCondLst>
                                    <p:cond delay="1000"/>
                                  </p:stCondLst>
                                  <p:childTnLst>
                                    <p:set>
                                      <p:cBhvr>
                                        <p:cTn id="621" dur="1" fill="hold">
                                          <p:stCondLst>
                                            <p:cond delay="0"/>
                                          </p:stCondLst>
                                        </p:cTn>
                                        <p:tgtEl>
                                          <p:spTgt spid="209"/>
                                        </p:tgtEl>
                                        <p:attrNameLst>
                                          <p:attrName>style.visibility</p:attrName>
                                        </p:attrNameLst>
                                      </p:cBhvr>
                                      <p:to>
                                        <p:strVal val="visible"/>
                                      </p:to>
                                    </p:set>
                                  </p:childTnLst>
                                </p:cTn>
                              </p:par>
                            </p:childTnLst>
                          </p:cTn>
                        </p:par>
                        <p:par>
                          <p:cTn id="622" fill="hold">
                            <p:stCondLst>
                              <p:cond delay="204000"/>
                            </p:stCondLst>
                            <p:childTnLst>
                              <p:par>
                                <p:cTn id="623" presetID="1" presetClass="entr" presetSubtype="0" fill="hold" grpId="0" nodeType="afterEffect">
                                  <p:stCondLst>
                                    <p:cond delay="1000"/>
                                  </p:stCondLst>
                                  <p:childTnLst>
                                    <p:set>
                                      <p:cBhvr>
                                        <p:cTn id="624" dur="1" fill="hold">
                                          <p:stCondLst>
                                            <p:cond delay="0"/>
                                          </p:stCondLst>
                                        </p:cTn>
                                        <p:tgtEl>
                                          <p:spTgt spid="210"/>
                                        </p:tgtEl>
                                        <p:attrNameLst>
                                          <p:attrName>style.visibility</p:attrName>
                                        </p:attrNameLst>
                                      </p:cBhvr>
                                      <p:to>
                                        <p:strVal val="visible"/>
                                      </p:to>
                                    </p:set>
                                  </p:childTnLst>
                                </p:cTn>
                              </p:par>
                            </p:childTnLst>
                          </p:cTn>
                        </p:par>
                        <p:par>
                          <p:cTn id="625" fill="hold">
                            <p:stCondLst>
                              <p:cond delay="205000"/>
                            </p:stCondLst>
                            <p:childTnLst>
                              <p:par>
                                <p:cTn id="626" presetID="1" presetClass="entr" presetSubtype="0" fill="hold" grpId="0" nodeType="afterEffect">
                                  <p:stCondLst>
                                    <p:cond delay="1000"/>
                                  </p:stCondLst>
                                  <p:childTnLst>
                                    <p:set>
                                      <p:cBhvr>
                                        <p:cTn id="627" dur="1" fill="hold">
                                          <p:stCondLst>
                                            <p:cond delay="0"/>
                                          </p:stCondLst>
                                        </p:cTn>
                                        <p:tgtEl>
                                          <p:spTgt spid="211"/>
                                        </p:tgtEl>
                                        <p:attrNameLst>
                                          <p:attrName>style.visibility</p:attrName>
                                        </p:attrNameLst>
                                      </p:cBhvr>
                                      <p:to>
                                        <p:strVal val="visible"/>
                                      </p:to>
                                    </p:set>
                                  </p:childTnLst>
                                </p:cTn>
                              </p:par>
                            </p:childTnLst>
                          </p:cTn>
                        </p:par>
                        <p:par>
                          <p:cTn id="628" fill="hold">
                            <p:stCondLst>
                              <p:cond delay="206000"/>
                            </p:stCondLst>
                            <p:childTnLst>
                              <p:par>
                                <p:cTn id="629" presetID="1" presetClass="entr" presetSubtype="0" fill="hold" grpId="0" nodeType="afterEffect">
                                  <p:stCondLst>
                                    <p:cond delay="1000"/>
                                  </p:stCondLst>
                                  <p:childTnLst>
                                    <p:set>
                                      <p:cBhvr>
                                        <p:cTn id="630" dur="1" fill="hold">
                                          <p:stCondLst>
                                            <p:cond delay="0"/>
                                          </p:stCondLst>
                                        </p:cTn>
                                        <p:tgtEl>
                                          <p:spTgt spid="212"/>
                                        </p:tgtEl>
                                        <p:attrNameLst>
                                          <p:attrName>style.visibility</p:attrName>
                                        </p:attrNameLst>
                                      </p:cBhvr>
                                      <p:to>
                                        <p:strVal val="visible"/>
                                      </p:to>
                                    </p:set>
                                  </p:childTnLst>
                                </p:cTn>
                              </p:par>
                            </p:childTnLst>
                          </p:cTn>
                        </p:par>
                        <p:par>
                          <p:cTn id="631" fill="hold">
                            <p:stCondLst>
                              <p:cond delay="207000"/>
                            </p:stCondLst>
                            <p:childTnLst>
                              <p:par>
                                <p:cTn id="632" presetID="1" presetClass="entr" presetSubtype="0" fill="hold" grpId="0" nodeType="afterEffect">
                                  <p:stCondLst>
                                    <p:cond delay="1000"/>
                                  </p:stCondLst>
                                  <p:childTnLst>
                                    <p:set>
                                      <p:cBhvr>
                                        <p:cTn id="633" dur="1" fill="hold">
                                          <p:stCondLst>
                                            <p:cond delay="0"/>
                                          </p:stCondLst>
                                        </p:cTn>
                                        <p:tgtEl>
                                          <p:spTgt spid="213"/>
                                        </p:tgtEl>
                                        <p:attrNameLst>
                                          <p:attrName>style.visibility</p:attrName>
                                        </p:attrNameLst>
                                      </p:cBhvr>
                                      <p:to>
                                        <p:strVal val="visible"/>
                                      </p:to>
                                    </p:set>
                                  </p:childTnLst>
                                </p:cTn>
                              </p:par>
                            </p:childTnLst>
                          </p:cTn>
                        </p:par>
                        <p:par>
                          <p:cTn id="634" fill="hold">
                            <p:stCondLst>
                              <p:cond delay="208000"/>
                            </p:stCondLst>
                            <p:childTnLst>
                              <p:par>
                                <p:cTn id="635" presetID="1" presetClass="entr" presetSubtype="0" fill="hold" grpId="0" nodeType="afterEffect">
                                  <p:stCondLst>
                                    <p:cond delay="1000"/>
                                  </p:stCondLst>
                                  <p:childTnLst>
                                    <p:set>
                                      <p:cBhvr>
                                        <p:cTn id="636" dur="1" fill="hold">
                                          <p:stCondLst>
                                            <p:cond delay="0"/>
                                          </p:stCondLst>
                                        </p:cTn>
                                        <p:tgtEl>
                                          <p:spTgt spid="214"/>
                                        </p:tgtEl>
                                        <p:attrNameLst>
                                          <p:attrName>style.visibility</p:attrName>
                                        </p:attrNameLst>
                                      </p:cBhvr>
                                      <p:to>
                                        <p:strVal val="visible"/>
                                      </p:to>
                                    </p:set>
                                  </p:childTnLst>
                                </p:cTn>
                              </p:par>
                            </p:childTnLst>
                          </p:cTn>
                        </p:par>
                        <p:par>
                          <p:cTn id="637" fill="hold">
                            <p:stCondLst>
                              <p:cond delay="209000"/>
                            </p:stCondLst>
                            <p:childTnLst>
                              <p:par>
                                <p:cTn id="638" presetID="1" presetClass="entr" presetSubtype="0" fill="hold" grpId="0" nodeType="afterEffect">
                                  <p:stCondLst>
                                    <p:cond delay="1000"/>
                                  </p:stCondLst>
                                  <p:childTnLst>
                                    <p:set>
                                      <p:cBhvr>
                                        <p:cTn id="639" dur="1" fill="hold">
                                          <p:stCondLst>
                                            <p:cond delay="0"/>
                                          </p:stCondLst>
                                        </p:cTn>
                                        <p:tgtEl>
                                          <p:spTgt spid="215"/>
                                        </p:tgtEl>
                                        <p:attrNameLst>
                                          <p:attrName>style.visibility</p:attrName>
                                        </p:attrNameLst>
                                      </p:cBhvr>
                                      <p:to>
                                        <p:strVal val="visible"/>
                                      </p:to>
                                    </p:set>
                                  </p:childTnLst>
                                </p:cTn>
                              </p:par>
                            </p:childTnLst>
                          </p:cTn>
                        </p:par>
                        <p:par>
                          <p:cTn id="640" fill="hold">
                            <p:stCondLst>
                              <p:cond delay="210000"/>
                            </p:stCondLst>
                            <p:childTnLst>
                              <p:par>
                                <p:cTn id="641" presetID="1" presetClass="entr" presetSubtype="0" fill="hold" grpId="0" nodeType="afterEffect">
                                  <p:stCondLst>
                                    <p:cond delay="1000"/>
                                  </p:stCondLst>
                                  <p:childTnLst>
                                    <p:set>
                                      <p:cBhvr>
                                        <p:cTn id="642" dur="1" fill="hold">
                                          <p:stCondLst>
                                            <p:cond delay="0"/>
                                          </p:stCondLst>
                                        </p:cTn>
                                        <p:tgtEl>
                                          <p:spTgt spid="216"/>
                                        </p:tgtEl>
                                        <p:attrNameLst>
                                          <p:attrName>style.visibility</p:attrName>
                                        </p:attrNameLst>
                                      </p:cBhvr>
                                      <p:to>
                                        <p:strVal val="visible"/>
                                      </p:to>
                                    </p:set>
                                  </p:childTnLst>
                                </p:cTn>
                              </p:par>
                            </p:childTnLst>
                          </p:cTn>
                        </p:par>
                        <p:par>
                          <p:cTn id="643" fill="hold">
                            <p:stCondLst>
                              <p:cond delay="211000"/>
                            </p:stCondLst>
                            <p:childTnLst>
                              <p:par>
                                <p:cTn id="644" presetID="1" presetClass="entr" presetSubtype="0" fill="hold" grpId="0" nodeType="afterEffect">
                                  <p:stCondLst>
                                    <p:cond delay="1000"/>
                                  </p:stCondLst>
                                  <p:childTnLst>
                                    <p:set>
                                      <p:cBhvr>
                                        <p:cTn id="645" dur="1" fill="hold">
                                          <p:stCondLst>
                                            <p:cond delay="0"/>
                                          </p:stCondLst>
                                        </p:cTn>
                                        <p:tgtEl>
                                          <p:spTgt spid="217"/>
                                        </p:tgtEl>
                                        <p:attrNameLst>
                                          <p:attrName>style.visibility</p:attrName>
                                        </p:attrNameLst>
                                      </p:cBhvr>
                                      <p:to>
                                        <p:strVal val="visible"/>
                                      </p:to>
                                    </p:set>
                                  </p:childTnLst>
                                </p:cTn>
                              </p:par>
                            </p:childTnLst>
                          </p:cTn>
                        </p:par>
                        <p:par>
                          <p:cTn id="646" fill="hold">
                            <p:stCondLst>
                              <p:cond delay="212000"/>
                            </p:stCondLst>
                            <p:childTnLst>
                              <p:par>
                                <p:cTn id="647" presetID="1" presetClass="entr" presetSubtype="0" fill="hold" grpId="0" nodeType="afterEffect">
                                  <p:stCondLst>
                                    <p:cond delay="1000"/>
                                  </p:stCondLst>
                                  <p:childTnLst>
                                    <p:set>
                                      <p:cBhvr>
                                        <p:cTn id="648" dur="1" fill="hold">
                                          <p:stCondLst>
                                            <p:cond delay="0"/>
                                          </p:stCondLst>
                                        </p:cTn>
                                        <p:tgtEl>
                                          <p:spTgt spid="218"/>
                                        </p:tgtEl>
                                        <p:attrNameLst>
                                          <p:attrName>style.visibility</p:attrName>
                                        </p:attrNameLst>
                                      </p:cBhvr>
                                      <p:to>
                                        <p:strVal val="visible"/>
                                      </p:to>
                                    </p:set>
                                  </p:childTnLst>
                                </p:cTn>
                              </p:par>
                            </p:childTnLst>
                          </p:cTn>
                        </p:par>
                        <p:par>
                          <p:cTn id="649" fill="hold">
                            <p:stCondLst>
                              <p:cond delay="213000"/>
                            </p:stCondLst>
                            <p:childTnLst>
                              <p:par>
                                <p:cTn id="650" presetID="1" presetClass="entr" presetSubtype="0" fill="hold" grpId="0" nodeType="afterEffect">
                                  <p:stCondLst>
                                    <p:cond delay="1000"/>
                                  </p:stCondLst>
                                  <p:childTnLst>
                                    <p:set>
                                      <p:cBhvr>
                                        <p:cTn id="651" dur="1" fill="hold">
                                          <p:stCondLst>
                                            <p:cond delay="0"/>
                                          </p:stCondLst>
                                        </p:cTn>
                                        <p:tgtEl>
                                          <p:spTgt spid="219"/>
                                        </p:tgtEl>
                                        <p:attrNameLst>
                                          <p:attrName>style.visibility</p:attrName>
                                        </p:attrNameLst>
                                      </p:cBhvr>
                                      <p:to>
                                        <p:strVal val="visible"/>
                                      </p:to>
                                    </p:set>
                                  </p:childTnLst>
                                </p:cTn>
                              </p:par>
                            </p:childTnLst>
                          </p:cTn>
                        </p:par>
                        <p:par>
                          <p:cTn id="652" fill="hold">
                            <p:stCondLst>
                              <p:cond delay="214000"/>
                            </p:stCondLst>
                            <p:childTnLst>
                              <p:par>
                                <p:cTn id="653" presetID="1" presetClass="entr" presetSubtype="0" fill="hold" grpId="0" nodeType="afterEffect">
                                  <p:stCondLst>
                                    <p:cond delay="1000"/>
                                  </p:stCondLst>
                                  <p:childTnLst>
                                    <p:set>
                                      <p:cBhvr>
                                        <p:cTn id="654" dur="1" fill="hold">
                                          <p:stCondLst>
                                            <p:cond delay="0"/>
                                          </p:stCondLst>
                                        </p:cTn>
                                        <p:tgtEl>
                                          <p:spTgt spid="220"/>
                                        </p:tgtEl>
                                        <p:attrNameLst>
                                          <p:attrName>style.visibility</p:attrName>
                                        </p:attrNameLst>
                                      </p:cBhvr>
                                      <p:to>
                                        <p:strVal val="visible"/>
                                      </p:to>
                                    </p:set>
                                  </p:childTnLst>
                                </p:cTn>
                              </p:par>
                            </p:childTnLst>
                          </p:cTn>
                        </p:par>
                        <p:par>
                          <p:cTn id="655" fill="hold">
                            <p:stCondLst>
                              <p:cond delay="215000"/>
                            </p:stCondLst>
                            <p:childTnLst>
                              <p:par>
                                <p:cTn id="656" presetID="1" presetClass="entr" presetSubtype="0" fill="hold" grpId="0" nodeType="afterEffect">
                                  <p:stCondLst>
                                    <p:cond delay="1000"/>
                                  </p:stCondLst>
                                  <p:childTnLst>
                                    <p:set>
                                      <p:cBhvr>
                                        <p:cTn id="657" dur="1" fill="hold">
                                          <p:stCondLst>
                                            <p:cond delay="0"/>
                                          </p:stCondLst>
                                        </p:cTn>
                                        <p:tgtEl>
                                          <p:spTgt spid="221"/>
                                        </p:tgtEl>
                                        <p:attrNameLst>
                                          <p:attrName>style.visibility</p:attrName>
                                        </p:attrNameLst>
                                      </p:cBhvr>
                                      <p:to>
                                        <p:strVal val="visible"/>
                                      </p:to>
                                    </p:set>
                                  </p:childTnLst>
                                </p:cTn>
                              </p:par>
                            </p:childTnLst>
                          </p:cTn>
                        </p:par>
                        <p:par>
                          <p:cTn id="658" fill="hold">
                            <p:stCondLst>
                              <p:cond delay="216000"/>
                            </p:stCondLst>
                            <p:childTnLst>
                              <p:par>
                                <p:cTn id="659" presetID="1" presetClass="entr" presetSubtype="0" fill="hold" grpId="0" nodeType="afterEffect">
                                  <p:stCondLst>
                                    <p:cond delay="1000"/>
                                  </p:stCondLst>
                                  <p:childTnLst>
                                    <p:set>
                                      <p:cBhvr>
                                        <p:cTn id="660" dur="1" fill="hold">
                                          <p:stCondLst>
                                            <p:cond delay="0"/>
                                          </p:stCondLst>
                                        </p:cTn>
                                        <p:tgtEl>
                                          <p:spTgt spid="222"/>
                                        </p:tgtEl>
                                        <p:attrNameLst>
                                          <p:attrName>style.visibility</p:attrName>
                                        </p:attrNameLst>
                                      </p:cBhvr>
                                      <p:to>
                                        <p:strVal val="visible"/>
                                      </p:to>
                                    </p:set>
                                  </p:childTnLst>
                                </p:cTn>
                              </p:par>
                            </p:childTnLst>
                          </p:cTn>
                        </p:par>
                        <p:par>
                          <p:cTn id="661" fill="hold">
                            <p:stCondLst>
                              <p:cond delay="217000"/>
                            </p:stCondLst>
                            <p:childTnLst>
                              <p:par>
                                <p:cTn id="662" presetID="1" presetClass="entr" presetSubtype="0" fill="hold" grpId="0" nodeType="afterEffect">
                                  <p:stCondLst>
                                    <p:cond delay="1000"/>
                                  </p:stCondLst>
                                  <p:childTnLst>
                                    <p:set>
                                      <p:cBhvr>
                                        <p:cTn id="663" dur="1" fill="hold">
                                          <p:stCondLst>
                                            <p:cond delay="0"/>
                                          </p:stCondLst>
                                        </p:cTn>
                                        <p:tgtEl>
                                          <p:spTgt spid="223"/>
                                        </p:tgtEl>
                                        <p:attrNameLst>
                                          <p:attrName>style.visibility</p:attrName>
                                        </p:attrNameLst>
                                      </p:cBhvr>
                                      <p:to>
                                        <p:strVal val="visible"/>
                                      </p:to>
                                    </p:set>
                                  </p:childTnLst>
                                </p:cTn>
                              </p:par>
                            </p:childTnLst>
                          </p:cTn>
                        </p:par>
                        <p:par>
                          <p:cTn id="664" fill="hold">
                            <p:stCondLst>
                              <p:cond delay="218000"/>
                            </p:stCondLst>
                            <p:childTnLst>
                              <p:par>
                                <p:cTn id="665" presetID="1" presetClass="entr" presetSubtype="0" fill="hold" grpId="0" nodeType="afterEffect">
                                  <p:stCondLst>
                                    <p:cond delay="1000"/>
                                  </p:stCondLst>
                                  <p:childTnLst>
                                    <p:set>
                                      <p:cBhvr>
                                        <p:cTn id="666" dur="1" fill="hold">
                                          <p:stCondLst>
                                            <p:cond delay="0"/>
                                          </p:stCondLst>
                                        </p:cTn>
                                        <p:tgtEl>
                                          <p:spTgt spid="224"/>
                                        </p:tgtEl>
                                        <p:attrNameLst>
                                          <p:attrName>style.visibility</p:attrName>
                                        </p:attrNameLst>
                                      </p:cBhvr>
                                      <p:to>
                                        <p:strVal val="visible"/>
                                      </p:to>
                                    </p:set>
                                  </p:childTnLst>
                                </p:cTn>
                              </p:par>
                            </p:childTnLst>
                          </p:cTn>
                        </p:par>
                        <p:par>
                          <p:cTn id="667" fill="hold">
                            <p:stCondLst>
                              <p:cond delay="219000"/>
                            </p:stCondLst>
                            <p:childTnLst>
                              <p:par>
                                <p:cTn id="668" presetID="1" presetClass="entr" presetSubtype="0" fill="hold" grpId="0" nodeType="afterEffect">
                                  <p:stCondLst>
                                    <p:cond delay="1000"/>
                                  </p:stCondLst>
                                  <p:childTnLst>
                                    <p:set>
                                      <p:cBhvr>
                                        <p:cTn id="669" dur="1" fill="hold">
                                          <p:stCondLst>
                                            <p:cond delay="0"/>
                                          </p:stCondLst>
                                        </p:cTn>
                                        <p:tgtEl>
                                          <p:spTgt spid="225"/>
                                        </p:tgtEl>
                                        <p:attrNameLst>
                                          <p:attrName>style.visibility</p:attrName>
                                        </p:attrNameLst>
                                      </p:cBhvr>
                                      <p:to>
                                        <p:strVal val="visible"/>
                                      </p:to>
                                    </p:set>
                                  </p:childTnLst>
                                </p:cTn>
                              </p:par>
                            </p:childTnLst>
                          </p:cTn>
                        </p:par>
                        <p:par>
                          <p:cTn id="670" fill="hold">
                            <p:stCondLst>
                              <p:cond delay="220000"/>
                            </p:stCondLst>
                            <p:childTnLst>
                              <p:par>
                                <p:cTn id="671" presetID="1" presetClass="entr" presetSubtype="0" fill="hold" grpId="0" nodeType="afterEffect">
                                  <p:stCondLst>
                                    <p:cond delay="1000"/>
                                  </p:stCondLst>
                                  <p:childTnLst>
                                    <p:set>
                                      <p:cBhvr>
                                        <p:cTn id="672" dur="1" fill="hold">
                                          <p:stCondLst>
                                            <p:cond delay="0"/>
                                          </p:stCondLst>
                                        </p:cTn>
                                        <p:tgtEl>
                                          <p:spTgt spid="226"/>
                                        </p:tgtEl>
                                        <p:attrNameLst>
                                          <p:attrName>style.visibility</p:attrName>
                                        </p:attrNameLst>
                                      </p:cBhvr>
                                      <p:to>
                                        <p:strVal val="visible"/>
                                      </p:to>
                                    </p:set>
                                  </p:childTnLst>
                                </p:cTn>
                              </p:par>
                            </p:childTnLst>
                          </p:cTn>
                        </p:par>
                        <p:par>
                          <p:cTn id="673" fill="hold">
                            <p:stCondLst>
                              <p:cond delay="221000"/>
                            </p:stCondLst>
                            <p:childTnLst>
                              <p:par>
                                <p:cTn id="674" presetID="1" presetClass="entr" presetSubtype="0" fill="hold" grpId="0" nodeType="afterEffect">
                                  <p:stCondLst>
                                    <p:cond delay="1000"/>
                                  </p:stCondLst>
                                  <p:childTnLst>
                                    <p:set>
                                      <p:cBhvr>
                                        <p:cTn id="675" dur="1" fill="hold">
                                          <p:stCondLst>
                                            <p:cond delay="0"/>
                                          </p:stCondLst>
                                        </p:cTn>
                                        <p:tgtEl>
                                          <p:spTgt spid="227"/>
                                        </p:tgtEl>
                                        <p:attrNameLst>
                                          <p:attrName>style.visibility</p:attrName>
                                        </p:attrNameLst>
                                      </p:cBhvr>
                                      <p:to>
                                        <p:strVal val="visible"/>
                                      </p:to>
                                    </p:set>
                                  </p:childTnLst>
                                </p:cTn>
                              </p:par>
                            </p:childTnLst>
                          </p:cTn>
                        </p:par>
                        <p:par>
                          <p:cTn id="676" fill="hold">
                            <p:stCondLst>
                              <p:cond delay="222000"/>
                            </p:stCondLst>
                            <p:childTnLst>
                              <p:par>
                                <p:cTn id="677" presetID="1" presetClass="entr" presetSubtype="0" fill="hold" grpId="0" nodeType="afterEffect">
                                  <p:stCondLst>
                                    <p:cond delay="1000"/>
                                  </p:stCondLst>
                                  <p:childTnLst>
                                    <p:set>
                                      <p:cBhvr>
                                        <p:cTn id="678" dur="1" fill="hold">
                                          <p:stCondLst>
                                            <p:cond delay="0"/>
                                          </p:stCondLst>
                                        </p:cTn>
                                        <p:tgtEl>
                                          <p:spTgt spid="228"/>
                                        </p:tgtEl>
                                        <p:attrNameLst>
                                          <p:attrName>style.visibility</p:attrName>
                                        </p:attrNameLst>
                                      </p:cBhvr>
                                      <p:to>
                                        <p:strVal val="visible"/>
                                      </p:to>
                                    </p:set>
                                  </p:childTnLst>
                                </p:cTn>
                              </p:par>
                            </p:childTnLst>
                          </p:cTn>
                        </p:par>
                        <p:par>
                          <p:cTn id="679" fill="hold">
                            <p:stCondLst>
                              <p:cond delay="223000"/>
                            </p:stCondLst>
                            <p:childTnLst>
                              <p:par>
                                <p:cTn id="680" presetID="1" presetClass="entr" presetSubtype="0" fill="hold" grpId="0" nodeType="afterEffect">
                                  <p:stCondLst>
                                    <p:cond delay="1000"/>
                                  </p:stCondLst>
                                  <p:childTnLst>
                                    <p:set>
                                      <p:cBhvr>
                                        <p:cTn id="681" dur="1" fill="hold">
                                          <p:stCondLst>
                                            <p:cond delay="0"/>
                                          </p:stCondLst>
                                        </p:cTn>
                                        <p:tgtEl>
                                          <p:spTgt spid="229"/>
                                        </p:tgtEl>
                                        <p:attrNameLst>
                                          <p:attrName>style.visibility</p:attrName>
                                        </p:attrNameLst>
                                      </p:cBhvr>
                                      <p:to>
                                        <p:strVal val="visible"/>
                                      </p:to>
                                    </p:set>
                                  </p:childTnLst>
                                </p:cTn>
                              </p:par>
                            </p:childTnLst>
                          </p:cTn>
                        </p:par>
                        <p:par>
                          <p:cTn id="682" fill="hold">
                            <p:stCondLst>
                              <p:cond delay="224000"/>
                            </p:stCondLst>
                            <p:childTnLst>
                              <p:par>
                                <p:cTn id="683" presetID="1" presetClass="entr" presetSubtype="0" fill="hold" grpId="0" nodeType="afterEffect">
                                  <p:stCondLst>
                                    <p:cond delay="1000"/>
                                  </p:stCondLst>
                                  <p:childTnLst>
                                    <p:set>
                                      <p:cBhvr>
                                        <p:cTn id="684" dur="1" fill="hold">
                                          <p:stCondLst>
                                            <p:cond delay="0"/>
                                          </p:stCondLst>
                                        </p:cTn>
                                        <p:tgtEl>
                                          <p:spTgt spid="230"/>
                                        </p:tgtEl>
                                        <p:attrNameLst>
                                          <p:attrName>style.visibility</p:attrName>
                                        </p:attrNameLst>
                                      </p:cBhvr>
                                      <p:to>
                                        <p:strVal val="visible"/>
                                      </p:to>
                                    </p:set>
                                  </p:childTnLst>
                                </p:cTn>
                              </p:par>
                            </p:childTnLst>
                          </p:cTn>
                        </p:par>
                        <p:par>
                          <p:cTn id="685" fill="hold">
                            <p:stCondLst>
                              <p:cond delay="225000"/>
                            </p:stCondLst>
                            <p:childTnLst>
                              <p:par>
                                <p:cTn id="686" presetID="1" presetClass="entr" presetSubtype="0" fill="hold" grpId="0" nodeType="afterEffect">
                                  <p:stCondLst>
                                    <p:cond delay="1000"/>
                                  </p:stCondLst>
                                  <p:childTnLst>
                                    <p:set>
                                      <p:cBhvr>
                                        <p:cTn id="687" dur="1" fill="hold">
                                          <p:stCondLst>
                                            <p:cond delay="0"/>
                                          </p:stCondLst>
                                        </p:cTn>
                                        <p:tgtEl>
                                          <p:spTgt spid="231"/>
                                        </p:tgtEl>
                                        <p:attrNameLst>
                                          <p:attrName>style.visibility</p:attrName>
                                        </p:attrNameLst>
                                      </p:cBhvr>
                                      <p:to>
                                        <p:strVal val="visible"/>
                                      </p:to>
                                    </p:set>
                                  </p:childTnLst>
                                </p:cTn>
                              </p:par>
                            </p:childTnLst>
                          </p:cTn>
                        </p:par>
                        <p:par>
                          <p:cTn id="688" fill="hold">
                            <p:stCondLst>
                              <p:cond delay="226000"/>
                            </p:stCondLst>
                            <p:childTnLst>
                              <p:par>
                                <p:cTn id="689" presetID="1" presetClass="entr" presetSubtype="0" fill="hold" grpId="0" nodeType="afterEffect">
                                  <p:stCondLst>
                                    <p:cond delay="1000"/>
                                  </p:stCondLst>
                                  <p:childTnLst>
                                    <p:set>
                                      <p:cBhvr>
                                        <p:cTn id="690" dur="1" fill="hold">
                                          <p:stCondLst>
                                            <p:cond delay="0"/>
                                          </p:stCondLst>
                                        </p:cTn>
                                        <p:tgtEl>
                                          <p:spTgt spid="232"/>
                                        </p:tgtEl>
                                        <p:attrNameLst>
                                          <p:attrName>style.visibility</p:attrName>
                                        </p:attrNameLst>
                                      </p:cBhvr>
                                      <p:to>
                                        <p:strVal val="visible"/>
                                      </p:to>
                                    </p:set>
                                  </p:childTnLst>
                                </p:cTn>
                              </p:par>
                            </p:childTnLst>
                          </p:cTn>
                        </p:par>
                        <p:par>
                          <p:cTn id="691" fill="hold">
                            <p:stCondLst>
                              <p:cond delay="227000"/>
                            </p:stCondLst>
                            <p:childTnLst>
                              <p:par>
                                <p:cTn id="692" presetID="1" presetClass="entr" presetSubtype="0" fill="hold" grpId="0" nodeType="afterEffect">
                                  <p:stCondLst>
                                    <p:cond delay="1000"/>
                                  </p:stCondLst>
                                  <p:childTnLst>
                                    <p:set>
                                      <p:cBhvr>
                                        <p:cTn id="693" dur="1" fill="hold">
                                          <p:stCondLst>
                                            <p:cond delay="0"/>
                                          </p:stCondLst>
                                        </p:cTn>
                                        <p:tgtEl>
                                          <p:spTgt spid="233"/>
                                        </p:tgtEl>
                                        <p:attrNameLst>
                                          <p:attrName>style.visibility</p:attrName>
                                        </p:attrNameLst>
                                      </p:cBhvr>
                                      <p:to>
                                        <p:strVal val="visible"/>
                                      </p:to>
                                    </p:set>
                                  </p:childTnLst>
                                </p:cTn>
                              </p:par>
                            </p:childTnLst>
                          </p:cTn>
                        </p:par>
                        <p:par>
                          <p:cTn id="694" fill="hold">
                            <p:stCondLst>
                              <p:cond delay="228000"/>
                            </p:stCondLst>
                            <p:childTnLst>
                              <p:par>
                                <p:cTn id="695" presetID="1" presetClass="entr" presetSubtype="0" fill="hold" grpId="0" nodeType="afterEffect">
                                  <p:stCondLst>
                                    <p:cond delay="1000"/>
                                  </p:stCondLst>
                                  <p:childTnLst>
                                    <p:set>
                                      <p:cBhvr>
                                        <p:cTn id="696" dur="1" fill="hold">
                                          <p:stCondLst>
                                            <p:cond delay="0"/>
                                          </p:stCondLst>
                                        </p:cTn>
                                        <p:tgtEl>
                                          <p:spTgt spid="234"/>
                                        </p:tgtEl>
                                        <p:attrNameLst>
                                          <p:attrName>style.visibility</p:attrName>
                                        </p:attrNameLst>
                                      </p:cBhvr>
                                      <p:to>
                                        <p:strVal val="visible"/>
                                      </p:to>
                                    </p:set>
                                  </p:childTnLst>
                                </p:cTn>
                              </p:par>
                            </p:childTnLst>
                          </p:cTn>
                        </p:par>
                        <p:par>
                          <p:cTn id="697" fill="hold">
                            <p:stCondLst>
                              <p:cond delay="229000"/>
                            </p:stCondLst>
                            <p:childTnLst>
                              <p:par>
                                <p:cTn id="698" presetID="1" presetClass="entr" presetSubtype="0" fill="hold" grpId="0" nodeType="afterEffect">
                                  <p:stCondLst>
                                    <p:cond delay="1000"/>
                                  </p:stCondLst>
                                  <p:childTnLst>
                                    <p:set>
                                      <p:cBhvr>
                                        <p:cTn id="699" dur="1" fill="hold">
                                          <p:stCondLst>
                                            <p:cond delay="0"/>
                                          </p:stCondLst>
                                        </p:cTn>
                                        <p:tgtEl>
                                          <p:spTgt spid="235"/>
                                        </p:tgtEl>
                                        <p:attrNameLst>
                                          <p:attrName>style.visibility</p:attrName>
                                        </p:attrNameLst>
                                      </p:cBhvr>
                                      <p:to>
                                        <p:strVal val="visible"/>
                                      </p:to>
                                    </p:set>
                                  </p:childTnLst>
                                </p:cTn>
                              </p:par>
                            </p:childTnLst>
                          </p:cTn>
                        </p:par>
                        <p:par>
                          <p:cTn id="700" fill="hold">
                            <p:stCondLst>
                              <p:cond delay="230000"/>
                            </p:stCondLst>
                            <p:childTnLst>
                              <p:par>
                                <p:cTn id="701" presetID="1" presetClass="entr" presetSubtype="0" fill="hold" grpId="0" nodeType="afterEffect">
                                  <p:stCondLst>
                                    <p:cond delay="1000"/>
                                  </p:stCondLst>
                                  <p:childTnLst>
                                    <p:set>
                                      <p:cBhvr>
                                        <p:cTn id="702" dur="1" fill="hold">
                                          <p:stCondLst>
                                            <p:cond delay="0"/>
                                          </p:stCondLst>
                                        </p:cTn>
                                        <p:tgtEl>
                                          <p:spTgt spid="236"/>
                                        </p:tgtEl>
                                        <p:attrNameLst>
                                          <p:attrName>style.visibility</p:attrName>
                                        </p:attrNameLst>
                                      </p:cBhvr>
                                      <p:to>
                                        <p:strVal val="visible"/>
                                      </p:to>
                                    </p:set>
                                  </p:childTnLst>
                                </p:cTn>
                              </p:par>
                            </p:childTnLst>
                          </p:cTn>
                        </p:par>
                        <p:par>
                          <p:cTn id="703" fill="hold">
                            <p:stCondLst>
                              <p:cond delay="231000"/>
                            </p:stCondLst>
                            <p:childTnLst>
                              <p:par>
                                <p:cTn id="704" presetID="1" presetClass="entr" presetSubtype="0" fill="hold" grpId="0" nodeType="afterEffect">
                                  <p:stCondLst>
                                    <p:cond delay="1000"/>
                                  </p:stCondLst>
                                  <p:childTnLst>
                                    <p:set>
                                      <p:cBhvr>
                                        <p:cTn id="705" dur="1" fill="hold">
                                          <p:stCondLst>
                                            <p:cond delay="0"/>
                                          </p:stCondLst>
                                        </p:cTn>
                                        <p:tgtEl>
                                          <p:spTgt spid="237"/>
                                        </p:tgtEl>
                                        <p:attrNameLst>
                                          <p:attrName>style.visibility</p:attrName>
                                        </p:attrNameLst>
                                      </p:cBhvr>
                                      <p:to>
                                        <p:strVal val="visible"/>
                                      </p:to>
                                    </p:set>
                                  </p:childTnLst>
                                </p:cTn>
                              </p:par>
                            </p:childTnLst>
                          </p:cTn>
                        </p:par>
                        <p:par>
                          <p:cTn id="706" fill="hold">
                            <p:stCondLst>
                              <p:cond delay="232000"/>
                            </p:stCondLst>
                            <p:childTnLst>
                              <p:par>
                                <p:cTn id="707" presetID="1" presetClass="entr" presetSubtype="0" fill="hold" grpId="0" nodeType="afterEffect">
                                  <p:stCondLst>
                                    <p:cond delay="1000"/>
                                  </p:stCondLst>
                                  <p:childTnLst>
                                    <p:set>
                                      <p:cBhvr>
                                        <p:cTn id="708" dur="1" fill="hold">
                                          <p:stCondLst>
                                            <p:cond delay="0"/>
                                          </p:stCondLst>
                                        </p:cTn>
                                        <p:tgtEl>
                                          <p:spTgt spid="238"/>
                                        </p:tgtEl>
                                        <p:attrNameLst>
                                          <p:attrName>style.visibility</p:attrName>
                                        </p:attrNameLst>
                                      </p:cBhvr>
                                      <p:to>
                                        <p:strVal val="visible"/>
                                      </p:to>
                                    </p:set>
                                  </p:childTnLst>
                                </p:cTn>
                              </p:par>
                            </p:childTnLst>
                          </p:cTn>
                        </p:par>
                        <p:par>
                          <p:cTn id="709" fill="hold">
                            <p:stCondLst>
                              <p:cond delay="233000"/>
                            </p:stCondLst>
                            <p:childTnLst>
                              <p:par>
                                <p:cTn id="710" presetID="1" presetClass="entr" presetSubtype="0" fill="hold" grpId="0" nodeType="afterEffect">
                                  <p:stCondLst>
                                    <p:cond delay="1000"/>
                                  </p:stCondLst>
                                  <p:childTnLst>
                                    <p:set>
                                      <p:cBhvr>
                                        <p:cTn id="711" dur="1" fill="hold">
                                          <p:stCondLst>
                                            <p:cond delay="0"/>
                                          </p:stCondLst>
                                        </p:cTn>
                                        <p:tgtEl>
                                          <p:spTgt spid="239"/>
                                        </p:tgtEl>
                                        <p:attrNameLst>
                                          <p:attrName>style.visibility</p:attrName>
                                        </p:attrNameLst>
                                      </p:cBhvr>
                                      <p:to>
                                        <p:strVal val="visible"/>
                                      </p:to>
                                    </p:set>
                                  </p:childTnLst>
                                </p:cTn>
                              </p:par>
                            </p:childTnLst>
                          </p:cTn>
                        </p:par>
                        <p:par>
                          <p:cTn id="712" fill="hold">
                            <p:stCondLst>
                              <p:cond delay="234000"/>
                            </p:stCondLst>
                            <p:childTnLst>
                              <p:par>
                                <p:cTn id="713" presetID="1" presetClass="entr" presetSubtype="0" fill="hold" grpId="0" nodeType="afterEffect">
                                  <p:stCondLst>
                                    <p:cond delay="1000"/>
                                  </p:stCondLst>
                                  <p:childTnLst>
                                    <p:set>
                                      <p:cBhvr>
                                        <p:cTn id="714" dur="1" fill="hold">
                                          <p:stCondLst>
                                            <p:cond delay="0"/>
                                          </p:stCondLst>
                                        </p:cTn>
                                        <p:tgtEl>
                                          <p:spTgt spid="240"/>
                                        </p:tgtEl>
                                        <p:attrNameLst>
                                          <p:attrName>style.visibility</p:attrName>
                                        </p:attrNameLst>
                                      </p:cBhvr>
                                      <p:to>
                                        <p:strVal val="visible"/>
                                      </p:to>
                                    </p:set>
                                  </p:childTnLst>
                                </p:cTn>
                              </p:par>
                            </p:childTnLst>
                          </p:cTn>
                        </p:par>
                        <p:par>
                          <p:cTn id="715" fill="hold">
                            <p:stCondLst>
                              <p:cond delay="235000"/>
                            </p:stCondLst>
                            <p:childTnLst>
                              <p:par>
                                <p:cTn id="716" presetID="1" presetClass="entr" presetSubtype="0" fill="hold" grpId="0" nodeType="afterEffect">
                                  <p:stCondLst>
                                    <p:cond delay="1000"/>
                                  </p:stCondLst>
                                  <p:childTnLst>
                                    <p:set>
                                      <p:cBhvr>
                                        <p:cTn id="717" dur="1" fill="hold">
                                          <p:stCondLst>
                                            <p:cond delay="0"/>
                                          </p:stCondLst>
                                        </p:cTn>
                                        <p:tgtEl>
                                          <p:spTgt spid="241"/>
                                        </p:tgtEl>
                                        <p:attrNameLst>
                                          <p:attrName>style.visibility</p:attrName>
                                        </p:attrNameLst>
                                      </p:cBhvr>
                                      <p:to>
                                        <p:strVal val="visible"/>
                                      </p:to>
                                    </p:set>
                                  </p:childTnLst>
                                </p:cTn>
                              </p:par>
                            </p:childTnLst>
                          </p:cTn>
                        </p:par>
                        <p:par>
                          <p:cTn id="718" fill="hold">
                            <p:stCondLst>
                              <p:cond delay="236000"/>
                            </p:stCondLst>
                            <p:childTnLst>
                              <p:par>
                                <p:cTn id="719" presetID="1" presetClass="entr" presetSubtype="0" fill="hold" grpId="0" nodeType="afterEffect">
                                  <p:stCondLst>
                                    <p:cond delay="1000"/>
                                  </p:stCondLst>
                                  <p:childTnLst>
                                    <p:set>
                                      <p:cBhvr>
                                        <p:cTn id="720" dur="1" fill="hold">
                                          <p:stCondLst>
                                            <p:cond delay="0"/>
                                          </p:stCondLst>
                                        </p:cTn>
                                        <p:tgtEl>
                                          <p:spTgt spid="242"/>
                                        </p:tgtEl>
                                        <p:attrNameLst>
                                          <p:attrName>style.visibility</p:attrName>
                                        </p:attrNameLst>
                                      </p:cBhvr>
                                      <p:to>
                                        <p:strVal val="visible"/>
                                      </p:to>
                                    </p:set>
                                  </p:childTnLst>
                                </p:cTn>
                              </p:par>
                            </p:childTnLst>
                          </p:cTn>
                        </p:par>
                        <p:par>
                          <p:cTn id="721" fill="hold">
                            <p:stCondLst>
                              <p:cond delay="237000"/>
                            </p:stCondLst>
                            <p:childTnLst>
                              <p:par>
                                <p:cTn id="722" presetID="1" presetClass="entr" presetSubtype="0" fill="hold" grpId="0" nodeType="afterEffect">
                                  <p:stCondLst>
                                    <p:cond delay="1000"/>
                                  </p:stCondLst>
                                  <p:childTnLst>
                                    <p:set>
                                      <p:cBhvr>
                                        <p:cTn id="723" dur="1" fill="hold">
                                          <p:stCondLst>
                                            <p:cond delay="0"/>
                                          </p:stCondLst>
                                        </p:cTn>
                                        <p:tgtEl>
                                          <p:spTgt spid="243"/>
                                        </p:tgtEl>
                                        <p:attrNameLst>
                                          <p:attrName>style.visibility</p:attrName>
                                        </p:attrNameLst>
                                      </p:cBhvr>
                                      <p:to>
                                        <p:strVal val="visible"/>
                                      </p:to>
                                    </p:set>
                                  </p:childTnLst>
                                </p:cTn>
                              </p:par>
                            </p:childTnLst>
                          </p:cTn>
                        </p:par>
                        <p:par>
                          <p:cTn id="724" fill="hold">
                            <p:stCondLst>
                              <p:cond delay="238000"/>
                            </p:stCondLst>
                            <p:childTnLst>
                              <p:par>
                                <p:cTn id="725" presetID="1" presetClass="entr" presetSubtype="0" fill="hold" grpId="0" nodeType="afterEffect">
                                  <p:stCondLst>
                                    <p:cond delay="1000"/>
                                  </p:stCondLst>
                                  <p:childTnLst>
                                    <p:set>
                                      <p:cBhvr>
                                        <p:cTn id="726" dur="1" fill="hold">
                                          <p:stCondLst>
                                            <p:cond delay="0"/>
                                          </p:stCondLst>
                                        </p:cTn>
                                        <p:tgtEl>
                                          <p:spTgt spid="244"/>
                                        </p:tgtEl>
                                        <p:attrNameLst>
                                          <p:attrName>style.visibility</p:attrName>
                                        </p:attrNameLst>
                                      </p:cBhvr>
                                      <p:to>
                                        <p:strVal val="visible"/>
                                      </p:to>
                                    </p:set>
                                  </p:childTnLst>
                                </p:cTn>
                              </p:par>
                            </p:childTnLst>
                          </p:cTn>
                        </p:par>
                        <p:par>
                          <p:cTn id="727" fill="hold">
                            <p:stCondLst>
                              <p:cond delay="239000"/>
                            </p:stCondLst>
                            <p:childTnLst>
                              <p:par>
                                <p:cTn id="728" presetID="1" presetClass="entr" presetSubtype="0" fill="hold" grpId="0" nodeType="afterEffect">
                                  <p:stCondLst>
                                    <p:cond delay="1000"/>
                                  </p:stCondLst>
                                  <p:childTnLst>
                                    <p:set>
                                      <p:cBhvr>
                                        <p:cTn id="729" dur="1" fill="hold">
                                          <p:stCondLst>
                                            <p:cond delay="0"/>
                                          </p:stCondLst>
                                        </p:cTn>
                                        <p:tgtEl>
                                          <p:spTgt spid="245"/>
                                        </p:tgtEl>
                                        <p:attrNameLst>
                                          <p:attrName>style.visibility</p:attrName>
                                        </p:attrNameLst>
                                      </p:cBhvr>
                                      <p:to>
                                        <p:strVal val="visible"/>
                                      </p:to>
                                    </p:set>
                                  </p:childTnLst>
                                </p:cTn>
                              </p:par>
                            </p:childTnLst>
                          </p:cTn>
                        </p:par>
                        <p:par>
                          <p:cTn id="730" fill="hold">
                            <p:stCondLst>
                              <p:cond delay="240000"/>
                            </p:stCondLst>
                            <p:childTnLst>
                              <p:par>
                                <p:cTn id="731" presetID="1" presetClass="entr" presetSubtype="0" fill="hold" grpId="0" nodeType="afterEffect">
                                  <p:stCondLst>
                                    <p:cond delay="1000"/>
                                  </p:stCondLst>
                                  <p:childTnLst>
                                    <p:set>
                                      <p:cBhvr>
                                        <p:cTn id="732" dur="1" fill="hold">
                                          <p:stCondLst>
                                            <p:cond delay="0"/>
                                          </p:stCondLst>
                                        </p:cTn>
                                        <p:tgtEl>
                                          <p:spTgt spid="246"/>
                                        </p:tgtEl>
                                        <p:attrNameLst>
                                          <p:attrName>style.visibility</p:attrName>
                                        </p:attrNameLst>
                                      </p:cBhvr>
                                      <p:to>
                                        <p:strVal val="visible"/>
                                      </p:to>
                                    </p:set>
                                  </p:childTnLst>
                                </p:cTn>
                              </p:par>
                            </p:childTnLst>
                          </p:cTn>
                        </p:par>
                        <p:par>
                          <p:cTn id="733" fill="hold">
                            <p:stCondLst>
                              <p:cond delay="241000"/>
                            </p:stCondLst>
                            <p:childTnLst>
                              <p:par>
                                <p:cTn id="734" presetID="1" presetClass="entr" presetSubtype="0" fill="hold" grpId="0" nodeType="afterEffect">
                                  <p:stCondLst>
                                    <p:cond delay="1000"/>
                                  </p:stCondLst>
                                  <p:childTnLst>
                                    <p:set>
                                      <p:cBhvr>
                                        <p:cTn id="735" dur="1" fill="hold">
                                          <p:stCondLst>
                                            <p:cond delay="0"/>
                                          </p:stCondLst>
                                        </p:cTn>
                                        <p:tgtEl>
                                          <p:spTgt spid="247"/>
                                        </p:tgtEl>
                                        <p:attrNameLst>
                                          <p:attrName>style.visibility</p:attrName>
                                        </p:attrNameLst>
                                      </p:cBhvr>
                                      <p:to>
                                        <p:strVal val="visible"/>
                                      </p:to>
                                    </p:set>
                                  </p:childTnLst>
                                </p:cTn>
                              </p:par>
                            </p:childTnLst>
                          </p:cTn>
                        </p:par>
                        <p:par>
                          <p:cTn id="736" fill="hold">
                            <p:stCondLst>
                              <p:cond delay="242000"/>
                            </p:stCondLst>
                            <p:childTnLst>
                              <p:par>
                                <p:cTn id="737" presetID="1" presetClass="entr" presetSubtype="0" fill="hold" grpId="0" nodeType="afterEffect">
                                  <p:stCondLst>
                                    <p:cond delay="1000"/>
                                  </p:stCondLst>
                                  <p:childTnLst>
                                    <p:set>
                                      <p:cBhvr>
                                        <p:cTn id="738" dur="1" fill="hold">
                                          <p:stCondLst>
                                            <p:cond delay="0"/>
                                          </p:stCondLst>
                                        </p:cTn>
                                        <p:tgtEl>
                                          <p:spTgt spid="248"/>
                                        </p:tgtEl>
                                        <p:attrNameLst>
                                          <p:attrName>style.visibility</p:attrName>
                                        </p:attrNameLst>
                                      </p:cBhvr>
                                      <p:to>
                                        <p:strVal val="visible"/>
                                      </p:to>
                                    </p:set>
                                  </p:childTnLst>
                                </p:cTn>
                              </p:par>
                            </p:childTnLst>
                          </p:cTn>
                        </p:par>
                        <p:par>
                          <p:cTn id="739" fill="hold">
                            <p:stCondLst>
                              <p:cond delay="243000"/>
                            </p:stCondLst>
                            <p:childTnLst>
                              <p:par>
                                <p:cTn id="740" presetID="1" presetClass="entr" presetSubtype="0" fill="hold" grpId="0" nodeType="afterEffect">
                                  <p:stCondLst>
                                    <p:cond delay="1000"/>
                                  </p:stCondLst>
                                  <p:childTnLst>
                                    <p:set>
                                      <p:cBhvr>
                                        <p:cTn id="741" dur="1" fill="hold">
                                          <p:stCondLst>
                                            <p:cond delay="0"/>
                                          </p:stCondLst>
                                        </p:cTn>
                                        <p:tgtEl>
                                          <p:spTgt spid="249"/>
                                        </p:tgtEl>
                                        <p:attrNameLst>
                                          <p:attrName>style.visibility</p:attrName>
                                        </p:attrNameLst>
                                      </p:cBhvr>
                                      <p:to>
                                        <p:strVal val="visible"/>
                                      </p:to>
                                    </p:set>
                                  </p:childTnLst>
                                </p:cTn>
                              </p:par>
                            </p:childTnLst>
                          </p:cTn>
                        </p:par>
                        <p:par>
                          <p:cTn id="742" fill="hold">
                            <p:stCondLst>
                              <p:cond delay="244000"/>
                            </p:stCondLst>
                            <p:childTnLst>
                              <p:par>
                                <p:cTn id="743" presetID="1" presetClass="entr" presetSubtype="0" fill="hold" grpId="0" nodeType="afterEffect">
                                  <p:stCondLst>
                                    <p:cond delay="1000"/>
                                  </p:stCondLst>
                                  <p:childTnLst>
                                    <p:set>
                                      <p:cBhvr>
                                        <p:cTn id="744" dur="1" fill="hold">
                                          <p:stCondLst>
                                            <p:cond delay="0"/>
                                          </p:stCondLst>
                                        </p:cTn>
                                        <p:tgtEl>
                                          <p:spTgt spid="250"/>
                                        </p:tgtEl>
                                        <p:attrNameLst>
                                          <p:attrName>style.visibility</p:attrName>
                                        </p:attrNameLst>
                                      </p:cBhvr>
                                      <p:to>
                                        <p:strVal val="visible"/>
                                      </p:to>
                                    </p:set>
                                  </p:childTnLst>
                                </p:cTn>
                              </p:par>
                            </p:childTnLst>
                          </p:cTn>
                        </p:par>
                        <p:par>
                          <p:cTn id="745" fill="hold">
                            <p:stCondLst>
                              <p:cond delay="245000"/>
                            </p:stCondLst>
                            <p:childTnLst>
                              <p:par>
                                <p:cTn id="746" presetID="1" presetClass="entr" presetSubtype="0" fill="hold" grpId="0" nodeType="afterEffect">
                                  <p:stCondLst>
                                    <p:cond delay="1000"/>
                                  </p:stCondLst>
                                  <p:childTnLst>
                                    <p:set>
                                      <p:cBhvr>
                                        <p:cTn id="747" dur="1" fill="hold">
                                          <p:stCondLst>
                                            <p:cond delay="0"/>
                                          </p:stCondLst>
                                        </p:cTn>
                                        <p:tgtEl>
                                          <p:spTgt spid="251"/>
                                        </p:tgtEl>
                                        <p:attrNameLst>
                                          <p:attrName>style.visibility</p:attrName>
                                        </p:attrNameLst>
                                      </p:cBhvr>
                                      <p:to>
                                        <p:strVal val="visible"/>
                                      </p:to>
                                    </p:set>
                                  </p:childTnLst>
                                </p:cTn>
                              </p:par>
                            </p:childTnLst>
                          </p:cTn>
                        </p:par>
                        <p:par>
                          <p:cTn id="748" fill="hold">
                            <p:stCondLst>
                              <p:cond delay="246000"/>
                            </p:stCondLst>
                            <p:childTnLst>
                              <p:par>
                                <p:cTn id="749" presetID="1" presetClass="entr" presetSubtype="0" fill="hold" grpId="0" nodeType="afterEffect">
                                  <p:stCondLst>
                                    <p:cond delay="1000"/>
                                  </p:stCondLst>
                                  <p:childTnLst>
                                    <p:set>
                                      <p:cBhvr>
                                        <p:cTn id="750" dur="1" fill="hold">
                                          <p:stCondLst>
                                            <p:cond delay="0"/>
                                          </p:stCondLst>
                                        </p:cTn>
                                        <p:tgtEl>
                                          <p:spTgt spid="252"/>
                                        </p:tgtEl>
                                        <p:attrNameLst>
                                          <p:attrName>style.visibility</p:attrName>
                                        </p:attrNameLst>
                                      </p:cBhvr>
                                      <p:to>
                                        <p:strVal val="visible"/>
                                      </p:to>
                                    </p:set>
                                  </p:childTnLst>
                                </p:cTn>
                              </p:par>
                            </p:childTnLst>
                          </p:cTn>
                        </p:par>
                        <p:par>
                          <p:cTn id="751" fill="hold">
                            <p:stCondLst>
                              <p:cond delay="247000"/>
                            </p:stCondLst>
                            <p:childTnLst>
                              <p:par>
                                <p:cTn id="752" presetID="1" presetClass="entr" presetSubtype="0" fill="hold" grpId="0" nodeType="afterEffect">
                                  <p:stCondLst>
                                    <p:cond delay="1000"/>
                                  </p:stCondLst>
                                  <p:childTnLst>
                                    <p:set>
                                      <p:cBhvr>
                                        <p:cTn id="753" dur="1" fill="hold">
                                          <p:stCondLst>
                                            <p:cond delay="0"/>
                                          </p:stCondLst>
                                        </p:cTn>
                                        <p:tgtEl>
                                          <p:spTgt spid="253"/>
                                        </p:tgtEl>
                                        <p:attrNameLst>
                                          <p:attrName>style.visibility</p:attrName>
                                        </p:attrNameLst>
                                      </p:cBhvr>
                                      <p:to>
                                        <p:strVal val="visible"/>
                                      </p:to>
                                    </p:set>
                                  </p:childTnLst>
                                </p:cTn>
                              </p:par>
                            </p:childTnLst>
                          </p:cTn>
                        </p:par>
                        <p:par>
                          <p:cTn id="754" fill="hold">
                            <p:stCondLst>
                              <p:cond delay="248000"/>
                            </p:stCondLst>
                            <p:childTnLst>
                              <p:par>
                                <p:cTn id="755" presetID="1" presetClass="entr" presetSubtype="0" fill="hold" grpId="0" nodeType="afterEffect">
                                  <p:stCondLst>
                                    <p:cond delay="1000"/>
                                  </p:stCondLst>
                                  <p:childTnLst>
                                    <p:set>
                                      <p:cBhvr>
                                        <p:cTn id="756" dur="1" fill="hold">
                                          <p:stCondLst>
                                            <p:cond delay="0"/>
                                          </p:stCondLst>
                                        </p:cTn>
                                        <p:tgtEl>
                                          <p:spTgt spid="254"/>
                                        </p:tgtEl>
                                        <p:attrNameLst>
                                          <p:attrName>style.visibility</p:attrName>
                                        </p:attrNameLst>
                                      </p:cBhvr>
                                      <p:to>
                                        <p:strVal val="visible"/>
                                      </p:to>
                                    </p:set>
                                  </p:childTnLst>
                                </p:cTn>
                              </p:par>
                            </p:childTnLst>
                          </p:cTn>
                        </p:par>
                        <p:par>
                          <p:cTn id="757" fill="hold">
                            <p:stCondLst>
                              <p:cond delay="249000"/>
                            </p:stCondLst>
                            <p:childTnLst>
                              <p:par>
                                <p:cTn id="758" presetID="1" presetClass="entr" presetSubtype="0" fill="hold" grpId="0" nodeType="afterEffect">
                                  <p:stCondLst>
                                    <p:cond delay="1000"/>
                                  </p:stCondLst>
                                  <p:childTnLst>
                                    <p:set>
                                      <p:cBhvr>
                                        <p:cTn id="759" dur="1" fill="hold">
                                          <p:stCondLst>
                                            <p:cond delay="0"/>
                                          </p:stCondLst>
                                        </p:cTn>
                                        <p:tgtEl>
                                          <p:spTgt spid="255"/>
                                        </p:tgtEl>
                                        <p:attrNameLst>
                                          <p:attrName>style.visibility</p:attrName>
                                        </p:attrNameLst>
                                      </p:cBhvr>
                                      <p:to>
                                        <p:strVal val="visible"/>
                                      </p:to>
                                    </p:set>
                                  </p:childTnLst>
                                </p:cTn>
                              </p:par>
                            </p:childTnLst>
                          </p:cTn>
                        </p:par>
                        <p:par>
                          <p:cTn id="760" fill="hold">
                            <p:stCondLst>
                              <p:cond delay="250000"/>
                            </p:stCondLst>
                            <p:childTnLst>
                              <p:par>
                                <p:cTn id="761" presetID="1" presetClass="entr" presetSubtype="0" fill="hold" grpId="0" nodeType="afterEffect">
                                  <p:stCondLst>
                                    <p:cond delay="1000"/>
                                  </p:stCondLst>
                                  <p:childTnLst>
                                    <p:set>
                                      <p:cBhvr>
                                        <p:cTn id="762" dur="1" fill="hold">
                                          <p:stCondLst>
                                            <p:cond delay="0"/>
                                          </p:stCondLst>
                                        </p:cTn>
                                        <p:tgtEl>
                                          <p:spTgt spid="256"/>
                                        </p:tgtEl>
                                        <p:attrNameLst>
                                          <p:attrName>style.visibility</p:attrName>
                                        </p:attrNameLst>
                                      </p:cBhvr>
                                      <p:to>
                                        <p:strVal val="visible"/>
                                      </p:to>
                                    </p:set>
                                  </p:childTnLst>
                                </p:cTn>
                              </p:par>
                            </p:childTnLst>
                          </p:cTn>
                        </p:par>
                        <p:par>
                          <p:cTn id="763" fill="hold">
                            <p:stCondLst>
                              <p:cond delay="251000"/>
                            </p:stCondLst>
                            <p:childTnLst>
                              <p:par>
                                <p:cTn id="764" presetID="1" presetClass="entr" presetSubtype="0" fill="hold" grpId="0" nodeType="afterEffect">
                                  <p:stCondLst>
                                    <p:cond delay="1000"/>
                                  </p:stCondLst>
                                  <p:childTnLst>
                                    <p:set>
                                      <p:cBhvr>
                                        <p:cTn id="765" dur="1" fill="hold">
                                          <p:stCondLst>
                                            <p:cond delay="0"/>
                                          </p:stCondLst>
                                        </p:cTn>
                                        <p:tgtEl>
                                          <p:spTgt spid="257"/>
                                        </p:tgtEl>
                                        <p:attrNameLst>
                                          <p:attrName>style.visibility</p:attrName>
                                        </p:attrNameLst>
                                      </p:cBhvr>
                                      <p:to>
                                        <p:strVal val="visible"/>
                                      </p:to>
                                    </p:set>
                                  </p:childTnLst>
                                </p:cTn>
                              </p:par>
                            </p:childTnLst>
                          </p:cTn>
                        </p:par>
                        <p:par>
                          <p:cTn id="766" fill="hold">
                            <p:stCondLst>
                              <p:cond delay="252000"/>
                            </p:stCondLst>
                            <p:childTnLst>
                              <p:par>
                                <p:cTn id="767" presetID="1" presetClass="entr" presetSubtype="0" fill="hold" grpId="0" nodeType="afterEffect">
                                  <p:stCondLst>
                                    <p:cond delay="1000"/>
                                  </p:stCondLst>
                                  <p:childTnLst>
                                    <p:set>
                                      <p:cBhvr>
                                        <p:cTn id="768" dur="1" fill="hold">
                                          <p:stCondLst>
                                            <p:cond delay="0"/>
                                          </p:stCondLst>
                                        </p:cTn>
                                        <p:tgtEl>
                                          <p:spTgt spid="258"/>
                                        </p:tgtEl>
                                        <p:attrNameLst>
                                          <p:attrName>style.visibility</p:attrName>
                                        </p:attrNameLst>
                                      </p:cBhvr>
                                      <p:to>
                                        <p:strVal val="visible"/>
                                      </p:to>
                                    </p:set>
                                  </p:childTnLst>
                                </p:cTn>
                              </p:par>
                            </p:childTnLst>
                          </p:cTn>
                        </p:par>
                        <p:par>
                          <p:cTn id="769" fill="hold">
                            <p:stCondLst>
                              <p:cond delay="253000"/>
                            </p:stCondLst>
                            <p:childTnLst>
                              <p:par>
                                <p:cTn id="770" presetID="1" presetClass="entr" presetSubtype="0" fill="hold" grpId="0" nodeType="afterEffect">
                                  <p:stCondLst>
                                    <p:cond delay="1000"/>
                                  </p:stCondLst>
                                  <p:childTnLst>
                                    <p:set>
                                      <p:cBhvr>
                                        <p:cTn id="771" dur="1" fill="hold">
                                          <p:stCondLst>
                                            <p:cond delay="0"/>
                                          </p:stCondLst>
                                        </p:cTn>
                                        <p:tgtEl>
                                          <p:spTgt spid="259"/>
                                        </p:tgtEl>
                                        <p:attrNameLst>
                                          <p:attrName>style.visibility</p:attrName>
                                        </p:attrNameLst>
                                      </p:cBhvr>
                                      <p:to>
                                        <p:strVal val="visible"/>
                                      </p:to>
                                    </p:set>
                                  </p:childTnLst>
                                </p:cTn>
                              </p:par>
                            </p:childTnLst>
                          </p:cTn>
                        </p:par>
                        <p:par>
                          <p:cTn id="772" fill="hold">
                            <p:stCondLst>
                              <p:cond delay="254000"/>
                            </p:stCondLst>
                            <p:childTnLst>
                              <p:par>
                                <p:cTn id="773" presetID="1" presetClass="entr" presetSubtype="0" fill="hold" grpId="0" nodeType="afterEffect">
                                  <p:stCondLst>
                                    <p:cond delay="1000"/>
                                  </p:stCondLst>
                                  <p:childTnLst>
                                    <p:set>
                                      <p:cBhvr>
                                        <p:cTn id="774" dur="1" fill="hold">
                                          <p:stCondLst>
                                            <p:cond delay="0"/>
                                          </p:stCondLst>
                                        </p:cTn>
                                        <p:tgtEl>
                                          <p:spTgt spid="260"/>
                                        </p:tgtEl>
                                        <p:attrNameLst>
                                          <p:attrName>style.visibility</p:attrName>
                                        </p:attrNameLst>
                                      </p:cBhvr>
                                      <p:to>
                                        <p:strVal val="visible"/>
                                      </p:to>
                                    </p:set>
                                  </p:childTnLst>
                                </p:cTn>
                              </p:par>
                            </p:childTnLst>
                          </p:cTn>
                        </p:par>
                        <p:par>
                          <p:cTn id="775" fill="hold">
                            <p:stCondLst>
                              <p:cond delay="255000"/>
                            </p:stCondLst>
                            <p:childTnLst>
                              <p:par>
                                <p:cTn id="776" presetID="1" presetClass="entr" presetSubtype="0" fill="hold" grpId="0" nodeType="afterEffect">
                                  <p:stCondLst>
                                    <p:cond delay="1000"/>
                                  </p:stCondLst>
                                  <p:childTnLst>
                                    <p:set>
                                      <p:cBhvr>
                                        <p:cTn id="777" dur="1" fill="hold">
                                          <p:stCondLst>
                                            <p:cond delay="0"/>
                                          </p:stCondLst>
                                        </p:cTn>
                                        <p:tgtEl>
                                          <p:spTgt spid="261"/>
                                        </p:tgtEl>
                                        <p:attrNameLst>
                                          <p:attrName>style.visibility</p:attrName>
                                        </p:attrNameLst>
                                      </p:cBhvr>
                                      <p:to>
                                        <p:strVal val="visible"/>
                                      </p:to>
                                    </p:set>
                                  </p:childTnLst>
                                </p:cTn>
                              </p:par>
                            </p:childTnLst>
                          </p:cTn>
                        </p:par>
                        <p:par>
                          <p:cTn id="778" fill="hold">
                            <p:stCondLst>
                              <p:cond delay="256000"/>
                            </p:stCondLst>
                            <p:childTnLst>
                              <p:par>
                                <p:cTn id="779" presetID="1" presetClass="entr" presetSubtype="0" fill="hold" grpId="0" nodeType="afterEffect">
                                  <p:stCondLst>
                                    <p:cond delay="1000"/>
                                  </p:stCondLst>
                                  <p:childTnLst>
                                    <p:set>
                                      <p:cBhvr>
                                        <p:cTn id="780" dur="1" fill="hold">
                                          <p:stCondLst>
                                            <p:cond delay="0"/>
                                          </p:stCondLst>
                                        </p:cTn>
                                        <p:tgtEl>
                                          <p:spTgt spid="262"/>
                                        </p:tgtEl>
                                        <p:attrNameLst>
                                          <p:attrName>style.visibility</p:attrName>
                                        </p:attrNameLst>
                                      </p:cBhvr>
                                      <p:to>
                                        <p:strVal val="visible"/>
                                      </p:to>
                                    </p:set>
                                  </p:childTnLst>
                                </p:cTn>
                              </p:par>
                            </p:childTnLst>
                          </p:cTn>
                        </p:par>
                        <p:par>
                          <p:cTn id="781" fill="hold">
                            <p:stCondLst>
                              <p:cond delay="257000"/>
                            </p:stCondLst>
                            <p:childTnLst>
                              <p:par>
                                <p:cTn id="782" presetID="1" presetClass="entr" presetSubtype="0" fill="hold" grpId="0" nodeType="afterEffect">
                                  <p:stCondLst>
                                    <p:cond delay="1000"/>
                                  </p:stCondLst>
                                  <p:childTnLst>
                                    <p:set>
                                      <p:cBhvr>
                                        <p:cTn id="783" dur="1" fill="hold">
                                          <p:stCondLst>
                                            <p:cond delay="0"/>
                                          </p:stCondLst>
                                        </p:cTn>
                                        <p:tgtEl>
                                          <p:spTgt spid="263"/>
                                        </p:tgtEl>
                                        <p:attrNameLst>
                                          <p:attrName>style.visibility</p:attrName>
                                        </p:attrNameLst>
                                      </p:cBhvr>
                                      <p:to>
                                        <p:strVal val="visible"/>
                                      </p:to>
                                    </p:set>
                                  </p:childTnLst>
                                </p:cTn>
                              </p:par>
                            </p:childTnLst>
                          </p:cTn>
                        </p:par>
                        <p:par>
                          <p:cTn id="784" fill="hold">
                            <p:stCondLst>
                              <p:cond delay="258000"/>
                            </p:stCondLst>
                            <p:childTnLst>
                              <p:par>
                                <p:cTn id="785" presetID="1" presetClass="entr" presetSubtype="0" fill="hold" grpId="0" nodeType="afterEffect">
                                  <p:stCondLst>
                                    <p:cond delay="1000"/>
                                  </p:stCondLst>
                                  <p:childTnLst>
                                    <p:set>
                                      <p:cBhvr>
                                        <p:cTn id="786" dur="1" fill="hold">
                                          <p:stCondLst>
                                            <p:cond delay="0"/>
                                          </p:stCondLst>
                                        </p:cTn>
                                        <p:tgtEl>
                                          <p:spTgt spid="264"/>
                                        </p:tgtEl>
                                        <p:attrNameLst>
                                          <p:attrName>style.visibility</p:attrName>
                                        </p:attrNameLst>
                                      </p:cBhvr>
                                      <p:to>
                                        <p:strVal val="visible"/>
                                      </p:to>
                                    </p:set>
                                  </p:childTnLst>
                                </p:cTn>
                              </p:par>
                            </p:childTnLst>
                          </p:cTn>
                        </p:par>
                        <p:par>
                          <p:cTn id="787" fill="hold">
                            <p:stCondLst>
                              <p:cond delay="259000"/>
                            </p:stCondLst>
                            <p:childTnLst>
                              <p:par>
                                <p:cTn id="788" presetID="1" presetClass="entr" presetSubtype="0" fill="hold" grpId="0" nodeType="afterEffect">
                                  <p:stCondLst>
                                    <p:cond delay="1000"/>
                                  </p:stCondLst>
                                  <p:childTnLst>
                                    <p:set>
                                      <p:cBhvr>
                                        <p:cTn id="789" dur="1" fill="hold">
                                          <p:stCondLst>
                                            <p:cond delay="0"/>
                                          </p:stCondLst>
                                        </p:cTn>
                                        <p:tgtEl>
                                          <p:spTgt spid="265"/>
                                        </p:tgtEl>
                                        <p:attrNameLst>
                                          <p:attrName>style.visibility</p:attrName>
                                        </p:attrNameLst>
                                      </p:cBhvr>
                                      <p:to>
                                        <p:strVal val="visible"/>
                                      </p:to>
                                    </p:set>
                                  </p:childTnLst>
                                </p:cTn>
                              </p:par>
                            </p:childTnLst>
                          </p:cTn>
                        </p:par>
                        <p:par>
                          <p:cTn id="790" fill="hold">
                            <p:stCondLst>
                              <p:cond delay="260000"/>
                            </p:stCondLst>
                            <p:childTnLst>
                              <p:par>
                                <p:cTn id="791" presetID="1" presetClass="entr" presetSubtype="0" fill="hold" grpId="0" nodeType="afterEffect">
                                  <p:stCondLst>
                                    <p:cond delay="1000"/>
                                  </p:stCondLst>
                                  <p:childTnLst>
                                    <p:set>
                                      <p:cBhvr>
                                        <p:cTn id="792" dur="1" fill="hold">
                                          <p:stCondLst>
                                            <p:cond delay="0"/>
                                          </p:stCondLst>
                                        </p:cTn>
                                        <p:tgtEl>
                                          <p:spTgt spid="266"/>
                                        </p:tgtEl>
                                        <p:attrNameLst>
                                          <p:attrName>style.visibility</p:attrName>
                                        </p:attrNameLst>
                                      </p:cBhvr>
                                      <p:to>
                                        <p:strVal val="visible"/>
                                      </p:to>
                                    </p:set>
                                  </p:childTnLst>
                                </p:cTn>
                              </p:par>
                            </p:childTnLst>
                          </p:cTn>
                        </p:par>
                        <p:par>
                          <p:cTn id="793" fill="hold">
                            <p:stCondLst>
                              <p:cond delay="261000"/>
                            </p:stCondLst>
                            <p:childTnLst>
                              <p:par>
                                <p:cTn id="794" presetID="1" presetClass="entr" presetSubtype="0" fill="hold" grpId="0" nodeType="afterEffect">
                                  <p:stCondLst>
                                    <p:cond delay="1000"/>
                                  </p:stCondLst>
                                  <p:childTnLst>
                                    <p:set>
                                      <p:cBhvr>
                                        <p:cTn id="795" dur="1" fill="hold">
                                          <p:stCondLst>
                                            <p:cond delay="0"/>
                                          </p:stCondLst>
                                        </p:cTn>
                                        <p:tgtEl>
                                          <p:spTgt spid="267"/>
                                        </p:tgtEl>
                                        <p:attrNameLst>
                                          <p:attrName>style.visibility</p:attrName>
                                        </p:attrNameLst>
                                      </p:cBhvr>
                                      <p:to>
                                        <p:strVal val="visible"/>
                                      </p:to>
                                    </p:set>
                                  </p:childTnLst>
                                </p:cTn>
                              </p:par>
                            </p:childTnLst>
                          </p:cTn>
                        </p:par>
                        <p:par>
                          <p:cTn id="796" fill="hold">
                            <p:stCondLst>
                              <p:cond delay="262000"/>
                            </p:stCondLst>
                            <p:childTnLst>
                              <p:par>
                                <p:cTn id="797" presetID="1" presetClass="entr" presetSubtype="0" fill="hold" grpId="0" nodeType="afterEffect">
                                  <p:stCondLst>
                                    <p:cond delay="1000"/>
                                  </p:stCondLst>
                                  <p:childTnLst>
                                    <p:set>
                                      <p:cBhvr>
                                        <p:cTn id="798" dur="1" fill="hold">
                                          <p:stCondLst>
                                            <p:cond delay="0"/>
                                          </p:stCondLst>
                                        </p:cTn>
                                        <p:tgtEl>
                                          <p:spTgt spid="268"/>
                                        </p:tgtEl>
                                        <p:attrNameLst>
                                          <p:attrName>style.visibility</p:attrName>
                                        </p:attrNameLst>
                                      </p:cBhvr>
                                      <p:to>
                                        <p:strVal val="visible"/>
                                      </p:to>
                                    </p:set>
                                  </p:childTnLst>
                                </p:cTn>
                              </p:par>
                            </p:childTnLst>
                          </p:cTn>
                        </p:par>
                        <p:par>
                          <p:cTn id="799" fill="hold">
                            <p:stCondLst>
                              <p:cond delay="263000"/>
                            </p:stCondLst>
                            <p:childTnLst>
                              <p:par>
                                <p:cTn id="800" presetID="1" presetClass="entr" presetSubtype="0" fill="hold" grpId="0" nodeType="afterEffect">
                                  <p:stCondLst>
                                    <p:cond delay="1000"/>
                                  </p:stCondLst>
                                  <p:childTnLst>
                                    <p:set>
                                      <p:cBhvr>
                                        <p:cTn id="801" dur="1" fill="hold">
                                          <p:stCondLst>
                                            <p:cond delay="0"/>
                                          </p:stCondLst>
                                        </p:cTn>
                                        <p:tgtEl>
                                          <p:spTgt spid="269"/>
                                        </p:tgtEl>
                                        <p:attrNameLst>
                                          <p:attrName>style.visibility</p:attrName>
                                        </p:attrNameLst>
                                      </p:cBhvr>
                                      <p:to>
                                        <p:strVal val="visible"/>
                                      </p:to>
                                    </p:set>
                                  </p:childTnLst>
                                </p:cTn>
                              </p:par>
                            </p:childTnLst>
                          </p:cTn>
                        </p:par>
                        <p:par>
                          <p:cTn id="802" fill="hold">
                            <p:stCondLst>
                              <p:cond delay="264000"/>
                            </p:stCondLst>
                            <p:childTnLst>
                              <p:par>
                                <p:cTn id="803" presetID="1" presetClass="entr" presetSubtype="0" fill="hold" grpId="0" nodeType="afterEffect">
                                  <p:stCondLst>
                                    <p:cond delay="1000"/>
                                  </p:stCondLst>
                                  <p:childTnLst>
                                    <p:set>
                                      <p:cBhvr>
                                        <p:cTn id="804" dur="1" fill="hold">
                                          <p:stCondLst>
                                            <p:cond delay="0"/>
                                          </p:stCondLst>
                                        </p:cTn>
                                        <p:tgtEl>
                                          <p:spTgt spid="270"/>
                                        </p:tgtEl>
                                        <p:attrNameLst>
                                          <p:attrName>style.visibility</p:attrName>
                                        </p:attrNameLst>
                                      </p:cBhvr>
                                      <p:to>
                                        <p:strVal val="visible"/>
                                      </p:to>
                                    </p:set>
                                  </p:childTnLst>
                                </p:cTn>
                              </p:par>
                            </p:childTnLst>
                          </p:cTn>
                        </p:par>
                        <p:par>
                          <p:cTn id="805" fill="hold">
                            <p:stCondLst>
                              <p:cond delay="265000"/>
                            </p:stCondLst>
                            <p:childTnLst>
                              <p:par>
                                <p:cTn id="806" presetID="1" presetClass="entr" presetSubtype="0" fill="hold" grpId="0" nodeType="afterEffect">
                                  <p:stCondLst>
                                    <p:cond delay="1000"/>
                                  </p:stCondLst>
                                  <p:childTnLst>
                                    <p:set>
                                      <p:cBhvr>
                                        <p:cTn id="807" dur="1" fill="hold">
                                          <p:stCondLst>
                                            <p:cond delay="0"/>
                                          </p:stCondLst>
                                        </p:cTn>
                                        <p:tgtEl>
                                          <p:spTgt spid="271"/>
                                        </p:tgtEl>
                                        <p:attrNameLst>
                                          <p:attrName>style.visibility</p:attrName>
                                        </p:attrNameLst>
                                      </p:cBhvr>
                                      <p:to>
                                        <p:strVal val="visible"/>
                                      </p:to>
                                    </p:set>
                                  </p:childTnLst>
                                </p:cTn>
                              </p:par>
                            </p:childTnLst>
                          </p:cTn>
                        </p:par>
                        <p:par>
                          <p:cTn id="808" fill="hold">
                            <p:stCondLst>
                              <p:cond delay="266000"/>
                            </p:stCondLst>
                            <p:childTnLst>
                              <p:par>
                                <p:cTn id="809" presetID="1" presetClass="entr" presetSubtype="0" fill="hold" grpId="0" nodeType="afterEffect">
                                  <p:stCondLst>
                                    <p:cond delay="1000"/>
                                  </p:stCondLst>
                                  <p:childTnLst>
                                    <p:set>
                                      <p:cBhvr>
                                        <p:cTn id="810" dur="1" fill="hold">
                                          <p:stCondLst>
                                            <p:cond delay="0"/>
                                          </p:stCondLst>
                                        </p:cTn>
                                        <p:tgtEl>
                                          <p:spTgt spid="272"/>
                                        </p:tgtEl>
                                        <p:attrNameLst>
                                          <p:attrName>style.visibility</p:attrName>
                                        </p:attrNameLst>
                                      </p:cBhvr>
                                      <p:to>
                                        <p:strVal val="visible"/>
                                      </p:to>
                                    </p:set>
                                  </p:childTnLst>
                                </p:cTn>
                              </p:par>
                            </p:childTnLst>
                          </p:cTn>
                        </p:par>
                        <p:par>
                          <p:cTn id="811" fill="hold">
                            <p:stCondLst>
                              <p:cond delay="267000"/>
                            </p:stCondLst>
                            <p:childTnLst>
                              <p:par>
                                <p:cTn id="812" presetID="1" presetClass="entr" presetSubtype="0" fill="hold" grpId="0" nodeType="afterEffect">
                                  <p:stCondLst>
                                    <p:cond delay="1000"/>
                                  </p:stCondLst>
                                  <p:childTnLst>
                                    <p:set>
                                      <p:cBhvr>
                                        <p:cTn id="813" dur="1" fill="hold">
                                          <p:stCondLst>
                                            <p:cond delay="0"/>
                                          </p:stCondLst>
                                        </p:cTn>
                                        <p:tgtEl>
                                          <p:spTgt spid="273"/>
                                        </p:tgtEl>
                                        <p:attrNameLst>
                                          <p:attrName>style.visibility</p:attrName>
                                        </p:attrNameLst>
                                      </p:cBhvr>
                                      <p:to>
                                        <p:strVal val="visible"/>
                                      </p:to>
                                    </p:set>
                                  </p:childTnLst>
                                </p:cTn>
                              </p:par>
                            </p:childTnLst>
                          </p:cTn>
                        </p:par>
                        <p:par>
                          <p:cTn id="814" fill="hold">
                            <p:stCondLst>
                              <p:cond delay="268000"/>
                            </p:stCondLst>
                            <p:childTnLst>
                              <p:par>
                                <p:cTn id="815" presetID="1" presetClass="entr" presetSubtype="0" fill="hold" grpId="0" nodeType="afterEffect">
                                  <p:stCondLst>
                                    <p:cond delay="1000"/>
                                  </p:stCondLst>
                                  <p:childTnLst>
                                    <p:set>
                                      <p:cBhvr>
                                        <p:cTn id="816" dur="1" fill="hold">
                                          <p:stCondLst>
                                            <p:cond delay="0"/>
                                          </p:stCondLst>
                                        </p:cTn>
                                        <p:tgtEl>
                                          <p:spTgt spid="274"/>
                                        </p:tgtEl>
                                        <p:attrNameLst>
                                          <p:attrName>style.visibility</p:attrName>
                                        </p:attrNameLst>
                                      </p:cBhvr>
                                      <p:to>
                                        <p:strVal val="visible"/>
                                      </p:to>
                                    </p:set>
                                  </p:childTnLst>
                                </p:cTn>
                              </p:par>
                            </p:childTnLst>
                          </p:cTn>
                        </p:par>
                        <p:par>
                          <p:cTn id="817" fill="hold">
                            <p:stCondLst>
                              <p:cond delay="269000"/>
                            </p:stCondLst>
                            <p:childTnLst>
                              <p:par>
                                <p:cTn id="818" presetID="1" presetClass="entr" presetSubtype="0" fill="hold" grpId="0" nodeType="afterEffect">
                                  <p:stCondLst>
                                    <p:cond delay="1000"/>
                                  </p:stCondLst>
                                  <p:childTnLst>
                                    <p:set>
                                      <p:cBhvr>
                                        <p:cTn id="819" dur="1" fill="hold">
                                          <p:stCondLst>
                                            <p:cond delay="0"/>
                                          </p:stCondLst>
                                        </p:cTn>
                                        <p:tgtEl>
                                          <p:spTgt spid="275"/>
                                        </p:tgtEl>
                                        <p:attrNameLst>
                                          <p:attrName>style.visibility</p:attrName>
                                        </p:attrNameLst>
                                      </p:cBhvr>
                                      <p:to>
                                        <p:strVal val="visible"/>
                                      </p:to>
                                    </p:set>
                                  </p:childTnLst>
                                </p:cTn>
                              </p:par>
                            </p:childTnLst>
                          </p:cTn>
                        </p:par>
                        <p:par>
                          <p:cTn id="820" fill="hold">
                            <p:stCondLst>
                              <p:cond delay="270000"/>
                            </p:stCondLst>
                            <p:childTnLst>
                              <p:par>
                                <p:cTn id="821" presetID="1" presetClass="entr" presetSubtype="0" fill="hold" grpId="0" nodeType="afterEffect">
                                  <p:stCondLst>
                                    <p:cond delay="1000"/>
                                  </p:stCondLst>
                                  <p:childTnLst>
                                    <p:set>
                                      <p:cBhvr>
                                        <p:cTn id="822" dur="1" fill="hold">
                                          <p:stCondLst>
                                            <p:cond delay="0"/>
                                          </p:stCondLst>
                                        </p:cTn>
                                        <p:tgtEl>
                                          <p:spTgt spid="276"/>
                                        </p:tgtEl>
                                        <p:attrNameLst>
                                          <p:attrName>style.visibility</p:attrName>
                                        </p:attrNameLst>
                                      </p:cBhvr>
                                      <p:to>
                                        <p:strVal val="visible"/>
                                      </p:to>
                                    </p:set>
                                  </p:childTnLst>
                                </p:cTn>
                              </p:par>
                            </p:childTnLst>
                          </p:cTn>
                        </p:par>
                        <p:par>
                          <p:cTn id="823" fill="hold">
                            <p:stCondLst>
                              <p:cond delay="271000"/>
                            </p:stCondLst>
                            <p:childTnLst>
                              <p:par>
                                <p:cTn id="824" presetID="1" presetClass="entr" presetSubtype="0" fill="hold" grpId="0" nodeType="afterEffect">
                                  <p:stCondLst>
                                    <p:cond delay="1000"/>
                                  </p:stCondLst>
                                  <p:childTnLst>
                                    <p:set>
                                      <p:cBhvr>
                                        <p:cTn id="825" dur="1" fill="hold">
                                          <p:stCondLst>
                                            <p:cond delay="0"/>
                                          </p:stCondLst>
                                        </p:cTn>
                                        <p:tgtEl>
                                          <p:spTgt spid="277"/>
                                        </p:tgtEl>
                                        <p:attrNameLst>
                                          <p:attrName>style.visibility</p:attrName>
                                        </p:attrNameLst>
                                      </p:cBhvr>
                                      <p:to>
                                        <p:strVal val="visible"/>
                                      </p:to>
                                    </p:set>
                                  </p:childTnLst>
                                </p:cTn>
                              </p:par>
                            </p:childTnLst>
                          </p:cTn>
                        </p:par>
                        <p:par>
                          <p:cTn id="826" fill="hold">
                            <p:stCondLst>
                              <p:cond delay="272000"/>
                            </p:stCondLst>
                            <p:childTnLst>
                              <p:par>
                                <p:cTn id="827" presetID="1" presetClass="entr" presetSubtype="0" fill="hold" grpId="0" nodeType="afterEffect">
                                  <p:stCondLst>
                                    <p:cond delay="1000"/>
                                  </p:stCondLst>
                                  <p:childTnLst>
                                    <p:set>
                                      <p:cBhvr>
                                        <p:cTn id="828" dur="1" fill="hold">
                                          <p:stCondLst>
                                            <p:cond delay="0"/>
                                          </p:stCondLst>
                                        </p:cTn>
                                        <p:tgtEl>
                                          <p:spTgt spid="278"/>
                                        </p:tgtEl>
                                        <p:attrNameLst>
                                          <p:attrName>style.visibility</p:attrName>
                                        </p:attrNameLst>
                                      </p:cBhvr>
                                      <p:to>
                                        <p:strVal val="visible"/>
                                      </p:to>
                                    </p:set>
                                  </p:childTnLst>
                                </p:cTn>
                              </p:par>
                            </p:childTnLst>
                          </p:cTn>
                        </p:par>
                        <p:par>
                          <p:cTn id="829" fill="hold">
                            <p:stCondLst>
                              <p:cond delay="273000"/>
                            </p:stCondLst>
                            <p:childTnLst>
                              <p:par>
                                <p:cTn id="830" presetID="1" presetClass="entr" presetSubtype="0" fill="hold" grpId="0" nodeType="afterEffect">
                                  <p:stCondLst>
                                    <p:cond delay="1000"/>
                                  </p:stCondLst>
                                  <p:childTnLst>
                                    <p:set>
                                      <p:cBhvr>
                                        <p:cTn id="831" dur="1" fill="hold">
                                          <p:stCondLst>
                                            <p:cond delay="0"/>
                                          </p:stCondLst>
                                        </p:cTn>
                                        <p:tgtEl>
                                          <p:spTgt spid="279"/>
                                        </p:tgtEl>
                                        <p:attrNameLst>
                                          <p:attrName>style.visibility</p:attrName>
                                        </p:attrNameLst>
                                      </p:cBhvr>
                                      <p:to>
                                        <p:strVal val="visible"/>
                                      </p:to>
                                    </p:set>
                                  </p:childTnLst>
                                </p:cTn>
                              </p:par>
                            </p:childTnLst>
                          </p:cTn>
                        </p:par>
                        <p:par>
                          <p:cTn id="832" fill="hold">
                            <p:stCondLst>
                              <p:cond delay="274000"/>
                            </p:stCondLst>
                            <p:childTnLst>
                              <p:par>
                                <p:cTn id="833" presetID="1" presetClass="entr" presetSubtype="0" fill="hold" grpId="0" nodeType="afterEffect">
                                  <p:stCondLst>
                                    <p:cond delay="1000"/>
                                  </p:stCondLst>
                                  <p:childTnLst>
                                    <p:set>
                                      <p:cBhvr>
                                        <p:cTn id="834" dur="1" fill="hold">
                                          <p:stCondLst>
                                            <p:cond delay="0"/>
                                          </p:stCondLst>
                                        </p:cTn>
                                        <p:tgtEl>
                                          <p:spTgt spid="280"/>
                                        </p:tgtEl>
                                        <p:attrNameLst>
                                          <p:attrName>style.visibility</p:attrName>
                                        </p:attrNameLst>
                                      </p:cBhvr>
                                      <p:to>
                                        <p:strVal val="visible"/>
                                      </p:to>
                                    </p:set>
                                  </p:childTnLst>
                                </p:cTn>
                              </p:par>
                            </p:childTnLst>
                          </p:cTn>
                        </p:par>
                        <p:par>
                          <p:cTn id="835" fill="hold">
                            <p:stCondLst>
                              <p:cond delay="275000"/>
                            </p:stCondLst>
                            <p:childTnLst>
                              <p:par>
                                <p:cTn id="836" presetID="1" presetClass="entr" presetSubtype="0" fill="hold" grpId="0" nodeType="afterEffect">
                                  <p:stCondLst>
                                    <p:cond delay="1000"/>
                                  </p:stCondLst>
                                  <p:childTnLst>
                                    <p:set>
                                      <p:cBhvr>
                                        <p:cTn id="837" dur="1" fill="hold">
                                          <p:stCondLst>
                                            <p:cond delay="0"/>
                                          </p:stCondLst>
                                        </p:cTn>
                                        <p:tgtEl>
                                          <p:spTgt spid="281"/>
                                        </p:tgtEl>
                                        <p:attrNameLst>
                                          <p:attrName>style.visibility</p:attrName>
                                        </p:attrNameLst>
                                      </p:cBhvr>
                                      <p:to>
                                        <p:strVal val="visible"/>
                                      </p:to>
                                    </p:set>
                                  </p:childTnLst>
                                </p:cTn>
                              </p:par>
                            </p:childTnLst>
                          </p:cTn>
                        </p:par>
                        <p:par>
                          <p:cTn id="838" fill="hold">
                            <p:stCondLst>
                              <p:cond delay="276000"/>
                            </p:stCondLst>
                            <p:childTnLst>
                              <p:par>
                                <p:cTn id="839" presetID="1" presetClass="entr" presetSubtype="0" fill="hold" grpId="0" nodeType="afterEffect">
                                  <p:stCondLst>
                                    <p:cond delay="1000"/>
                                  </p:stCondLst>
                                  <p:childTnLst>
                                    <p:set>
                                      <p:cBhvr>
                                        <p:cTn id="840" dur="1" fill="hold">
                                          <p:stCondLst>
                                            <p:cond delay="0"/>
                                          </p:stCondLst>
                                        </p:cTn>
                                        <p:tgtEl>
                                          <p:spTgt spid="282"/>
                                        </p:tgtEl>
                                        <p:attrNameLst>
                                          <p:attrName>style.visibility</p:attrName>
                                        </p:attrNameLst>
                                      </p:cBhvr>
                                      <p:to>
                                        <p:strVal val="visible"/>
                                      </p:to>
                                    </p:set>
                                  </p:childTnLst>
                                </p:cTn>
                              </p:par>
                            </p:childTnLst>
                          </p:cTn>
                        </p:par>
                        <p:par>
                          <p:cTn id="841" fill="hold">
                            <p:stCondLst>
                              <p:cond delay="277000"/>
                            </p:stCondLst>
                            <p:childTnLst>
                              <p:par>
                                <p:cTn id="842" presetID="1" presetClass="entr" presetSubtype="0" fill="hold" grpId="0" nodeType="afterEffect">
                                  <p:stCondLst>
                                    <p:cond delay="1000"/>
                                  </p:stCondLst>
                                  <p:childTnLst>
                                    <p:set>
                                      <p:cBhvr>
                                        <p:cTn id="843" dur="1" fill="hold">
                                          <p:stCondLst>
                                            <p:cond delay="0"/>
                                          </p:stCondLst>
                                        </p:cTn>
                                        <p:tgtEl>
                                          <p:spTgt spid="283"/>
                                        </p:tgtEl>
                                        <p:attrNameLst>
                                          <p:attrName>style.visibility</p:attrName>
                                        </p:attrNameLst>
                                      </p:cBhvr>
                                      <p:to>
                                        <p:strVal val="visible"/>
                                      </p:to>
                                    </p:set>
                                  </p:childTnLst>
                                </p:cTn>
                              </p:par>
                            </p:childTnLst>
                          </p:cTn>
                        </p:par>
                        <p:par>
                          <p:cTn id="844" fill="hold">
                            <p:stCondLst>
                              <p:cond delay="278000"/>
                            </p:stCondLst>
                            <p:childTnLst>
                              <p:par>
                                <p:cTn id="845" presetID="1" presetClass="entr" presetSubtype="0" fill="hold" grpId="0" nodeType="afterEffect">
                                  <p:stCondLst>
                                    <p:cond delay="1000"/>
                                  </p:stCondLst>
                                  <p:childTnLst>
                                    <p:set>
                                      <p:cBhvr>
                                        <p:cTn id="846" dur="1" fill="hold">
                                          <p:stCondLst>
                                            <p:cond delay="0"/>
                                          </p:stCondLst>
                                        </p:cTn>
                                        <p:tgtEl>
                                          <p:spTgt spid="284"/>
                                        </p:tgtEl>
                                        <p:attrNameLst>
                                          <p:attrName>style.visibility</p:attrName>
                                        </p:attrNameLst>
                                      </p:cBhvr>
                                      <p:to>
                                        <p:strVal val="visible"/>
                                      </p:to>
                                    </p:set>
                                  </p:childTnLst>
                                </p:cTn>
                              </p:par>
                            </p:childTnLst>
                          </p:cTn>
                        </p:par>
                        <p:par>
                          <p:cTn id="847" fill="hold">
                            <p:stCondLst>
                              <p:cond delay="279000"/>
                            </p:stCondLst>
                            <p:childTnLst>
                              <p:par>
                                <p:cTn id="848" presetID="1" presetClass="entr" presetSubtype="0" fill="hold" grpId="0" nodeType="afterEffect">
                                  <p:stCondLst>
                                    <p:cond delay="1000"/>
                                  </p:stCondLst>
                                  <p:childTnLst>
                                    <p:set>
                                      <p:cBhvr>
                                        <p:cTn id="849" dur="1" fill="hold">
                                          <p:stCondLst>
                                            <p:cond delay="0"/>
                                          </p:stCondLst>
                                        </p:cTn>
                                        <p:tgtEl>
                                          <p:spTgt spid="285"/>
                                        </p:tgtEl>
                                        <p:attrNameLst>
                                          <p:attrName>style.visibility</p:attrName>
                                        </p:attrNameLst>
                                      </p:cBhvr>
                                      <p:to>
                                        <p:strVal val="visible"/>
                                      </p:to>
                                    </p:set>
                                  </p:childTnLst>
                                </p:cTn>
                              </p:par>
                            </p:childTnLst>
                          </p:cTn>
                        </p:par>
                        <p:par>
                          <p:cTn id="850" fill="hold">
                            <p:stCondLst>
                              <p:cond delay="280000"/>
                            </p:stCondLst>
                            <p:childTnLst>
                              <p:par>
                                <p:cTn id="851" presetID="1" presetClass="entr" presetSubtype="0" fill="hold" grpId="0" nodeType="afterEffect">
                                  <p:stCondLst>
                                    <p:cond delay="1000"/>
                                  </p:stCondLst>
                                  <p:childTnLst>
                                    <p:set>
                                      <p:cBhvr>
                                        <p:cTn id="852" dur="1" fill="hold">
                                          <p:stCondLst>
                                            <p:cond delay="0"/>
                                          </p:stCondLst>
                                        </p:cTn>
                                        <p:tgtEl>
                                          <p:spTgt spid="286"/>
                                        </p:tgtEl>
                                        <p:attrNameLst>
                                          <p:attrName>style.visibility</p:attrName>
                                        </p:attrNameLst>
                                      </p:cBhvr>
                                      <p:to>
                                        <p:strVal val="visible"/>
                                      </p:to>
                                    </p:set>
                                  </p:childTnLst>
                                </p:cTn>
                              </p:par>
                            </p:childTnLst>
                          </p:cTn>
                        </p:par>
                        <p:par>
                          <p:cTn id="853" fill="hold">
                            <p:stCondLst>
                              <p:cond delay="281000"/>
                            </p:stCondLst>
                            <p:childTnLst>
                              <p:par>
                                <p:cTn id="854" presetID="1" presetClass="entr" presetSubtype="0" fill="hold" grpId="0" nodeType="afterEffect">
                                  <p:stCondLst>
                                    <p:cond delay="1000"/>
                                  </p:stCondLst>
                                  <p:childTnLst>
                                    <p:set>
                                      <p:cBhvr>
                                        <p:cTn id="855" dur="1" fill="hold">
                                          <p:stCondLst>
                                            <p:cond delay="0"/>
                                          </p:stCondLst>
                                        </p:cTn>
                                        <p:tgtEl>
                                          <p:spTgt spid="287"/>
                                        </p:tgtEl>
                                        <p:attrNameLst>
                                          <p:attrName>style.visibility</p:attrName>
                                        </p:attrNameLst>
                                      </p:cBhvr>
                                      <p:to>
                                        <p:strVal val="visible"/>
                                      </p:to>
                                    </p:set>
                                  </p:childTnLst>
                                </p:cTn>
                              </p:par>
                            </p:childTnLst>
                          </p:cTn>
                        </p:par>
                        <p:par>
                          <p:cTn id="856" fill="hold">
                            <p:stCondLst>
                              <p:cond delay="282000"/>
                            </p:stCondLst>
                            <p:childTnLst>
                              <p:par>
                                <p:cTn id="857" presetID="1" presetClass="entr" presetSubtype="0" fill="hold" grpId="0" nodeType="afterEffect">
                                  <p:stCondLst>
                                    <p:cond delay="1000"/>
                                  </p:stCondLst>
                                  <p:childTnLst>
                                    <p:set>
                                      <p:cBhvr>
                                        <p:cTn id="858" dur="1" fill="hold">
                                          <p:stCondLst>
                                            <p:cond delay="0"/>
                                          </p:stCondLst>
                                        </p:cTn>
                                        <p:tgtEl>
                                          <p:spTgt spid="288"/>
                                        </p:tgtEl>
                                        <p:attrNameLst>
                                          <p:attrName>style.visibility</p:attrName>
                                        </p:attrNameLst>
                                      </p:cBhvr>
                                      <p:to>
                                        <p:strVal val="visible"/>
                                      </p:to>
                                    </p:set>
                                  </p:childTnLst>
                                </p:cTn>
                              </p:par>
                            </p:childTnLst>
                          </p:cTn>
                        </p:par>
                        <p:par>
                          <p:cTn id="859" fill="hold">
                            <p:stCondLst>
                              <p:cond delay="283000"/>
                            </p:stCondLst>
                            <p:childTnLst>
                              <p:par>
                                <p:cTn id="860" presetID="1" presetClass="entr" presetSubtype="0" fill="hold" grpId="0" nodeType="afterEffect">
                                  <p:stCondLst>
                                    <p:cond delay="1000"/>
                                  </p:stCondLst>
                                  <p:childTnLst>
                                    <p:set>
                                      <p:cBhvr>
                                        <p:cTn id="861" dur="1" fill="hold">
                                          <p:stCondLst>
                                            <p:cond delay="0"/>
                                          </p:stCondLst>
                                        </p:cTn>
                                        <p:tgtEl>
                                          <p:spTgt spid="289"/>
                                        </p:tgtEl>
                                        <p:attrNameLst>
                                          <p:attrName>style.visibility</p:attrName>
                                        </p:attrNameLst>
                                      </p:cBhvr>
                                      <p:to>
                                        <p:strVal val="visible"/>
                                      </p:to>
                                    </p:set>
                                  </p:childTnLst>
                                </p:cTn>
                              </p:par>
                            </p:childTnLst>
                          </p:cTn>
                        </p:par>
                        <p:par>
                          <p:cTn id="862" fill="hold">
                            <p:stCondLst>
                              <p:cond delay="284000"/>
                            </p:stCondLst>
                            <p:childTnLst>
                              <p:par>
                                <p:cTn id="863" presetID="1" presetClass="entr" presetSubtype="0" fill="hold" grpId="0" nodeType="afterEffect">
                                  <p:stCondLst>
                                    <p:cond delay="1000"/>
                                  </p:stCondLst>
                                  <p:childTnLst>
                                    <p:set>
                                      <p:cBhvr>
                                        <p:cTn id="864" dur="1" fill="hold">
                                          <p:stCondLst>
                                            <p:cond delay="0"/>
                                          </p:stCondLst>
                                        </p:cTn>
                                        <p:tgtEl>
                                          <p:spTgt spid="290"/>
                                        </p:tgtEl>
                                        <p:attrNameLst>
                                          <p:attrName>style.visibility</p:attrName>
                                        </p:attrNameLst>
                                      </p:cBhvr>
                                      <p:to>
                                        <p:strVal val="visible"/>
                                      </p:to>
                                    </p:set>
                                  </p:childTnLst>
                                </p:cTn>
                              </p:par>
                            </p:childTnLst>
                          </p:cTn>
                        </p:par>
                        <p:par>
                          <p:cTn id="865" fill="hold">
                            <p:stCondLst>
                              <p:cond delay="285000"/>
                            </p:stCondLst>
                            <p:childTnLst>
                              <p:par>
                                <p:cTn id="866" presetID="1" presetClass="entr" presetSubtype="0" fill="hold" grpId="0" nodeType="afterEffect">
                                  <p:stCondLst>
                                    <p:cond delay="1000"/>
                                  </p:stCondLst>
                                  <p:childTnLst>
                                    <p:set>
                                      <p:cBhvr>
                                        <p:cTn id="867" dur="1" fill="hold">
                                          <p:stCondLst>
                                            <p:cond delay="0"/>
                                          </p:stCondLst>
                                        </p:cTn>
                                        <p:tgtEl>
                                          <p:spTgt spid="291"/>
                                        </p:tgtEl>
                                        <p:attrNameLst>
                                          <p:attrName>style.visibility</p:attrName>
                                        </p:attrNameLst>
                                      </p:cBhvr>
                                      <p:to>
                                        <p:strVal val="visible"/>
                                      </p:to>
                                    </p:set>
                                  </p:childTnLst>
                                </p:cTn>
                              </p:par>
                            </p:childTnLst>
                          </p:cTn>
                        </p:par>
                        <p:par>
                          <p:cTn id="868" fill="hold">
                            <p:stCondLst>
                              <p:cond delay="286000"/>
                            </p:stCondLst>
                            <p:childTnLst>
                              <p:par>
                                <p:cTn id="869" presetID="1" presetClass="entr" presetSubtype="0" fill="hold" grpId="0" nodeType="afterEffect">
                                  <p:stCondLst>
                                    <p:cond delay="1000"/>
                                  </p:stCondLst>
                                  <p:childTnLst>
                                    <p:set>
                                      <p:cBhvr>
                                        <p:cTn id="870" dur="1" fill="hold">
                                          <p:stCondLst>
                                            <p:cond delay="0"/>
                                          </p:stCondLst>
                                        </p:cTn>
                                        <p:tgtEl>
                                          <p:spTgt spid="292"/>
                                        </p:tgtEl>
                                        <p:attrNameLst>
                                          <p:attrName>style.visibility</p:attrName>
                                        </p:attrNameLst>
                                      </p:cBhvr>
                                      <p:to>
                                        <p:strVal val="visible"/>
                                      </p:to>
                                    </p:set>
                                  </p:childTnLst>
                                </p:cTn>
                              </p:par>
                            </p:childTnLst>
                          </p:cTn>
                        </p:par>
                        <p:par>
                          <p:cTn id="871" fill="hold">
                            <p:stCondLst>
                              <p:cond delay="287000"/>
                            </p:stCondLst>
                            <p:childTnLst>
                              <p:par>
                                <p:cTn id="872" presetID="1" presetClass="entr" presetSubtype="0" fill="hold" grpId="0" nodeType="afterEffect">
                                  <p:stCondLst>
                                    <p:cond delay="1000"/>
                                  </p:stCondLst>
                                  <p:childTnLst>
                                    <p:set>
                                      <p:cBhvr>
                                        <p:cTn id="873" dur="1" fill="hold">
                                          <p:stCondLst>
                                            <p:cond delay="0"/>
                                          </p:stCondLst>
                                        </p:cTn>
                                        <p:tgtEl>
                                          <p:spTgt spid="293"/>
                                        </p:tgtEl>
                                        <p:attrNameLst>
                                          <p:attrName>style.visibility</p:attrName>
                                        </p:attrNameLst>
                                      </p:cBhvr>
                                      <p:to>
                                        <p:strVal val="visible"/>
                                      </p:to>
                                    </p:set>
                                  </p:childTnLst>
                                </p:cTn>
                              </p:par>
                            </p:childTnLst>
                          </p:cTn>
                        </p:par>
                        <p:par>
                          <p:cTn id="874" fill="hold">
                            <p:stCondLst>
                              <p:cond delay="288000"/>
                            </p:stCondLst>
                            <p:childTnLst>
                              <p:par>
                                <p:cTn id="875" presetID="1" presetClass="entr" presetSubtype="0" fill="hold" grpId="0" nodeType="afterEffect">
                                  <p:stCondLst>
                                    <p:cond delay="1000"/>
                                  </p:stCondLst>
                                  <p:childTnLst>
                                    <p:set>
                                      <p:cBhvr>
                                        <p:cTn id="876" dur="1" fill="hold">
                                          <p:stCondLst>
                                            <p:cond delay="0"/>
                                          </p:stCondLst>
                                        </p:cTn>
                                        <p:tgtEl>
                                          <p:spTgt spid="294"/>
                                        </p:tgtEl>
                                        <p:attrNameLst>
                                          <p:attrName>style.visibility</p:attrName>
                                        </p:attrNameLst>
                                      </p:cBhvr>
                                      <p:to>
                                        <p:strVal val="visible"/>
                                      </p:to>
                                    </p:set>
                                  </p:childTnLst>
                                </p:cTn>
                              </p:par>
                            </p:childTnLst>
                          </p:cTn>
                        </p:par>
                        <p:par>
                          <p:cTn id="877" fill="hold">
                            <p:stCondLst>
                              <p:cond delay="289000"/>
                            </p:stCondLst>
                            <p:childTnLst>
                              <p:par>
                                <p:cTn id="878" presetID="1" presetClass="entr" presetSubtype="0" fill="hold" grpId="0" nodeType="afterEffect">
                                  <p:stCondLst>
                                    <p:cond delay="1000"/>
                                  </p:stCondLst>
                                  <p:childTnLst>
                                    <p:set>
                                      <p:cBhvr>
                                        <p:cTn id="879" dur="1" fill="hold">
                                          <p:stCondLst>
                                            <p:cond delay="0"/>
                                          </p:stCondLst>
                                        </p:cTn>
                                        <p:tgtEl>
                                          <p:spTgt spid="295"/>
                                        </p:tgtEl>
                                        <p:attrNameLst>
                                          <p:attrName>style.visibility</p:attrName>
                                        </p:attrNameLst>
                                      </p:cBhvr>
                                      <p:to>
                                        <p:strVal val="visible"/>
                                      </p:to>
                                    </p:set>
                                  </p:childTnLst>
                                </p:cTn>
                              </p:par>
                            </p:childTnLst>
                          </p:cTn>
                        </p:par>
                        <p:par>
                          <p:cTn id="880" fill="hold">
                            <p:stCondLst>
                              <p:cond delay="290000"/>
                            </p:stCondLst>
                            <p:childTnLst>
                              <p:par>
                                <p:cTn id="881" presetID="1" presetClass="entr" presetSubtype="0" fill="hold" grpId="0" nodeType="afterEffect">
                                  <p:stCondLst>
                                    <p:cond delay="1000"/>
                                  </p:stCondLst>
                                  <p:childTnLst>
                                    <p:set>
                                      <p:cBhvr>
                                        <p:cTn id="882" dur="1" fill="hold">
                                          <p:stCondLst>
                                            <p:cond delay="0"/>
                                          </p:stCondLst>
                                        </p:cTn>
                                        <p:tgtEl>
                                          <p:spTgt spid="296"/>
                                        </p:tgtEl>
                                        <p:attrNameLst>
                                          <p:attrName>style.visibility</p:attrName>
                                        </p:attrNameLst>
                                      </p:cBhvr>
                                      <p:to>
                                        <p:strVal val="visible"/>
                                      </p:to>
                                    </p:set>
                                  </p:childTnLst>
                                </p:cTn>
                              </p:par>
                            </p:childTnLst>
                          </p:cTn>
                        </p:par>
                        <p:par>
                          <p:cTn id="883" fill="hold">
                            <p:stCondLst>
                              <p:cond delay="291000"/>
                            </p:stCondLst>
                            <p:childTnLst>
                              <p:par>
                                <p:cTn id="884" presetID="1" presetClass="entr" presetSubtype="0" fill="hold" grpId="0" nodeType="afterEffect">
                                  <p:stCondLst>
                                    <p:cond delay="1000"/>
                                  </p:stCondLst>
                                  <p:childTnLst>
                                    <p:set>
                                      <p:cBhvr>
                                        <p:cTn id="885" dur="1" fill="hold">
                                          <p:stCondLst>
                                            <p:cond delay="0"/>
                                          </p:stCondLst>
                                        </p:cTn>
                                        <p:tgtEl>
                                          <p:spTgt spid="297"/>
                                        </p:tgtEl>
                                        <p:attrNameLst>
                                          <p:attrName>style.visibility</p:attrName>
                                        </p:attrNameLst>
                                      </p:cBhvr>
                                      <p:to>
                                        <p:strVal val="visible"/>
                                      </p:to>
                                    </p:set>
                                  </p:childTnLst>
                                </p:cTn>
                              </p:par>
                            </p:childTnLst>
                          </p:cTn>
                        </p:par>
                        <p:par>
                          <p:cTn id="886" fill="hold">
                            <p:stCondLst>
                              <p:cond delay="292000"/>
                            </p:stCondLst>
                            <p:childTnLst>
                              <p:par>
                                <p:cTn id="887" presetID="1" presetClass="entr" presetSubtype="0" fill="hold" grpId="0" nodeType="afterEffect">
                                  <p:stCondLst>
                                    <p:cond delay="1000"/>
                                  </p:stCondLst>
                                  <p:childTnLst>
                                    <p:set>
                                      <p:cBhvr>
                                        <p:cTn id="888" dur="1" fill="hold">
                                          <p:stCondLst>
                                            <p:cond delay="0"/>
                                          </p:stCondLst>
                                        </p:cTn>
                                        <p:tgtEl>
                                          <p:spTgt spid="298"/>
                                        </p:tgtEl>
                                        <p:attrNameLst>
                                          <p:attrName>style.visibility</p:attrName>
                                        </p:attrNameLst>
                                      </p:cBhvr>
                                      <p:to>
                                        <p:strVal val="visible"/>
                                      </p:to>
                                    </p:set>
                                  </p:childTnLst>
                                </p:cTn>
                              </p:par>
                            </p:childTnLst>
                          </p:cTn>
                        </p:par>
                        <p:par>
                          <p:cTn id="889" fill="hold">
                            <p:stCondLst>
                              <p:cond delay="293000"/>
                            </p:stCondLst>
                            <p:childTnLst>
                              <p:par>
                                <p:cTn id="890" presetID="1" presetClass="entr" presetSubtype="0" fill="hold" grpId="0" nodeType="afterEffect">
                                  <p:stCondLst>
                                    <p:cond delay="1000"/>
                                  </p:stCondLst>
                                  <p:childTnLst>
                                    <p:set>
                                      <p:cBhvr>
                                        <p:cTn id="891" dur="1" fill="hold">
                                          <p:stCondLst>
                                            <p:cond delay="0"/>
                                          </p:stCondLst>
                                        </p:cTn>
                                        <p:tgtEl>
                                          <p:spTgt spid="299"/>
                                        </p:tgtEl>
                                        <p:attrNameLst>
                                          <p:attrName>style.visibility</p:attrName>
                                        </p:attrNameLst>
                                      </p:cBhvr>
                                      <p:to>
                                        <p:strVal val="visible"/>
                                      </p:to>
                                    </p:set>
                                  </p:childTnLst>
                                </p:cTn>
                              </p:par>
                            </p:childTnLst>
                          </p:cTn>
                        </p:par>
                        <p:par>
                          <p:cTn id="892" fill="hold">
                            <p:stCondLst>
                              <p:cond delay="294000"/>
                            </p:stCondLst>
                            <p:childTnLst>
                              <p:par>
                                <p:cTn id="893" presetID="1" presetClass="entr" presetSubtype="0" fill="hold" grpId="0" nodeType="afterEffect">
                                  <p:stCondLst>
                                    <p:cond delay="1000"/>
                                  </p:stCondLst>
                                  <p:childTnLst>
                                    <p:set>
                                      <p:cBhvr>
                                        <p:cTn id="894" dur="1" fill="hold">
                                          <p:stCondLst>
                                            <p:cond delay="0"/>
                                          </p:stCondLst>
                                        </p:cTn>
                                        <p:tgtEl>
                                          <p:spTgt spid="300"/>
                                        </p:tgtEl>
                                        <p:attrNameLst>
                                          <p:attrName>style.visibility</p:attrName>
                                        </p:attrNameLst>
                                      </p:cBhvr>
                                      <p:to>
                                        <p:strVal val="visible"/>
                                      </p:to>
                                    </p:set>
                                  </p:childTnLst>
                                </p:cTn>
                              </p:par>
                            </p:childTnLst>
                          </p:cTn>
                        </p:par>
                        <p:par>
                          <p:cTn id="895" fill="hold">
                            <p:stCondLst>
                              <p:cond delay="295000"/>
                            </p:stCondLst>
                            <p:childTnLst>
                              <p:par>
                                <p:cTn id="896" presetID="1" presetClass="entr" presetSubtype="0" fill="hold" grpId="0" nodeType="afterEffect">
                                  <p:stCondLst>
                                    <p:cond delay="1000"/>
                                  </p:stCondLst>
                                  <p:childTnLst>
                                    <p:set>
                                      <p:cBhvr>
                                        <p:cTn id="897" dur="1" fill="hold">
                                          <p:stCondLst>
                                            <p:cond delay="0"/>
                                          </p:stCondLst>
                                        </p:cTn>
                                        <p:tgtEl>
                                          <p:spTgt spid="301"/>
                                        </p:tgtEl>
                                        <p:attrNameLst>
                                          <p:attrName>style.visibility</p:attrName>
                                        </p:attrNameLst>
                                      </p:cBhvr>
                                      <p:to>
                                        <p:strVal val="visible"/>
                                      </p:to>
                                    </p:set>
                                  </p:childTnLst>
                                </p:cTn>
                              </p:par>
                            </p:childTnLst>
                          </p:cTn>
                        </p:par>
                        <p:par>
                          <p:cTn id="898" fill="hold">
                            <p:stCondLst>
                              <p:cond delay="296000"/>
                            </p:stCondLst>
                            <p:childTnLst>
                              <p:par>
                                <p:cTn id="899" presetID="1" presetClass="entr" presetSubtype="0" fill="hold" grpId="0" nodeType="afterEffect">
                                  <p:stCondLst>
                                    <p:cond delay="1000"/>
                                  </p:stCondLst>
                                  <p:childTnLst>
                                    <p:set>
                                      <p:cBhvr>
                                        <p:cTn id="900" dur="1" fill="hold">
                                          <p:stCondLst>
                                            <p:cond delay="0"/>
                                          </p:stCondLst>
                                        </p:cTn>
                                        <p:tgtEl>
                                          <p:spTgt spid="302"/>
                                        </p:tgtEl>
                                        <p:attrNameLst>
                                          <p:attrName>style.visibility</p:attrName>
                                        </p:attrNameLst>
                                      </p:cBhvr>
                                      <p:to>
                                        <p:strVal val="visible"/>
                                      </p:to>
                                    </p:set>
                                  </p:childTnLst>
                                </p:cTn>
                              </p:par>
                            </p:childTnLst>
                          </p:cTn>
                        </p:par>
                        <p:par>
                          <p:cTn id="901" fill="hold">
                            <p:stCondLst>
                              <p:cond delay="297000"/>
                            </p:stCondLst>
                            <p:childTnLst>
                              <p:par>
                                <p:cTn id="902" presetID="1" presetClass="entr" presetSubtype="0" fill="hold" grpId="0" nodeType="afterEffect">
                                  <p:stCondLst>
                                    <p:cond delay="1000"/>
                                  </p:stCondLst>
                                  <p:childTnLst>
                                    <p:set>
                                      <p:cBhvr>
                                        <p:cTn id="903" dur="1" fill="hold">
                                          <p:stCondLst>
                                            <p:cond delay="0"/>
                                          </p:stCondLst>
                                        </p:cTn>
                                        <p:tgtEl>
                                          <p:spTgt spid="303"/>
                                        </p:tgtEl>
                                        <p:attrNameLst>
                                          <p:attrName>style.visibility</p:attrName>
                                        </p:attrNameLst>
                                      </p:cBhvr>
                                      <p:to>
                                        <p:strVal val="visible"/>
                                      </p:to>
                                    </p:set>
                                  </p:childTnLst>
                                </p:cTn>
                              </p:par>
                            </p:childTnLst>
                          </p:cTn>
                        </p:par>
                        <p:par>
                          <p:cTn id="904" fill="hold">
                            <p:stCondLst>
                              <p:cond delay="298000"/>
                            </p:stCondLst>
                            <p:childTnLst>
                              <p:par>
                                <p:cTn id="905" presetID="1" presetClass="entr" presetSubtype="0" fill="hold" grpId="0" nodeType="afterEffect">
                                  <p:stCondLst>
                                    <p:cond delay="1000"/>
                                  </p:stCondLst>
                                  <p:childTnLst>
                                    <p:set>
                                      <p:cBhvr>
                                        <p:cTn id="906" dur="1" fill="hold">
                                          <p:stCondLst>
                                            <p:cond delay="0"/>
                                          </p:stCondLst>
                                        </p:cTn>
                                        <p:tgtEl>
                                          <p:spTgt spid="304"/>
                                        </p:tgtEl>
                                        <p:attrNameLst>
                                          <p:attrName>style.visibility</p:attrName>
                                        </p:attrNameLst>
                                      </p:cBhvr>
                                      <p:to>
                                        <p:strVal val="visible"/>
                                      </p:to>
                                    </p:set>
                                  </p:childTnLst>
                                </p:cTn>
                              </p:par>
                            </p:childTnLst>
                          </p:cTn>
                        </p:par>
                        <p:par>
                          <p:cTn id="907" fill="hold">
                            <p:stCondLst>
                              <p:cond delay="299000"/>
                            </p:stCondLst>
                            <p:childTnLst>
                              <p:par>
                                <p:cTn id="908" presetID="1" presetClass="entr" presetSubtype="0" fill="hold" grpId="0" nodeType="afterEffect">
                                  <p:stCondLst>
                                    <p:cond delay="1000"/>
                                  </p:stCondLst>
                                  <p:childTnLst>
                                    <p:set>
                                      <p:cBhvr>
                                        <p:cTn id="909" dur="1" fill="hold">
                                          <p:stCondLst>
                                            <p:cond delay="0"/>
                                          </p:stCondLst>
                                        </p:cTn>
                                        <p:tgtEl>
                                          <p:spTgt spid="305"/>
                                        </p:tgtEl>
                                        <p:attrNameLst>
                                          <p:attrName>style.visibility</p:attrName>
                                        </p:attrNameLst>
                                      </p:cBhvr>
                                      <p:to>
                                        <p:strVal val="visible"/>
                                      </p:to>
                                    </p:set>
                                  </p:childTnLst>
                                  <p:subTnLst>
                                    <p:audio>
                                      <p:cMediaNode>
                                        <p:cTn display="0" masterRel="sameClick">
                                          <p:stCondLst>
                                            <p:cond evt="begin" delay="0">
                                              <p:tn val="90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2"/>
          <p:cNvGrpSpPr/>
          <p:nvPr/>
        </p:nvGrpSpPr>
        <p:grpSpPr>
          <a:xfrm>
            <a:off x="1482793" y="381000"/>
            <a:ext cx="6442007" cy="903373"/>
            <a:chOff x="-516765" y="-41723"/>
            <a:chExt cx="17178683" cy="2408991"/>
          </a:xfrm>
        </p:grpSpPr>
        <p:sp>
          <p:nvSpPr>
            <p:cNvPr id="13" name="TextBox 13"/>
            <p:cNvSpPr txBox="1"/>
            <p:nvPr/>
          </p:nvSpPr>
          <p:spPr>
            <a:xfrm>
              <a:off x="0" y="-41723"/>
              <a:ext cx="16661918" cy="1046271"/>
            </a:xfrm>
            <a:prstGeom prst="rect">
              <a:avLst/>
            </a:prstGeom>
          </p:spPr>
          <p:txBody>
            <a:bodyPr lIns="0" tIns="0" rIns="0" bIns="0" rtlCol="0" anchor="t">
              <a:spAutoFit/>
            </a:bodyPr>
            <a:lstStyle/>
            <a:p>
              <a:pPr algn="ctr" defTabSz="457200" eaLnBrk="1" fontAlgn="auto" hangingPunct="1">
                <a:lnSpc>
                  <a:spcPts val="3337"/>
                </a:lnSpc>
                <a:spcBef>
                  <a:spcPts val="0"/>
                </a:spcBef>
                <a:spcAft>
                  <a:spcPts val="0"/>
                </a:spcAft>
              </a:pPr>
              <a:r>
                <a:rPr lang="en-US" sz="2567" spc="77" dirty="0" err="1">
                  <a:solidFill>
                    <a:srgbClr val="37C9EF"/>
                  </a:solidFill>
                  <a:effectLst>
                    <a:outerShdw blurRad="38100" dist="38100" dir="2700000" algn="tl">
                      <a:srgbClr val="000000">
                        <a:alpha val="43137"/>
                      </a:srgbClr>
                    </a:outerShdw>
                  </a:effectLst>
                  <a:latin typeface="Clear Sans Bold"/>
                  <a:ea typeface="Clear Sans Bold"/>
                  <a:cs typeface="Clear Sans Bold"/>
                  <a:sym typeface="Clear Sans Bold"/>
                </a:rPr>
                <a:t>QUY</a:t>
              </a:r>
              <a:r>
                <a:rPr lang="en-US" sz="2567" spc="77" dirty="0">
                  <a:solidFill>
                    <a:srgbClr val="37C9EF"/>
                  </a:solidFill>
                  <a:effectLst>
                    <a:outerShdw blurRad="38100" dist="38100" dir="2700000" algn="tl">
                      <a:srgbClr val="000000">
                        <a:alpha val="43137"/>
                      </a:srgbClr>
                    </a:outerShdw>
                  </a:effectLst>
                  <a:latin typeface="Clear Sans Bold"/>
                  <a:ea typeface="Clear Sans Bold"/>
                  <a:cs typeface="Clear Sans Bold"/>
                  <a:sym typeface="Clear Sans Bold"/>
                </a:rPr>
                <a:t> </a:t>
              </a:r>
              <a:r>
                <a:rPr lang="en-US" sz="2567" spc="77" dirty="0" err="1">
                  <a:solidFill>
                    <a:srgbClr val="37C9EF"/>
                  </a:solidFill>
                  <a:effectLst>
                    <a:outerShdw blurRad="38100" dist="38100" dir="2700000" algn="tl">
                      <a:srgbClr val="000000">
                        <a:alpha val="43137"/>
                      </a:srgbClr>
                    </a:outerShdw>
                  </a:effectLst>
                  <a:latin typeface="Clear Sans Bold"/>
                  <a:ea typeface="Clear Sans Bold"/>
                  <a:cs typeface="Clear Sans Bold"/>
                  <a:sym typeface="Clear Sans Bold"/>
                </a:rPr>
                <a:t>TRÌNH</a:t>
              </a:r>
              <a:r>
                <a:rPr lang="en-US" sz="2567" spc="77" dirty="0">
                  <a:solidFill>
                    <a:srgbClr val="37C9EF"/>
                  </a:solidFill>
                  <a:effectLst>
                    <a:outerShdw blurRad="38100" dist="38100" dir="2700000" algn="tl">
                      <a:srgbClr val="000000">
                        <a:alpha val="43137"/>
                      </a:srgbClr>
                    </a:outerShdw>
                  </a:effectLst>
                  <a:latin typeface="Clear Sans Bold"/>
                  <a:ea typeface="Clear Sans Bold"/>
                  <a:cs typeface="Clear Sans Bold"/>
                  <a:sym typeface="Clear Sans Bold"/>
                </a:rPr>
                <a:t> </a:t>
              </a:r>
              <a:r>
                <a:rPr lang="en-US" sz="2567" spc="77" dirty="0" err="1">
                  <a:solidFill>
                    <a:srgbClr val="37C9EF"/>
                  </a:solidFill>
                  <a:effectLst>
                    <a:outerShdw blurRad="38100" dist="38100" dir="2700000" algn="tl">
                      <a:srgbClr val="000000">
                        <a:alpha val="43137"/>
                      </a:srgbClr>
                    </a:outerShdw>
                  </a:effectLst>
                  <a:latin typeface="Clear Sans Bold"/>
                  <a:ea typeface="Clear Sans Bold"/>
                  <a:cs typeface="Clear Sans Bold"/>
                  <a:sym typeface="Clear Sans Bold"/>
                </a:rPr>
                <a:t>TINH</a:t>
              </a:r>
              <a:r>
                <a:rPr lang="en-US" sz="2567" spc="77" dirty="0">
                  <a:solidFill>
                    <a:srgbClr val="37C9EF"/>
                  </a:solidFill>
                  <a:effectLst>
                    <a:outerShdw blurRad="38100" dist="38100" dir="2700000" algn="tl">
                      <a:srgbClr val="000000">
                        <a:alpha val="43137"/>
                      </a:srgbClr>
                    </a:outerShdw>
                  </a:effectLst>
                  <a:latin typeface="Clear Sans Bold"/>
                  <a:ea typeface="Clear Sans Bold"/>
                  <a:cs typeface="Clear Sans Bold"/>
                  <a:sym typeface="Clear Sans Bold"/>
                </a:rPr>
                <a:t> </a:t>
              </a:r>
              <a:r>
                <a:rPr lang="en-US" sz="2567" spc="77" dirty="0" err="1">
                  <a:solidFill>
                    <a:srgbClr val="37C9EF"/>
                  </a:solidFill>
                  <a:effectLst>
                    <a:outerShdw blurRad="38100" dist="38100" dir="2700000" algn="tl">
                      <a:srgbClr val="000000">
                        <a:alpha val="43137"/>
                      </a:srgbClr>
                    </a:outerShdw>
                  </a:effectLst>
                  <a:latin typeface="Clear Sans Bold"/>
                  <a:ea typeface="Clear Sans Bold"/>
                  <a:cs typeface="Clear Sans Bold"/>
                  <a:sym typeface="Clear Sans Bold"/>
                </a:rPr>
                <a:t>CHẾ</a:t>
              </a:r>
              <a:r>
                <a:rPr lang="en-US" sz="2567" spc="77" dirty="0">
                  <a:solidFill>
                    <a:srgbClr val="37C9EF"/>
                  </a:solidFill>
                  <a:effectLst>
                    <a:outerShdw blurRad="38100" dist="38100" dir="2700000" algn="tl">
                      <a:srgbClr val="000000">
                        <a:alpha val="43137"/>
                      </a:srgbClr>
                    </a:outerShdw>
                  </a:effectLst>
                  <a:latin typeface="Clear Sans Bold"/>
                  <a:ea typeface="Clear Sans Bold"/>
                  <a:cs typeface="Clear Sans Bold"/>
                  <a:sym typeface="Clear Sans Bold"/>
                </a:rPr>
                <a:t> CURCUMIN</a:t>
              </a:r>
            </a:p>
          </p:txBody>
        </p:sp>
        <p:sp>
          <p:nvSpPr>
            <p:cNvPr id="14" name="TextBox 14"/>
            <p:cNvSpPr txBox="1"/>
            <p:nvPr/>
          </p:nvSpPr>
          <p:spPr>
            <a:xfrm>
              <a:off x="-516765" y="1478136"/>
              <a:ext cx="16661918" cy="889132"/>
            </a:xfrm>
            <a:prstGeom prst="rect">
              <a:avLst/>
            </a:prstGeom>
          </p:spPr>
          <p:txBody>
            <a:bodyPr lIns="0" tIns="0" rIns="0" bIns="0" rtlCol="0" anchor="t">
              <a:spAutoFit/>
            </a:bodyPr>
            <a:lstStyle/>
            <a:p>
              <a:pPr algn="ctr" defTabSz="457200" eaLnBrk="1" fontAlgn="auto" hangingPunct="1">
                <a:lnSpc>
                  <a:spcPts val="2596"/>
                </a:lnSpc>
                <a:spcBef>
                  <a:spcPts val="0"/>
                </a:spcBef>
                <a:spcAft>
                  <a:spcPts val="0"/>
                </a:spcAft>
              </a:pPr>
              <a:r>
                <a:rPr lang="en-US" spc="93" dirty="0">
                  <a:solidFill>
                    <a:srgbClr val="FF0000"/>
                  </a:solidFill>
                  <a:effectLst>
                    <a:outerShdw blurRad="38100" dist="38100" dir="2700000" algn="tl">
                      <a:srgbClr val="000000">
                        <a:alpha val="43137"/>
                      </a:srgbClr>
                    </a:outerShdw>
                  </a:effectLst>
                  <a:latin typeface="Arimo"/>
                  <a:ea typeface="Arimo"/>
                  <a:cs typeface="Arimo"/>
                  <a:sym typeface="Arimo"/>
                </a:rPr>
                <a:t>5 </a:t>
              </a:r>
              <a:r>
                <a:rPr lang="en-US" spc="93" dirty="0" err="1">
                  <a:solidFill>
                    <a:srgbClr val="FF0000"/>
                  </a:solidFill>
                  <a:effectLst>
                    <a:outerShdw blurRad="38100" dist="38100" dir="2700000" algn="tl">
                      <a:srgbClr val="000000">
                        <a:alpha val="43137"/>
                      </a:srgbClr>
                    </a:outerShdw>
                  </a:effectLst>
                  <a:latin typeface="Arimo"/>
                  <a:ea typeface="Arimo"/>
                  <a:cs typeface="Arimo"/>
                  <a:sym typeface="Arimo"/>
                </a:rPr>
                <a:t>BƯỚC</a:t>
              </a:r>
              <a:endParaRPr lang="en-US" spc="93" dirty="0">
                <a:solidFill>
                  <a:srgbClr val="FF0000"/>
                </a:solidFill>
                <a:effectLst>
                  <a:outerShdw blurRad="38100" dist="38100" dir="2700000" algn="tl">
                    <a:srgbClr val="000000">
                      <a:alpha val="43137"/>
                    </a:srgbClr>
                  </a:outerShdw>
                </a:effectLst>
                <a:latin typeface="Arimo"/>
                <a:ea typeface="Arimo"/>
                <a:cs typeface="Arimo"/>
                <a:sym typeface="Arimo"/>
              </a:endParaRPr>
            </a:p>
          </p:txBody>
        </p:sp>
      </p:grpSp>
      <p:grpSp>
        <p:nvGrpSpPr>
          <p:cNvPr id="31" name="Group 30">
            <a:extLst>
              <a:ext uri="{FF2B5EF4-FFF2-40B4-BE49-F238E27FC236}">
                <a16:creationId xmlns:a16="http://schemas.microsoft.com/office/drawing/2014/main" id="{74CC7CC8-95BA-4E4D-B10D-0C4979EA645E}"/>
              </a:ext>
            </a:extLst>
          </p:cNvPr>
          <p:cNvGrpSpPr/>
          <p:nvPr/>
        </p:nvGrpSpPr>
        <p:grpSpPr>
          <a:xfrm>
            <a:off x="403435" y="1676400"/>
            <a:ext cx="8328172" cy="3657600"/>
            <a:chOff x="403435" y="2859087"/>
            <a:chExt cx="8328172" cy="2093913"/>
          </a:xfrm>
        </p:grpSpPr>
        <p:sp>
          <p:nvSpPr>
            <p:cNvPr id="2" name="Freeform 2"/>
            <p:cNvSpPr/>
            <p:nvPr/>
          </p:nvSpPr>
          <p:spPr>
            <a:xfrm>
              <a:off x="5179210" y="2859087"/>
              <a:ext cx="2093913" cy="2093913"/>
            </a:xfrm>
            <a:custGeom>
              <a:avLst/>
              <a:gdLst/>
              <a:ahLst/>
              <a:cxnLst/>
              <a:rect l="l" t="t" r="r" b="b"/>
              <a:pathLst>
                <a:path w="4187825" h="4187825">
                  <a:moveTo>
                    <a:pt x="0" y="0"/>
                  </a:moveTo>
                  <a:lnTo>
                    <a:pt x="4187825" y="0"/>
                  </a:lnTo>
                  <a:lnTo>
                    <a:pt x="4187825" y="4187825"/>
                  </a:lnTo>
                  <a:lnTo>
                    <a:pt x="0" y="41878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3" name="Freeform 3"/>
            <p:cNvSpPr/>
            <p:nvPr/>
          </p:nvSpPr>
          <p:spPr>
            <a:xfrm>
              <a:off x="1868697" y="2859087"/>
              <a:ext cx="2093913" cy="2093913"/>
            </a:xfrm>
            <a:custGeom>
              <a:avLst/>
              <a:gdLst/>
              <a:ahLst/>
              <a:cxnLst/>
              <a:rect l="l" t="t" r="r" b="b"/>
              <a:pathLst>
                <a:path w="4187825" h="4187825">
                  <a:moveTo>
                    <a:pt x="0" y="0"/>
                  </a:moveTo>
                  <a:lnTo>
                    <a:pt x="4187825" y="0"/>
                  </a:lnTo>
                  <a:lnTo>
                    <a:pt x="4187825" y="4187825"/>
                  </a:lnTo>
                  <a:lnTo>
                    <a:pt x="0" y="41878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7018694" y="3069907"/>
              <a:ext cx="1712913" cy="1712913"/>
            </a:xfrm>
            <a:custGeom>
              <a:avLst/>
              <a:gdLst/>
              <a:ahLst/>
              <a:cxnLst/>
              <a:rect l="l" t="t" r="r" b="b"/>
              <a:pathLst>
                <a:path w="3425825" h="3425825">
                  <a:moveTo>
                    <a:pt x="0" y="0"/>
                  </a:moveTo>
                  <a:lnTo>
                    <a:pt x="3425825" y="0"/>
                  </a:lnTo>
                  <a:lnTo>
                    <a:pt x="3425825" y="3425825"/>
                  </a:lnTo>
                  <a:lnTo>
                    <a:pt x="0" y="34258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3704639" y="3069252"/>
              <a:ext cx="1712913" cy="1712913"/>
            </a:xfrm>
            <a:custGeom>
              <a:avLst/>
              <a:gdLst/>
              <a:ahLst/>
              <a:cxnLst/>
              <a:rect l="l" t="t" r="r" b="b"/>
              <a:pathLst>
                <a:path w="3425825" h="3425825">
                  <a:moveTo>
                    <a:pt x="0" y="0"/>
                  </a:moveTo>
                  <a:lnTo>
                    <a:pt x="3425825" y="0"/>
                  </a:lnTo>
                  <a:lnTo>
                    <a:pt x="3425825" y="3425825"/>
                  </a:lnTo>
                  <a:lnTo>
                    <a:pt x="0" y="34258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403435" y="3049587"/>
              <a:ext cx="1712913" cy="1712913"/>
            </a:xfrm>
            <a:custGeom>
              <a:avLst/>
              <a:gdLst/>
              <a:ahLst/>
              <a:cxnLst/>
              <a:rect l="l" t="t" r="r" b="b"/>
              <a:pathLst>
                <a:path w="3425825" h="3425825">
                  <a:moveTo>
                    <a:pt x="0" y="0"/>
                  </a:moveTo>
                  <a:lnTo>
                    <a:pt x="3425825" y="0"/>
                  </a:lnTo>
                  <a:lnTo>
                    <a:pt x="3425825" y="3425825"/>
                  </a:lnTo>
                  <a:lnTo>
                    <a:pt x="0" y="34258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a:off x="1665232" y="3495040"/>
              <a:ext cx="749831" cy="191207"/>
            </a:xfrm>
            <a:custGeom>
              <a:avLst/>
              <a:gdLst/>
              <a:ahLst/>
              <a:cxnLst/>
              <a:rect l="l" t="t" r="r" b="b"/>
              <a:pathLst>
                <a:path w="1499661" h="382414">
                  <a:moveTo>
                    <a:pt x="0" y="0"/>
                  </a:moveTo>
                  <a:lnTo>
                    <a:pt x="1499661" y="0"/>
                  </a:lnTo>
                  <a:lnTo>
                    <a:pt x="1499661" y="382414"/>
                  </a:lnTo>
                  <a:lnTo>
                    <a:pt x="0" y="38241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8" name="Freeform 8"/>
            <p:cNvSpPr/>
            <p:nvPr/>
          </p:nvSpPr>
          <p:spPr>
            <a:xfrm>
              <a:off x="5073005" y="3495040"/>
              <a:ext cx="749831" cy="191207"/>
            </a:xfrm>
            <a:custGeom>
              <a:avLst/>
              <a:gdLst/>
              <a:ahLst/>
              <a:cxnLst/>
              <a:rect l="l" t="t" r="r" b="b"/>
              <a:pathLst>
                <a:path w="1499661" h="382414">
                  <a:moveTo>
                    <a:pt x="0" y="0"/>
                  </a:moveTo>
                  <a:lnTo>
                    <a:pt x="1499661" y="0"/>
                  </a:lnTo>
                  <a:lnTo>
                    <a:pt x="1499661" y="382414"/>
                  </a:lnTo>
                  <a:lnTo>
                    <a:pt x="0" y="38241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rot="-879452">
              <a:off x="3474351" y="4427755"/>
              <a:ext cx="631592" cy="315796"/>
            </a:xfrm>
            <a:custGeom>
              <a:avLst/>
              <a:gdLst/>
              <a:ahLst/>
              <a:cxnLst/>
              <a:rect l="l" t="t" r="r" b="b"/>
              <a:pathLst>
                <a:path w="1263184" h="631592">
                  <a:moveTo>
                    <a:pt x="0" y="0"/>
                  </a:moveTo>
                  <a:lnTo>
                    <a:pt x="1263184" y="0"/>
                  </a:lnTo>
                  <a:lnTo>
                    <a:pt x="1263184" y="631592"/>
                  </a:lnTo>
                  <a:lnTo>
                    <a:pt x="0" y="63159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rot="-921176">
              <a:off x="6881467" y="4427755"/>
              <a:ext cx="631592" cy="315796"/>
            </a:xfrm>
            <a:custGeom>
              <a:avLst/>
              <a:gdLst/>
              <a:ahLst/>
              <a:cxnLst/>
              <a:rect l="l" t="t" r="r" b="b"/>
              <a:pathLst>
                <a:path w="1263184" h="631592">
                  <a:moveTo>
                    <a:pt x="0" y="0"/>
                  </a:moveTo>
                  <a:lnTo>
                    <a:pt x="1263184" y="0"/>
                  </a:lnTo>
                  <a:lnTo>
                    <a:pt x="1263184" y="631592"/>
                  </a:lnTo>
                  <a:lnTo>
                    <a:pt x="0" y="63159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grpSp>
          <p:nvGrpSpPr>
            <p:cNvPr id="15" name="Group 15"/>
            <p:cNvGrpSpPr/>
            <p:nvPr/>
          </p:nvGrpSpPr>
          <p:grpSpPr>
            <a:xfrm>
              <a:off x="514350" y="3657190"/>
              <a:ext cx="1354347" cy="744676"/>
              <a:chOff x="0" y="-29704"/>
              <a:chExt cx="3611592" cy="1985802"/>
            </a:xfrm>
          </p:grpSpPr>
          <p:sp>
            <p:nvSpPr>
              <p:cNvPr id="16" name="TextBox 16"/>
              <p:cNvSpPr txBox="1"/>
              <p:nvPr/>
            </p:nvSpPr>
            <p:spPr>
              <a:xfrm>
                <a:off x="0" y="-29704"/>
                <a:ext cx="3611592" cy="752344"/>
              </a:xfrm>
              <a:prstGeom prst="rect">
                <a:avLst/>
              </a:prstGeom>
            </p:spPr>
            <p:txBody>
              <a:bodyPr lIns="0" tIns="0" rIns="0" bIns="0" rtlCol="0" anchor="t">
                <a:spAutoFit/>
              </a:bodyPr>
              <a:lstStyle/>
              <a:p>
                <a:pPr algn="ctr" defTabSz="457200" eaLnBrk="1" fontAlgn="auto" hangingPunct="1">
                  <a:lnSpc>
                    <a:spcPts val="2239"/>
                  </a:lnSpc>
                  <a:spcBef>
                    <a:spcPts val="0"/>
                  </a:spcBef>
                  <a:spcAft>
                    <a:spcPts val="0"/>
                  </a:spcAft>
                </a:pPr>
                <a:r>
                  <a:rPr lang="en-US" sz="1866" spc="187">
                    <a:solidFill>
                      <a:srgbClr val="FFFFFF"/>
                    </a:solidFill>
                    <a:latin typeface="Arimo Bold"/>
                    <a:ea typeface="Arimo Bold"/>
                    <a:cs typeface="Arimo Bold"/>
                    <a:sym typeface="Arimo Bold"/>
                  </a:rPr>
                  <a:t>1</a:t>
                </a:r>
              </a:p>
            </p:txBody>
          </p:sp>
          <p:sp>
            <p:nvSpPr>
              <p:cNvPr id="17" name="TextBox 17"/>
              <p:cNvSpPr txBox="1"/>
              <p:nvPr/>
            </p:nvSpPr>
            <p:spPr>
              <a:xfrm>
                <a:off x="0" y="896176"/>
                <a:ext cx="3611592" cy="1059922"/>
              </a:xfrm>
              <a:prstGeom prst="rect">
                <a:avLst/>
              </a:prstGeom>
            </p:spPr>
            <p:txBody>
              <a:bodyPr lIns="0" tIns="0" rIns="0" bIns="0" rtlCol="0" anchor="t">
                <a:spAutoFit/>
              </a:bodyPr>
              <a:lstStyle/>
              <a:p>
                <a:pPr algn="ctr" defTabSz="457200" eaLnBrk="1" fontAlgn="auto" hangingPunct="1">
                  <a:lnSpc>
                    <a:spcPts val="1711"/>
                  </a:lnSpc>
                  <a:spcBef>
                    <a:spcPts val="0"/>
                  </a:spcBef>
                  <a:spcAft>
                    <a:spcPts val="0"/>
                  </a:spcAft>
                </a:pPr>
                <a:r>
                  <a:rPr lang="en-US" sz="2800" b="0" dirty="0" err="1">
                    <a:solidFill>
                      <a:srgbClr val="FFFF00"/>
                    </a:solidFill>
                    <a:latin typeface="Arimo"/>
                    <a:ea typeface="Arimo"/>
                    <a:cs typeface="Arimo"/>
                    <a:sym typeface="Arimo"/>
                  </a:rPr>
                  <a:t>Chuẩn</a:t>
                </a:r>
                <a:r>
                  <a:rPr lang="en-US" sz="2800" b="0" dirty="0">
                    <a:solidFill>
                      <a:srgbClr val="FFFF00"/>
                    </a:solidFill>
                    <a:latin typeface="Arimo"/>
                    <a:ea typeface="Arimo"/>
                    <a:cs typeface="Arimo"/>
                    <a:sym typeface="Arimo"/>
                  </a:rPr>
                  <a:t> </a:t>
                </a:r>
                <a:r>
                  <a:rPr lang="en-US" sz="2800" b="0" dirty="0" err="1">
                    <a:solidFill>
                      <a:srgbClr val="FFFF00"/>
                    </a:solidFill>
                    <a:latin typeface="Arimo"/>
                    <a:ea typeface="Arimo"/>
                    <a:cs typeface="Arimo"/>
                    <a:sym typeface="Arimo"/>
                  </a:rPr>
                  <a:t>bị</a:t>
                </a:r>
                <a:endParaRPr lang="en-US" sz="2800" b="0" dirty="0">
                  <a:solidFill>
                    <a:srgbClr val="FFFF00"/>
                  </a:solidFill>
                  <a:latin typeface="Arimo"/>
                  <a:ea typeface="Arimo"/>
                  <a:cs typeface="Arimo"/>
                  <a:sym typeface="Arimo"/>
                </a:endParaRPr>
              </a:p>
              <a:p>
                <a:pPr algn="ctr" defTabSz="457200" eaLnBrk="1" fontAlgn="auto" hangingPunct="1">
                  <a:lnSpc>
                    <a:spcPts val="1711"/>
                  </a:lnSpc>
                  <a:spcBef>
                    <a:spcPts val="0"/>
                  </a:spcBef>
                  <a:spcAft>
                    <a:spcPts val="0"/>
                  </a:spcAft>
                </a:pPr>
                <a:r>
                  <a:rPr lang="en-US" sz="2800" b="0" dirty="0">
                    <a:solidFill>
                      <a:srgbClr val="FFFF00"/>
                    </a:solidFill>
                    <a:latin typeface="Arimo"/>
                    <a:ea typeface="Arimo"/>
                    <a:cs typeface="Arimo"/>
                    <a:sym typeface="Arimo"/>
                  </a:rPr>
                  <a:t> </a:t>
                </a:r>
                <a:r>
                  <a:rPr lang="en-US" sz="2800" b="0" dirty="0" err="1">
                    <a:solidFill>
                      <a:srgbClr val="FFFF00"/>
                    </a:solidFill>
                    <a:latin typeface="Arimo"/>
                    <a:ea typeface="Arimo"/>
                    <a:cs typeface="Arimo"/>
                    <a:sym typeface="Arimo"/>
                  </a:rPr>
                  <a:t>nguyên</a:t>
                </a:r>
                <a:r>
                  <a:rPr lang="en-US" sz="2800" b="0" dirty="0">
                    <a:solidFill>
                      <a:srgbClr val="FFFF00"/>
                    </a:solidFill>
                    <a:latin typeface="Arimo"/>
                    <a:ea typeface="Arimo"/>
                    <a:cs typeface="Arimo"/>
                    <a:sym typeface="Arimo"/>
                  </a:rPr>
                  <a:t> </a:t>
                </a:r>
                <a:r>
                  <a:rPr lang="en-US" sz="2800" b="0" dirty="0" err="1">
                    <a:solidFill>
                      <a:srgbClr val="FFFF00"/>
                    </a:solidFill>
                    <a:latin typeface="Arimo"/>
                    <a:ea typeface="Arimo"/>
                    <a:cs typeface="Arimo"/>
                    <a:sym typeface="Arimo"/>
                  </a:rPr>
                  <a:t>liệu</a:t>
                </a:r>
                <a:endParaRPr lang="en-US" sz="2800" b="0" dirty="0">
                  <a:solidFill>
                    <a:srgbClr val="FFFF00"/>
                  </a:solidFill>
                  <a:latin typeface="Arimo"/>
                  <a:ea typeface="Arimo"/>
                  <a:cs typeface="Arimo"/>
                  <a:sym typeface="Arimo"/>
                </a:endParaRPr>
              </a:p>
            </p:txBody>
          </p:sp>
        </p:grpSp>
        <p:grpSp>
          <p:nvGrpSpPr>
            <p:cNvPr id="18" name="Group 18"/>
            <p:cNvGrpSpPr/>
            <p:nvPr/>
          </p:nvGrpSpPr>
          <p:grpSpPr>
            <a:xfrm>
              <a:off x="2116347" y="3768312"/>
              <a:ext cx="1452250" cy="659365"/>
              <a:chOff x="0" y="-20260"/>
              <a:chExt cx="3872667" cy="1758306"/>
            </a:xfrm>
          </p:grpSpPr>
          <p:sp>
            <p:nvSpPr>
              <p:cNvPr id="19" name="TextBox 19"/>
              <p:cNvSpPr txBox="1"/>
              <p:nvPr/>
            </p:nvSpPr>
            <p:spPr>
              <a:xfrm>
                <a:off x="0" y="-20260"/>
                <a:ext cx="3872667" cy="820738"/>
              </a:xfrm>
              <a:prstGeom prst="rect">
                <a:avLst/>
              </a:prstGeom>
            </p:spPr>
            <p:txBody>
              <a:bodyPr lIns="0" tIns="0" rIns="0" bIns="0" rtlCol="0" anchor="t">
                <a:spAutoFit/>
              </a:bodyPr>
              <a:lstStyle/>
              <a:p>
                <a:pPr algn="ctr" defTabSz="457200" eaLnBrk="1" fontAlgn="auto" hangingPunct="1">
                  <a:lnSpc>
                    <a:spcPts val="2401"/>
                  </a:lnSpc>
                  <a:spcBef>
                    <a:spcPts val="0"/>
                  </a:spcBef>
                  <a:spcAft>
                    <a:spcPts val="0"/>
                  </a:spcAft>
                </a:pPr>
                <a:r>
                  <a:rPr lang="en-US" sz="2001" spc="200">
                    <a:solidFill>
                      <a:srgbClr val="FFFFFF"/>
                    </a:solidFill>
                    <a:latin typeface="Arimo Bold"/>
                    <a:ea typeface="Arimo Bold"/>
                    <a:cs typeface="Arimo Bold"/>
                    <a:sym typeface="Arimo Bold"/>
                  </a:rPr>
                  <a:t>2</a:t>
                </a:r>
              </a:p>
            </p:txBody>
          </p:sp>
          <p:sp>
            <p:nvSpPr>
              <p:cNvPr id="20" name="TextBox 20"/>
              <p:cNvSpPr txBox="1"/>
              <p:nvPr/>
            </p:nvSpPr>
            <p:spPr>
              <a:xfrm>
                <a:off x="0" y="976681"/>
                <a:ext cx="3872667" cy="761365"/>
              </a:xfrm>
              <a:prstGeom prst="rect">
                <a:avLst/>
              </a:prstGeom>
            </p:spPr>
            <p:txBody>
              <a:bodyPr lIns="0" tIns="0" rIns="0" bIns="0" rtlCol="0" anchor="t">
                <a:spAutoFit/>
              </a:bodyPr>
              <a:lstStyle/>
              <a:p>
                <a:pPr algn="ctr" defTabSz="457200" eaLnBrk="1" fontAlgn="auto" hangingPunct="1">
                  <a:lnSpc>
                    <a:spcPts val="1835"/>
                  </a:lnSpc>
                  <a:spcBef>
                    <a:spcPts val="0"/>
                  </a:spcBef>
                  <a:spcAft>
                    <a:spcPts val="0"/>
                  </a:spcAft>
                </a:pPr>
                <a:r>
                  <a:rPr lang="en-US" sz="2800" b="0" dirty="0" err="1">
                    <a:solidFill>
                      <a:srgbClr val="FF0000"/>
                    </a:solidFill>
                    <a:latin typeface="Arimo"/>
                    <a:ea typeface="Arimo"/>
                    <a:cs typeface="Arimo"/>
                    <a:sym typeface="Arimo"/>
                  </a:rPr>
                  <a:t>Chiết</a:t>
                </a:r>
                <a:r>
                  <a:rPr lang="en-US" sz="2800" b="0" dirty="0">
                    <a:solidFill>
                      <a:srgbClr val="FF0000"/>
                    </a:solidFill>
                    <a:latin typeface="Arimo"/>
                    <a:ea typeface="Arimo"/>
                    <a:cs typeface="Arimo"/>
                    <a:sym typeface="Arimo"/>
                  </a:rPr>
                  <a:t> </a:t>
                </a:r>
                <a:r>
                  <a:rPr lang="en-US" sz="2800" b="0" dirty="0" err="1">
                    <a:solidFill>
                      <a:srgbClr val="FF0000"/>
                    </a:solidFill>
                    <a:latin typeface="Arimo"/>
                    <a:ea typeface="Arimo"/>
                    <a:cs typeface="Arimo"/>
                    <a:sym typeface="Arimo"/>
                  </a:rPr>
                  <a:t>xuất</a:t>
                </a:r>
                <a:endParaRPr lang="en-US" sz="2800" b="0" dirty="0">
                  <a:solidFill>
                    <a:srgbClr val="FF0000"/>
                  </a:solidFill>
                  <a:latin typeface="Arimo"/>
                  <a:ea typeface="Arimo"/>
                  <a:cs typeface="Arimo"/>
                  <a:sym typeface="Arimo"/>
                </a:endParaRPr>
              </a:p>
            </p:txBody>
          </p:sp>
        </p:grpSp>
        <p:grpSp>
          <p:nvGrpSpPr>
            <p:cNvPr id="21" name="Group 21"/>
            <p:cNvGrpSpPr/>
            <p:nvPr/>
          </p:nvGrpSpPr>
          <p:grpSpPr>
            <a:xfrm>
              <a:off x="3919300" y="3764786"/>
              <a:ext cx="1305888" cy="481874"/>
              <a:chOff x="0" y="-29663"/>
              <a:chExt cx="3482366" cy="1284998"/>
            </a:xfrm>
          </p:grpSpPr>
          <p:sp>
            <p:nvSpPr>
              <p:cNvPr id="22" name="TextBox 22"/>
              <p:cNvSpPr txBox="1"/>
              <p:nvPr/>
            </p:nvSpPr>
            <p:spPr>
              <a:xfrm>
                <a:off x="0" y="-29663"/>
                <a:ext cx="3482366" cy="752344"/>
              </a:xfrm>
              <a:prstGeom prst="rect">
                <a:avLst/>
              </a:prstGeom>
            </p:spPr>
            <p:txBody>
              <a:bodyPr lIns="0" tIns="0" rIns="0" bIns="0" rtlCol="0" anchor="t">
                <a:spAutoFit/>
              </a:bodyPr>
              <a:lstStyle/>
              <a:p>
                <a:pPr algn="ctr" defTabSz="457200" eaLnBrk="1" fontAlgn="auto" hangingPunct="1">
                  <a:lnSpc>
                    <a:spcPts val="2159"/>
                  </a:lnSpc>
                  <a:spcBef>
                    <a:spcPts val="0"/>
                  </a:spcBef>
                  <a:spcAft>
                    <a:spcPts val="0"/>
                  </a:spcAft>
                </a:pPr>
                <a:r>
                  <a:rPr lang="en-US" sz="1799" spc="180">
                    <a:solidFill>
                      <a:srgbClr val="FFFFFF"/>
                    </a:solidFill>
                    <a:latin typeface="Arimo Bold"/>
                    <a:ea typeface="Arimo Bold"/>
                    <a:cs typeface="Arimo Bold"/>
                    <a:sym typeface="Arimo Bold"/>
                  </a:rPr>
                  <a:t>3</a:t>
                </a:r>
              </a:p>
            </p:txBody>
          </p:sp>
          <p:sp>
            <p:nvSpPr>
              <p:cNvPr id="23" name="TextBox 23"/>
              <p:cNvSpPr txBox="1"/>
              <p:nvPr/>
            </p:nvSpPr>
            <p:spPr>
              <a:xfrm>
                <a:off x="0" y="861045"/>
                <a:ext cx="3482366" cy="394290"/>
              </a:xfrm>
              <a:prstGeom prst="rect">
                <a:avLst/>
              </a:prstGeom>
            </p:spPr>
            <p:txBody>
              <a:bodyPr lIns="0" tIns="0" rIns="0" bIns="0" rtlCol="0" anchor="t">
                <a:spAutoFit/>
              </a:bodyPr>
              <a:lstStyle/>
              <a:p>
                <a:pPr algn="ctr" defTabSz="457200" eaLnBrk="1" fontAlgn="auto" hangingPunct="1">
                  <a:lnSpc>
                    <a:spcPts val="1650"/>
                  </a:lnSpc>
                  <a:spcBef>
                    <a:spcPts val="0"/>
                  </a:spcBef>
                  <a:spcAft>
                    <a:spcPts val="0"/>
                  </a:spcAft>
                </a:pPr>
                <a:r>
                  <a:rPr lang="en-US" sz="2800" b="0" dirty="0" err="1">
                    <a:solidFill>
                      <a:srgbClr val="FF0000"/>
                    </a:solidFill>
                    <a:latin typeface="Arimo"/>
                    <a:ea typeface="Arimo"/>
                    <a:cs typeface="Arimo"/>
                    <a:sym typeface="Arimo"/>
                  </a:rPr>
                  <a:t>Cô</a:t>
                </a:r>
                <a:r>
                  <a:rPr lang="en-US" sz="2800" b="0" dirty="0">
                    <a:solidFill>
                      <a:srgbClr val="FF0000"/>
                    </a:solidFill>
                    <a:latin typeface="Arimo"/>
                    <a:ea typeface="Arimo"/>
                    <a:cs typeface="Arimo"/>
                    <a:sym typeface="Arimo"/>
                  </a:rPr>
                  <a:t> </a:t>
                </a:r>
                <a:r>
                  <a:rPr lang="en-US" sz="2800" b="0" dirty="0" err="1">
                    <a:solidFill>
                      <a:srgbClr val="FF0000"/>
                    </a:solidFill>
                    <a:latin typeface="Arimo"/>
                    <a:ea typeface="Arimo"/>
                    <a:cs typeface="Arimo"/>
                    <a:sym typeface="Arimo"/>
                  </a:rPr>
                  <a:t>đặc</a:t>
                </a:r>
                <a:endParaRPr lang="en-US" sz="2800" b="0" dirty="0">
                  <a:solidFill>
                    <a:srgbClr val="FF0000"/>
                  </a:solidFill>
                  <a:latin typeface="Arimo"/>
                  <a:ea typeface="Arimo"/>
                  <a:cs typeface="Arimo"/>
                  <a:sym typeface="Arimo"/>
                </a:endParaRPr>
              </a:p>
            </p:txBody>
          </p:sp>
        </p:grpSp>
        <p:grpSp>
          <p:nvGrpSpPr>
            <p:cNvPr id="24" name="Group 24"/>
            <p:cNvGrpSpPr/>
            <p:nvPr/>
          </p:nvGrpSpPr>
          <p:grpSpPr>
            <a:xfrm>
              <a:off x="5426860" y="3769740"/>
              <a:ext cx="1454261" cy="526174"/>
              <a:chOff x="0" y="-20261"/>
              <a:chExt cx="3878029" cy="1403131"/>
            </a:xfrm>
          </p:grpSpPr>
          <p:sp>
            <p:nvSpPr>
              <p:cNvPr id="25" name="TextBox 25"/>
              <p:cNvSpPr txBox="1"/>
              <p:nvPr/>
            </p:nvSpPr>
            <p:spPr>
              <a:xfrm>
                <a:off x="0" y="-20261"/>
                <a:ext cx="3878029" cy="820739"/>
              </a:xfrm>
              <a:prstGeom prst="rect">
                <a:avLst/>
              </a:prstGeom>
            </p:spPr>
            <p:txBody>
              <a:bodyPr lIns="0" tIns="0" rIns="0" bIns="0" rtlCol="0" anchor="t">
                <a:spAutoFit/>
              </a:bodyPr>
              <a:lstStyle/>
              <a:p>
                <a:pPr algn="ctr" defTabSz="457200" eaLnBrk="1" fontAlgn="auto" hangingPunct="1">
                  <a:lnSpc>
                    <a:spcPts val="2405"/>
                  </a:lnSpc>
                  <a:spcBef>
                    <a:spcPts val="0"/>
                  </a:spcBef>
                  <a:spcAft>
                    <a:spcPts val="0"/>
                  </a:spcAft>
                </a:pPr>
                <a:r>
                  <a:rPr lang="en-US" sz="2004" spc="200">
                    <a:solidFill>
                      <a:srgbClr val="FFFFFF"/>
                    </a:solidFill>
                    <a:latin typeface="Arimo Bold"/>
                    <a:ea typeface="Arimo Bold"/>
                    <a:cs typeface="Arimo Bold"/>
                    <a:sym typeface="Arimo Bold"/>
                  </a:rPr>
                  <a:t>4</a:t>
                </a:r>
              </a:p>
            </p:txBody>
          </p:sp>
          <p:sp>
            <p:nvSpPr>
              <p:cNvPr id="26" name="TextBox 26"/>
              <p:cNvSpPr txBox="1"/>
              <p:nvPr/>
            </p:nvSpPr>
            <p:spPr>
              <a:xfrm>
                <a:off x="0" y="973897"/>
                <a:ext cx="3878029" cy="408973"/>
              </a:xfrm>
              <a:prstGeom prst="rect">
                <a:avLst/>
              </a:prstGeom>
            </p:spPr>
            <p:txBody>
              <a:bodyPr lIns="0" tIns="0" rIns="0" bIns="0" rtlCol="0" anchor="t">
                <a:spAutoFit/>
              </a:bodyPr>
              <a:lstStyle/>
              <a:p>
                <a:pPr algn="ctr" defTabSz="457200" eaLnBrk="1" fontAlgn="auto" hangingPunct="1">
                  <a:lnSpc>
                    <a:spcPts val="1837"/>
                  </a:lnSpc>
                  <a:spcBef>
                    <a:spcPts val="0"/>
                  </a:spcBef>
                  <a:spcAft>
                    <a:spcPts val="0"/>
                  </a:spcAft>
                </a:pPr>
                <a:r>
                  <a:rPr lang="en-US" sz="2800" b="0" dirty="0" err="1">
                    <a:solidFill>
                      <a:srgbClr val="FF0000"/>
                    </a:solidFill>
                    <a:latin typeface="Arimo"/>
                    <a:ea typeface="Arimo"/>
                    <a:cs typeface="Arimo"/>
                    <a:sym typeface="Arimo"/>
                  </a:rPr>
                  <a:t>Kết</a:t>
                </a:r>
                <a:r>
                  <a:rPr lang="en-US" sz="2800" b="0" dirty="0">
                    <a:solidFill>
                      <a:srgbClr val="FF0000"/>
                    </a:solidFill>
                    <a:latin typeface="Arimo"/>
                    <a:ea typeface="Arimo"/>
                    <a:cs typeface="Arimo"/>
                    <a:sym typeface="Arimo"/>
                  </a:rPr>
                  <a:t> </a:t>
                </a:r>
                <a:r>
                  <a:rPr lang="en-US" sz="2800" b="0" dirty="0" err="1">
                    <a:solidFill>
                      <a:srgbClr val="FF0000"/>
                    </a:solidFill>
                    <a:latin typeface="Arimo"/>
                    <a:ea typeface="Arimo"/>
                    <a:cs typeface="Arimo"/>
                    <a:sym typeface="Arimo"/>
                  </a:rPr>
                  <a:t>tinh</a:t>
                </a:r>
                <a:endParaRPr lang="en-US" sz="2800" b="0" dirty="0">
                  <a:solidFill>
                    <a:srgbClr val="FF0000"/>
                  </a:solidFill>
                  <a:latin typeface="Arimo"/>
                  <a:ea typeface="Arimo"/>
                  <a:cs typeface="Arimo"/>
                  <a:sym typeface="Arimo"/>
                </a:endParaRPr>
              </a:p>
            </p:txBody>
          </p:sp>
        </p:grpSp>
        <p:grpSp>
          <p:nvGrpSpPr>
            <p:cNvPr id="27" name="Group 27"/>
            <p:cNvGrpSpPr/>
            <p:nvPr/>
          </p:nvGrpSpPr>
          <p:grpSpPr>
            <a:xfrm>
              <a:off x="6881121" y="3768963"/>
              <a:ext cx="1655933" cy="591127"/>
              <a:chOff x="0" y="-20429"/>
              <a:chExt cx="4415821" cy="1576338"/>
            </a:xfrm>
          </p:grpSpPr>
          <p:sp>
            <p:nvSpPr>
              <p:cNvPr id="28" name="TextBox 28"/>
              <p:cNvSpPr txBox="1"/>
              <p:nvPr/>
            </p:nvSpPr>
            <p:spPr>
              <a:xfrm>
                <a:off x="0" y="-20429"/>
                <a:ext cx="4415821" cy="923331"/>
              </a:xfrm>
              <a:prstGeom prst="rect">
                <a:avLst/>
              </a:prstGeom>
            </p:spPr>
            <p:txBody>
              <a:bodyPr lIns="0" tIns="0" rIns="0" bIns="0" rtlCol="0" anchor="t">
                <a:spAutoFit/>
              </a:bodyPr>
              <a:lstStyle/>
              <a:p>
                <a:pPr algn="ctr" defTabSz="457200" eaLnBrk="1" fontAlgn="auto" hangingPunct="1">
                  <a:lnSpc>
                    <a:spcPts val="2738"/>
                  </a:lnSpc>
                  <a:spcBef>
                    <a:spcPts val="0"/>
                  </a:spcBef>
                  <a:spcAft>
                    <a:spcPts val="0"/>
                  </a:spcAft>
                </a:pPr>
                <a:r>
                  <a:rPr lang="en-US" sz="2282" spc="228">
                    <a:solidFill>
                      <a:srgbClr val="FFFFFF"/>
                    </a:solidFill>
                    <a:latin typeface="Arimo Bold"/>
                    <a:ea typeface="Arimo Bold"/>
                    <a:cs typeface="Arimo Bold"/>
                    <a:sym typeface="Arimo Bold"/>
                  </a:rPr>
                  <a:t>5</a:t>
                </a:r>
              </a:p>
            </p:txBody>
          </p:sp>
          <p:sp>
            <p:nvSpPr>
              <p:cNvPr id="29" name="TextBox 29"/>
              <p:cNvSpPr txBox="1"/>
              <p:nvPr/>
            </p:nvSpPr>
            <p:spPr>
              <a:xfrm>
                <a:off x="0" y="1102887"/>
                <a:ext cx="4415821" cy="453022"/>
              </a:xfrm>
              <a:prstGeom prst="rect">
                <a:avLst/>
              </a:prstGeom>
            </p:spPr>
            <p:txBody>
              <a:bodyPr lIns="0" tIns="0" rIns="0" bIns="0" rtlCol="0" anchor="t">
                <a:spAutoFit/>
              </a:bodyPr>
              <a:lstStyle/>
              <a:p>
                <a:pPr algn="ctr" defTabSz="457200" eaLnBrk="1" fontAlgn="auto" hangingPunct="1">
                  <a:lnSpc>
                    <a:spcPts val="2092"/>
                  </a:lnSpc>
                  <a:spcBef>
                    <a:spcPts val="0"/>
                  </a:spcBef>
                  <a:spcAft>
                    <a:spcPts val="0"/>
                  </a:spcAft>
                </a:pPr>
                <a:r>
                  <a:rPr lang="en-US" sz="2800" b="0" dirty="0" err="1">
                    <a:solidFill>
                      <a:srgbClr val="FF0000"/>
                    </a:solidFill>
                    <a:latin typeface="Arimo"/>
                    <a:ea typeface="Arimo"/>
                    <a:cs typeface="Arimo"/>
                    <a:sym typeface="Arimo"/>
                  </a:rPr>
                  <a:t>Tinh</a:t>
                </a:r>
                <a:r>
                  <a:rPr lang="en-US" sz="2800" b="0" dirty="0">
                    <a:solidFill>
                      <a:srgbClr val="FF0000"/>
                    </a:solidFill>
                    <a:latin typeface="Arimo"/>
                    <a:ea typeface="Arimo"/>
                    <a:cs typeface="Arimo"/>
                    <a:sym typeface="Arimo"/>
                  </a:rPr>
                  <a:t> </a:t>
                </a:r>
                <a:r>
                  <a:rPr lang="en-US" sz="2800" b="0" dirty="0" err="1">
                    <a:solidFill>
                      <a:srgbClr val="FF0000"/>
                    </a:solidFill>
                    <a:latin typeface="Arimo"/>
                    <a:ea typeface="Arimo"/>
                    <a:cs typeface="Arimo"/>
                    <a:sym typeface="Arimo"/>
                  </a:rPr>
                  <a:t>chế</a:t>
                </a:r>
                <a:endParaRPr lang="en-US" sz="2800" b="0" dirty="0">
                  <a:solidFill>
                    <a:srgbClr val="FF0000"/>
                  </a:solidFill>
                  <a:latin typeface="Arimo"/>
                  <a:ea typeface="Arimo"/>
                  <a:cs typeface="Arimo"/>
                  <a:sym typeface="Arimo"/>
                </a:endParaRPr>
              </a:p>
            </p:txBody>
          </p:sp>
        </p:grpSp>
      </p:grpSp>
    </p:spTree>
    <p:extLst>
      <p:ext uri="{BB962C8B-B14F-4D97-AF65-F5344CB8AC3E}">
        <p14:creationId xmlns:p14="http://schemas.microsoft.com/office/powerpoint/2010/main" val="411495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388394" y="1398985"/>
            <a:ext cx="309880" cy="29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4100" name="Group 46"/>
          <p:cNvGrpSpPr/>
          <p:nvPr/>
        </p:nvGrpSpPr>
        <p:grpSpPr bwMode="auto">
          <a:xfrm>
            <a:off x="609904" y="228585"/>
            <a:ext cx="7590195" cy="1357695"/>
            <a:chOff x="1175" y="1895"/>
            <a:chExt cx="2736" cy="316"/>
          </a:xfrm>
        </p:grpSpPr>
        <p:sp>
          <p:nvSpPr>
            <p:cNvPr id="88111" name="AutoShape 47"/>
            <p:cNvSpPr>
              <a:spLocks noChangeArrowheads="1"/>
            </p:cNvSpPr>
            <p:nvPr/>
          </p:nvSpPr>
          <p:spPr bwMode="gray">
            <a:xfrm>
              <a:off x="1175" y="1895"/>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13" name="Text Box 49"/>
            <p:cNvSpPr txBox="1">
              <a:spLocks noChangeArrowheads="1"/>
            </p:cNvSpPr>
            <p:nvPr/>
          </p:nvSpPr>
          <p:spPr bwMode="gray">
            <a:xfrm>
              <a:off x="1286" y="1964"/>
              <a:ext cx="2513"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1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Hoạt</a:t>
              </a:r>
              <a:r>
                <a:rPr kumimoji="0" lang="en-US" altLang="en-US" sz="21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1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động</a:t>
              </a:r>
              <a:r>
                <a:rPr kumimoji="0" lang="en-US" altLang="en-US" sz="21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3:</a:t>
              </a:r>
              <a:r>
                <a:rPr kumimoji="0" lang="vi-VN" altLang="en-US" sz="21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LỰA CHỌN GIẢI PHÁP</a:t>
              </a:r>
              <a:r>
                <a:rPr kumimoji="0" lang="en-US" altLang="en-US" sz="21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1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VÀ LẬP KẾ HOẠCH </a:t>
              </a:r>
              <a:endParaRPr kumimoji="0" lang="en-US" sz="21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altLang="en-US" sz="21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
        <p:nvSpPr>
          <p:cNvPr id="4" name="TextBox 3"/>
          <p:cNvSpPr txBox="1"/>
          <p:nvPr/>
        </p:nvSpPr>
        <p:spPr>
          <a:xfrm>
            <a:off x="1168709" y="1887001"/>
            <a:ext cx="6469812" cy="50673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hoạch</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hoạch</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dự</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11" name="Picture 10" descr="A piece of pink paper with tape&#10;&#10;AI-generated content may be incorre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104" y="3012651"/>
            <a:ext cx="3111238" cy="1607344"/>
          </a:xfrm>
          <a:prstGeom prst="rect">
            <a:avLst/>
          </a:prstGeom>
        </p:spPr>
      </p:pic>
      <p:pic>
        <p:nvPicPr>
          <p:cNvPr id="13" name="Picture 12" descr="A piece of pink paper with tape&#10;&#10;AI-generated content may be incorre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0563" y="4396136"/>
            <a:ext cx="3749195" cy="1607344"/>
          </a:xfrm>
          <a:prstGeom prst="rect">
            <a:avLst/>
          </a:prstGeom>
        </p:spPr>
      </p:pic>
      <p:pic>
        <p:nvPicPr>
          <p:cNvPr id="14" name="Picture 13" descr="A piece of pink paper with tape&#10;&#10;AI-generated content may be incorre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180" y="2536502"/>
            <a:ext cx="3111238" cy="1607344"/>
          </a:xfrm>
          <a:prstGeom prst="rect">
            <a:avLst/>
          </a:prstGeom>
        </p:spPr>
      </p:pic>
      <p:pic>
        <p:nvPicPr>
          <p:cNvPr id="15" name="Picture 14" descr="A piece of pink paper with tape&#10;&#10;AI-generated content may be incorre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9" y="2583656"/>
            <a:ext cx="3111238" cy="1607344"/>
          </a:xfrm>
          <a:prstGeom prst="rect">
            <a:avLst/>
          </a:prstGeom>
        </p:spPr>
      </p:pic>
      <p:sp>
        <p:nvSpPr>
          <p:cNvPr id="16" name="TextBox 15"/>
          <p:cNvSpPr txBox="1"/>
          <p:nvPr/>
        </p:nvSpPr>
        <p:spPr>
          <a:xfrm>
            <a:off x="3615375" y="3453828"/>
            <a:ext cx="2591038"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2.Nguyên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liệu</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Dụng</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Cụ</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7" name="TextBox 16"/>
          <p:cNvSpPr txBox="1"/>
          <p:nvPr/>
        </p:nvSpPr>
        <p:spPr>
          <a:xfrm>
            <a:off x="513555" y="3081555"/>
            <a:ext cx="233172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1.Phân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công</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nhiệm</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vụ</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8" name="TextBox 17"/>
          <p:cNvSpPr txBox="1"/>
          <p:nvPr/>
        </p:nvSpPr>
        <p:spPr>
          <a:xfrm>
            <a:off x="6694171" y="3140548"/>
            <a:ext cx="2683247" cy="82994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Cách</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tiến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hành</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 name="TextBox 18"/>
          <p:cNvSpPr txBox="1"/>
          <p:nvPr/>
        </p:nvSpPr>
        <p:spPr>
          <a:xfrm>
            <a:off x="2845275" y="4965430"/>
            <a:ext cx="3664483"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Thiết</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kế-truyền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thông</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và</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báo</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cáo</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sản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phẩm</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3901529877"/>
      </p:ext>
    </p:extLst>
  </p:cSld>
  <p:clrMapOvr>
    <a:masterClrMapping/>
  </p:clrMapOvr>
  <mc:AlternateContent xmlns:mc="http://schemas.openxmlformats.org/markup-compatibility/2006" xmlns:p14="http://schemas.microsoft.com/office/powerpoint/2010/main">
    <mc:Choice Requires="p14">
      <p:transition spd="slow" p14:dur="1199" advTm="20001">
        <p14:prism/>
      </p:transition>
    </mc:Choice>
    <mc:Fallback xmlns="">
      <p:transition spd="slow" advTm="20001">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TITLE" val="KHỞI ĐỘNG 2"/>
  <p:tag name="ISPRING_SLIDE_INDENT_LEVEL" val="0"/>
  <p:tag name="ISPRING_PLAYER_LAYOUT_TYPE" val="Full"/>
  <p:tag name="ISPRING_CUSTOM_TIMING_USED" val="1"/>
  <p:tag name="GENSWF_ADVANCE_TIME" val="20.001"/>
  <p:tag name="TIMING" val="|0.979|11.051"/>
  <p:tag name="ISPRING_SLIDE_ID_2" val="{E5D23726-BB84-45C0-A338-8B0448830570}"/>
</p:tagLst>
</file>

<file path=ppt/tags/tag2.xml><?xml version="1.0" encoding="utf-8"?>
<p:tagLst xmlns:a="http://schemas.openxmlformats.org/drawingml/2006/main" xmlns:r="http://schemas.openxmlformats.org/officeDocument/2006/relationships" xmlns:p="http://schemas.openxmlformats.org/presentationml/2006/main">
  <p:tag name="GENSWF_SLIDE_TITLE" val="KHỞI ĐỘNG 2"/>
  <p:tag name="ISPRING_SLIDE_INDENT_LEVEL" val="0"/>
  <p:tag name="ISPRING_PLAYER_LAYOUT_TYPE" val="Full"/>
  <p:tag name="ISPRING_CUSTOM_TIMING_USED" val="1"/>
  <p:tag name="GENSWF_ADVANCE_TIME" val="20.001"/>
  <p:tag name="TIMING" val="|0.979|11.051"/>
  <p:tag name="ISPRING_SLIDE_ID_2" val="{E5D23726-BB84-45C0-A338-8B0448830570}"/>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619*309"/>
  <p:tag name="TABLE_ENDDRAG_RECT" val="50*67*619*309"/>
</p:tagLst>
</file>

<file path=ppt/tags/tag4.xml><?xml version="1.0" encoding="utf-8"?>
<p:tagLst xmlns:a="http://schemas.openxmlformats.org/drawingml/2006/main" xmlns:r="http://schemas.openxmlformats.org/officeDocument/2006/relationships" xmlns:p="http://schemas.openxmlformats.org/presentationml/2006/main">
  <p:tag name="GENSWF_SLIDE_TITLE" val="KHỞI ĐỘNG 2"/>
  <p:tag name="ISPRING_SLIDE_INDENT_LEVEL" val="0"/>
  <p:tag name="ISPRING_PLAYER_LAYOUT_TYPE" val="Full"/>
  <p:tag name="ISPRING_CUSTOM_TIMING_USED" val="1"/>
  <p:tag name="GENSWF_ADVANCE_TIME" val="20.001"/>
  <p:tag name="TIMING" val="|0.979|11.051"/>
  <p:tag name="ISPRING_SLIDE_ID_2" val="{E5D23726-BB84-45C0-A338-8B0448830570}"/>
</p:tagLst>
</file>

<file path=ppt/tags/tag5.xml><?xml version="1.0" encoding="utf-8"?>
<p:tagLst xmlns:a="http://schemas.openxmlformats.org/drawingml/2006/main" xmlns:r="http://schemas.openxmlformats.org/officeDocument/2006/relationships" xmlns:p="http://schemas.openxmlformats.org/presentationml/2006/main">
  <p:tag name="GENSWF_SLIDE_TITLE" val="KHỞI ĐỘNG 2"/>
  <p:tag name="ISPRING_SLIDE_INDENT_LEVEL" val="0"/>
  <p:tag name="ISPRING_PLAYER_LAYOUT_TYPE" val="Full"/>
  <p:tag name="ISPRING_CUSTOM_TIMING_USED" val="1"/>
  <p:tag name="GENSWF_ADVANCE_TIME" val="20.001"/>
  <p:tag name="TIMING" val="|0.979|11.051"/>
  <p:tag name="ISPRING_SLIDE_ID_2" val="{E5D23726-BB84-45C0-A338-8B0448830570}"/>
</p:tagLst>
</file>

<file path=ppt/tags/tag6.xml><?xml version="1.0" encoding="utf-8"?>
<p:tagLst xmlns:a="http://schemas.openxmlformats.org/drawingml/2006/main" xmlns:r="http://schemas.openxmlformats.org/officeDocument/2006/relationships" xmlns:p="http://schemas.openxmlformats.org/presentationml/2006/main">
  <p:tag name="GENSWF_SLIDE_TITLE" val="KHỞI ĐỘNG 2"/>
  <p:tag name="ISPRING_SLIDE_INDENT_LEVEL" val="0"/>
  <p:tag name="ISPRING_PLAYER_LAYOUT_TYPE" val="Full"/>
  <p:tag name="ISPRING_CUSTOM_TIMING_USED" val="1"/>
  <p:tag name="GENSWF_ADVANCE_TIME" val="20.001"/>
  <p:tag name="TIMING" val="|0.979|11.051"/>
  <p:tag name="ISPRING_SLIDE_ID_2" val="{E5D23726-BB84-45C0-A338-8B0448830570}"/>
</p:tagLst>
</file>

<file path=ppt/tags/tag7.xml><?xml version="1.0" encoding="utf-8"?>
<p:tagLst xmlns:a="http://schemas.openxmlformats.org/drawingml/2006/main" xmlns:r="http://schemas.openxmlformats.org/officeDocument/2006/relationships" xmlns:p="http://schemas.openxmlformats.org/presentationml/2006/main">
  <p:tag name="GENSWF_SLIDE_TITLE" val="KHỞI ĐỘNG 2"/>
  <p:tag name="ISPRING_SLIDE_INDENT_LEVEL" val="0"/>
  <p:tag name="ISPRING_PLAYER_LAYOUT_TYPE" val="Full"/>
  <p:tag name="ISPRING_CUSTOM_TIMING_USED" val="1"/>
  <p:tag name="GENSWF_ADVANCE_TIME" val="20.001"/>
  <p:tag name="TIMING" val="|0.979|11.051"/>
  <p:tag name="ISPRING_SLIDE_ID_2" val="{E5D23726-BB84-45C0-A338-8B0448830570}"/>
</p:tagLst>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1051</Words>
  <Application>Microsoft Office PowerPoint</Application>
  <PresentationFormat>On-screen Show (4:3)</PresentationFormat>
  <Paragraphs>673</Paragraphs>
  <Slides>14</Slides>
  <Notes>7</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14</vt:i4>
      </vt:variant>
    </vt:vector>
  </HeadingPairs>
  <TitlesOfParts>
    <vt:vector size="29" baseType="lpstr">
      <vt:lpstr>#9Slide03 AmpleSoft Bold</vt:lpstr>
      <vt:lpstr>#9Slide03 Helve</vt:lpstr>
      <vt:lpstr>#9Slide04 Pridi</vt:lpstr>
      <vt:lpstr>#9Slide07 Itim</vt:lpstr>
      <vt:lpstr>Arial</vt:lpstr>
      <vt:lpstr>Arimo</vt:lpstr>
      <vt:lpstr>Arimo Bold</vt:lpstr>
      <vt:lpstr>Calibri</vt:lpstr>
      <vt:lpstr>Calibri Light</vt:lpstr>
      <vt:lpstr>Clear Sans Bold</vt:lpstr>
      <vt:lpstr>Times New Roman</vt:lpstr>
      <vt:lpstr>Wingdings</vt:lpstr>
      <vt:lpstr>Composite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THAI TAN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LE THI KIEU OANH</cp:lastModifiedBy>
  <cp:revision>86</cp:revision>
  <dcterms:created xsi:type="dcterms:W3CDTF">2008-08-26T03:51:00Z</dcterms:created>
  <dcterms:modified xsi:type="dcterms:W3CDTF">2025-10-21T10:19:25Z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466E4D45A748443A85959353F456F9DA_13</vt:lpwstr>
  </property>
  <property fmtid="{D5CDD505-2E9C-101B-9397-08002B2CF9AE}" pid="3" name="KSOProductBuildVer">
    <vt:lpwstr>1033-12.2.0.21931</vt:lpwstr>
  </property>
</Properties>
</file>