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9"/>
  </p:notesMasterIdLst>
  <p:sldIdLst>
    <p:sldId id="299" r:id="rId3"/>
    <p:sldId id="315" r:id="rId4"/>
    <p:sldId id="318" r:id="rId5"/>
    <p:sldId id="320" r:id="rId6"/>
    <p:sldId id="321" r:id="rId7"/>
    <p:sldId id="348" r:id="rId8"/>
    <p:sldId id="350" r:id="rId9"/>
    <p:sldId id="334" r:id="rId10"/>
    <p:sldId id="335" r:id="rId11"/>
    <p:sldId id="336" r:id="rId12"/>
    <p:sldId id="361" r:id="rId13"/>
    <p:sldId id="353" r:id="rId14"/>
    <p:sldId id="354" r:id="rId15"/>
    <p:sldId id="355" r:id="rId16"/>
    <p:sldId id="316" r:id="rId17"/>
    <p:sldId id="356" r:id="rId18"/>
    <p:sldId id="345" r:id="rId19"/>
    <p:sldId id="357" r:id="rId20"/>
    <p:sldId id="327" r:id="rId21"/>
    <p:sldId id="342" r:id="rId22"/>
    <p:sldId id="359" r:id="rId23"/>
    <p:sldId id="332" r:id="rId24"/>
    <p:sldId id="333" r:id="rId25"/>
    <p:sldId id="346" r:id="rId26"/>
    <p:sldId id="360" r:id="rId27"/>
    <p:sldId id="268" r:id="rId2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00CC"/>
    <a:srgbClr val="9933FF"/>
    <a:srgbClr val="00FF00"/>
    <a:srgbClr val="000000"/>
    <a:srgbClr val="8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2"/>
    <p:restoredTop sz="94660"/>
  </p:normalViewPr>
  <p:slideViewPr>
    <p:cSldViewPr showGuides="1">
      <p:cViewPr varScale="1">
        <p:scale>
          <a:sx n="81" d="100"/>
          <a:sy n="81" d="100"/>
        </p:scale>
        <p:origin x="1200" y="53"/>
      </p:cViewPr>
      <p:guideLst>
        <p:guide orient="horz" pos="2160"/>
        <p:guide pos="29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C788D-5654-4027-BF63-FC51DD8D55D8}" type="doc">
      <dgm:prSet loTypeId="urn:microsoft.com/office/officeart/2005/8/layout/hProcess9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B2CF71-0A2D-4A4D-8F2E-165E32E431C8}">
      <dgm:prSet phldrT="[Text]" custT="1"/>
      <dgm:spPr/>
      <dgm:t>
        <a:bodyPr/>
        <a:lstStyle/>
        <a:p>
          <a:r>
            <a:rPr lang="en-US" sz="2400">
              <a:latin typeface="Sitka Banner" panose="02000505000000020004" pitchFamily="2" charset="0"/>
            </a:rPr>
            <a:t>Chia lớp thành 3 nhóm,  mỗi nhóm thực hiện một nội dung (1, 2, 3) ở nhà.</a:t>
          </a:r>
          <a:endParaRPr lang="en-US" sz="2400" dirty="0">
            <a:latin typeface="Sitka Banner" panose="02000505000000020004" pitchFamily="2" charset="0"/>
          </a:endParaRPr>
        </a:p>
      </dgm:t>
    </dgm:pt>
    <dgm:pt modelId="{FFE02193-E8EA-47A2-B068-872B7896E0B4}" type="parTrans" cxnId="{21D9FF36-E84E-495D-820B-DF1997684955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Sitka Banner" panose="02000505000000020004" pitchFamily="2" charset="0"/>
          </a:endParaRPr>
        </a:p>
      </dgm:t>
    </dgm:pt>
    <dgm:pt modelId="{9702CDED-B0A8-47F0-8647-48B1F91AD50E}" type="sibTrans" cxnId="{21D9FF36-E84E-495D-820B-DF1997684955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Sitka Banner" panose="02000505000000020004" pitchFamily="2" charset="0"/>
          </a:endParaRPr>
        </a:p>
      </dgm:t>
    </dgm:pt>
    <dgm:pt modelId="{348D9011-21EB-4FB4-9693-267C392D5E33}">
      <dgm:prSet phldrT="[Text]" custT="1"/>
      <dgm:spPr/>
      <dgm:t>
        <a:bodyPr/>
        <a:lstStyle/>
        <a:p>
          <a:r>
            <a:rPr lang="en-US" sz="2400">
              <a:latin typeface="Sitka Banner" panose="02000505000000020004" pitchFamily="2" charset="0"/>
            </a:rPr>
            <a:t>Tạo thành một bản báo cáo bằng word hay PP cụ thể.</a:t>
          </a:r>
          <a:endParaRPr lang="en-US" sz="2400" dirty="0">
            <a:latin typeface="Sitka Banner" panose="02000505000000020004" pitchFamily="2" charset="0"/>
          </a:endParaRPr>
        </a:p>
      </dgm:t>
    </dgm:pt>
    <dgm:pt modelId="{961CC492-3165-4DF1-B9B1-B9E7B5A03419}" type="parTrans" cxnId="{7756107B-7BCC-45C8-841E-8DF018CBD147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Sitka Banner" panose="02000505000000020004" pitchFamily="2" charset="0"/>
          </a:endParaRPr>
        </a:p>
      </dgm:t>
    </dgm:pt>
    <dgm:pt modelId="{7B4038DD-92A8-4E17-A5E9-716AE94F3DB9}" type="sibTrans" cxnId="{7756107B-7BCC-45C8-841E-8DF018CBD147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Sitka Banner" panose="02000505000000020004" pitchFamily="2" charset="0"/>
          </a:endParaRPr>
        </a:p>
      </dgm:t>
    </dgm:pt>
    <dgm:pt modelId="{D56387C1-E12F-4178-81FF-B56BC53999C0}">
      <dgm:prSet phldrT="[Text]" custT="1"/>
      <dgm:spPr/>
      <dgm:t>
        <a:bodyPr/>
        <a:lstStyle/>
        <a:p>
          <a:r>
            <a:rPr lang="en-US" sz="2400">
              <a:latin typeface="Sitka Banner" panose="02000505000000020004" pitchFamily="2" charset="0"/>
            </a:rPr>
            <a:t> Trình bày báo cáo trong thời gian tối đa 5p/ báo cáo.</a:t>
          </a:r>
          <a:endParaRPr lang="en-US" sz="2400" dirty="0">
            <a:latin typeface="Sitka Banner" panose="02000505000000020004" pitchFamily="2" charset="0"/>
          </a:endParaRPr>
        </a:p>
      </dgm:t>
    </dgm:pt>
    <dgm:pt modelId="{FAF81CEF-3C97-47BF-9164-0C89707E9B57}" type="parTrans" cxnId="{14767D79-F204-431B-B4B2-A00634446C20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Sitka Banner" panose="02000505000000020004" pitchFamily="2" charset="0"/>
          </a:endParaRPr>
        </a:p>
      </dgm:t>
    </dgm:pt>
    <dgm:pt modelId="{ADB72E9F-4F17-4538-9F43-6CDAC3114640}" type="sibTrans" cxnId="{14767D79-F204-431B-B4B2-A00634446C20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Sitka Banner" panose="02000505000000020004" pitchFamily="2" charset="0"/>
          </a:endParaRPr>
        </a:p>
      </dgm:t>
    </dgm:pt>
    <dgm:pt modelId="{D8B9E02B-282E-457C-B2FB-43FEF947456C}" type="pres">
      <dgm:prSet presAssocID="{F20C788D-5654-4027-BF63-FC51DD8D55D8}" presName="CompostProcess" presStyleCnt="0">
        <dgm:presLayoutVars>
          <dgm:dir/>
          <dgm:resizeHandles val="exact"/>
        </dgm:presLayoutVars>
      </dgm:prSet>
      <dgm:spPr/>
    </dgm:pt>
    <dgm:pt modelId="{EA8324FA-234C-452C-80C8-A1304947A0F3}" type="pres">
      <dgm:prSet presAssocID="{F20C788D-5654-4027-BF63-FC51DD8D55D8}" presName="arrow" presStyleLbl="bgShp" presStyleIdx="0" presStyleCnt="1"/>
      <dgm:spPr/>
    </dgm:pt>
    <dgm:pt modelId="{ABE23AF7-7516-46F8-B36C-B44B17BDB9E3}" type="pres">
      <dgm:prSet presAssocID="{F20C788D-5654-4027-BF63-FC51DD8D55D8}" presName="linearProcess" presStyleCnt="0"/>
      <dgm:spPr/>
    </dgm:pt>
    <dgm:pt modelId="{DC7B5C97-6339-44F8-9E14-B67C5BB88C41}" type="pres">
      <dgm:prSet presAssocID="{ABB2CF71-0A2D-4A4D-8F2E-165E32E431C8}" presName="textNode" presStyleLbl="node1" presStyleIdx="0" presStyleCnt="3">
        <dgm:presLayoutVars>
          <dgm:bulletEnabled val="1"/>
        </dgm:presLayoutVars>
      </dgm:prSet>
      <dgm:spPr/>
    </dgm:pt>
    <dgm:pt modelId="{09428E05-563D-4B21-BB9B-3FD580CD3439}" type="pres">
      <dgm:prSet presAssocID="{9702CDED-B0A8-47F0-8647-48B1F91AD50E}" presName="sibTrans" presStyleCnt="0"/>
      <dgm:spPr/>
    </dgm:pt>
    <dgm:pt modelId="{9B9FCBA2-2AF0-443C-AA88-E7F5E1EB3D86}" type="pres">
      <dgm:prSet presAssocID="{348D9011-21EB-4FB4-9693-267C392D5E33}" presName="textNode" presStyleLbl="node1" presStyleIdx="1" presStyleCnt="3">
        <dgm:presLayoutVars>
          <dgm:bulletEnabled val="1"/>
        </dgm:presLayoutVars>
      </dgm:prSet>
      <dgm:spPr/>
    </dgm:pt>
    <dgm:pt modelId="{C45E8FFA-AC47-4E61-9CAB-BFE776B7C503}" type="pres">
      <dgm:prSet presAssocID="{7B4038DD-92A8-4E17-A5E9-716AE94F3DB9}" presName="sibTrans" presStyleCnt="0"/>
      <dgm:spPr/>
    </dgm:pt>
    <dgm:pt modelId="{53157A85-2C4F-4B9D-9424-6E30F75B9E1A}" type="pres">
      <dgm:prSet presAssocID="{D56387C1-E12F-4178-81FF-B56BC53999C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D7C7302-F606-4CA6-B427-2BC90C72302E}" type="presOf" srcId="{ABB2CF71-0A2D-4A4D-8F2E-165E32E431C8}" destId="{DC7B5C97-6339-44F8-9E14-B67C5BB88C41}" srcOrd="0" destOrd="0" presId="urn:microsoft.com/office/officeart/2005/8/layout/hProcess9"/>
    <dgm:cxn modelId="{2F53A518-381E-4121-A9FD-A5C7C227D060}" type="presOf" srcId="{348D9011-21EB-4FB4-9693-267C392D5E33}" destId="{9B9FCBA2-2AF0-443C-AA88-E7F5E1EB3D86}" srcOrd="0" destOrd="0" presId="urn:microsoft.com/office/officeart/2005/8/layout/hProcess9"/>
    <dgm:cxn modelId="{21D9FF36-E84E-495D-820B-DF1997684955}" srcId="{F20C788D-5654-4027-BF63-FC51DD8D55D8}" destId="{ABB2CF71-0A2D-4A4D-8F2E-165E32E431C8}" srcOrd="0" destOrd="0" parTransId="{FFE02193-E8EA-47A2-B068-872B7896E0B4}" sibTransId="{9702CDED-B0A8-47F0-8647-48B1F91AD50E}"/>
    <dgm:cxn modelId="{EE95013C-40F0-4493-9E5B-131E2F15E1FD}" type="presOf" srcId="{D56387C1-E12F-4178-81FF-B56BC53999C0}" destId="{53157A85-2C4F-4B9D-9424-6E30F75B9E1A}" srcOrd="0" destOrd="0" presId="urn:microsoft.com/office/officeart/2005/8/layout/hProcess9"/>
    <dgm:cxn modelId="{D681C843-BD0A-49BD-B932-2D081717AEA1}" type="presOf" srcId="{F20C788D-5654-4027-BF63-FC51DD8D55D8}" destId="{D8B9E02B-282E-457C-B2FB-43FEF947456C}" srcOrd="0" destOrd="0" presId="urn:microsoft.com/office/officeart/2005/8/layout/hProcess9"/>
    <dgm:cxn modelId="{14767D79-F204-431B-B4B2-A00634446C20}" srcId="{F20C788D-5654-4027-BF63-FC51DD8D55D8}" destId="{D56387C1-E12F-4178-81FF-B56BC53999C0}" srcOrd="2" destOrd="0" parTransId="{FAF81CEF-3C97-47BF-9164-0C89707E9B57}" sibTransId="{ADB72E9F-4F17-4538-9F43-6CDAC3114640}"/>
    <dgm:cxn modelId="{7756107B-7BCC-45C8-841E-8DF018CBD147}" srcId="{F20C788D-5654-4027-BF63-FC51DD8D55D8}" destId="{348D9011-21EB-4FB4-9693-267C392D5E33}" srcOrd="1" destOrd="0" parTransId="{961CC492-3165-4DF1-B9B1-B9E7B5A03419}" sibTransId="{7B4038DD-92A8-4E17-A5E9-716AE94F3DB9}"/>
    <dgm:cxn modelId="{3708DDFA-A4FE-42FD-8967-359080D95F55}" type="presParOf" srcId="{D8B9E02B-282E-457C-B2FB-43FEF947456C}" destId="{EA8324FA-234C-452C-80C8-A1304947A0F3}" srcOrd="0" destOrd="0" presId="urn:microsoft.com/office/officeart/2005/8/layout/hProcess9"/>
    <dgm:cxn modelId="{5231F239-5423-4DA2-9901-5F7BED3B5BDA}" type="presParOf" srcId="{D8B9E02B-282E-457C-B2FB-43FEF947456C}" destId="{ABE23AF7-7516-46F8-B36C-B44B17BDB9E3}" srcOrd="1" destOrd="0" presId="urn:microsoft.com/office/officeart/2005/8/layout/hProcess9"/>
    <dgm:cxn modelId="{D78964F3-779A-4499-B9B9-B012C201E779}" type="presParOf" srcId="{ABE23AF7-7516-46F8-B36C-B44B17BDB9E3}" destId="{DC7B5C97-6339-44F8-9E14-B67C5BB88C41}" srcOrd="0" destOrd="0" presId="urn:microsoft.com/office/officeart/2005/8/layout/hProcess9"/>
    <dgm:cxn modelId="{2FE460EC-70BB-484D-8D59-28E5AA91C70E}" type="presParOf" srcId="{ABE23AF7-7516-46F8-B36C-B44B17BDB9E3}" destId="{09428E05-563D-4B21-BB9B-3FD580CD3439}" srcOrd="1" destOrd="0" presId="urn:microsoft.com/office/officeart/2005/8/layout/hProcess9"/>
    <dgm:cxn modelId="{16D37F26-9023-465F-8010-2D3F92B5ADCE}" type="presParOf" srcId="{ABE23AF7-7516-46F8-B36C-B44B17BDB9E3}" destId="{9B9FCBA2-2AF0-443C-AA88-E7F5E1EB3D86}" srcOrd="2" destOrd="0" presId="urn:microsoft.com/office/officeart/2005/8/layout/hProcess9"/>
    <dgm:cxn modelId="{0E2A770A-7757-4570-9CE8-6665A5CDCD32}" type="presParOf" srcId="{ABE23AF7-7516-46F8-B36C-B44B17BDB9E3}" destId="{C45E8FFA-AC47-4E61-9CAB-BFE776B7C503}" srcOrd="3" destOrd="0" presId="urn:microsoft.com/office/officeart/2005/8/layout/hProcess9"/>
    <dgm:cxn modelId="{E7901AA3-3BF4-4586-B5F8-5F81D0826553}" type="presParOf" srcId="{ABE23AF7-7516-46F8-B36C-B44B17BDB9E3}" destId="{53157A85-2C4F-4B9D-9424-6E30F75B9E1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97210D-48EB-42E2-92A4-A72464265009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6ABE2C-EEB5-41AD-BC21-00A128BE041A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nộp</a:t>
          </a:r>
          <a:r>
            <a:rPr lang="en-US" sz="3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3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3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3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3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xuất</a:t>
          </a:r>
          <a:endParaRPr lang="en-US" sz="3200" dirty="0">
            <a:solidFill>
              <a:schemeClr val="tx1"/>
            </a:solidFill>
            <a:latin typeface="Sitka Banner" panose="02000505000000020004" pitchFamily="2" charset="0"/>
          </a:endParaRPr>
        </a:p>
      </dgm:t>
    </dgm:pt>
    <dgm:pt modelId="{14652962-29C1-4B92-B63C-8F9255D63FA5}" type="parTrans" cxnId="{3FF7A689-A460-49EC-B15A-C3F725D69E5A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Sitka Banner" panose="02000505000000020004" pitchFamily="2" charset="0"/>
          </a:endParaRPr>
        </a:p>
      </dgm:t>
    </dgm:pt>
    <dgm:pt modelId="{37D6CD27-B84E-4484-A36F-13D8BCA8C534}" type="sibTrans" cxnId="{3FF7A689-A460-49EC-B15A-C3F725D69E5A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Sitka Banner" panose="02000505000000020004" pitchFamily="2" charset="0"/>
          </a:endParaRPr>
        </a:p>
      </dgm:t>
    </dgm:pt>
    <dgm:pt modelId="{5D901DC9-C6CD-4AFD-851F-9FDE49ECC557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US" sz="3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hóm</a:t>
          </a:r>
          <a:r>
            <a:rPr lang="en-US" sz="3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lần</a:t>
          </a:r>
          <a:r>
            <a:rPr lang="en-US" sz="3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lượt</a:t>
          </a:r>
          <a:r>
            <a:rPr lang="en-US" sz="3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3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3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3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3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3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3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dirty="0">
            <a:solidFill>
              <a:schemeClr val="tx1"/>
            </a:solidFill>
            <a:latin typeface="Sitka Banner" panose="02000505000000020004" pitchFamily="2" charset="0"/>
          </a:endParaRPr>
        </a:p>
      </dgm:t>
    </dgm:pt>
    <dgm:pt modelId="{52989C28-0DD3-4D6E-B60F-E61F22AE0103}" type="parTrans" cxnId="{635F2395-3060-42E7-8A86-6BAD89012B1F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Sitka Banner" panose="02000505000000020004" pitchFamily="2" charset="0"/>
          </a:endParaRPr>
        </a:p>
      </dgm:t>
    </dgm:pt>
    <dgm:pt modelId="{3E26D7FC-AF7D-434C-8BBF-219490CF11BC}" type="sibTrans" cxnId="{635F2395-3060-42E7-8A86-6BAD89012B1F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Sitka Banner" panose="02000505000000020004" pitchFamily="2" charset="0"/>
          </a:endParaRPr>
        </a:p>
      </dgm:t>
    </dgm:pt>
    <dgm:pt modelId="{B44D31BF-1430-4D7E-829C-F0CB991A2D2B}">
      <dgm:prSet phldrT="[Text]"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GV </a:t>
          </a:r>
          <a:r>
            <a:rPr lang="en-US" sz="3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3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xét</a:t>
          </a:r>
          <a:r>
            <a:rPr lang="en-US" sz="3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bổ</a:t>
          </a:r>
          <a:r>
            <a:rPr lang="en-US" sz="3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sung </a:t>
          </a:r>
          <a:r>
            <a:rPr lang="en-US" sz="3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3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luận</a:t>
          </a:r>
          <a:endParaRPr lang="en-US" sz="3200" dirty="0">
            <a:solidFill>
              <a:schemeClr val="tx1"/>
            </a:solidFill>
            <a:latin typeface="Sitka Banner" panose="02000505000000020004" pitchFamily="2" charset="0"/>
          </a:endParaRPr>
        </a:p>
      </dgm:t>
    </dgm:pt>
    <dgm:pt modelId="{6948908F-28EB-4A55-A046-EDF69505FCAE}" type="parTrans" cxnId="{ACCC7858-C1E2-4CEF-8B27-4801D155038D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Sitka Banner" panose="02000505000000020004" pitchFamily="2" charset="0"/>
          </a:endParaRPr>
        </a:p>
      </dgm:t>
    </dgm:pt>
    <dgm:pt modelId="{D364FF11-B8CB-4806-9DDB-898CD902DFE1}" type="sibTrans" cxnId="{ACCC7858-C1E2-4CEF-8B27-4801D155038D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Sitka Banner" panose="02000505000000020004" pitchFamily="2" charset="0"/>
          </a:endParaRPr>
        </a:p>
      </dgm:t>
    </dgm:pt>
    <dgm:pt modelId="{1D1C031B-A2E1-4AAA-9A10-04BEF41469F6}" type="pres">
      <dgm:prSet presAssocID="{2497210D-48EB-42E2-92A4-A72464265009}" presName="linear" presStyleCnt="0">
        <dgm:presLayoutVars>
          <dgm:dir/>
          <dgm:animLvl val="lvl"/>
          <dgm:resizeHandles val="exact"/>
        </dgm:presLayoutVars>
      </dgm:prSet>
      <dgm:spPr/>
    </dgm:pt>
    <dgm:pt modelId="{1FA6FE9E-E1AE-4BE9-A83E-19D8F1705116}" type="pres">
      <dgm:prSet presAssocID="{C56ABE2C-EEB5-41AD-BC21-00A128BE041A}" presName="parentLin" presStyleCnt="0"/>
      <dgm:spPr/>
    </dgm:pt>
    <dgm:pt modelId="{8CB06296-BAAF-4839-AC63-D987395430DE}" type="pres">
      <dgm:prSet presAssocID="{C56ABE2C-EEB5-41AD-BC21-00A128BE041A}" presName="parentLeftMargin" presStyleLbl="node1" presStyleIdx="0" presStyleCnt="3"/>
      <dgm:spPr/>
    </dgm:pt>
    <dgm:pt modelId="{94BE783A-7C17-45B7-8CCF-047C88AE8F00}" type="pres">
      <dgm:prSet presAssocID="{C56ABE2C-EEB5-41AD-BC21-00A128BE041A}" presName="parentText" presStyleLbl="node1" presStyleIdx="0" presStyleCnt="3" custScaleX="119315">
        <dgm:presLayoutVars>
          <dgm:chMax val="0"/>
          <dgm:bulletEnabled val="1"/>
        </dgm:presLayoutVars>
      </dgm:prSet>
      <dgm:spPr/>
    </dgm:pt>
    <dgm:pt modelId="{09D1874F-1256-4496-9579-504094638838}" type="pres">
      <dgm:prSet presAssocID="{C56ABE2C-EEB5-41AD-BC21-00A128BE041A}" presName="negativeSpace" presStyleCnt="0"/>
      <dgm:spPr/>
    </dgm:pt>
    <dgm:pt modelId="{E5C420F3-D464-4C3A-9A44-A8D4D859BC10}" type="pres">
      <dgm:prSet presAssocID="{C56ABE2C-EEB5-41AD-BC21-00A128BE041A}" presName="childText" presStyleLbl="conFgAcc1" presStyleIdx="0" presStyleCnt="3">
        <dgm:presLayoutVars>
          <dgm:bulletEnabled val="1"/>
        </dgm:presLayoutVars>
      </dgm:prSet>
      <dgm:spPr/>
    </dgm:pt>
    <dgm:pt modelId="{5578AA0E-AB8C-42D9-AF66-B02D91FA664F}" type="pres">
      <dgm:prSet presAssocID="{37D6CD27-B84E-4484-A36F-13D8BCA8C534}" presName="spaceBetweenRectangles" presStyleCnt="0"/>
      <dgm:spPr/>
    </dgm:pt>
    <dgm:pt modelId="{832667D7-90C6-4808-98D6-CA816B1BEE8F}" type="pres">
      <dgm:prSet presAssocID="{5D901DC9-C6CD-4AFD-851F-9FDE49ECC557}" presName="parentLin" presStyleCnt="0"/>
      <dgm:spPr/>
    </dgm:pt>
    <dgm:pt modelId="{8CF999B3-D68C-4B16-9A73-87DF4D3E16AC}" type="pres">
      <dgm:prSet presAssocID="{5D901DC9-C6CD-4AFD-851F-9FDE49ECC557}" presName="parentLeftMargin" presStyleLbl="node1" presStyleIdx="0" presStyleCnt="3"/>
      <dgm:spPr/>
    </dgm:pt>
    <dgm:pt modelId="{C55B02C3-7BC0-4B5B-92FA-4720324D23F2}" type="pres">
      <dgm:prSet presAssocID="{5D901DC9-C6CD-4AFD-851F-9FDE49ECC557}" presName="parentText" presStyleLbl="node1" presStyleIdx="1" presStyleCnt="3" custScaleX="122367">
        <dgm:presLayoutVars>
          <dgm:chMax val="0"/>
          <dgm:bulletEnabled val="1"/>
        </dgm:presLayoutVars>
      </dgm:prSet>
      <dgm:spPr/>
    </dgm:pt>
    <dgm:pt modelId="{259E0B91-55E1-4F64-8E2B-82512594CA22}" type="pres">
      <dgm:prSet presAssocID="{5D901DC9-C6CD-4AFD-851F-9FDE49ECC557}" presName="negativeSpace" presStyleCnt="0"/>
      <dgm:spPr/>
    </dgm:pt>
    <dgm:pt modelId="{938381E8-F947-4AB0-8083-AD0DC3588975}" type="pres">
      <dgm:prSet presAssocID="{5D901DC9-C6CD-4AFD-851F-9FDE49ECC557}" presName="childText" presStyleLbl="conFgAcc1" presStyleIdx="1" presStyleCnt="3">
        <dgm:presLayoutVars>
          <dgm:bulletEnabled val="1"/>
        </dgm:presLayoutVars>
      </dgm:prSet>
      <dgm:spPr/>
    </dgm:pt>
    <dgm:pt modelId="{EBFDAF34-3F1D-4FD9-B58D-EE0EA53D42DD}" type="pres">
      <dgm:prSet presAssocID="{3E26D7FC-AF7D-434C-8BBF-219490CF11BC}" presName="spaceBetweenRectangles" presStyleCnt="0"/>
      <dgm:spPr/>
    </dgm:pt>
    <dgm:pt modelId="{42590286-4D90-49EF-8710-0AA50A1A0A62}" type="pres">
      <dgm:prSet presAssocID="{B44D31BF-1430-4D7E-829C-F0CB991A2D2B}" presName="parentLin" presStyleCnt="0"/>
      <dgm:spPr/>
    </dgm:pt>
    <dgm:pt modelId="{E9A1D91A-9ED5-44A9-8047-0AC5D7411ED7}" type="pres">
      <dgm:prSet presAssocID="{B44D31BF-1430-4D7E-829C-F0CB991A2D2B}" presName="parentLeftMargin" presStyleLbl="node1" presStyleIdx="1" presStyleCnt="3"/>
      <dgm:spPr/>
    </dgm:pt>
    <dgm:pt modelId="{96952EBE-641B-4412-BB66-6C0A1B17C18C}" type="pres">
      <dgm:prSet presAssocID="{B44D31BF-1430-4D7E-829C-F0CB991A2D2B}" presName="parentText" presStyleLbl="node1" presStyleIdx="2" presStyleCnt="3" custScaleX="119481">
        <dgm:presLayoutVars>
          <dgm:chMax val="0"/>
          <dgm:bulletEnabled val="1"/>
        </dgm:presLayoutVars>
      </dgm:prSet>
      <dgm:spPr/>
    </dgm:pt>
    <dgm:pt modelId="{05634060-454C-4668-A404-DEFEA92B30D9}" type="pres">
      <dgm:prSet presAssocID="{B44D31BF-1430-4D7E-829C-F0CB991A2D2B}" presName="negativeSpace" presStyleCnt="0"/>
      <dgm:spPr/>
    </dgm:pt>
    <dgm:pt modelId="{C7D9CAFD-BB53-404C-A3D0-4E97777815E8}" type="pres">
      <dgm:prSet presAssocID="{B44D31BF-1430-4D7E-829C-F0CB991A2D2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6FFFB10-6C0F-44EC-A457-5EB7C3ED106E}" type="presOf" srcId="{C56ABE2C-EEB5-41AD-BC21-00A128BE041A}" destId="{8CB06296-BAAF-4839-AC63-D987395430DE}" srcOrd="0" destOrd="0" presId="urn:microsoft.com/office/officeart/2005/8/layout/list1"/>
    <dgm:cxn modelId="{4B04061B-8732-4B65-9831-F4262926E304}" type="presOf" srcId="{B44D31BF-1430-4D7E-829C-F0CB991A2D2B}" destId="{96952EBE-641B-4412-BB66-6C0A1B17C18C}" srcOrd="1" destOrd="0" presId="urn:microsoft.com/office/officeart/2005/8/layout/list1"/>
    <dgm:cxn modelId="{CE2D8225-D9DD-40A9-8873-74231A7FAAF5}" type="presOf" srcId="{C56ABE2C-EEB5-41AD-BC21-00A128BE041A}" destId="{94BE783A-7C17-45B7-8CCF-047C88AE8F00}" srcOrd="1" destOrd="0" presId="urn:microsoft.com/office/officeart/2005/8/layout/list1"/>
    <dgm:cxn modelId="{83B1A452-BE06-4532-A125-D6CE586C38F6}" type="presOf" srcId="{5D901DC9-C6CD-4AFD-851F-9FDE49ECC557}" destId="{C55B02C3-7BC0-4B5B-92FA-4720324D23F2}" srcOrd="1" destOrd="0" presId="urn:microsoft.com/office/officeart/2005/8/layout/list1"/>
    <dgm:cxn modelId="{ACCC7858-C1E2-4CEF-8B27-4801D155038D}" srcId="{2497210D-48EB-42E2-92A4-A72464265009}" destId="{B44D31BF-1430-4D7E-829C-F0CB991A2D2B}" srcOrd="2" destOrd="0" parTransId="{6948908F-28EB-4A55-A046-EDF69505FCAE}" sibTransId="{D364FF11-B8CB-4806-9DDB-898CD902DFE1}"/>
    <dgm:cxn modelId="{F7D0037A-2489-40B3-AA81-D443E365323A}" type="presOf" srcId="{5D901DC9-C6CD-4AFD-851F-9FDE49ECC557}" destId="{8CF999B3-D68C-4B16-9A73-87DF4D3E16AC}" srcOrd="0" destOrd="0" presId="urn:microsoft.com/office/officeart/2005/8/layout/list1"/>
    <dgm:cxn modelId="{3FF7A689-A460-49EC-B15A-C3F725D69E5A}" srcId="{2497210D-48EB-42E2-92A4-A72464265009}" destId="{C56ABE2C-EEB5-41AD-BC21-00A128BE041A}" srcOrd="0" destOrd="0" parTransId="{14652962-29C1-4B92-B63C-8F9255D63FA5}" sibTransId="{37D6CD27-B84E-4484-A36F-13D8BCA8C534}"/>
    <dgm:cxn modelId="{43B22E92-5A7D-4C3E-956D-908E39C5BF21}" type="presOf" srcId="{2497210D-48EB-42E2-92A4-A72464265009}" destId="{1D1C031B-A2E1-4AAA-9A10-04BEF41469F6}" srcOrd="0" destOrd="0" presId="urn:microsoft.com/office/officeart/2005/8/layout/list1"/>
    <dgm:cxn modelId="{635F2395-3060-42E7-8A86-6BAD89012B1F}" srcId="{2497210D-48EB-42E2-92A4-A72464265009}" destId="{5D901DC9-C6CD-4AFD-851F-9FDE49ECC557}" srcOrd="1" destOrd="0" parTransId="{52989C28-0DD3-4D6E-B60F-E61F22AE0103}" sibTransId="{3E26D7FC-AF7D-434C-8BBF-219490CF11BC}"/>
    <dgm:cxn modelId="{0D2785AB-31CC-47B1-82B9-35FC1755AC72}" type="presOf" srcId="{B44D31BF-1430-4D7E-829C-F0CB991A2D2B}" destId="{E9A1D91A-9ED5-44A9-8047-0AC5D7411ED7}" srcOrd="0" destOrd="0" presId="urn:microsoft.com/office/officeart/2005/8/layout/list1"/>
    <dgm:cxn modelId="{E5DE3240-9F09-45EA-B79B-CDD467B49BE7}" type="presParOf" srcId="{1D1C031B-A2E1-4AAA-9A10-04BEF41469F6}" destId="{1FA6FE9E-E1AE-4BE9-A83E-19D8F1705116}" srcOrd="0" destOrd="0" presId="urn:microsoft.com/office/officeart/2005/8/layout/list1"/>
    <dgm:cxn modelId="{5867772B-F711-46C2-8F1F-FC850665A038}" type="presParOf" srcId="{1FA6FE9E-E1AE-4BE9-A83E-19D8F1705116}" destId="{8CB06296-BAAF-4839-AC63-D987395430DE}" srcOrd="0" destOrd="0" presId="urn:microsoft.com/office/officeart/2005/8/layout/list1"/>
    <dgm:cxn modelId="{3E9CA91F-C880-4EB3-8D4A-C71F80452D16}" type="presParOf" srcId="{1FA6FE9E-E1AE-4BE9-A83E-19D8F1705116}" destId="{94BE783A-7C17-45B7-8CCF-047C88AE8F00}" srcOrd="1" destOrd="0" presId="urn:microsoft.com/office/officeart/2005/8/layout/list1"/>
    <dgm:cxn modelId="{E41103B3-3045-436B-BBA4-F7F94C7F0B96}" type="presParOf" srcId="{1D1C031B-A2E1-4AAA-9A10-04BEF41469F6}" destId="{09D1874F-1256-4496-9579-504094638838}" srcOrd="1" destOrd="0" presId="urn:microsoft.com/office/officeart/2005/8/layout/list1"/>
    <dgm:cxn modelId="{1C5F3A58-165C-4852-A814-0E8A94F27349}" type="presParOf" srcId="{1D1C031B-A2E1-4AAA-9A10-04BEF41469F6}" destId="{E5C420F3-D464-4C3A-9A44-A8D4D859BC10}" srcOrd="2" destOrd="0" presId="urn:microsoft.com/office/officeart/2005/8/layout/list1"/>
    <dgm:cxn modelId="{A6678A31-46D0-46F7-8D5E-A1C2C2D063DB}" type="presParOf" srcId="{1D1C031B-A2E1-4AAA-9A10-04BEF41469F6}" destId="{5578AA0E-AB8C-42D9-AF66-B02D91FA664F}" srcOrd="3" destOrd="0" presId="urn:microsoft.com/office/officeart/2005/8/layout/list1"/>
    <dgm:cxn modelId="{0C606E23-1917-4830-B9A2-80F36422980E}" type="presParOf" srcId="{1D1C031B-A2E1-4AAA-9A10-04BEF41469F6}" destId="{832667D7-90C6-4808-98D6-CA816B1BEE8F}" srcOrd="4" destOrd="0" presId="urn:microsoft.com/office/officeart/2005/8/layout/list1"/>
    <dgm:cxn modelId="{18B8905F-F218-4A91-B0EA-8163C8F4AE0B}" type="presParOf" srcId="{832667D7-90C6-4808-98D6-CA816B1BEE8F}" destId="{8CF999B3-D68C-4B16-9A73-87DF4D3E16AC}" srcOrd="0" destOrd="0" presId="urn:microsoft.com/office/officeart/2005/8/layout/list1"/>
    <dgm:cxn modelId="{8F5A1A78-84B0-4429-B085-DBF4D38D953C}" type="presParOf" srcId="{832667D7-90C6-4808-98D6-CA816B1BEE8F}" destId="{C55B02C3-7BC0-4B5B-92FA-4720324D23F2}" srcOrd="1" destOrd="0" presId="urn:microsoft.com/office/officeart/2005/8/layout/list1"/>
    <dgm:cxn modelId="{6FA5B694-B1FA-4507-AF14-DBB9799B49F4}" type="presParOf" srcId="{1D1C031B-A2E1-4AAA-9A10-04BEF41469F6}" destId="{259E0B91-55E1-4F64-8E2B-82512594CA22}" srcOrd="5" destOrd="0" presId="urn:microsoft.com/office/officeart/2005/8/layout/list1"/>
    <dgm:cxn modelId="{AB8CB50B-9973-4D73-ACB3-16A14BB663DD}" type="presParOf" srcId="{1D1C031B-A2E1-4AAA-9A10-04BEF41469F6}" destId="{938381E8-F947-4AB0-8083-AD0DC3588975}" srcOrd="6" destOrd="0" presId="urn:microsoft.com/office/officeart/2005/8/layout/list1"/>
    <dgm:cxn modelId="{F7FF6137-17EC-4D1E-8E72-1C2E01BD0A98}" type="presParOf" srcId="{1D1C031B-A2E1-4AAA-9A10-04BEF41469F6}" destId="{EBFDAF34-3F1D-4FD9-B58D-EE0EA53D42DD}" srcOrd="7" destOrd="0" presId="urn:microsoft.com/office/officeart/2005/8/layout/list1"/>
    <dgm:cxn modelId="{65C7480A-940A-464F-959C-7F06CA4D2354}" type="presParOf" srcId="{1D1C031B-A2E1-4AAA-9A10-04BEF41469F6}" destId="{42590286-4D90-49EF-8710-0AA50A1A0A62}" srcOrd="8" destOrd="0" presId="urn:microsoft.com/office/officeart/2005/8/layout/list1"/>
    <dgm:cxn modelId="{AF749996-F314-475E-A64F-774AA6EBBE5C}" type="presParOf" srcId="{42590286-4D90-49EF-8710-0AA50A1A0A62}" destId="{E9A1D91A-9ED5-44A9-8047-0AC5D7411ED7}" srcOrd="0" destOrd="0" presId="urn:microsoft.com/office/officeart/2005/8/layout/list1"/>
    <dgm:cxn modelId="{31B19F36-0BE8-4F0B-8660-71C93B98A80C}" type="presParOf" srcId="{42590286-4D90-49EF-8710-0AA50A1A0A62}" destId="{96952EBE-641B-4412-BB66-6C0A1B17C18C}" srcOrd="1" destOrd="0" presId="urn:microsoft.com/office/officeart/2005/8/layout/list1"/>
    <dgm:cxn modelId="{1C382BF1-B46C-4B33-BA78-745781C027D6}" type="presParOf" srcId="{1D1C031B-A2E1-4AAA-9A10-04BEF41469F6}" destId="{05634060-454C-4668-A404-DEFEA92B30D9}" srcOrd="9" destOrd="0" presId="urn:microsoft.com/office/officeart/2005/8/layout/list1"/>
    <dgm:cxn modelId="{FF4D31F9-39FA-4201-B7B3-5679685CBDD0}" type="presParOf" srcId="{1D1C031B-A2E1-4AAA-9A10-04BEF41469F6}" destId="{C7D9CAFD-BB53-404C-A3D0-4E97777815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E9556D-284E-4E45-8B67-C7AB9C2064B5}" type="doc">
      <dgm:prSet loTypeId="urn:diagrams.loki3.com/VaryingWidth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716182D-7163-46C6-8D1B-46E94F7673EB}">
      <dgm:prSet phldrT="[Text]" custT="1"/>
      <dgm:spPr/>
      <dgm:t>
        <a:bodyPr/>
        <a:lstStyle/>
        <a:p>
          <a:pPr algn="just"/>
          <a:r>
            <a:rPr lang="en-US" sz="2800" dirty="0" err="1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Trưng</a:t>
          </a:r>
          <a:r>
            <a:rPr lang="en-US" sz="2800" dirty="0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bày</a:t>
          </a:r>
          <a:r>
            <a:rPr lang="en-US" sz="2800" dirty="0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sản</a:t>
          </a:r>
          <a:r>
            <a:rPr lang="en-US" sz="2800" dirty="0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phẩm</a:t>
          </a:r>
          <a:r>
            <a:rPr lang="en-US" sz="2800" dirty="0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theo</a:t>
          </a:r>
          <a:r>
            <a:rPr lang="en-US" sz="2800" dirty="0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phương</a:t>
          </a:r>
          <a:r>
            <a:rPr lang="en-US" sz="2800" dirty="0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pháp</a:t>
          </a:r>
          <a:r>
            <a:rPr lang="en-US" sz="2800" dirty="0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phòng</a:t>
          </a:r>
          <a:r>
            <a:rPr lang="en-US" sz="2800" dirty="0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tranh</a:t>
          </a:r>
          <a:r>
            <a:rPr lang="vi-VN" sz="2800" dirty="0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. </a:t>
          </a:r>
          <a:endParaRPr lang="en-US" sz="2800" dirty="0">
            <a:solidFill>
              <a:schemeClr val="tx1"/>
            </a:solidFill>
            <a:latin typeface="Sitka Banner" panose="02000505000000020004" pitchFamily="2" charset="0"/>
          </a:endParaRPr>
        </a:p>
      </dgm:t>
    </dgm:pt>
    <dgm:pt modelId="{34ED8D38-0CEA-45E9-A630-F524C54D92FD}" type="parTrans" cxnId="{F183D85B-9B95-4537-8912-3A95FC5A8987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Sitka Banner" panose="02000505000000020004" pitchFamily="2" charset="0"/>
          </a:endParaRPr>
        </a:p>
      </dgm:t>
    </dgm:pt>
    <dgm:pt modelId="{5383430B-2592-4C21-84D8-A48614B096A8}" type="sibTrans" cxnId="{F183D85B-9B95-4537-8912-3A95FC5A8987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Sitka Banner" panose="02000505000000020004" pitchFamily="2" charset="0"/>
          </a:endParaRPr>
        </a:p>
      </dgm:t>
    </dgm:pt>
    <dgm:pt modelId="{0D7CCAAF-FCAA-4E26-BC6B-0C5417D93F5F}">
      <dgm:prSet phldrT="[Text]" custT="1"/>
      <dgm:spPr/>
      <dgm:t>
        <a:bodyPr/>
        <a:lstStyle/>
        <a:p>
          <a:pPr algn="just"/>
          <a:r>
            <a:rPr lang="en-US" sz="2800" dirty="0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C</a:t>
          </a:r>
          <a:r>
            <a:rPr lang="vi-VN" sz="2800" dirty="0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ác nhóm HS tiến hành tự đánh giá đồng đẳng thông qua phiếu rubric</a:t>
          </a:r>
          <a:r>
            <a:rPr lang="en-US" sz="2800" dirty="0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 2</a:t>
          </a:r>
          <a:endParaRPr lang="en-US" sz="2800" dirty="0">
            <a:solidFill>
              <a:schemeClr val="tx1"/>
            </a:solidFill>
            <a:latin typeface="Sitka Banner" panose="02000505000000020004" pitchFamily="2" charset="0"/>
          </a:endParaRPr>
        </a:p>
      </dgm:t>
    </dgm:pt>
    <dgm:pt modelId="{80E881D6-E531-41EF-8D18-599C0B4F2282}" type="parTrans" cxnId="{1E3F9DEF-5605-4FFC-AE26-959C7D155161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Sitka Banner" panose="02000505000000020004" pitchFamily="2" charset="0"/>
          </a:endParaRPr>
        </a:p>
      </dgm:t>
    </dgm:pt>
    <dgm:pt modelId="{342D0E09-5A64-4644-A0ED-FBFB1B488A71}" type="sibTrans" cxnId="{1E3F9DEF-5605-4FFC-AE26-959C7D155161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Sitka Banner" panose="02000505000000020004" pitchFamily="2" charset="0"/>
          </a:endParaRPr>
        </a:p>
      </dgm:t>
    </dgm:pt>
    <dgm:pt modelId="{B56DAA78-5091-4AB3-9B3C-5B6B7E54E128}">
      <dgm:prSet phldrT="[Text]" custT="1"/>
      <dgm:spPr/>
      <dgm:t>
        <a:bodyPr/>
        <a:lstStyle/>
        <a:p>
          <a:pPr algn="just"/>
          <a:r>
            <a:rPr lang="en-US" altLang="en-US" sz="2800" b="1" dirty="0" err="1">
              <a:solidFill>
                <a:schemeClr val="tx1"/>
              </a:solidFill>
              <a:latin typeface="Sitka Banner" panose="02000505000000020004" pitchFamily="2" charset="0"/>
            </a:rPr>
            <a:t>Mỗi</a:t>
          </a:r>
          <a:r>
            <a:rPr lang="en-US" altLang="en-US" sz="2800" b="1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dirty="0" err="1">
              <a:solidFill>
                <a:schemeClr val="tx1"/>
              </a:solidFill>
              <a:latin typeface="Sitka Banner" panose="02000505000000020004" pitchFamily="2" charset="0"/>
            </a:rPr>
            <a:t>nhóm</a:t>
          </a:r>
          <a:r>
            <a:rPr lang="en-US" altLang="en-US" sz="2800" b="1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dirty="0" err="1">
              <a:solidFill>
                <a:schemeClr val="tx1"/>
              </a:solidFill>
              <a:latin typeface="Sitka Banner" panose="02000505000000020004" pitchFamily="2" charset="0"/>
            </a:rPr>
            <a:t>lần</a:t>
          </a:r>
          <a:r>
            <a:rPr lang="en-US" altLang="en-US" sz="2800" b="1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dirty="0" err="1">
              <a:solidFill>
                <a:schemeClr val="tx1"/>
              </a:solidFill>
              <a:latin typeface="Sitka Banner" panose="02000505000000020004" pitchFamily="2" charset="0"/>
            </a:rPr>
            <a:t>lượt</a:t>
          </a:r>
          <a:r>
            <a:rPr lang="en-US" altLang="en-US" sz="2800" b="1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dirty="0" err="1">
              <a:solidFill>
                <a:schemeClr val="tx1"/>
              </a:solidFill>
              <a:latin typeface="Sitka Banner" panose="02000505000000020004" pitchFamily="2" charset="0"/>
            </a:rPr>
            <a:t>chấm</a:t>
          </a:r>
          <a:r>
            <a:rPr lang="en-US" altLang="en-US" sz="2800" b="1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dirty="0" err="1">
              <a:solidFill>
                <a:schemeClr val="tx1"/>
              </a:solidFill>
              <a:latin typeface="Sitka Banner" panose="02000505000000020004" pitchFamily="2" charset="0"/>
            </a:rPr>
            <a:t>sản</a:t>
          </a:r>
          <a:r>
            <a:rPr lang="en-US" altLang="en-US" sz="2800" b="1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dirty="0" err="1">
              <a:solidFill>
                <a:schemeClr val="tx1"/>
              </a:solidFill>
              <a:latin typeface="Sitka Banner" panose="02000505000000020004" pitchFamily="2" charset="0"/>
            </a:rPr>
            <a:t>phẩm</a:t>
          </a:r>
          <a:r>
            <a:rPr lang="en-US" altLang="en-US" sz="2800" b="1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dirty="0" err="1">
              <a:solidFill>
                <a:schemeClr val="tx1"/>
              </a:solidFill>
              <a:latin typeface="Sitka Banner" panose="02000505000000020004" pitchFamily="2" charset="0"/>
            </a:rPr>
            <a:t>của</a:t>
          </a:r>
          <a:r>
            <a:rPr lang="en-US" altLang="en-US" sz="2800" b="1" dirty="0">
              <a:solidFill>
                <a:schemeClr val="tx1"/>
              </a:solidFill>
              <a:latin typeface="Sitka Banner" panose="02000505000000020004" pitchFamily="2" charset="0"/>
            </a:rPr>
            <a:t> 3 </a:t>
          </a:r>
          <a:r>
            <a:rPr lang="en-US" altLang="en-US" sz="2800" b="1" dirty="0" err="1">
              <a:solidFill>
                <a:schemeClr val="tx1"/>
              </a:solidFill>
              <a:latin typeface="Sitka Banner" panose="02000505000000020004" pitchFamily="2" charset="0"/>
            </a:rPr>
            <a:t>nhóm</a:t>
          </a:r>
          <a:r>
            <a:rPr lang="en-US" altLang="en-US" sz="2800" b="1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dirty="0" err="1">
              <a:solidFill>
                <a:schemeClr val="tx1"/>
              </a:solidFill>
              <a:latin typeface="Sitka Banner" panose="02000505000000020004" pitchFamily="2" charset="0"/>
            </a:rPr>
            <a:t>còn</a:t>
          </a:r>
          <a:r>
            <a:rPr lang="en-US" altLang="en-US" sz="2800" b="1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dirty="0" err="1">
              <a:solidFill>
                <a:schemeClr val="tx1"/>
              </a:solidFill>
              <a:latin typeface="Sitka Banner" panose="02000505000000020004" pitchFamily="2" charset="0"/>
            </a:rPr>
            <a:t>lại</a:t>
          </a:r>
          <a:r>
            <a:rPr lang="en-US" altLang="en-US" sz="2800" b="1" dirty="0">
              <a:solidFill>
                <a:schemeClr val="tx1"/>
              </a:solidFill>
              <a:latin typeface="Sitka Banner" panose="02000505000000020004" pitchFamily="2" charset="0"/>
            </a:rPr>
            <a:t>. </a:t>
          </a:r>
          <a:r>
            <a:rPr lang="en-US" altLang="en-US" sz="2800" b="1" dirty="0" err="1">
              <a:solidFill>
                <a:schemeClr val="tx1"/>
              </a:solidFill>
              <a:latin typeface="Sitka Banner" panose="02000505000000020004" pitchFamily="2" charset="0"/>
            </a:rPr>
            <a:t>Thời</a:t>
          </a:r>
          <a:r>
            <a:rPr lang="en-US" altLang="en-US" sz="2800" b="1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dirty="0" err="1">
              <a:solidFill>
                <a:schemeClr val="tx1"/>
              </a:solidFill>
              <a:latin typeface="Sitka Banner" panose="02000505000000020004" pitchFamily="2" charset="0"/>
            </a:rPr>
            <a:t>gian</a:t>
          </a:r>
          <a:r>
            <a:rPr lang="en-US" altLang="en-US" sz="2800" b="1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dirty="0" err="1">
              <a:solidFill>
                <a:schemeClr val="tx1"/>
              </a:solidFill>
              <a:latin typeface="Sitka Banner" panose="02000505000000020004" pitchFamily="2" charset="0"/>
            </a:rPr>
            <a:t>dừng</a:t>
          </a:r>
          <a:r>
            <a:rPr lang="en-US" altLang="en-US" sz="2800" b="1" dirty="0">
              <a:solidFill>
                <a:schemeClr val="tx1"/>
              </a:solidFill>
              <a:latin typeface="Sitka Banner" panose="02000505000000020004" pitchFamily="2" charset="0"/>
            </a:rPr>
            <a:t> ở </a:t>
          </a:r>
          <a:r>
            <a:rPr lang="en-US" altLang="en-US" sz="2800" b="1" dirty="0" err="1">
              <a:solidFill>
                <a:schemeClr val="tx1"/>
              </a:solidFill>
              <a:latin typeface="Sitka Banner" panose="02000505000000020004" pitchFamily="2" charset="0"/>
            </a:rPr>
            <a:t>mỗi</a:t>
          </a:r>
          <a:r>
            <a:rPr lang="en-US" altLang="en-US" sz="2800" b="1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dirty="0" err="1">
              <a:solidFill>
                <a:schemeClr val="tx1"/>
              </a:solidFill>
              <a:latin typeface="Sitka Banner" panose="02000505000000020004" pitchFamily="2" charset="0"/>
            </a:rPr>
            <a:t>tranh</a:t>
          </a:r>
          <a:r>
            <a:rPr lang="en-US" altLang="en-US" sz="2800" b="1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dirty="0" err="1">
              <a:solidFill>
                <a:schemeClr val="tx1"/>
              </a:solidFill>
              <a:latin typeface="Sitka Banner" panose="02000505000000020004" pitchFamily="2" charset="0"/>
            </a:rPr>
            <a:t>là</a:t>
          </a:r>
          <a:r>
            <a:rPr lang="en-US" altLang="en-US" sz="2800" b="1" dirty="0">
              <a:solidFill>
                <a:schemeClr val="tx1"/>
              </a:solidFill>
              <a:latin typeface="Sitka Banner" panose="02000505000000020004" pitchFamily="2" charset="0"/>
            </a:rPr>
            <a:t> 3 </a:t>
          </a:r>
          <a:r>
            <a:rPr lang="en-US" altLang="en-US" sz="2800" b="1" dirty="0" err="1">
              <a:solidFill>
                <a:schemeClr val="tx1"/>
              </a:solidFill>
              <a:latin typeface="Sitka Banner" panose="02000505000000020004" pitchFamily="2" charset="0"/>
            </a:rPr>
            <a:t>phút</a:t>
          </a:r>
          <a:r>
            <a:rPr lang="en-US" altLang="en-US" sz="2800" b="1" dirty="0">
              <a:solidFill>
                <a:schemeClr val="tx1"/>
              </a:solidFill>
              <a:latin typeface="Sitka Banner" panose="02000505000000020004" pitchFamily="2" charset="0"/>
            </a:rPr>
            <a:t>. </a:t>
          </a:r>
          <a:r>
            <a:rPr lang="en-US" altLang="en-US" sz="2800" b="1" dirty="0" err="1">
              <a:solidFill>
                <a:schemeClr val="tx1"/>
              </a:solidFill>
              <a:latin typeface="Sitka Banner" panose="02000505000000020004" pitchFamily="2" charset="0"/>
            </a:rPr>
            <a:t>Nhận</a:t>
          </a:r>
          <a:r>
            <a:rPr lang="en-US" altLang="en-US" sz="2800" b="1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dirty="0" err="1">
              <a:solidFill>
                <a:schemeClr val="tx1"/>
              </a:solidFill>
              <a:latin typeface="Sitka Banner" panose="02000505000000020004" pitchFamily="2" charset="0"/>
            </a:rPr>
            <a:t>xét</a:t>
          </a:r>
          <a:r>
            <a:rPr lang="en-US" altLang="en-US" sz="2800" b="1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dirty="0" err="1">
              <a:solidFill>
                <a:schemeClr val="tx1"/>
              </a:solidFill>
              <a:latin typeface="Sitka Banner" panose="02000505000000020004" pitchFamily="2" charset="0"/>
            </a:rPr>
            <a:t>kết</a:t>
          </a:r>
          <a:r>
            <a:rPr lang="en-US" altLang="en-US" sz="2800" b="1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dirty="0" err="1">
              <a:solidFill>
                <a:schemeClr val="tx1"/>
              </a:solidFill>
              <a:latin typeface="Sitka Banner" panose="02000505000000020004" pitchFamily="2" charset="0"/>
            </a:rPr>
            <a:t>quả</a:t>
          </a:r>
          <a:r>
            <a:rPr lang="en-US" altLang="en-US" sz="2800" b="1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dirty="0" err="1">
              <a:solidFill>
                <a:schemeClr val="tx1"/>
              </a:solidFill>
              <a:latin typeface="Sitka Banner" panose="02000505000000020004" pitchFamily="2" charset="0"/>
            </a:rPr>
            <a:t>nhóm</a:t>
          </a:r>
          <a:r>
            <a:rPr lang="en-US" altLang="en-US" sz="2800" b="1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dirty="0" err="1">
              <a:solidFill>
                <a:schemeClr val="tx1"/>
              </a:solidFill>
              <a:latin typeface="Sitka Banner" panose="02000505000000020004" pitchFamily="2" charset="0"/>
            </a:rPr>
            <a:t>bạn</a:t>
          </a:r>
          <a:r>
            <a:rPr lang="en-US" altLang="en-US" sz="2800" b="1" dirty="0">
              <a:solidFill>
                <a:schemeClr val="tx1"/>
              </a:solidFill>
              <a:latin typeface="Sitka Banner" panose="02000505000000020004" pitchFamily="2" charset="0"/>
            </a:rPr>
            <a:t>.</a:t>
          </a:r>
          <a:endParaRPr lang="en-US" sz="2800" dirty="0">
            <a:solidFill>
              <a:schemeClr val="tx1"/>
            </a:solidFill>
            <a:latin typeface="Sitka Banner" panose="02000505000000020004" pitchFamily="2" charset="0"/>
          </a:endParaRPr>
        </a:p>
      </dgm:t>
    </dgm:pt>
    <dgm:pt modelId="{8EEA94EC-5E68-4DB7-BE9F-1202EC33F0F5}" type="parTrans" cxnId="{38FAB1D8-306F-44D7-BDEA-74176F817365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Sitka Banner" panose="02000505000000020004" pitchFamily="2" charset="0"/>
          </a:endParaRPr>
        </a:p>
      </dgm:t>
    </dgm:pt>
    <dgm:pt modelId="{09FE8DFD-87B1-4FD5-8BE2-77FEF20D5148}" type="sibTrans" cxnId="{38FAB1D8-306F-44D7-BDEA-74176F817365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Sitka Banner" panose="02000505000000020004" pitchFamily="2" charset="0"/>
          </a:endParaRPr>
        </a:p>
      </dgm:t>
    </dgm:pt>
    <dgm:pt modelId="{7DE72733-BDA1-4740-8113-178CEE8D2B93}" type="pres">
      <dgm:prSet presAssocID="{D7E9556D-284E-4E45-8B67-C7AB9C2064B5}" presName="Name0" presStyleCnt="0">
        <dgm:presLayoutVars>
          <dgm:resizeHandles/>
        </dgm:presLayoutVars>
      </dgm:prSet>
      <dgm:spPr/>
    </dgm:pt>
    <dgm:pt modelId="{7291C22C-3635-4F29-AF42-E3387BF0ED7B}" type="pres">
      <dgm:prSet presAssocID="{A716182D-7163-46C6-8D1B-46E94F7673EB}" presName="text" presStyleLbl="node1" presStyleIdx="0" presStyleCnt="3">
        <dgm:presLayoutVars>
          <dgm:bulletEnabled val="1"/>
        </dgm:presLayoutVars>
      </dgm:prSet>
      <dgm:spPr/>
    </dgm:pt>
    <dgm:pt modelId="{43457CAD-B839-453E-B07C-191B8B1B5A98}" type="pres">
      <dgm:prSet presAssocID="{5383430B-2592-4C21-84D8-A48614B096A8}" presName="space" presStyleCnt="0"/>
      <dgm:spPr/>
    </dgm:pt>
    <dgm:pt modelId="{C2CB47E7-C75A-43E2-9E06-5BBC1802DE07}" type="pres">
      <dgm:prSet presAssocID="{0D7CCAAF-FCAA-4E26-BC6B-0C5417D93F5F}" presName="text" presStyleLbl="node1" presStyleIdx="1" presStyleCnt="3">
        <dgm:presLayoutVars>
          <dgm:bulletEnabled val="1"/>
        </dgm:presLayoutVars>
      </dgm:prSet>
      <dgm:spPr/>
    </dgm:pt>
    <dgm:pt modelId="{1BE35F8E-946C-4904-9F6A-A8D9184BCB63}" type="pres">
      <dgm:prSet presAssocID="{342D0E09-5A64-4644-A0ED-FBFB1B488A71}" presName="space" presStyleCnt="0"/>
      <dgm:spPr/>
    </dgm:pt>
    <dgm:pt modelId="{CDDBA88A-F2FB-4FCA-BC47-D940164C0688}" type="pres">
      <dgm:prSet presAssocID="{B56DAA78-5091-4AB3-9B3C-5B6B7E54E128}" presName="text" presStyleLbl="node1" presStyleIdx="2" presStyleCnt="3">
        <dgm:presLayoutVars>
          <dgm:bulletEnabled val="1"/>
        </dgm:presLayoutVars>
      </dgm:prSet>
      <dgm:spPr/>
    </dgm:pt>
  </dgm:ptLst>
  <dgm:cxnLst>
    <dgm:cxn modelId="{7BB5EE05-99F2-40EF-8DB8-E3C7A511E50F}" type="presOf" srcId="{0D7CCAAF-FCAA-4E26-BC6B-0C5417D93F5F}" destId="{C2CB47E7-C75A-43E2-9E06-5BBC1802DE07}" srcOrd="0" destOrd="0" presId="urn:diagrams.loki3.com/VaryingWidthList"/>
    <dgm:cxn modelId="{ED47EA14-C0B5-4891-A854-55C0D92B1094}" type="presOf" srcId="{D7E9556D-284E-4E45-8B67-C7AB9C2064B5}" destId="{7DE72733-BDA1-4740-8113-178CEE8D2B93}" srcOrd="0" destOrd="0" presId="urn:diagrams.loki3.com/VaryingWidthList"/>
    <dgm:cxn modelId="{D040793C-4F2D-4119-A6CF-33EDA6023AD3}" type="presOf" srcId="{A716182D-7163-46C6-8D1B-46E94F7673EB}" destId="{7291C22C-3635-4F29-AF42-E3387BF0ED7B}" srcOrd="0" destOrd="0" presId="urn:diagrams.loki3.com/VaryingWidthList"/>
    <dgm:cxn modelId="{F183D85B-9B95-4537-8912-3A95FC5A8987}" srcId="{D7E9556D-284E-4E45-8B67-C7AB9C2064B5}" destId="{A716182D-7163-46C6-8D1B-46E94F7673EB}" srcOrd="0" destOrd="0" parTransId="{34ED8D38-0CEA-45E9-A630-F524C54D92FD}" sibTransId="{5383430B-2592-4C21-84D8-A48614B096A8}"/>
    <dgm:cxn modelId="{FEA28155-5D0A-45FD-9584-34FB3BDF3CDB}" type="presOf" srcId="{B56DAA78-5091-4AB3-9B3C-5B6B7E54E128}" destId="{CDDBA88A-F2FB-4FCA-BC47-D940164C0688}" srcOrd="0" destOrd="0" presId="urn:diagrams.loki3.com/VaryingWidthList"/>
    <dgm:cxn modelId="{38FAB1D8-306F-44D7-BDEA-74176F817365}" srcId="{D7E9556D-284E-4E45-8B67-C7AB9C2064B5}" destId="{B56DAA78-5091-4AB3-9B3C-5B6B7E54E128}" srcOrd="2" destOrd="0" parTransId="{8EEA94EC-5E68-4DB7-BE9F-1202EC33F0F5}" sibTransId="{09FE8DFD-87B1-4FD5-8BE2-77FEF20D5148}"/>
    <dgm:cxn modelId="{1E3F9DEF-5605-4FFC-AE26-959C7D155161}" srcId="{D7E9556D-284E-4E45-8B67-C7AB9C2064B5}" destId="{0D7CCAAF-FCAA-4E26-BC6B-0C5417D93F5F}" srcOrd="1" destOrd="0" parTransId="{80E881D6-E531-41EF-8D18-599C0B4F2282}" sibTransId="{342D0E09-5A64-4644-A0ED-FBFB1B488A71}"/>
    <dgm:cxn modelId="{AD55253B-A162-45B7-BB44-E42AFEA198D8}" type="presParOf" srcId="{7DE72733-BDA1-4740-8113-178CEE8D2B93}" destId="{7291C22C-3635-4F29-AF42-E3387BF0ED7B}" srcOrd="0" destOrd="0" presId="urn:diagrams.loki3.com/VaryingWidthList"/>
    <dgm:cxn modelId="{89227BF7-FB4A-4D30-84BF-A7398DCCEC59}" type="presParOf" srcId="{7DE72733-BDA1-4740-8113-178CEE8D2B93}" destId="{43457CAD-B839-453E-B07C-191B8B1B5A98}" srcOrd="1" destOrd="0" presId="urn:diagrams.loki3.com/VaryingWidthList"/>
    <dgm:cxn modelId="{34861806-01C5-4529-B00D-64E2665CDD86}" type="presParOf" srcId="{7DE72733-BDA1-4740-8113-178CEE8D2B93}" destId="{C2CB47E7-C75A-43E2-9E06-5BBC1802DE07}" srcOrd="2" destOrd="0" presId="urn:diagrams.loki3.com/VaryingWidthList"/>
    <dgm:cxn modelId="{346ABA06-3DB3-41B8-B6A5-329A6A8FE510}" type="presParOf" srcId="{7DE72733-BDA1-4740-8113-178CEE8D2B93}" destId="{1BE35F8E-946C-4904-9F6A-A8D9184BCB63}" srcOrd="3" destOrd="0" presId="urn:diagrams.loki3.com/VaryingWidthList"/>
    <dgm:cxn modelId="{77471438-C98B-4B87-9FF7-65BA3E3DC1E8}" type="presParOf" srcId="{7DE72733-BDA1-4740-8113-178CEE8D2B93}" destId="{CDDBA88A-F2FB-4FCA-BC47-D940164C0688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324FA-234C-452C-80C8-A1304947A0F3}">
      <dsp:nvSpPr>
        <dsp:cNvPr id="0" name=""/>
        <dsp:cNvSpPr/>
      </dsp:nvSpPr>
      <dsp:spPr>
        <a:xfrm>
          <a:off x="571499" y="0"/>
          <a:ext cx="6477000" cy="5410200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C7B5C97-6339-44F8-9E14-B67C5BB88C41}">
      <dsp:nvSpPr>
        <dsp:cNvPr id="0" name=""/>
        <dsp:cNvSpPr/>
      </dsp:nvSpPr>
      <dsp:spPr>
        <a:xfrm>
          <a:off x="0" y="1623059"/>
          <a:ext cx="2286000" cy="2164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Sitka Banner" panose="02000505000000020004" pitchFamily="2" charset="0"/>
            </a:rPr>
            <a:t>Chia lớp thành 3 nhóm,  mỗi nhóm thực hiện một nội dung (1, 2, 3) ở nhà.</a:t>
          </a:r>
          <a:endParaRPr lang="en-US" sz="2400" kern="1200" dirty="0">
            <a:latin typeface="Sitka Banner" panose="02000505000000020004" pitchFamily="2" charset="0"/>
          </a:endParaRPr>
        </a:p>
      </dsp:txBody>
      <dsp:txXfrm>
        <a:off x="105642" y="1728701"/>
        <a:ext cx="2074716" cy="1952796"/>
      </dsp:txXfrm>
    </dsp:sp>
    <dsp:sp modelId="{9B9FCBA2-2AF0-443C-AA88-E7F5E1EB3D86}">
      <dsp:nvSpPr>
        <dsp:cNvPr id="0" name=""/>
        <dsp:cNvSpPr/>
      </dsp:nvSpPr>
      <dsp:spPr>
        <a:xfrm>
          <a:off x="2667000" y="1623059"/>
          <a:ext cx="2286000" cy="216408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Sitka Banner" panose="02000505000000020004" pitchFamily="2" charset="0"/>
            </a:rPr>
            <a:t>Tạo thành một bản báo cáo bằng word hay PP cụ thể.</a:t>
          </a:r>
          <a:endParaRPr lang="en-US" sz="2400" kern="1200" dirty="0">
            <a:latin typeface="Sitka Banner" panose="02000505000000020004" pitchFamily="2" charset="0"/>
          </a:endParaRPr>
        </a:p>
      </dsp:txBody>
      <dsp:txXfrm>
        <a:off x="2772642" y="1728701"/>
        <a:ext cx="2074716" cy="1952796"/>
      </dsp:txXfrm>
    </dsp:sp>
    <dsp:sp modelId="{53157A85-2C4F-4B9D-9424-6E30F75B9E1A}">
      <dsp:nvSpPr>
        <dsp:cNvPr id="0" name=""/>
        <dsp:cNvSpPr/>
      </dsp:nvSpPr>
      <dsp:spPr>
        <a:xfrm>
          <a:off x="5334000" y="1623059"/>
          <a:ext cx="2286000" cy="216408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Sitka Banner" panose="02000505000000020004" pitchFamily="2" charset="0"/>
            </a:rPr>
            <a:t> Trình bày báo cáo trong thời gian tối đa 5p/ báo cáo.</a:t>
          </a:r>
          <a:endParaRPr lang="en-US" sz="2400" kern="1200" dirty="0">
            <a:latin typeface="Sitka Banner" panose="02000505000000020004" pitchFamily="2" charset="0"/>
          </a:endParaRPr>
        </a:p>
      </dsp:txBody>
      <dsp:txXfrm>
        <a:off x="5439642" y="1728701"/>
        <a:ext cx="2074716" cy="1952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420F3-D464-4C3A-9A44-A8D4D859BC10}">
      <dsp:nvSpPr>
        <dsp:cNvPr id="0" name=""/>
        <dsp:cNvSpPr/>
      </dsp:nvSpPr>
      <dsp:spPr>
        <a:xfrm>
          <a:off x="0" y="464019"/>
          <a:ext cx="7543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BE783A-7C17-45B7-8CCF-047C88AE8F00}">
      <dsp:nvSpPr>
        <dsp:cNvPr id="0" name=""/>
        <dsp:cNvSpPr/>
      </dsp:nvSpPr>
      <dsp:spPr>
        <a:xfrm>
          <a:off x="377190" y="6459"/>
          <a:ext cx="6300619" cy="9151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kern="1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200" kern="1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nộp</a:t>
          </a:r>
          <a:r>
            <a:rPr lang="en-US" sz="3200" kern="1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3200" kern="1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3200" kern="1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3200" kern="1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3200" kern="1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xuất</a:t>
          </a:r>
          <a:endParaRPr lang="en-US" sz="3200" kern="1200" dirty="0">
            <a:solidFill>
              <a:schemeClr val="tx1"/>
            </a:solidFill>
            <a:latin typeface="Sitka Banner" panose="02000505000000020004" pitchFamily="2" charset="0"/>
          </a:endParaRPr>
        </a:p>
      </dsp:txBody>
      <dsp:txXfrm>
        <a:off x="421862" y="51131"/>
        <a:ext cx="6211275" cy="825776"/>
      </dsp:txXfrm>
    </dsp:sp>
    <dsp:sp modelId="{938381E8-F947-4AB0-8083-AD0DC3588975}">
      <dsp:nvSpPr>
        <dsp:cNvPr id="0" name=""/>
        <dsp:cNvSpPr/>
      </dsp:nvSpPr>
      <dsp:spPr>
        <a:xfrm>
          <a:off x="0" y="1870179"/>
          <a:ext cx="7543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5B02C3-7BC0-4B5B-92FA-4720324D23F2}">
      <dsp:nvSpPr>
        <dsp:cNvPr id="0" name=""/>
        <dsp:cNvSpPr/>
      </dsp:nvSpPr>
      <dsp:spPr>
        <a:xfrm>
          <a:off x="377190" y="1412619"/>
          <a:ext cx="6461785" cy="91512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US" sz="3200" kern="1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hóm</a:t>
          </a:r>
          <a:r>
            <a:rPr lang="en-US" sz="3200" kern="1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lần</a:t>
          </a:r>
          <a:r>
            <a:rPr lang="en-US" sz="3200" kern="1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lượt</a:t>
          </a:r>
          <a:r>
            <a:rPr lang="en-US" sz="3200" kern="1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3200" kern="1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3200" kern="1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kern="1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3200" kern="1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3200" kern="1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3200" kern="1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3200" kern="1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kern="1200" dirty="0">
            <a:solidFill>
              <a:schemeClr val="tx1"/>
            </a:solidFill>
            <a:latin typeface="Sitka Banner" panose="02000505000000020004" pitchFamily="2" charset="0"/>
          </a:endParaRPr>
        </a:p>
      </dsp:txBody>
      <dsp:txXfrm>
        <a:off x="421862" y="1457291"/>
        <a:ext cx="6372441" cy="825776"/>
      </dsp:txXfrm>
    </dsp:sp>
    <dsp:sp modelId="{C7D9CAFD-BB53-404C-A3D0-4E97777815E8}">
      <dsp:nvSpPr>
        <dsp:cNvPr id="0" name=""/>
        <dsp:cNvSpPr/>
      </dsp:nvSpPr>
      <dsp:spPr>
        <a:xfrm>
          <a:off x="0" y="3276340"/>
          <a:ext cx="7543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952EBE-641B-4412-BB66-6C0A1B17C18C}">
      <dsp:nvSpPr>
        <dsp:cNvPr id="0" name=""/>
        <dsp:cNvSpPr/>
      </dsp:nvSpPr>
      <dsp:spPr>
        <a:xfrm>
          <a:off x="377190" y="2818780"/>
          <a:ext cx="6309385" cy="91512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GV </a:t>
          </a:r>
          <a:r>
            <a:rPr lang="en-US" sz="3200" kern="1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3200" kern="1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xét</a:t>
          </a:r>
          <a:r>
            <a:rPr lang="en-US" sz="3200" kern="1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bổ</a:t>
          </a:r>
          <a:r>
            <a:rPr lang="en-US" sz="3200" kern="1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sung </a:t>
          </a:r>
          <a:r>
            <a:rPr lang="en-US" sz="3200" kern="1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kern="1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3200" kern="1200" dirty="0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effectLst/>
              <a:latin typeface="Sitka Banner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rPr>
            <a:t>luận</a:t>
          </a:r>
          <a:endParaRPr lang="en-US" sz="3200" kern="1200" dirty="0">
            <a:solidFill>
              <a:schemeClr val="tx1"/>
            </a:solidFill>
            <a:latin typeface="Sitka Banner" panose="02000505000000020004" pitchFamily="2" charset="0"/>
          </a:endParaRPr>
        </a:p>
      </dsp:txBody>
      <dsp:txXfrm>
        <a:off x="421862" y="2863452"/>
        <a:ext cx="6220041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1C22C-3635-4F29-AF42-E3387BF0ED7B}">
      <dsp:nvSpPr>
        <dsp:cNvPr id="0" name=""/>
        <dsp:cNvSpPr/>
      </dsp:nvSpPr>
      <dsp:spPr>
        <a:xfrm>
          <a:off x="2469747" y="2127"/>
          <a:ext cx="2790000" cy="14044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Trưng</a:t>
          </a:r>
          <a:r>
            <a:rPr lang="en-US" sz="2800" kern="1200" dirty="0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bày</a:t>
          </a:r>
          <a:r>
            <a:rPr lang="en-US" sz="2800" kern="1200" dirty="0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sản</a:t>
          </a:r>
          <a:r>
            <a:rPr lang="en-US" sz="2800" kern="1200" dirty="0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phẩm</a:t>
          </a:r>
          <a:r>
            <a:rPr lang="en-US" sz="2800" kern="1200" dirty="0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theo</a:t>
          </a:r>
          <a:r>
            <a:rPr lang="en-US" sz="2800" kern="1200" dirty="0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phương</a:t>
          </a:r>
          <a:r>
            <a:rPr lang="en-US" sz="2800" kern="1200" dirty="0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pháp</a:t>
          </a:r>
          <a:r>
            <a:rPr lang="en-US" sz="2800" kern="1200" dirty="0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phòng</a:t>
          </a:r>
          <a:r>
            <a:rPr lang="en-US" sz="2800" kern="1200" dirty="0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tranh</a:t>
          </a:r>
          <a:r>
            <a:rPr lang="vi-VN" sz="2800" kern="1200" dirty="0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. </a:t>
          </a:r>
          <a:endParaRPr lang="en-US" sz="2800" kern="1200" dirty="0">
            <a:solidFill>
              <a:schemeClr val="tx1"/>
            </a:solidFill>
            <a:latin typeface="Sitka Banner" panose="02000505000000020004" pitchFamily="2" charset="0"/>
          </a:endParaRPr>
        </a:p>
      </dsp:txBody>
      <dsp:txXfrm>
        <a:off x="2469747" y="2127"/>
        <a:ext cx="2790000" cy="1404460"/>
      </dsp:txXfrm>
    </dsp:sp>
    <dsp:sp modelId="{C2CB47E7-C75A-43E2-9E06-5BBC1802DE07}">
      <dsp:nvSpPr>
        <dsp:cNvPr id="0" name=""/>
        <dsp:cNvSpPr/>
      </dsp:nvSpPr>
      <dsp:spPr>
        <a:xfrm>
          <a:off x="2109747" y="1476812"/>
          <a:ext cx="3510000" cy="1404460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C</a:t>
          </a:r>
          <a:r>
            <a:rPr lang="vi-VN" sz="2800" kern="1200" dirty="0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ác nhóm HS tiến hành tự đánh giá đồng đẳng thông qua phiếu rubric</a:t>
          </a:r>
          <a:r>
            <a:rPr lang="en-US" sz="2800" kern="1200" dirty="0">
              <a:solidFill>
                <a:schemeClr val="tx1"/>
              </a:solidFill>
              <a:latin typeface="Sitka Banner" panose="02000505000000020004" pitchFamily="2" charset="0"/>
              <a:cs typeface="Times New Roman" panose="02020603050405020304" pitchFamily="18" charset="0"/>
            </a:rPr>
            <a:t> 2</a:t>
          </a:r>
          <a:endParaRPr lang="en-US" sz="2800" kern="1200" dirty="0">
            <a:solidFill>
              <a:schemeClr val="tx1"/>
            </a:solidFill>
            <a:latin typeface="Sitka Banner" panose="02000505000000020004" pitchFamily="2" charset="0"/>
          </a:endParaRPr>
        </a:p>
      </dsp:txBody>
      <dsp:txXfrm>
        <a:off x="2109747" y="1476812"/>
        <a:ext cx="3510000" cy="1404460"/>
      </dsp:txXfrm>
    </dsp:sp>
    <dsp:sp modelId="{CDDBA88A-F2FB-4FCA-BC47-D940164C0688}">
      <dsp:nvSpPr>
        <dsp:cNvPr id="0" name=""/>
        <dsp:cNvSpPr/>
      </dsp:nvSpPr>
      <dsp:spPr>
        <a:xfrm>
          <a:off x="714747" y="2951496"/>
          <a:ext cx="6300000" cy="140446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b="1" kern="1200" dirty="0" err="1">
              <a:solidFill>
                <a:schemeClr val="tx1"/>
              </a:solidFill>
              <a:latin typeface="Sitka Banner" panose="02000505000000020004" pitchFamily="2" charset="0"/>
            </a:rPr>
            <a:t>Mỗi</a:t>
          </a:r>
          <a:r>
            <a:rPr lang="en-US" altLang="en-US" sz="2800" b="1" kern="1200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kern="1200" dirty="0" err="1">
              <a:solidFill>
                <a:schemeClr val="tx1"/>
              </a:solidFill>
              <a:latin typeface="Sitka Banner" panose="02000505000000020004" pitchFamily="2" charset="0"/>
            </a:rPr>
            <a:t>nhóm</a:t>
          </a:r>
          <a:r>
            <a:rPr lang="en-US" altLang="en-US" sz="2800" b="1" kern="1200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kern="1200" dirty="0" err="1">
              <a:solidFill>
                <a:schemeClr val="tx1"/>
              </a:solidFill>
              <a:latin typeface="Sitka Banner" panose="02000505000000020004" pitchFamily="2" charset="0"/>
            </a:rPr>
            <a:t>lần</a:t>
          </a:r>
          <a:r>
            <a:rPr lang="en-US" altLang="en-US" sz="2800" b="1" kern="1200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kern="1200" dirty="0" err="1">
              <a:solidFill>
                <a:schemeClr val="tx1"/>
              </a:solidFill>
              <a:latin typeface="Sitka Banner" panose="02000505000000020004" pitchFamily="2" charset="0"/>
            </a:rPr>
            <a:t>lượt</a:t>
          </a:r>
          <a:r>
            <a:rPr lang="en-US" altLang="en-US" sz="2800" b="1" kern="1200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kern="1200" dirty="0" err="1">
              <a:solidFill>
                <a:schemeClr val="tx1"/>
              </a:solidFill>
              <a:latin typeface="Sitka Banner" panose="02000505000000020004" pitchFamily="2" charset="0"/>
            </a:rPr>
            <a:t>chấm</a:t>
          </a:r>
          <a:r>
            <a:rPr lang="en-US" altLang="en-US" sz="2800" b="1" kern="1200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kern="1200" dirty="0" err="1">
              <a:solidFill>
                <a:schemeClr val="tx1"/>
              </a:solidFill>
              <a:latin typeface="Sitka Banner" panose="02000505000000020004" pitchFamily="2" charset="0"/>
            </a:rPr>
            <a:t>sản</a:t>
          </a:r>
          <a:r>
            <a:rPr lang="en-US" altLang="en-US" sz="2800" b="1" kern="1200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kern="1200" dirty="0" err="1">
              <a:solidFill>
                <a:schemeClr val="tx1"/>
              </a:solidFill>
              <a:latin typeface="Sitka Banner" panose="02000505000000020004" pitchFamily="2" charset="0"/>
            </a:rPr>
            <a:t>phẩm</a:t>
          </a:r>
          <a:r>
            <a:rPr lang="en-US" altLang="en-US" sz="2800" b="1" kern="1200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kern="1200" dirty="0" err="1">
              <a:solidFill>
                <a:schemeClr val="tx1"/>
              </a:solidFill>
              <a:latin typeface="Sitka Banner" panose="02000505000000020004" pitchFamily="2" charset="0"/>
            </a:rPr>
            <a:t>của</a:t>
          </a:r>
          <a:r>
            <a:rPr lang="en-US" altLang="en-US" sz="2800" b="1" kern="1200" dirty="0">
              <a:solidFill>
                <a:schemeClr val="tx1"/>
              </a:solidFill>
              <a:latin typeface="Sitka Banner" panose="02000505000000020004" pitchFamily="2" charset="0"/>
            </a:rPr>
            <a:t> 3 </a:t>
          </a:r>
          <a:r>
            <a:rPr lang="en-US" altLang="en-US" sz="2800" b="1" kern="1200" dirty="0" err="1">
              <a:solidFill>
                <a:schemeClr val="tx1"/>
              </a:solidFill>
              <a:latin typeface="Sitka Banner" panose="02000505000000020004" pitchFamily="2" charset="0"/>
            </a:rPr>
            <a:t>nhóm</a:t>
          </a:r>
          <a:r>
            <a:rPr lang="en-US" altLang="en-US" sz="2800" b="1" kern="1200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kern="1200" dirty="0" err="1">
              <a:solidFill>
                <a:schemeClr val="tx1"/>
              </a:solidFill>
              <a:latin typeface="Sitka Banner" panose="02000505000000020004" pitchFamily="2" charset="0"/>
            </a:rPr>
            <a:t>còn</a:t>
          </a:r>
          <a:r>
            <a:rPr lang="en-US" altLang="en-US" sz="2800" b="1" kern="1200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kern="1200" dirty="0" err="1">
              <a:solidFill>
                <a:schemeClr val="tx1"/>
              </a:solidFill>
              <a:latin typeface="Sitka Banner" panose="02000505000000020004" pitchFamily="2" charset="0"/>
            </a:rPr>
            <a:t>lại</a:t>
          </a:r>
          <a:r>
            <a:rPr lang="en-US" altLang="en-US" sz="2800" b="1" kern="1200" dirty="0">
              <a:solidFill>
                <a:schemeClr val="tx1"/>
              </a:solidFill>
              <a:latin typeface="Sitka Banner" panose="02000505000000020004" pitchFamily="2" charset="0"/>
            </a:rPr>
            <a:t>. </a:t>
          </a:r>
          <a:r>
            <a:rPr lang="en-US" altLang="en-US" sz="2800" b="1" kern="1200" dirty="0" err="1">
              <a:solidFill>
                <a:schemeClr val="tx1"/>
              </a:solidFill>
              <a:latin typeface="Sitka Banner" panose="02000505000000020004" pitchFamily="2" charset="0"/>
            </a:rPr>
            <a:t>Thời</a:t>
          </a:r>
          <a:r>
            <a:rPr lang="en-US" altLang="en-US" sz="2800" b="1" kern="1200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kern="1200" dirty="0" err="1">
              <a:solidFill>
                <a:schemeClr val="tx1"/>
              </a:solidFill>
              <a:latin typeface="Sitka Banner" panose="02000505000000020004" pitchFamily="2" charset="0"/>
            </a:rPr>
            <a:t>gian</a:t>
          </a:r>
          <a:r>
            <a:rPr lang="en-US" altLang="en-US" sz="2800" b="1" kern="1200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kern="1200" dirty="0" err="1">
              <a:solidFill>
                <a:schemeClr val="tx1"/>
              </a:solidFill>
              <a:latin typeface="Sitka Banner" panose="02000505000000020004" pitchFamily="2" charset="0"/>
            </a:rPr>
            <a:t>dừng</a:t>
          </a:r>
          <a:r>
            <a:rPr lang="en-US" altLang="en-US" sz="2800" b="1" kern="1200" dirty="0">
              <a:solidFill>
                <a:schemeClr val="tx1"/>
              </a:solidFill>
              <a:latin typeface="Sitka Banner" panose="02000505000000020004" pitchFamily="2" charset="0"/>
            </a:rPr>
            <a:t> ở </a:t>
          </a:r>
          <a:r>
            <a:rPr lang="en-US" altLang="en-US" sz="2800" b="1" kern="1200" dirty="0" err="1">
              <a:solidFill>
                <a:schemeClr val="tx1"/>
              </a:solidFill>
              <a:latin typeface="Sitka Banner" panose="02000505000000020004" pitchFamily="2" charset="0"/>
            </a:rPr>
            <a:t>mỗi</a:t>
          </a:r>
          <a:r>
            <a:rPr lang="en-US" altLang="en-US" sz="2800" b="1" kern="1200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kern="1200" dirty="0" err="1">
              <a:solidFill>
                <a:schemeClr val="tx1"/>
              </a:solidFill>
              <a:latin typeface="Sitka Banner" panose="02000505000000020004" pitchFamily="2" charset="0"/>
            </a:rPr>
            <a:t>tranh</a:t>
          </a:r>
          <a:r>
            <a:rPr lang="en-US" altLang="en-US" sz="2800" b="1" kern="1200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kern="1200" dirty="0" err="1">
              <a:solidFill>
                <a:schemeClr val="tx1"/>
              </a:solidFill>
              <a:latin typeface="Sitka Banner" panose="02000505000000020004" pitchFamily="2" charset="0"/>
            </a:rPr>
            <a:t>là</a:t>
          </a:r>
          <a:r>
            <a:rPr lang="en-US" altLang="en-US" sz="2800" b="1" kern="1200" dirty="0">
              <a:solidFill>
                <a:schemeClr val="tx1"/>
              </a:solidFill>
              <a:latin typeface="Sitka Banner" panose="02000505000000020004" pitchFamily="2" charset="0"/>
            </a:rPr>
            <a:t> 3 </a:t>
          </a:r>
          <a:r>
            <a:rPr lang="en-US" altLang="en-US" sz="2800" b="1" kern="1200" dirty="0" err="1">
              <a:solidFill>
                <a:schemeClr val="tx1"/>
              </a:solidFill>
              <a:latin typeface="Sitka Banner" panose="02000505000000020004" pitchFamily="2" charset="0"/>
            </a:rPr>
            <a:t>phút</a:t>
          </a:r>
          <a:r>
            <a:rPr lang="en-US" altLang="en-US" sz="2800" b="1" kern="1200" dirty="0">
              <a:solidFill>
                <a:schemeClr val="tx1"/>
              </a:solidFill>
              <a:latin typeface="Sitka Banner" panose="02000505000000020004" pitchFamily="2" charset="0"/>
            </a:rPr>
            <a:t>. </a:t>
          </a:r>
          <a:r>
            <a:rPr lang="en-US" altLang="en-US" sz="2800" b="1" kern="1200" dirty="0" err="1">
              <a:solidFill>
                <a:schemeClr val="tx1"/>
              </a:solidFill>
              <a:latin typeface="Sitka Banner" panose="02000505000000020004" pitchFamily="2" charset="0"/>
            </a:rPr>
            <a:t>Nhận</a:t>
          </a:r>
          <a:r>
            <a:rPr lang="en-US" altLang="en-US" sz="2800" b="1" kern="1200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kern="1200" dirty="0" err="1">
              <a:solidFill>
                <a:schemeClr val="tx1"/>
              </a:solidFill>
              <a:latin typeface="Sitka Banner" panose="02000505000000020004" pitchFamily="2" charset="0"/>
            </a:rPr>
            <a:t>xét</a:t>
          </a:r>
          <a:r>
            <a:rPr lang="en-US" altLang="en-US" sz="2800" b="1" kern="1200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kern="1200" dirty="0" err="1">
              <a:solidFill>
                <a:schemeClr val="tx1"/>
              </a:solidFill>
              <a:latin typeface="Sitka Banner" panose="02000505000000020004" pitchFamily="2" charset="0"/>
            </a:rPr>
            <a:t>kết</a:t>
          </a:r>
          <a:r>
            <a:rPr lang="en-US" altLang="en-US" sz="2800" b="1" kern="1200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kern="1200" dirty="0" err="1">
              <a:solidFill>
                <a:schemeClr val="tx1"/>
              </a:solidFill>
              <a:latin typeface="Sitka Banner" panose="02000505000000020004" pitchFamily="2" charset="0"/>
            </a:rPr>
            <a:t>quả</a:t>
          </a:r>
          <a:r>
            <a:rPr lang="en-US" altLang="en-US" sz="2800" b="1" kern="1200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kern="1200" dirty="0" err="1">
              <a:solidFill>
                <a:schemeClr val="tx1"/>
              </a:solidFill>
              <a:latin typeface="Sitka Banner" panose="02000505000000020004" pitchFamily="2" charset="0"/>
            </a:rPr>
            <a:t>nhóm</a:t>
          </a:r>
          <a:r>
            <a:rPr lang="en-US" altLang="en-US" sz="2800" b="1" kern="1200" dirty="0">
              <a:solidFill>
                <a:schemeClr val="tx1"/>
              </a:solidFill>
              <a:latin typeface="Sitka Banner" panose="02000505000000020004" pitchFamily="2" charset="0"/>
            </a:rPr>
            <a:t> </a:t>
          </a:r>
          <a:r>
            <a:rPr lang="en-US" altLang="en-US" sz="2800" b="1" kern="1200" dirty="0" err="1">
              <a:solidFill>
                <a:schemeClr val="tx1"/>
              </a:solidFill>
              <a:latin typeface="Sitka Banner" panose="02000505000000020004" pitchFamily="2" charset="0"/>
            </a:rPr>
            <a:t>bạn</a:t>
          </a:r>
          <a:r>
            <a:rPr lang="en-US" altLang="en-US" sz="2800" b="1" kern="1200" dirty="0">
              <a:solidFill>
                <a:schemeClr val="tx1"/>
              </a:solidFill>
              <a:latin typeface="Sitka Banner" panose="02000505000000020004" pitchFamily="2" charset="0"/>
            </a:rPr>
            <a:t>.</a:t>
          </a:r>
          <a:endParaRPr lang="en-US" sz="2800" kern="1200" dirty="0">
            <a:solidFill>
              <a:schemeClr val="tx1"/>
            </a:solidFill>
            <a:latin typeface="Sitka Banner" panose="02000505000000020004" pitchFamily="2" charset="0"/>
          </a:endParaRPr>
        </a:p>
      </dsp:txBody>
      <dsp:txXfrm>
        <a:off x="714747" y="2951496"/>
        <a:ext cx="6300000" cy="1404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8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en-US" sz="1200" b="0" dirty="0"/>
              <a:t>‹#›</a:t>
            </a:fld>
            <a:endParaRPr lang="en-US" altLang="en-US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A7B49-FBDE-4184-BB28-F301FCD60C3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A7B49-FBDE-4184-BB28-F301FCD60C39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A7B49-FBDE-4184-BB28-F301FCD60C39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E1DB9-26E3-F3FD-1E70-B662DFE8D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21AE63-3622-D4FD-4EB7-8BF9486C6B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6A91FB-81D4-9FDB-4DDD-443984540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3A788-40E9-D25E-4DCE-3E145D384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A7B49-FBDE-4184-BB28-F301FCD60C3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21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b="0" dirty="0"/>
              <a:t>26</a:t>
            </a:fld>
            <a:endParaRPr lang="en-US" altLang="en-US" sz="1200" b="0" dirty="0"/>
          </a:p>
        </p:txBody>
      </p:sp>
      <p:sp>
        <p:nvSpPr>
          <p:cNvPr id="5632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A7B49-FBDE-4184-BB28-F301FCD60C3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A7B49-FBDE-4184-BB28-F301FCD60C3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D40EC-B064-9EAC-5239-8DD28F821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94314F-5859-B731-9694-C412F84FD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4C1B79-1568-1444-67C7-A9A6654FF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8B94D-F72B-4C23-F32E-67C7E8FDD1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AA7B49-FBDE-4184-BB28-F301FCD60C39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472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A7B49-FBDE-4184-BB28-F301FCD60C3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50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A7B49-FBDE-4184-BB28-F301FCD60C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35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A7B49-FBDE-4184-BB28-F301FCD60C3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A7B49-FBDE-4184-BB28-F301FCD60C39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0" descr="sphe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063" y="0"/>
            <a:ext cx="22939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2"/>
          </p:nvPr>
        </p:nvSpPr>
        <p:spPr>
          <a:xfrm>
            <a:off x="3582988" y="6426200"/>
            <a:ext cx="2819400" cy="127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415088" y="6400800"/>
            <a:ext cx="457200" cy="152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spcBef>
                <a:spcPct val="50000"/>
              </a:spcBef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  <p:sp>
        <p:nvSpPr>
          <p:cNvPr id="6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3581400" y="6296025"/>
            <a:ext cx="2820988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sphe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229393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2"/>
          </p:nvPr>
        </p:nvSpPr>
        <p:spPr>
          <a:xfrm>
            <a:off x="839788" y="6426200"/>
            <a:ext cx="2819400" cy="127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388" y="6400800"/>
            <a:ext cx="533400" cy="152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spcBef>
                <a:spcPct val="50000"/>
              </a:spcBef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838200" y="6296025"/>
            <a:ext cx="2820988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anose="05000000000000000000" pitchFamily="2" charset="2"/>
              <a:buChar char="§"/>
              <a:defRPr sz="1400"/>
            </a:lvl5pPr>
            <a:lvl6pPr>
              <a:buFont typeface="Wingdings" panose="05000000000000000000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/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/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phere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23325" y="0"/>
            <a:ext cx="3206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5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000">
                <a:solidFill>
                  <a:srgbClr val="7F7F7F"/>
                </a:solidFill>
              </a:defRPr>
            </a:lvl1pPr>
          </a:lstStyle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0" y="6426200"/>
            <a:ext cx="2819400" cy="127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spcBef>
                <a:spcPct val="50000"/>
              </a:spcBef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025"/>
            <a:ext cx="2820988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spcBef>
                <a:spcPct val="50000"/>
              </a:spcBef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82880" indent="-18288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411480" indent="-18288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593725" indent="-18288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776605" indent="-18288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958850" indent="-18288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9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9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9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9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3.jf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13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2.jfif"/><Relationship Id="rId4" Type="http://schemas.openxmlformats.org/officeDocument/2006/relationships/diagramData" Target="../diagrams/data3.xml"/><Relationship Id="rId9" Type="http://schemas.openxmlformats.org/officeDocument/2006/relationships/image" Target="../media/image13.jf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E9D62-7E8C-EDEB-4D21-E3795E11E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62E16-07BD-1475-BEFF-FD7DFF531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  <a:latin typeface="Sitka Banner" panose="02000505000000020004" pitchFamily="2" charset="0"/>
              </a:rPr>
              <a:t>Báo</a:t>
            </a:r>
            <a:r>
              <a:rPr lang="en-US" b="1" dirty="0">
                <a:solidFill>
                  <a:srgbClr val="FF0000"/>
                </a:solidFill>
                <a:latin typeface="Sitka Banner" panose="0200050500000002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Banner" panose="02000505000000020004" pitchFamily="2" charset="0"/>
              </a:rPr>
              <a:t>cáo</a:t>
            </a:r>
            <a:r>
              <a:rPr lang="en-US" b="1" dirty="0">
                <a:solidFill>
                  <a:srgbClr val="FF0000"/>
                </a:solidFill>
                <a:latin typeface="Sitka Banner" panose="0200050500000002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Banner" panose="02000505000000020004" pitchFamily="2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latin typeface="Sitka Banner" panose="0200050500000002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Banner" panose="02000505000000020004" pitchFamily="2" charset="0"/>
              </a:rPr>
              <a:t>quả</a:t>
            </a:r>
            <a:r>
              <a:rPr lang="en-US" b="1" dirty="0">
                <a:solidFill>
                  <a:srgbClr val="FF0000"/>
                </a:solidFill>
                <a:latin typeface="Sitka Banner" panose="0200050500000002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Banner" panose="02000505000000020004" pitchFamily="2" charset="0"/>
              </a:rPr>
              <a:t>thảo</a:t>
            </a:r>
            <a:r>
              <a:rPr lang="en-US" b="1" dirty="0">
                <a:solidFill>
                  <a:srgbClr val="FF0000"/>
                </a:solidFill>
                <a:latin typeface="Sitka Banner" panose="0200050500000002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Banner" panose="02000505000000020004" pitchFamily="2" charset="0"/>
              </a:rPr>
              <a:t>luận</a:t>
            </a:r>
            <a:endParaRPr lang="en-US" b="1" dirty="0">
              <a:solidFill>
                <a:srgbClr val="FF0000"/>
              </a:solidFill>
              <a:latin typeface="Sitka Banner" panose="02000505000000020004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69A74BD-6BC1-4DE1-8A39-94F05FF0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28600"/>
            <a:ext cx="5181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2.1. </a:t>
            </a:r>
            <a:br>
              <a:rPr lang="en-US" sz="3200" b="1" dirty="0"/>
            </a:br>
            <a:r>
              <a:rPr lang="en-US" sz="3200" b="1" dirty="0" err="1"/>
              <a:t>Nghiên</a:t>
            </a:r>
            <a:r>
              <a:rPr lang="en-US" sz="3200" b="1" dirty="0"/>
              <a:t> </a:t>
            </a:r>
            <a:r>
              <a:rPr lang="en-US" sz="3200" b="1" dirty="0" err="1"/>
              <a:t>cứu</a:t>
            </a:r>
            <a:r>
              <a:rPr lang="en-US" sz="3200" b="1" dirty="0"/>
              <a:t> </a:t>
            </a:r>
            <a:r>
              <a:rPr lang="en-US" sz="3200" b="1" dirty="0" err="1"/>
              <a:t>kiến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nền</a:t>
            </a:r>
            <a:r>
              <a:rPr lang="en-US" sz="3200" b="1" i="1" dirty="0"/>
              <a:t> </a:t>
            </a:r>
            <a:endParaRPr lang="en-US" sz="3200" dirty="0"/>
          </a:p>
        </p:txBody>
      </p:sp>
      <p:pic>
        <p:nvPicPr>
          <p:cNvPr id="7" name="5-mins digital">
            <a:hlinkClick r:id="" action="ppaction://media"/>
            <a:extLst>
              <a:ext uri="{FF2B5EF4-FFF2-40B4-BE49-F238E27FC236}">
                <a16:creationId xmlns:a16="http://schemas.microsoft.com/office/drawing/2014/main" id="{3C9CC8E3-56E5-48F2-8FCD-CAB046D1D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3" t="5699" r="2218" b="5699"/>
          <a:stretch/>
        </p:blipFill>
        <p:spPr>
          <a:xfrm>
            <a:off x="2819400" y="2819400"/>
            <a:ext cx="391931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4371975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21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CÂU 3: CÁCH PHA DUNG DỊCH CHUẨN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790" y="1295400"/>
            <a:ext cx="836081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1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A50A9-7C47-01C9-5BC8-5B4492D6D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05100" y="3352800"/>
            <a:ext cx="685800" cy="2343150"/>
            <a:chOff x="2457450" y="1228725"/>
            <a:chExt cx="685800" cy="2343150"/>
          </a:xfrm>
        </p:grpSpPr>
        <p:sp>
          <p:nvSpPr>
            <p:cNvPr id="6" name="Rounded Rectangle 1"/>
            <p:cNvSpPr/>
            <p:nvPr/>
          </p:nvSpPr>
          <p:spPr>
            <a:xfrm>
              <a:off x="2457450" y="1228725"/>
              <a:ext cx="685800" cy="2343150"/>
            </a:xfrm>
            <a:custGeom>
              <a:avLst/>
              <a:gdLst/>
              <a:ahLst/>
              <a:cxnLst/>
              <a:rect l="0" t="0" r="0" b="0"/>
              <a:pathLst>
                <a:path w="685800" h="2343150">
                  <a:moveTo>
                    <a:pt x="628650" y="19050"/>
                  </a:moveTo>
                  <a:cubicBezTo>
                    <a:pt x="628650" y="8528"/>
                    <a:pt x="637178" y="0"/>
                    <a:pt x="647700" y="0"/>
                  </a:cubicBezTo>
                  <a:lnTo>
                    <a:pt x="685800" y="0"/>
                  </a:lnTo>
                  <a:lnTo>
                    <a:pt x="685800" y="285750"/>
                  </a:lnTo>
                  <a:lnTo>
                    <a:pt x="647700" y="285750"/>
                  </a:lnTo>
                  <a:cubicBezTo>
                    <a:pt x="637178" y="285750"/>
                    <a:pt x="628650" y="277221"/>
                    <a:pt x="628650" y="266700"/>
                  </a:cubicBezTo>
                  <a:lnTo>
                    <a:pt x="628650" y="264376"/>
                  </a:lnTo>
                  <a:cubicBezTo>
                    <a:pt x="530052" y="289754"/>
                    <a:pt x="457200" y="379256"/>
                    <a:pt x="457200" y="485775"/>
                  </a:cubicBezTo>
                  <a:lnTo>
                    <a:pt x="457200" y="775539"/>
                  </a:lnTo>
                  <a:cubicBezTo>
                    <a:pt x="508818" y="745680"/>
                    <a:pt x="566817" y="725623"/>
                    <a:pt x="628650" y="717912"/>
                  </a:cubicBezTo>
                  <a:lnTo>
                    <a:pt x="628650" y="704850"/>
                  </a:lnTo>
                  <a:cubicBezTo>
                    <a:pt x="628650" y="694328"/>
                    <a:pt x="637178" y="685800"/>
                    <a:pt x="647700" y="685800"/>
                  </a:cubicBezTo>
                  <a:lnTo>
                    <a:pt x="685800" y="685800"/>
                  </a:lnTo>
                  <a:lnTo>
                    <a:pt x="685800" y="971550"/>
                  </a:lnTo>
                  <a:lnTo>
                    <a:pt x="647700" y="971550"/>
                  </a:lnTo>
                  <a:cubicBezTo>
                    <a:pt x="637178" y="971550"/>
                    <a:pt x="628650" y="963025"/>
                    <a:pt x="628650" y="952500"/>
                  </a:cubicBezTo>
                  <a:lnTo>
                    <a:pt x="628650" y="950176"/>
                  </a:lnTo>
                  <a:cubicBezTo>
                    <a:pt x="583717" y="961739"/>
                    <a:pt x="544130" y="986628"/>
                    <a:pt x="514350" y="1020365"/>
                  </a:cubicBezTo>
                  <a:cubicBezTo>
                    <a:pt x="549918" y="1060665"/>
                    <a:pt x="571500" y="1113596"/>
                    <a:pt x="571500" y="1171575"/>
                  </a:cubicBezTo>
                  <a:cubicBezTo>
                    <a:pt x="571500" y="1229553"/>
                    <a:pt x="549918" y="1282484"/>
                    <a:pt x="514350" y="1322784"/>
                  </a:cubicBezTo>
                  <a:cubicBezTo>
                    <a:pt x="544130" y="1356521"/>
                    <a:pt x="583717" y="1381410"/>
                    <a:pt x="628650" y="1392974"/>
                  </a:cubicBezTo>
                  <a:lnTo>
                    <a:pt x="628650" y="1390650"/>
                  </a:lnTo>
                  <a:cubicBezTo>
                    <a:pt x="628650" y="1380124"/>
                    <a:pt x="637178" y="1371600"/>
                    <a:pt x="647700" y="1371600"/>
                  </a:cubicBezTo>
                  <a:lnTo>
                    <a:pt x="685800" y="1371600"/>
                  </a:lnTo>
                  <a:lnTo>
                    <a:pt x="685800" y="1657350"/>
                  </a:lnTo>
                  <a:lnTo>
                    <a:pt x="647700" y="1657350"/>
                  </a:lnTo>
                  <a:cubicBezTo>
                    <a:pt x="637178" y="1657350"/>
                    <a:pt x="628650" y="1648825"/>
                    <a:pt x="628650" y="1638300"/>
                  </a:cubicBezTo>
                  <a:lnTo>
                    <a:pt x="628650" y="1625241"/>
                  </a:lnTo>
                  <a:cubicBezTo>
                    <a:pt x="566817" y="1617525"/>
                    <a:pt x="508818" y="1597466"/>
                    <a:pt x="457200" y="1567605"/>
                  </a:cubicBezTo>
                  <a:lnTo>
                    <a:pt x="457200" y="1857375"/>
                  </a:lnTo>
                  <a:cubicBezTo>
                    <a:pt x="457200" y="1963893"/>
                    <a:pt x="530052" y="2053399"/>
                    <a:pt x="628650" y="2078774"/>
                  </a:cubicBezTo>
                  <a:lnTo>
                    <a:pt x="628650" y="2076450"/>
                  </a:lnTo>
                  <a:cubicBezTo>
                    <a:pt x="628650" y="2065924"/>
                    <a:pt x="637178" y="2057400"/>
                    <a:pt x="647700" y="2057400"/>
                  </a:cubicBezTo>
                  <a:lnTo>
                    <a:pt x="685800" y="2057400"/>
                  </a:lnTo>
                  <a:lnTo>
                    <a:pt x="685800" y="2343150"/>
                  </a:lnTo>
                  <a:lnTo>
                    <a:pt x="647700" y="2343150"/>
                  </a:lnTo>
                  <a:cubicBezTo>
                    <a:pt x="637178" y="2343150"/>
                    <a:pt x="628650" y="2334625"/>
                    <a:pt x="628650" y="2324100"/>
                  </a:cubicBezTo>
                  <a:lnTo>
                    <a:pt x="628650" y="2311041"/>
                  </a:lnTo>
                  <a:cubicBezTo>
                    <a:pt x="403118" y="2282913"/>
                    <a:pt x="228600" y="2090527"/>
                    <a:pt x="228600" y="1857375"/>
                  </a:cubicBezTo>
                  <a:lnTo>
                    <a:pt x="228600" y="1369590"/>
                  </a:lnTo>
                  <a:cubicBezTo>
                    <a:pt x="193895" y="1349521"/>
                    <a:pt x="164957" y="1320584"/>
                    <a:pt x="144882" y="1285875"/>
                  </a:cubicBezTo>
                  <a:lnTo>
                    <a:pt x="57150" y="1285875"/>
                  </a:lnTo>
                  <a:lnTo>
                    <a:pt x="57150" y="1295400"/>
                  </a:lnTo>
                  <a:cubicBezTo>
                    <a:pt x="57150" y="1305925"/>
                    <a:pt x="48621" y="1314450"/>
                    <a:pt x="38100" y="1314450"/>
                  </a:cubicBezTo>
                  <a:lnTo>
                    <a:pt x="0" y="1314450"/>
                  </a:lnTo>
                  <a:lnTo>
                    <a:pt x="0" y="1028700"/>
                  </a:lnTo>
                  <a:lnTo>
                    <a:pt x="38100" y="1028700"/>
                  </a:lnTo>
                  <a:cubicBezTo>
                    <a:pt x="48621" y="1028700"/>
                    <a:pt x="57150" y="1037224"/>
                    <a:pt x="57150" y="1047750"/>
                  </a:cubicBezTo>
                  <a:lnTo>
                    <a:pt x="57150" y="1057275"/>
                  </a:lnTo>
                  <a:lnTo>
                    <a:pt x="144882" y="1057275"/>
                  </a:lnTo>
                  <a:cubicBezTo>
                    <a:pt x="164957" y="1022565"/>
                    <a:pt x="193895" y="993628"/>
                    <a:pt x="228600" y="973559"/>
                  </a:cubicBezTo>
                  <a:lnTo>
                    <a:pt x="228600" y="485775"/>
                  </a:lnTo>
                  <a:cubicBezTo>
                    <a:pt x="228600" y="252624"/>
                    <a:pt x="403118" y="60236"/>
                    <a:pt x="628650" y="32112"/>
                  </a:cubicBezTo>
                  <a:lnTo>
                    <a:pt x="628650" y="19050"/>
                  </a:lnTo>
                  <a:close/>
                </a:path>
              </a:pathLst>
            </a:custGeom>
            <a:gradFill rotWithShape="1">
              <a:gsLst>
                <a:gs pos="0">
                  <a:srgbClr val="D9D9D9"/>
                </a:gs>
                <a:gs pos="100000">
                  <a:srgbClr val="BCBCBC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>
                <a:latin typeface="Sitka Small" panose="02000505000000020004" pitchFamily="2" charset="0"/>
              </a:endParaRPr>
            </a:p>
          </p:txBody>
        </p:sp>
        <p:sp>
          <p:nvSpPr>
            <p:cNvPr id="7" name="Rounded Rectangle 2"/>
            <p:cNvSpPr/>
            <p:nvPr/>
          </p:nvSpPr>
          <p:spPr>
            <a:xfrm>
              <a:off x="2457450" y="1228725"/>
              <a:ext cx="685800" cy="2343150"/>
            </a:xfrm>
            <a:custGeom>
              <a:avLst/>
              <a:gdLst/>
              <a:ahLst/>
              <a:cxnLst/>
              <a:rect l="0" t="0" r="0" b="0"/>
              <a:pathLst>
                <a:path w="685800" h="2343150">
                  <a:moveTo>
                    <a:pt x="628650" y="19050"/>
                  </a:moveTo>
                  <a:cubicBezTo>
                    <a:pt x="628650" y="8528"/>
                    <a:pt x="637178" y="0"/>
                    <a:pt x="647700" y="0"/>
                  </a:cubicBezTo>
                  <a:lnTo>
                    <a:pt x="685800" y="0"/>
                  </a:lnTo>
                  <a:lnTo>
                    <a:pt x="685800" y="285750"/>
                  </a:lnTo>
                  <a:lnTo>
                    <a:pt x="647700" y="285750"/>
                  </a:lnTo>
                  <a:cubicBezTo>
                    <a:pt x="637178" y="285750"/>
                    <a:pt x="628650" y="277221"/>
                    <a:pt x="628650" y="266700"/>
                  </a:cubicBezTo>
                  <a:lnTo>
                    <a:pt x="628650" y="264376"/>
                  </a:lnTo>
                  <a:cubicBezTo>
                    <a:pt x="530052" y="289754"/>
                    <a:pt x="457200" y="379256"/>
                    <a:pt x="457200" y="485775"/>
                  </a:cubicBezTo>
                  <a:lnTo>
                    <a:pt x="457200" y="775539"/>
                  </a:lnTo>
                  <a:cubicBezTo>
                    <a:pt x="508818" y="745680"/>
                    <a:pt x="566817" y="725623"/>
                    <a:pt x="628650" y="717912"/>
                  </a:cubicBezTo>
                  <a:lnTo>
                    <a:pt x="628650" y="704850"/>
                  </a:lnTo>
                  <a:cubicBezTo>
                    <a:pt x="628650" y="694328"/>
                    <a:pt x="637178" y="685800"/>
                    <a:pt x="647700" y="685800"/>
                  </a:cubicBezTo>
                  <a:lnTo>
                    <a:pt x="685800" y="685800"/>
                  </a:lnTo>
                  <a:lnTo>
                    <a:pt x="685800" y="971550"/>
                  </a:lnTo>
                  <a:lnTo>
                    <a:pt x="647700" y="971550"/>
                  </a:lnTo>
                  <a:cubicBezTo>
                    <a:pt x="637178" y="971550"/>
                    <a:pt x="628650" y="963021"/>
                    <a:pt x="628650" y="952500"/>
                  </a:cubicBezTo>
                  <a:lnTo>
                    <a:pt x="628650" y="950176"/>
                  </a:lnTo>
                  <a:cubicBezTo>
                    <a:pt x="583717" y="961742"/>
                    <a:pt x="544130" y="986624"/>
                    <a:pt x="514350" y="1020366"/>
                  </a:cubicBezTo>
                  <a:cubicBezTo>
                    <a:pt x="549918" y="1060664"/>
                    <a:pt x="571500" y="1113599"/>
                    <a:pt x="571500" y="1171575"/>
                  </a:cubicBezTo>
                  <a:cubicBezTo>
                    <a:pt x="571500" y="1229550"/>
                    <a:pt x="549918" y="1282485"/>
                    <a:pt x="514350" y="1322783"/>
                  </a:cubicBezTo>
                  <a:cubicBezTo>
                    <a:pt x="544130" y="1356525"/>
                    <a:pt x="583717" y="1381407"/>
                    <a:pt x="628650" y="1392973"/>
                  </a:cubicBezTo>
                  <a:lnTo>
                    <a:pt x="628650" y="1390650"/>
                  </a:lnTo>
                  <a:cubicBezTo>
                    <a:pt x="628650" y="1380128"/>
                    <a:pt x="637178" y="1371600"/>
                    <a:pt x="647700" y="1371600"/>
                  </a:cubicBezTo>
                  <a:lnTo>
                    <a:pt x="685800" y="1371600"/>
                  </a:lnTo>
                  <a:lnTo>
                    <a:pt x="685800" y="1657350"/>
                  </a:lnTo>
                  <a:lnTo>
                    <a:pt x="647700" y="1657350"/>
                  </a:lnTo>
                  <a:cubicBezTo>
                    <a:pt x="637178" y="1657350"/>
                    <a:pt x="628650" y="1648821"/>
                    <a:pt x="628650" y="1638300"/>
                  </a:cubicBezTo>
                  <a:lnTo>
                    <a:pt x="628650" y="1625237"/>
                  </a:lnTo>
                  <a:cubicBezTo>
                    <a:pt x="566817" y="1617526"/>
                    <a:pt x="508818" y="1597469"/>
                    <a:pt x="457200" y="1567610"/>
                  </a:cubicBezTo>
                  <a:lnTo>
                    <a:pt x="457200" y="1857375"/>
                  </a:lnTo>
                  <a:cubicBezTo>
                    <a:pt x="457200" y="1963893"/>
                    <a:pt x="530052" y="2053395"/>
                    <a:pt x="628650" y="2078773"/>
                  </a:cubicBezTo>
                  <a:lnTo>
                    <a:pt x="628650" y="2076450"/>
                  </a:lnTo>
                  <a:cubicBezTo>
                    <a:pt x="628650" y="2065928"/>
                    <a:pt x="637178" y="2057400"/>
                    <a:pt x="647700" y="2057400"/>
                  </a:cubicBezTo>
                  <a:lnTo>
                    <a:pt x="685800" y="2057400"/>
                  </a:lnTo>
                  <a:lnTo>
                    <a:pt x="685800" y="2343150"/>
                  </a:lnTo>
                  <a:lnTo>
                    <a:pt x="647700" y="2343150"/>
                  </a:lnTo>
                  <a:cubicBezTo>
                    <a:pt x="637178" y="2343150"/>
                    <a:pt x="628650" y="2334621"/>
                    <a:pt x="628650" y="2324100"/>
                  </a:cubicBezTo>
                  <a:lnTo>
                    <a:pt x="628650" y="2311037"/>
                  </a:lnTo>
                  <a:cubicBezTo>
                    <a:pt x="403118" y="2282914"/>
                    <a:pt x="228600" y="2090525"/>
                    <a:pt x="228600" y="1857375"/>
                  </a:cubicBezTo>
                  <a:lnTo>
                    <a:pt x="228600" y="1369592"/>
                  </a:lnTo>
                  <a:cubicBezTo>
                    <a:pt x="193895" y="1349517"/>
                    <a:pt x="164957" y="1320579"/>
                    <a:pt x="144882" y="1285875"/>
                  </a:cubicBezTo>
                  <a:lnTo>
                    <a:pt x="57150" y="1285875"/>
                  </a:lnTo>
                  <a:lnTo>
                    <a:pt x="57150" y="1295400"/>
                  </a:lnTo>
                  <a:cubicBezTo>
                    <a:pt x="57150" y="1305921"/>
                    <a:pt x="48621" y="1314450"/>
                    <a:pt x="38100" y="1314450"/>
                  </a:cubicBezTo>
                  <a:lnTo>
                    <a:pt x="0" y="1314450"/>
                  </a:lnTo>
                  <a:lnTo>
                    <a:pt x="0" y="1028700"/>
                  </a:lnTo>
                  <a:lnTo>
                    <a:pt x="38100" y="1028700"/>
                  </a:lnTo>
                  <a:cubicBezTo>
                    <a:pt x="48621" y="1028700"/>
                    <a:pt x="57150" y="1037228"/>
                    <a:pt x="57150" y="1047750"/>
                  </a:cubicBezTo>
                  <a:lnTo>
                    <a:pt x="57150" y="1057275"/>
                  </a:lnTo>
                  <a:lnTo>
                    <a:pt x="144882" y="1057275"/>
                  </a:lnTo>
                  <a:cubicBezTo>
                    <a:pt x="164957" y="1022570"/>
                    <a:pt x="193895" y="993633"/>
                    <a:pt x="228600" y="973557"/>
                  </a:cubicBezTo>
                  <a:lnTo>
                    <a:pt x="228600" y="485775"/>
                  </a:lnTo>
                  <a:cubicBezTo>
                    <a:pt x="228600" y="252624"/>
                    <a:pt x="403118" y="60236"/>
                    <a:pt x="628650" y="32112"/>
                  </a:cubicBezTo>
                  <a:lnTo>
                    <a:pt x="628650" y="19050"/>
                  </a:lnTo>
                  <a:close/>
                  <a:moveTo>
                    <a:pt x="114300" y="1171575"/>
                  </a:moveTo>
                  <a:cubicBezTo>
                    <a:pt x="114300" y="1297827"/>
                    <a:pt x="216647" y="1400175"/>
                    <a:pt x="342900" y="1400175"/>
                  </a:cubicBezTo>
                  <a:cubicBezTo>
                    <a:pt x="469152" y="1400175"/>
                    <a:pt x="571500" y="1297827"/>
                    <a:pt x="571500" y="1171575"/>
                  </a:cubicBezTo>
                  <a:cubicBezTo>
                    <a:pt x="571500" y="1045322"/>
                    <a:pt x="469152" y="942975"/>
                    <a:pt x="342900" y="942975"/>
                  </a:cubicBezTo>
                  <a:cubicBezTo>
                    <a:pt x="216647" y="942975"/>
                    <a:pt x="114300" y="1045322"/>
                    <a:pt x="114300" y="1171575"/>
                  </a:cubicBezTo>
                  <a:moveTo>
                    <a:pt x="628650" y="714375"/>
                  </a:moveTo>
                  <a:lnTo>
                    <a:pt x="628650" y="942975"/>
                  </a:lnTo>
                  <a:moveTo>
                    <a:pt x="628650" y="28575"/>
                  </a:moveTo>
                  <a:lnTo>
                    <a:pt x="628650" y="257175"/>
                  </a:lnTo>
                  <a:moveTo>
                    <a:pt x="628650" y="2085975"/>
                  </a:moveTo>
                  <a:lnTo>
                    <a:pt x="628650" y="2314575"/>
                  </a:lnTo>
                  <a:moveTo>
                    <a:pt x="57150" y="1057275"/>
                  </a:moveTo>
                  <a:lnTo>
                    <a:pt x="57150" y="1285875"/>
                  </a:lnTo>
                  <a:moveTo>
                    <a:pt x="628650" y="1400175"/>
                  </a:moveTo>
                  <a:lnTo>
                    <a:pt x="628650" y="1628775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>
                <a:latin typeface="Sitka Small" panose="02000505000000020004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33600" y="4381500"/>
            <a:ext cx="571500" cy="285750"/>
            <a:chOff x="1885950" y="2257425"/>
            <a:chExt cx="571500" cy="285750"/>
          </a:xfrm>
        </p:grpSpPr>
        <p:sp>
          <p:nvSpPr>
            <p:cNvPr id="9" name="Rounded Rectangle 4"/>
            <p:cNvSpPr/>
            <p:nvPr/>
          </p:nvSpPr>
          <p:spPr>
            <a:xfrm>
              <a:off x="1885950" y="2257425"/>
              <a:ext cx="571500" cy="285750"/>
            </a:xfrm>
            <a:custGeom>
              <a:avLst/>
              <a:gdLst/>
              <a:ahLst/>
              <a:cxnLst/>
              <a:rect l="0" t="0" r="0" b="0"/>
              <a:pathLst>
                <a:path w="571500" h="285750">
                  <a:moveTo>
                    <a:pt x="514350" y="19050"/>
                  </a:moveTo>
                  <a:cubicBezTo>
                    <a:pt x="514350" y="8528"/>
                    <a:pt x="522878" y="0"/>
                    <a:pt x="533400" y="0"/>
                  </a:cubicBezTo>
                  <a:lnTo>
                    <a:pt x="571500" y="0"/>
                  </a:lnTo>
                  <a:lnTo>
                    <a:pt x="571500" y="285750"/>
                  </a:lnTo>
                  <a:lnTo>
                    <a:pt x="533400" y="285750"/>
                  </a:lnTo>
                  <a:cubicBezTo>
                    <a:pt x="522878" y="285750"/>
                    <a:pt x="514350" y="277221"/>
                    <a:pt x="514350" y="266700"/>
                  </a:cubicBezTo>
                  <a:lnTo>
                    <a:pt x="514350" y="257175"/>
                  </a:lnTo>
                  <a:lnTo>
                    <a:pt x="57150" y="257175"/>
                  </a:lnTo>
                  <a:lnTo>
                    <a:pt x="57150" y="266700"/>
                  </a:lnTo>
                  <a:cubicBezTo>
                    <a:pt x="57150" y="277221"/>
                    <a:pt x="48621" y="285750"/>
                    <a:pt x="38100" y="285750"/>
                  </a:cubicBezTo>
                  <a:lnTo>
                    <a:pt x="0" y="285750"/>
                  </a:lnTo>
                  <a:lnTo>
                    <a:pt x="0" y="0"/>
                  </a:lnTo>
                  <a:lnTo>
                    <a:pt x="38100" y="0"/>
                  </a:lnTo>
                  <a:cubicBezTo>
                    <a:pt x="48621" y="0"/>
                    <a:pt x="57150" y="8528"/>
                    <a:pt x="57150" y="19050"/>
                  </a:cubicBezTo>
                  <a:lnTo>
                    <a:pt x="57150" y="28575"/>
                  </a:lnTo>
                  <a:lnTo>
                    <a:pt x="514350" y="28575"/>
                  </a:lnTo>
                  <a:lnTo>
                    <a:pt x="514350" y="19050"/>
                  </a:lnTo>
                  <a:close/>
                </a:path>
              </a:pathLst>
            </a:custGeom>
            <a:gradFill rotWithShape="1">
              <a:gsLst>
                <a:gs pos="0">
                  <a:srgbClr val="D9D9D9"/>
                </a:gs>
                <a:gs pos="100000">
                  <a:srgbClr val="BCBCBC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>
                <a:latin typeface="Sitka Small" panose="02000505000000020004" pitchFamily="2" charset="0"/>
              </a:endParaRPr>
            </a:p>
          </p:txBody>
        </p:sp>
        <p:sp>
          <p:nvSpPr>
            <p:cNvPr id="10" name="Rounded Rectangle 5"/>
            <p:cNvSpPr/>
            <p:nvPr/>
          </p:nvSpPr>
          <p:spPr>
            <a:xfrm>
              <a:off x="1885950" y="2257425"/>
              <a:ext cx="571500" cy="285750"/>
            </a:xfrm>
            <a:custGeom>
              <a:avLst/>
              <a:gdLst/>
              <a:ahLst/>
              <a:cxnLst/>
              <a:rect l="0" t="0" r="0" b="0"/>
              <a:pathLst>
                <a:path w="571500" h="285750">
                  <a:moveTo>
                    <a:pt x="514350" y="19050"/>
                  </a:moveTo>
                  <a:cubicBezTo>
                    <a:pt x="514350" y="8528"/>
                    <a:pt x="522878" y="0"/>
                    <a:pt x="533400" y="0"/>
                  </a:cubicBezTo>
                  <a:lnTo>
                    <a:pt x="571500" y="0"/>
                  </a:lnTo>
                  <a:lnTo>
                    <a:pt x="571500" y="285750"/>
                  </a:lnTo>
                  <a:lnTo>
                    <a:pt x="533400" y="285750"/>
                  </a:lnTo>
                  <a:cubicBezTo>
                    <a:pt x="522878" y="285750"/>
                    <a:pt x="514350" y="277221"/>
                    <a:pt x="514350" y="266700"/>
                  </a:cubicBezTo>
                  <a:lnTo>
                    <a:pt x="514350" y="257175"/>
                  </a:lnTo>
                  <a:lnTo>
                    <a:pt x="57150" y="257175"/>
                  </a:lnTo>
                  <a:lnTo>
                    <a:pt x="57150" y="266700"/>
                  </a:lnTo>
                  <a:cubicBezTo>
                    <a:pt x="57150" y="277221"/>
                    <a:pt x="48621" y="285750"/>
                    <a:pt x="38100" y="285750"/>
                  </a:cubicBezTo>
                  <a:lnTo>
                    <a:pt x="0" y="285750"/>
                  </a:lnTo>
                  <a:lnTo>
                    <a:pt x="0" y="0"/>
                  </a:lnTo>
                  <a:lnTo>
                    <a:pt x="38100" y="0"/>
                  </a:lnTo>
                  <a:cubicBezTo>
                    <a:pt x="48621" y="0"/>
                    <a:pt x="57150" y="8528"/>
                    <a:pt x="57150" y="19050"/>
                  </a:cubicBezTo>
                  <a:lnTo>
                    <a:pt x="57150" y="28575"/>
                  </a:lnTo>
                  <a:lnTo>
                    <a:pt x="514350" y="28575"/>
                  </a:lnTo>
                  <a:lnTo>
                    <a:pt x="514350" y="19050"/>
                  </a:lnTo>
                  <a:close/>
                  <a:moveTo>
                    <a:pt x="514350" y="28575"/>
                  </a:moveTo>
                  <a:lnTo>
                    <a:pt x="514350" y="257175"/>
                  </a:lnTo>
                  <a:moveTo>
                    <a:pt x="57150" y="28575"/>
                  </a:moveTo>
                  <a:lnTo>
                    <a:pt x="57150" y="257175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>
                <a:latin typeface="Sitka Small" panose="02000505000000020004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90900" y="5410200"/>
            <a:ext cx="571500" cy="285750"/>
            <a:chOff x="3143250" y="3286125"/>
            <a:chExt cx="571500" cy="285750"/>
          </a:xfrm>
        </p:grpSpPr>
        <p:sp>
          <p:nvSpPr>
            <p:cNvPr id="12" name="Rounded Rectangle 7"/>
            <p:cNvSpPr/>
            <p:nvPr/>
          </p:nvSpPr>
          <p:spPr>
            <a:xfrm>
              <a:off x="3143250" y="3286125"/>
              <a:ext cx="571500" cy="285750"/>
            </a:xfrm>
            <a:custGeom>
              <a:avLst/>
              <a:gdLst/>
              <a:ahLst/>
              <a:cxnLst/>
              <a:rect l="0" t="0" r="0" b="0"/>
              <a:pathLst>
                <a:path w="571500" h="285750">
                  <a:moveTo>
                    <a:pt x="571500" y="285750"/>
                  </a:moveTo>
                  <a:lnTo>
                    <a:pt x="533400" y="285750"/>
                  </a:lnTo>
                  <a:cubicBezTo>
                    <a:pt x="522878" y="285750"/>
                    <a:pt x="514350" y="277221"/>
                    <a:pt x="514350" y="266700"/>
                  </a:cubicBezTo>
                  <a:lnTo>
                    <a:pt x="514350" y="257175"/>
                  </a:lnTo>
                  <a:lnTo>
                    <a:pt x="57150" y="257175"/>
                  </a:lnTo>
                  <a:lnTo>
                    <a:pt x="57150" y="266700"/>
                  </a:lnTo>
                  <a:cubicBezTo>
                    <a:pt x="57150" y="277221"/>
                    <a:pt x="48621" y="285750"/>
                    <a:pt x="38100" y="285750"/>
                  </a:cubicBezTo>
                  <a:lnTo>
                    <a:pt x="0" y="285750"/>
                  </a:lnTo>
                  <a:lnTo>
                    <a:pt x="0" y="0"/>
                  </a:lnTo>
                  <a:lnTo>
                    <a:pt x="38100" y="0"/>
                  </a:lnTo>
                  <a:cubicBezTo>
                    <a:pt x="48621" y="0"/>
                    <a:pt x="57150" y="8528"/>
                    <a:pt x="57150" y="19050"/>
                  </a:cubicBezTo>
                  <a:lnTo>
                    <a:pt x="57150" y="28575"/>
                  </a:lnTo>
                  <a:lnTo>
                    <a:pt x="514350" y="28575"/>
                  </a:lnTo>
                  <a:lnTo>
                    <a:pt x="514350" y="19050"/>
                  </a:lnTo>
                  <a:cubicBezTo>
                    <a:pt x="514350" y="8528"/>
                    <a:pt x="522878" y="0"/>
                    <a:pt x="533400" y="0"/>
                  </a:cubicBezTo>
                  <a:lnTo>
                    <a:pt x="571500" y="0"/>
                  </a:lnTo>
                  <a:lnTo>
                    <a:pt x="571500" y="285750"/>
                  </a:lnTo>
                  <a:close/>
                </a:path>
              </a:pathLst>
            </a:custGeom>
            <a:gradFill rotWithShape="1">
              <a:gsLst>
                <a:gs pos="0">
                  <a:srgbClr val="BCABFF"/>
                </a:gs>
                <a:gs pos="100000">
                  <a:srgbClr val="886AFF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>
                <a:latin typeface="Sitka Small" panose="02000505000000020004" pitchFamily="2" charset="0"/>
              </a:endParaRPr>
            </a:p>
          </p:txBody>
        </p:sp>
        <p:sp>
          <p:nvSpPr>
            <p:cNvPr id="13" name="Rounded Rectangle 8"/>
            <p:cNvSpPr/>
            <p:nvPr/>
          </p:nvSpPr>
          <p:spPr>
            <a:xfrm>
              <a:off x="3143250" y="3286125"/>
              <a:ext cx="571500" cy="285750"/>
            </a:xfrm>
            <a:custGeom>
              <a:avLst/>
              <a:gdLst/>
              <a:ahLst/>
              <a:cxnLst/>
              <a:rect l="0" t="0" r="0" b="0"/>
              <a:pathLst>
                <a:path w="571500" h="285750">
                  <a:moveTo>
                    <a:pt x="571500" y="285750"/>
                  </a:moveTo>
                  <a:lnTo>
                    <a:pt x="533400" y="285750"/>
                  </a:lnTo>
                  <a:cubicBezTo>
                    <a:pt x="522878" y="285750"/>
                    <a:pt x="514350" y="277221"/>
                    <a:pt x="514350" y="266700"/>
                  </a:cubicBezTo>
                  <a:lnTo>
                    <a:pt x="514350" y="257175"/>
                  </a:lnTo>
                  <a:lnTo>
                    <a:pt x="57150" y="257175"/>
                  </a:lnTo>
                  <a:lnTo>
                    <a:pt x="57150" y="266700"/>
                  </a:lnTo>
                  <a:cubicBezTo>
                    <a:pt x="57150" y="277221"/>
                    <a:pt x="48621" y="285750"/>
                    <a:pt x="38100" y="285750"/>
                  </a:cubicBezTo>
                  <a:lnTo>
                    <a:pt x="0" y="285750"/>
                  </a:lnTo>
                  <a:lnTo>
                    <a:pt x="0" y="0"/>
                  </a:lnTo>
                  <a:lnTo>
                    <a:pt x="38100" y="0"/>
                  </a:lnTo>
                  <a:cubicBezTo>
                    <a:pt x="48621" y="0"/>
                    <a:pt x="57150" y="8528"/>
                    <a:pt x="57150" y="19050"/>
                  </a:cubicBezTo>
                  <a:lnTo>
                    <a:pt x="57150" y="28575"/>
                  </a:lnTo>
                  <a:lnTo>
                    <a:pt x="514350" y="28575"/>
                  </a:lnTo>
                  <a:lnTo>
                    <a:pt x="514350" y="19050"/>
                  </a:lnTo>
                  <a:cubicBezTo>
                    <a:pt x="514350" y="8528"/>
                    <a:pt x="522878" y="0"/>
                    <a:pt x="533400" y="0"/>
                  </a:cubicBezTo>
                  <a:lnTo>
                    <a:pt x="571500" y="0"/>
                  </a:lnTo>
                  <a:lnTo>
                    <a:pt x="571500" y="285750"/>
                  </a:lnTo>
                  <a:close/>
                  <a:moveTo>
                    <a:pt x="57150" y="28575"/>
                  </a:moveTo>
                  <a:lnTo>
                    <a:pt x="57150" y="257175"/>
                  </a:lnTo>
                  <a:moveTo>
                    <a:pt x="514350" y="28575"/>
                  </a:moveTo>
                  <a:lnTo>
                    <a:pt x="514350" y="257175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>
                <a:latin typeface="Sitka Small" panose="02000505000000020004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90900" y="4724400"/>
            <a:ext cx="571500" cy="285750"/>
            <a:chOff x="3143250" y="2600325"/>
            <a:chExt cx="571500" cy="285750"/>
          </a:xfrm>
        </p:grpSpPr>
        <p:sp>
          <p:nvSpPr>
            <p:cNvPr id="15" name="Rounded Rectangle 10"/>
            <p:cNvSpPr/>
            <p:nvPr/>
          </p:nvSpPr>
          <p:spPr>
            <a:xfrm>
              <a:off x="3143250" y="2600325"/>
              <a:ext cx="571500" cy="285750"/>
            </a:xfrm>
            <a:custGeom>
              <a:avLst/>
              <a:gdLst/>
              <a:ahLst/>
              <a:cxnLst/>
              <a:rect l="0" t="0" r="0" b="0"/>
              <a:pathLst>
                <a:path w="571500" h="285750">
                  <a:moveTo>
                    <a:pt x="571500" y="285750"/>
                  </a:moveTo>
                  <a:lnTo>
                    <a:pt x="533400" y="285750"/>
                  </a:lnTo>
                  <a:cubicBezTo>
                    <a:pt x="522878" y="285750"/>
                    <a:pt x="514350" y="277221"/>
                    <a:pt x="514350" y="266700"/>
                  </a:cubicBezTo>
                  <a:lnTo>
                    <a:pt x="514350" y="257175"/>
                  </a:lnTo>
                  <a:lnTo>
                    <a:pt x="57150" y="257175"/>
                  </a:lnTo>
                  <a:lnTo>
                    <a:pt x="57150" y="266700"/>
                  </a:lnTo>
                  <a:cubicBezTo>
                    <a:pt x="57150" y="277221"/>
                    <a:pt x="48621" y="285750"/>
                    <a:pt x="38100" y="285750"/>
                  </a:cubicBezTo>
                  <a:lnTo>
                    <a:pt x="0" y="285750"/>
                  </a:lnTo>
                  <a:lnTo>
                    <a:pt x="0" y="0"/>
                  </a:lnTo>
                  <a:lnTo>
                    <a:pt x="38100" y="0"/>
                  </a:lnTo>
                  <a:cubicBezTo>
                    <a:pt x="48621" y="0"/>
                    <a:pt x="57150" y="8528"/>
                    <a:pt x="57150" y="19050"/>
                  </a:cubicBezTo>
                  <a:lnTo>
                    <a:pt x="57150" y="28575"/>
                  </a:lnTo>
                  <a:lnTo>
                    <a:pt x="514350" y="28575"/>
                  </a:lnTo>
                  <a:lnTo>
                    <a:pt x="514350" y="19050"/>
                  </a:lnTo>
                  <a:cubicBezTo>
                    <a:pt x="514350" y="8528"/>
                    <a:pt x="522878" y="0"/>
                    <a:pt x="533400" y="0"/>
                  </a:cubicBezTo>
                  <a:lnTo>
                    <a:pt x="571500" y="0"/>
                  </a:lnTo>
                  <a:lnTo>
                    <a:pt x="571500" y="285750"/>
                  </a:lnTo>
                  <a:close/>
                </a:path>
              </a:pathLst>
            </a:custGeom>
            <a:gradFill rotWithShape="1">
              <a:gsLst>
                <a:gs pos="0">
                  <a:srgbClr val="9CC2FF"/>
                </a:gs>
                <a:gs pos="100000">
                  <a:srgbClr val="4F92FF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>
                <a:latin typeface="Sitka Small" panose="02000505000000020004" pitchFamily="2" charset="0"/>
              </a:endParaRPr>
            </a:p>
          </p:txBody>
        </p:sp>
        <p:sp>
          <p:nvSpPr>
            <p:cNvPr id="16" name="Rounded Rectangle 11"/>
            <p:cNvSpPr/>
            <p:nvPr/>
          </p:nvSpPr>
          <p:spPr>
            <a:xfrm>
              <a:off x="3143250" y="2600325"/>
              <a:ext cx="571500" cy="285750"/>
            </a:xfrm>
            <a:custGeom>
              <a:avLst/>
              <a:gdLst/>
              <a:ahLst/>
              <a:cxnLst/>
              <a:rect l="0" t="0" r="0" b="0"/>
              <a:pathLst>
                <a:path w="571500" h="285750">
                  <a:moveTo>
                    <a:pt x="571500" y="285750"/>
                  </a:moveTo>
                  <a:lnTo>
                    <a:pt x="533400" y="285750"/>
                  </a:lnTo>
                  <a:cubicBezTo>
                    <a:pt x="522878" y="285750"/>
                    <a:pt x="514350" y="277221"/>
                    <a:pt x="514350" y="266700"/>
                  </a:cubicBezTo>
                  <a:lnTo>
                    <a:pt x="514350" y="257175"/>
                  </a:lnTo>
                  <a:lnTo>
                    <a:pt x="57150" y="257175"/>
                  </a:lnTo>
                  <a:lnTo>
                    <a:pt x="57150" y="266700"/>
                  </a:lnTo>
                  <a:cubicBezTo>
                    <a:pt x="57150" y="277221"/>
                    <a:pt x="48621" y="285750"/>
                    <a:pt x="38100" y="285750"/>
                  </a:cubicBezTo>
                  <a:lnTo>
                    <a:pt x="0" y="285750"/>
                  </a:lnTo>
                  <a:lnTo>
                    <a:pt x="0" y="0"/>
                  </a:lnTo>
                  <a:lnTo>
                    <a:pt x="38100" y="0"/>
                  </a:lnTo>
                  <a:cubicBezTo>
                    <a:pt x="48621" y="0"/>
                    <a:pt x="57150" y="8528"/>
                    <a:pt x="57150" y="19050"/>
                  </a:cubicBezTo>
                  <a:lnTo>
                    <a:pt x="57150" y="28575"/>
                  </a:lnTo>
                  <a:lnTo>
                    <a:pt x="514350" y="28575"/>
                  </a:lnTo>
                  <a:lnTo>
                    <a:pt x="514350" y="19050"/>
                  </a:lnTo>
                  <a:cubicBezTo>
                    <a:pt x="514350" y="8528"/>
                    <a:pt x="522878" y="0"/>
                    <a:pt x="533400" y="0"/>
                  </a:cubicBezTo>
                  <a:lnTo>
                    <a:pt x="571500" y="0"/>
                  </a:lnTo>
                  <a:lnTo>
                    <a:pt x="571500" y="285750"/>
                  </a:lnTo>
                  <a:close/>
                  <a:moveTo>
                    <a:pt x="57150" y="28575"/>
                  </a:moveTo>
                  <a:lnTo>
                    <a:pt x="57150" y="257175"/>
                  </a:lnTo>
                  <a:moveTo>
                    <a:pt x="514350" y="28575"/>
                  </a:moveTo>
                  <a:lnTo>
                    <a:pt x="514350" y="257175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>
                <a:latin typeface="Sitka Small" panose="02000505000000020004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90900" y="4038600"/>
            <a:ext cx="571500" cy="285750"/>
            <a:chOff x="3143250" y="1914525"/>
            <a:chExt cx="571500" cy="285750"/>
          </a:xfrm>
        </p:grpSpPr>
        <p:sp>
          <p:nvSpPr>
            <p:cNvPr id="18" name="Rounded Rectangle 13"/>
            <p:cNvSpPr/>
            <p:nvPr/>
          </p:nvSpPr>
          <p:spPr>
            <a:xfrm>
              <a:off x="3143250" y="1914525"/>
              <a:ext cx="571500" cy="285750"/>
            </a:xfrm>
            <a:custGeom>
              <a:avLst/>
              <a:gdLst/>
              <a:ahLst/>
              <a:cxnLst/>
              <a:rect l="0" t="0" r="0" b="0"/>
              <a:pathLst>
                <a:path w="571500" h="285750">
                  <a:moveTo>
                    <a:pt x="571500" y="285750"/>
                  </a:moveTo>
                  <a:lnTo>
                    <a:pt x="533400" y="285750"/>
                  </a:lnTo>
                  <a:cubicBezTo>
                    <a:pt x="522878" y="285750"/>
                    <a:pt x="514350" y="277221"/>
                    <a:pt x="514350" y="266700"/>
                  </a:cubicBezTo>
                  <a:lnTo>
                    <a:pt x="514350" y="257175"/>
                  </a:lnTo>
                  <a:lnTo>
                    <a:pt x="57150" y="257175"/>
                  </a:lnTo>
                  <a:lnTo>
                    <a:pt x="57150" y="266700"/>
                  </a:lnTo>
                  <a:cubicBezTo>
                    <a:pt x="57150" y="277221"/>
                    <a:pt x="48621" y="285750"/>
                    <a:pt x="38100" y="285750"/>
                  </a:cubicBezTo>
                  <a:lnTo>
                    <a:pt x="0" y="285750"/>
                  </a:lnTo>
                  <a:lnTo>
                    <a:pt x="0" y="0"/>
                  </a:lnTo>
                  <a:lnTo>
                    <a:pt x="38100" y="0"/>
                  </a:lnTo>
                  <a:cubicBezTo>
                    <a:pt x="48621" y="0"/>
                    <a:pt x="57150" y="8528"/>
                    <a:pt x="57150" y="19050"/>
                  </a:cubicBezTo>
                  <a:lnTo>
                    <a:pt x="57150" y="28575"/>
                  </a:lnTo>
                  <a:lnTo>
                    <a:pt x="514350" y="28575"/>
                  </a:lnTo>
                  <a:lnTo>
                    <a:pt x="514350" y="19050"/>
                  </a:lnTo>
                  <a:cubicBezTo>
                    <a:pt x="514350" y="8528"/>
                    <a:pt x="522878" y="0"/>
                    <a:pt x="533400" y="0"/>
                  </a:cubicBezTo>
                  <a:lnTo>
                    <a:pt x="571500" y="0"/>
                  </a:lnTo>
                  <a:lnTo>
                    <a:pt x="571500" y="285750"/>
                  </a:lnTo>
                  <a:close/>
                </a:path>
              </a:pathLst>
            </a:custGeom>
            <a:gradFill rotWithShape="1">
              <a:gsLst>
                <a:gs pos="0">
                  <a:srgbClr val="7FDFFF"/>
                </a:gs>
                <a:gs pos="100000">
                  <a:srgbClr val="1AC6FF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>
                <a:latin typeface="Sitka Small" panose="02000505000000020004" pitchFamily="2" charset="0"/>
              </a:endParaRPr>
            </a:p>
          </p:txBody>
        </p:sp>
        <p:sp>
          <p:nvSpPr>
            <p:cNvPr id="19" name="Rounded Rectangle 14"/>
            <p:cNvSpPr/>
            <p:nvPr/>
          </p:nvSpPr>
          <p:spPr>
            <a:xfrm>
              <a:off x="3143250" y="1914525"/>
              <a:ext cx="571500" cy="285750"/>
            </a:xfrm>
            <a:custGeom>
              <a:avLst/>
              <a:gdLst/>
              <a:ahLst/>
              <a:cxnLst/>
              <a:rect l="0" t="0" r="0" b="0"/>
              <a:pathLst>
                <a:path w="571500" h="285750">
                  <a:moveTo>
                    <a:pt x="571500" y="285750"/>
                  </a:moveTo>
                  <a:lnTo>
                    <a:pt x="533400" y="285750"/>
                  </a:lnTo>
                  <a:cubicBezTo>
                    <a:pt x="522878" y="285750"/>
                    <a:pt x="514350" y="277221"/>
                    <a:pt x="514350" y="266700"/>
                  </a:cubicBezTo>
                  <a:lnTo>
                    <a:pt x="514350" y="257175"/>
                  </a:lnTo>
                  <a:lnTo>
                    <a:pt x="57150" y="257175"/>
                  </a:lnTo>
                  <a:lnTo>
                    <a:pt x="57150" y="266700"/>
                  </a:lnTo>
                  <a:cubicBezTo>
                    <a:pt x="57150" y="277221"/>
                    <a:pt x="48621" y="285750"/>
                    <a:pt x="38100" y="285750"/>
                  </a:cubicBezTo>
                  <a:lnTo>
                    <a:pt x="0" y="285750"/>
                  </a:lnTo>
                  <a:lnTo>
                    <a:pt x="0" y="0"/>
                  </a:lnTo>
                  <a:lnTo>
                    <a:pt x="38100" y="0"/>
                  </a:lnTo>
                  <a:cubicBezTo>
                    <a:pt x="48621" y="0"/>
                    <a:pt x="57150" y="8528"/>
                    <a:pt x="57150" y="19050"/>
                  </a:cubicBezTo>
                  <a:lnTo>
                    <a:pt x="57150" y="28575"/>
                  </a:lnTo>
                  <a:lnTo>
                    <a:pt x="514350" y="28575"/>
                  </a:lnTo>
                  <a:lnTo>
                    <a:pt x="514350" y="19050"/>
                  </a:lnTo>
                  <a:cubicBezTo>
                    <a:pt x="514350" y="8528"/>
                    <a:pt x="522878" y="0"/>
                    <a:pt x="533400" y="0"/>
                  </a:cubicBezTo>
                  <a:lnTo>
                    <a:pt x="571500" y="0"/>
                  </a:lnTo>
                  <a:lnTo>
                    <a:pt x="571500" y="285750"/>
                  </a:lnTo>
                  <a:close/>
                  <a:moveTo>
                    <a:pt x="57150" y="28575"/>
                  </a:moveTo>
                  <a:lnTo>
                    <a:pt x="57150" y="257175"/>
                  </a:lnTo>
                  <a:moveTo>
                    <a:pt x="514350" y="28575"/>
                  </a:moveTo>
                  <a:lnTo>
                    <a:pt x="514350" y="257175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>
                <a:latin typeface="Sitka Small" panose="02000505000000020004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90900" y="3352800"/>
            <a:ext cx="571500" cy="285750"/>
            <a:chOff x="3143250" y="1228725"/>
            <a:chExt cx="571500" cy="285750"/>
          </a:xfrm>
        </p:grpSpPr>
        <p:sp>
          <p:nvSpPr>
            <p:cNvPr id="21" name="Rounded Rectangle 16"/>
            <p:cNvSpPr/>
            <p:nvPr/>
          </p:nvSpPr>
          <p:spPr>
            <a:xfrm>
              <a:off x="3143250" y="1228725"/>
              <a:ext cx="571500" cy="285750"/>
            </a:xfrm>
            <a:custGeom>
              <a:avLst/>
              <a:gdLst/>
              <a:ahLst/>
              <a:cxnLst/>
              <a:rect l="0" t="0" r="0" b="0"/>
              <a:pathLst>
                <a:path w="571500" h="285750">
                  <a:moveTo>
                    <a:pt x="571500" y="285750"/>
                  </a:moveTo>
                  <a:lnTo>
                    <a:pt x="533400" y="285750"/>
                  </a:lnTo>
                  <a:cubicBezTo>
                    <a:pt x="522878" y="285750"/>
                    <a:pt x="514350" y="277221"/>
                    <a:pt x="514350" y="266700"/>
                  </a:cubicBezTo>
                  <a:lnTo>
                    <a:pt x="514350" y="257175"/>
                  </a:lnTo>
                  <a:lnTo>
                    <a:pt x="57150" y="257175"/>
                  </a:lnTo>
                  <a:lnTo>
                    <a:pt x="57150" y="266700"/>
                  </a:lnTo>
                  <a:cubicBezTo>
                    <a:pt x="57150" y="277221"/>
                    <a:pt x="48621" y="285750"/>
                    <a:pt x="38100" y="285750"/>
                  </a:cubicBezTo>
                  <a:lnTo>
                    <a:pt x="0" y="285750"/>
                  </a:lnTo>
                  <a:lnTo>
                    <a:pt x="0" y="0"/>
                  </a:lnTo>
                  <a:lnTo>
                    <a:pt x="38100" y="0"/>
                  </a:lnTo>
                  <a:cubicBezTo>
                    <a:pt x="48621" y="0"/>
                    <a:pt x="57150" y="8528"/>
                    <a:pt x="57150" y="19050"/>
                  </a:cubicBezTo>
                  <a:lnTo>
                    <a:pt x="57150" y="28575"/>
                  </a:lnTo>
                  <a:lnTo>
                    <a:pt x="514350" y="28575"/>
                  </a:lnTo>
                  <a:lnTo>
                    <a:pt x="514350" y="19050"/>
                  </a:lnTo>
                  <a:cubicBezTo>
                    <a:pt x="514350" y="8528"/>
                    <a:pt x="522878" y="0"/>
                    <a:pt x="533400" y="0"/>
                  </a:cubicBezTo>
                  <a:lnTo>
                    <a:pt x="571500" y="0"/>
                  </a:lnTo>
                  <a:lnTo>
                    <a:pt x="571500" y="285750"/>
                  </a:lnTo>
                  <a:close/>
                </a:path>
              </a:pathLst>
            </a:custGeom>
            <a:gradFill rotWithShape="1">
              <a:gsLst>
                <a:gs pos="0">
                  <a:srgbClr val="CFF976"/>
                </a:gs>
                <a:gs pos="100000">
                  <a:srgbClr val="A8DD38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>
                <a:latin typeface="Sitka Small" panose="02000505000000020004" pitchFamily="2" charset="0"/>
              </a:endParaRPr>
            </a:p>
          </p:txBody>
        </p:sp>
        <p:sp>
          <p:nvSpPr>
            <p:cNvPr id="22" name="Rounded Rectangle 17"/>
            <p:cNvSpPr/>
            <p:nvPr/>
          </p:nvSpPr>
          <p:spPr>
            <a:xfrm>
              <a:off x="3143250" y="1228725"/>
              <a:ext cx="571500" cy="285750"/>
            </a:xfrm>
            <a:custGeom>
              <a:avLst/>
              <a:gdLst/>
              <a:ahLst/>
              <a:cxnLst/>
              <a:rect l="0" t="0" r="0" b="0"/>
              <a:pathLst>
                <a:path w="571500" h="285750">
                  <a:moveTo>
                    <a:pt x="571500" y="285750"/>
                  </a:moveTo>
                  <a:lnTo>
                    <a:pt x="533400" y="285750"/>
                  </a:lnTo>
                  <a:cubicBezTo>
                    <a:pt x="522878" y="285750"/>
                    <a:pt x="514350" y="277221"/>
                    <a:pt x="514350" y="266700"/>
                  </a:cubicBezTo>
                  <a:lnTo>
                    <a:pt x="514350" y="257175"/>
                  </a:lnTo>
                  <a:lnTo>
                    <a:pt x="57150" y="257175"/>
                  </a:lnTo>
                  <a:lnTo>
                    <a:pt x="57150" y="266700"/>
                  </a:lnTo>
                  <a:cubicBezTo>
                    <a:pt x="57150" y="277221"/>
                    <a:pt x="48621" y="285750"/>
                    <a:pt x="38100" y="285750"/>
                  </a:cubicBezTo>
                  <a:lnTo>
                    <a:pt x="0" y="285750"/>
                  </a:lnTo>
                  <a:lnTo>
                    <a:pt x="0" y="0"/>
                  </a:lnTo>
                  <a:lnTo>
                    <a:pt x="38100" y="0"/>
                  </a:lnTo>
                  <a:cubicBezTo>
                    <a:pt x="48621" y="0"/>
                    <a:pt x="57150" y="8528"/>
                    <a:pt x="57150" y="19050"/>
                  </a:cubicBezTo>
                  <a:lnTo>
                    <a:pt x="57150" y="28575"/>
                  </a:lnTo>
                  <a:lnTo>
                    <a:pt x="514350" y="28575"/>
                  </a:lnTo>
                  <a:lnTo>
                    <a:pt x="514350" y="19050"/>
                  </a:lnTo>
                  <a:cubicBezTo>
                    <a:pt x="514350" y="8528"/>
                    <a:pt x="522878" y="0"/>
                    <a:pt x="533400" y="0"/>
                  </a:cubicBezTo>
                  <a:lnTo>
                    <a:pt x="571500" y="0"/>
                  </a:lnTo>
                  <a:lnTo>
                    <a:pt x="571500" y="285750"/>
                  </a:lnTo>
                  <a:close/>
                  <a:moveTo>
                    <a:pt x="57150" y="28575"/>
                  </a:moveTo>
                  <a:lnTo>
                    <a:pt x="57150" y="257175"/>
                  </a:lnTo>
                  <a:moveTo>
                    <a:pt x="514350" y="28575"/>
                  </a:moveTo>
                  <a:lnTo>
                    <a:pt x="514350" y="257175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>
                <a:latin typeface="Sitka Small" panose="02000505000000020004" pitchFamily="2" charset="0"/>
              </a:endParaRPr>
            </a:p>
          </p:txBody>
        </p:sp>
      </p:grpSp>
      <p:sp>
        <p:nvSpPr>
          <p:cNvPr id="23" name="Rounded Rectangle 19"/>
          <p:cNvSpPr/>
          <p:nvPr/>
        </p:nvSpPr>
        <p:spPr>
          <a:xfrm>
            <a:off x="2876550" y="4352925"/>
            <a:ext cx="342900" cy="342900"/>
          </a:xfrm>
          <a:custGeom>
            <a:avLst/>
            <a:gdLst/>
            <a:ahLst/>
            <a:cxnLst/>
            <a:rect l="0" t="0" r="0" b="0"/>
            <a:pathLst>
              <a:path w="342900" h="342900">
                <a:moveTo>
                  <a:pt x="342900" y="171450"/>
                </a:moveTo>
                <a:cubicBezTo>
                  <a:pt x="342900" y="266138"/>
                  <a:pt x="266138" y="342900"/>
                  <a:pt x="171450" y="342900"/>
                </a:cubicBezTo>
                <a:cubicBezTo>
                  <a:pt x="76761" y="342900"/>
                  <a:pt x="0" y="266138"/>
                  <a:pt x="0" y="171450"/>
                </a:cubicBezTo>
                <a:cubicBezTo>
                  <a:pt x="0" y="76761"/>
                  <a:pt x="76761" y="0"/>
                  <a:pt x="171450" y="0"/>
                </a:cubicBezTo>
                <a:cubicBezTo>
                  <a:pt x="266138" y="0"/>
                  <a:pt x="342900" y="76761"/>
                  <a:pt x="342900" y="171450"/>
                </a:cubicBezTo>
                <a:close/>
                <a:moveTo>
                  <a:pt x="228600" y="171450"/>
                </a:moveTo>
                <a:cubicBezTo>
                  <a:pt x="228600" y="139887"/>
                  <a:pt x="203012" y="114300"/>
                  <a:pt x="171450" y="114300"/>
                </a:cubicBezTo>
                <a:cubicBezTo>
                  <a:pt x="139887" y="114300"/>
                  <a:pt x="114300" y="139887"/>
                  <a:pt x="114300" y="171450"/>
                </a:cubicBezTo>
                <a:cubicBezTo>
                  <a:pt x="114300" y="203012"/>
                  <a:pt x="139887" y="228600"/>
                  <a:pt x="171450" y="228600"/>
                </a:cubicBezTo>
                <a:cubicBezTo>
                  <a:pt x="203012" y="228600"/>
                  <a:pt x="228600" y="203012"/>
                  <a:pt x="228600" y="171450"/>
                </a:cubicBezTo>
                <a:close/>
                <a:moveTo>
                  <a:pt x="171450" y="342900"/>
                </a:moveTo>
                <a:lnTo>
                  <a:pt x="171450" y="228600"/>
                </a:lnTo>
                <a:moveTo>
                  <a:pt x="228600" y="171450"/>
                </a:moveTo>
                <a:lnTo>
                  <a:pt x="342900" y="171450"/>
                </a:lnTo>
                <a:moveTo>
                  <a:pt x="0" y="171450"/>
                </a:moveTo>
                <a:lnTo>
                  <a:pt x="114300" y="171450"/>
                </a:lnTo>
                <a:moveTo>
                  <a:pt x="171450" y="0"/>
                </a:moveTo>
                <a:lnTo>
                  <a:pt x="171450" y="114300"/>
                </a:lnTo>
              </a:path>
            </a:pathLst>
          </a:custGeom>
          <a:noFill/>
          <a:ln w="14287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>
              <a:latin typeface="Sitka Small" panose="02000505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10050" y="3424237"/>
            <a:ext cx="2723502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b="0">
                <a:latin typeface="Sitka Small" panose="02000505000000020004" pitchFamily="2" charset="0"/>
              </a:rPr>
              <a:t>Tạo bảng màu pH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10050" y="4110037"/>
            <a:ext cx="3537828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b="0">
                <a:latin typeface="Sitka Small" panose="02000505000000020004" pitchFamily="2" charset="0"/>
              </a:rPr>
              <a:t>Xác định pH mẫu nước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2154" y="4038838"/>
            <a:ext cx="1647945" cy="11079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>
            <a:spAutoFit/>
          </a:bodyPr>
          <a:lstStyle/>
          <a:p>
            <a:pPr algn="ctr"/>
            <a:r>
              <a:rPr dirty="0" err="1">
                <a:solidFill>
                  <a:srgbClr val="FF0000"/>
                </a:solidFill>
                <a:latin typeface="Sitka Small" panose="02000505000000020004" pitchFamily="2" charset="0"/>
              </a:rPr>
              <a:t>Chỉ</a:t>
            </a:r>
            <a:r>
              <a:rPr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dirty="0" err="1">
                <a:solidFill>
                  <a:srgbClr val="FF0000"/>
                </a:solidFill>
                <a:latin typeface="Sitka Small" panose="02000505000000020004" pitchFamily="2" charset="0"/>
              </a:rPr>
              <a:t>thị</a:t>
            </a:r>
            <a:r>
              <a:rPr dirty="0">
                <a:solidFill>
                  <a:srgbClr val="FF0000"/>
                </a:solidFill>
                <a:latin typeface="Sitka Small" panose="02000505000000020004" pitchFamily="2" charset="0"/>
              </a:rPr>
              <a:t> pH </a:t>
            </a:r>
            <a:r>
              <a:rPr dirty="0" err="1">
                <a:solidFill>
                  <a:srgbClr val="FF0000"/>
                </a:solidFill>
                <a:latin typeface="Sitka Small" panose="02000505000000020004" pitchFamily="2" charset="0"/>
              </a:rPr>
              <a:t>tự</a:t>
            </a:r>
            <a:r>
              <a:rPr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dirty="0" err="1">
                <a:solidFill>
                  <a:srgbClr val="FF0000"/>
                </a:solidFill>
                <a:latin typeface="Sitka Small" panose="02000505000000020004" pitchFamily="2" charset="0"/>
              </a:rPr>
              <a:t>nhiên</a:t>
            </a:r>
            <a:endParaRPr dirty="0">
              <a:solidFill>
                <a:srgbClr val="FF0000"/>
              </a:solidFill>
              <a:latin typeface="Sitka Small" panose="02000505000000020004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10050" y="4795837"/>
            <a:ext cx="4525278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b="0">
                <a:latin typeface="Sitka Small" panose="02000505000000020004" pitchFamily="2" charset="0"/>
              </a:rPr>
              <a:t>Biện pháp bảo vệ môi trường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10050" y="5481637"/>
            <a:ext cx="4122924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b="0">
                <a:latin typeface="Sitka Small" panose="02000505000000020004" pitchFamily="2" charset="0"/>
              </a:rPr>
              <a:t>Biện pháp bảo vệ sức khoẻ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7200" y="1219200"/>
            <a:ext cx="82141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0" dirty="0">
                <a:latin typeface="Sitka Small" panose="02000505000000020004" pitchFamily="2" charset="0"/>
              </a:rPr>
              <a:t>T</a:t>
            </a:r>
            <a:r>
              <a:rPr lang="vi-VN" b="0" dirty="0">
                <a:latin typeface="Sitka Small" panose="02000505000000020004" pitchFamily="2" charset="0"/>
              </a:rPr>
              <a:t>hảo luận theo nhóm dưới hình thức khăn trải bàn để xây dựng các giả thuyết, phương pháp và quy trình tiến hành</a:t>
            </a:r>
            <a:r>
              <a:rPr lang="en-US" b="0" dirty="0">
                <a:latin typeface="Sitka Small" panose="02000505000000020004" pitchFamily="2" charset="0"/>
              </a:rPr>
              <a:t> </a:t>
            </a:r>
            <a:r>
              <a:rPr lang="en-US" b="0" dirty="0" err="1">
                <a:latin typeface="Sitka Small" panose="02000505000000020004" pitchFamily="2" charset="0"/>
              </a:rPr>
              <a:t>thiết</a:t>
            </a:r>
            <a:r>
              <a:rPr lang="en-US" b="0" dirty="0">
                <a:latin typeface="Sitka Small" panose="02000505000000020004" pitchFamily="2" charset="0"/>
              </a:rPr>
              <a:t> </a:t>
            </a:r>
            <a:r>
              <a:rPr lang="en-US" b="0" dirty="0" err="1">
                <a:latin typeface="Sitka Small" panose="02000505000000020004" pitchFamily="2" charset="0"/>
              </a:rPr>
              <a:t>kế</a:t>
            </a:r>
            <a:r>
              <a:rPr lang="en-US" b="0" dirty="0">
                <a:latin typeface="Sitka Small" panose="02000505000000020004" pitchFamily="2" charset="0"/>
              </a:rPr>
              <a:t> </a:t>
            </a:r>
            <a:r>
              <a:rPr lang="en-US" b="0" dirty="0" err="1">
                <a:latin typeface="Sitka Small" panose="02000505000000020004" pitchFamily="2" charset="0"/>
              </a:rPr>
              <a:t>và</a:t>
            </a:r>
            <a:r>
              <a:rPr lang="en-US" b="0" dirty="0">
                <a:latin typeface="Sitka Small" panose="02000505000000020004" pitchFamily="2" charset="0"/>
              </a:rPr>
              <a:t> </a:t>
            </a:r>
            <a:r>
              <a:rPr lang="en-US" b="0" dirty="0" err="1">
                <a:latin typeface="Sitka Small" panose="02000505000000020004" pitchFamily="2" charset="0"/>
              </a:rPr>
              <a:t>đo</a:t>
            </a:r>
            <a:r>
              <a:rPr lang="en-US" b="0" dirty="0">
                <a:latin typeface="Sitka Small" panose="02000505000000020004" pitchFamily="2" charset="0"/>
              </a:rPr>
              <a:t> pH </a:t>
            </a:r>
            <a:r>
              <a:rPr lang="en-US" b="0" dirty="0" err="1">
                <a:latin typeface="Sitka Small" panose="02000505000000020004" pitchFamily="2" charset="0"/>
              </a:rPr>
              <a:t>tương</a:t>
            </a:r>
            <a:r>
              <a:rPr lang="en-US" b="0" dirty="0">
                <a:latin typeface="Sitka Small" panose="02000505000000020004" pitchFamily="2" charset="0"/>
              </a:rPr>
              <a:t> </a:t>
            </a:r>
            <a:r>
              <a:rPr lang="en-US" b="0" dirty="0" err="1">
                <a:latin typeface="Sitka Small" panose="02000505000000020004" pitchFamily="2" charset="0"/>
              </a:rPr>
              <a:t>ứng</a:t>
            </a:r>
            <a:r>
              <a:rPr lang="en-US" b="0" dirty="0">
                <a:latin typeface="Sitka Small" panose="02000505000000020004" pitchFamily="2" charset="0"/>
              </a:rPr>
              <a:t> </a:t>
            </a:r>
            <a:r>
              <a:rPr lang="en-US" b="0" dirty="0" err="1">
                <a:latin typeface="Sitka Small" panose="02000505000000020004" pitchFamily="2" charset="0"/>
              </a:rPr>
              <a:t>với</a:t>
            </a:r>
            <a:r>
              <a:rPr lang="en-US" b="0" dirty="0">
                <a:latin typeface="Sitka Small" panose="02000505000000020004" pitchFamily="2" charset="0"/>
              </a:rPr>
              <a:t> </a:t>
            </a:r>
            <a:r>
              <a:rPr lang="en-US" b="0" dirty="0" err="1">
                <a:latin typeface="Sitka Small" panose="02000505000000020004" pitchFamily="2" charset="0"/>
              </a:rPr>
              <a:t>nguyên</a:t>
            </a:r>
            <a:r>
              <a:rPr lang="en-US" b="0" dirty="0">
                <a:latin typeface="Sitka Small" panose="02000505000000020004" pitchFamily="2" charset="0"/>
              </a:rPr>
              <a:t> </a:t>
            </a:r>
            <a:r>
              <a:rPr lang="en-US" b="0" dirty="0" err="1">
                <a:latin typeface="Sitka Small" panose="02000505000000020004" pitchFamily="2" charset="0"/>
              </a:rPr>
              <a:t>vật</a:t>
            </a:r>
            <a:r>
              <a:rPr lang="en-US" b="0" dirty="0">
                <a:latin typeface="Sitka Small" panose="02000505000000020004" pitchFamily="2" charset="0"/>
              </a:rPr>
              <a:t> </a:t>
            </a:r>
            <a:r>
              <a:rPr lang="en-US" b="0" dirty="0" err="1">
                <a:latin typeface="Sitka Small" panose="02000505000000020004" pitchFamily="2" charset="0"/>
              </a:rPr>
              <a:t>liệu</a:t>
            </a:r>
            <a:r>
              <a:rPr lang="en-US" b="0" dirty="0">
                <a:latin typeface="Sitka Small" panose="02000505000000020004" pitchFamily="2" charset="0"/>
              </a:rPr>
              <a:t> </a:t>
            </a:r>
            <a:r>
              <a:rPr lang="en-US" b="0" dirty="0" err="1">
                <a:latin typeface="Sitka Small" panose="02000505000000020004" pitchFamily="2" charset="0"/>
              </a:rPr>
              <a:t>lựa</a:t>
            </a:r>
            <a:r>
              <a:rPr lang="en-US" b="0" dirty="0">
                <a:latin typeface="Sitka Small" panose="02000505000000020004" pitchFamily="2" charset="0"/>
              </a:rPr>
              <a:t> </a:t>
            </a:r>
            <a:r>
              <a:rPr lang="en-US" b="0" dirty="0" err="1">
                <a:latin typeface="Sitka Small" panose="02000505000000020004" pitchFamily="2" charset="0"/>
              </a:rPr>
              <a:t>chọn</a:t>
            </a:r>
            <a:r>
              <a:rPr lang="en-US" b="0" dirty="0">
                <a:latin typeface="Sitka Small" panose="02000505000000020004" pitchFamily="2" charset="0"/>
              </a:rPr>
              <a:t>: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C3E22D4E-C064-9694-AB57-70D3775D68B8}"/>
              </a:ext>
            </a:extLst>
          </p:cNvPr>
          <p:cNvSpPr txBox="1">
            <a:spLocks/>
          </p:cNvSpPr>
          <p:nvPr/>
        </p:nvSpPr>
        <p:spPr>
          <a:xfrm>
            <a:off x="457200" y="160337"/>
            <a:ext cx="8229600" cy="6849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Hoạt động 2.2. Đề xuất giải pháp</a:t>
            </a:r>
            <a:r>
              <a:rPr lang="en-US" b="1" i="1"/>
              <a:t> 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" y="5630569"/>
            <a:ext cx="3097864" cy="125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36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43450" y="4862683"/>
            <a:ext cx="1200150" cy="1233315"/>
            <a:chOff x="4229100" y="3371850"/>
            <a:chExt cx="1200150" cy="1143000"/>
          </a:xfrm>
        </p:grpSpPr>
        <p:sp>
          <p:nvSpPr>
            <p:cNvPr id="2" name="Rounded Rectangle 1"/>
            <p:cNvSpPr/>
            <p:nvPr/>
          </p:nvSpPr>
          <p:spPr>
            <a:xfrm>
              <a:off x="4229100" y="3371850"/>
              <a:ext cx="1200150" cy="1143000"/>
            </a:xfrm>
            <a:custGeom>
              <a:avLst/>
              <a:gdLst/>
              <a:ahLst/>
              <a:cxnLst/>
              <a:rect l="0" t="0" r="0" b="0"/>
              <a:pathLst>
                <a:path w="1200150" h="1143000">
                  <a:moveTo>
                    <a:pt x="457200" y="571500"/>
                  </a:moveTo>
                  <a:lnTo>
                    <a:pt x="0" y="571500"/>
                  </a:lnTo>
                  <a:lnTo>
                    <a:pt x="0" y="1143000"/>
                  </a:lnTo>
                  <a:lnTo>
                    <a:pt x="457200" y="1143000"/>
                  </a:lnTo>
                  <a:lnTo>
                    <a:pt x="457200" y="571500"/>
                  </a:lnTo>
                  <a:close/>
                  <a:moveTo>
                    <a:pt x="914400" y="0"/>
                  </a:moveTo>
                  <a:lnTo>
                    <a:pt x="1200150" y="342900"/>
                  </a:lnTo>
                  <a:lnTo>
                    <a:pt x="914400" y="685800"/>
                  </a:lnTo>
                  <a:lnTo>
                    <a:pt x="914400" y="571500"/>
                  </a:lnTo>
                  <a:lnTo>
                    <a:pt x="0" y="571500"/>
                  </a:lnTo>
                  <a:lnTo>
                    <a:pt x="457200" y="114300"/>
                  </a:lnTo>
                  <a:lnTo>
                    <a:pt x="914400" y="1143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800">
                <a:latin typeface="Sitka Small" panose="02000505000000020004" pitchFamily="2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229100" y="3371850"/>
              <a:ext cx="1200150" cy="1143000"/>
            </a:xfrm>
            <a:custGeom>
              <a:avLst/>
              <a:gdLst/>
              <a:ahLst/>
              <a:cxnLst/>
              <a:rect l="0" t="0" r="0" b="0"/>
              <a:pathLst>
                <a:path w="1200150" h="1143000">
                  <a:moveTo>
                    <a:pt x="457200" y="571500"/>
                  </a:moveTo>
                  <a:lnTo>
                    <a:pt x="0" y="571500"/>
                  </a:lnTo>
                  <a:lnTo>
                    <a:pt x="0" y="1143000"/>
                  </a:lnTo>
                  <a:lnTo>
                    <a:pt x="457200" y="1143000"/>
                  </a:lnTo>
                  <a:lnTo>
                    <a:pt x="457200" y="571500"/>
                  </a:lnTo>
                  <a:close/>
                  <a:moveTo>
                    <a:pt x="914400" y="0"/>
                  </a:moveTo>
                  <a:lnTo>
                    <a:pt x="1200150" y="342900"/>
                  </a:lnTo>
                  <a:lnTo>
                    <a:pt x="914400" y="685800"/>
                  </a:lnTo>
                  <a:lnTo>
                    <a:pt x="914400" y="571500"/>
                  </a:lnTo>
                  <a:lnTo>
                    <a:pt x="0" y="571500"/>
                  </a:lnTo>
                  <a:lnTo>
                    <a:pt x="457200" y="114300"/>
                  </a:lnTo>
                  <a:lnTo>
                    <a:pt x="914400" y="114300"/>
                  </a:lnTo>
                  <a:lnTo>
                    <a:pt x="914400" y="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800">
                <a:latin typeface="Sitka Small" panose="02000505000000020004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43200" y="3898864"/>
            <a:ext cx="1144844" cy="2197136"/>
            <a:chOff x="2228850" y="2743200"/>
            <a:chExt cx="1314450" cy="1771650"/>
          </a:xfrm>
        </p:grpSpPr>
        <p:sp>
          <p:nvSpPr>
            <p:cNvPr id="5" name="Rounded Rectangle 4"/>
            <p:cNvSpPr/>
            <p:nvPr/>
          </p:nvSpPr>
          <p:spPr>
            <a:xfrm>
              <a:off x="2228850" y="2743200"/>
              <a:ext cx="1314450" cy="1771650"/>
            </a:xfrm>
            <a:custGeom>
              <a:avLst/>
              <a:gdLst/>
              <a:ahLst/>
              <a:cxnLst/>
              <a:rect l="0" t="0" r="0" b="0"/>
              <a:pathLst>
                <a:path w="1314450" h="1771650">
                  <a:moveTo>
                    <a:pt x="857250" y="571500"/>
                  </a:moveTo>
                  <a:lnTo>
                    <a:pt x="1314450" y="571500"/>
                  </a:lnTo>
                  <a:lnTo>
                    <a:pt x="1314450" y="1771650"/>
                  </a:lnTo>
                  <a:lnTo>
                    <a:pt x="857250" y="1771650"/>
                  </a:lnTo>
                  <a:lnTo>
                    <a:pt x="857250" y="571500"/>
                  </a:lnTo>
                  <a:close/>
                  <a:moveTo>
                    <a:pt x="285750" y="0"/>
                  </a:moveTo>
                  <a:lnTo>
                    <a:pt x="0" y="342900"/>
                  </a:lnTo>
                  <a:lnTo>
                    <a:pt x="285750" y="685800"/>
                  </a:lnTo>
                  <a:lnTo>
                    <a:pt x="285750" y="571500"/>
                  </a:lnTo>
                  <a:lnTo>
                    <a:pt x="1314450" y="571500"/>
                  </a:lnTo>
                  <a:lnTo>
                    <a:pt x="857250" y="114300"/>
                  </a:lnTo>
                  <a:lnTo>
                    <a:pt x="285750" y="11430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4E88E7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800">
                <a:latin typeface="Sitka Small" panose="02000505000000020004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228850" y="2743200"/>
              <a:ext cx="1314450" cy="1771650"/>
            </a:xfrm>
            <a:custGeom>
              <a:avLst/>
              <a:gdLst/>
              <a:ahLst/>
              <a:cxnLst/>
              <a:rect l="0" t="0" r="0" b="0"/>
              <a:pathLst>
                <a:path w="1314450" h="1771650">
                  <a:moveTo>
                    <a:pt x="857250" y="571500"/>
                  </a:moveTo>
                  <a:lnTo>
                    <a:pt x="1314450" y="571500"/>
                  </a:lnTo>
                  <a:lnTo>
                    <a:pt x="1314450" y="1771650"/>
                  </a:lnTo>
                  <a:lnTo>
                    <a:pt x="857250" y="1771650"/>
                  </a:lnTo>
                  <a:lnTo>
                    <a:pt x="857250" y="571500"/>
                  </a:lnTo>
                  <a:close/>
                  <a:moveTo>
                    <a:pt x="285750" y="0"/>
                  </a:moveTo>
                  <a:lnTo>
                    <a:pt x="0" y="342900"/>
                  </a:lnTo>
                  <a:lnTo>
                    <a:pt x="285750" y="685800"/>
                  </a:lnTo>
                  <a:lnTo>
                    <a:pt x="285750" y="571500"/>
                  </a:lnTo>
                  <a:lnTo>
                    <a:pt x="1314450" y="571500"/>
                  </a:lnTo>
                  <a:lnTo>
                    <a:pt x="857250" y="114300"/>
                  </a:lnTo>
                  <a:lnTo>
                    <a:pt x="285750" y="114300"/>
                  </a:lnTo>
                  <a:lnTo>
                    <a:pt x="285750" y="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800">
                <a:latin typeface="Sitka Small" panose="02000505000000020004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71950" y="3028948"/>
            <a:ext cx="1543050" cy="3067051"/>
            <a:chOff x="3657600" y="2114550"/>
            <a:chExt cx="1771650" cy="2400300"/>
          </a:xfrm>
        </p:grpSpPr>
        <p:sp>
          <p:nvSpPr>
            <p:cNvPr id="8" name="Rounded Rectangle 7"/>
            <p:cNvSpPr/>
            <p:nvPr/>
          </p:nvSpPr>
          <p:spPr>
            <a:xfrm>
              <a:off x="3657600" y="2114550"/>
              <a:ext cx="1771650" cy="2400300"/>
            </a:xfrm>
            <a:custGeom>
              <a:avLst/>
              <a:gdLst/>
              <a:ahLst/>
              <a:cxnLst/>
              <a:rect l="0" t="0" r="0" b="0"/>
              <a:pathLst>
                <a:path w="1771650" h="2400300">
                  <a:moveTo>
                    <a:pt x="457200" y="571500"/>
                  </a:moveTo>
                  <a:lnTo>
                    <a:pt x="0" y="571500"/>
                  </a:lnTo>
                  <a:lnTo>
                    <a:pt x="0" y="2400300"/>
                  </a:lnTo>
                  <a:lnTo>
                    <a:pt x="457200" y="2400300"/>
                  </a:lnTo>
                  <a:lnTo>
                    <a:pt x="457200" y="571500"/>
                  </a:lnTo>
                  <a:close/>
                  <a:moveTo>
                    <a:pt x="1485900" y="0"/>
                  </a:moveTo>
                  <a:lnTo>
                    <a:pt x="1771650" y="342900"/>
                  </a:lnTo>
                  <a:lnTo>
                    <a:pt x="1485900" y="685800"/>
                  </a:lnTo>
                  <a:lnTo>
                    <a:pt x="1485900" y="571500"/>
                  </a:lnTo>
                  <a:lnTo>
                    <a:pt x="0" y="571500"/>
                  </a:lnTo>
                  <a:lnTo>
                    <a:pt x="457200" y="114300"/>
                  </a:lnTo>
                  <a:lnTo>
                    <a:pt x="1485900" y="11430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800">
                <a:latin typeface="Sitka Small" panose="02000505000000020004" pitchFamily="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657600" y="2114550"/>
              <a:ext cx="1771650" cy="2400300"/>
            </a:xfrm>
            <a:custGeom>
              <a:avLst/>
              <a:gdLst/>
              <a:ahLst/>
              <a:cxnLst/>
              <a:rect l="0" t="0" r="0" b="0"/>
              <a:pathLst>
                <a:path w="1771650" h="2400300">
                  <a:moveTo>
                    <a:pt x="457200" y="571500"/>
                  </a:moveTo>
                  <a:lnTo>
                    <a:pt x="0" y="571500"/>
                  </a:lnTo>
                  <a:lnTo>
                    <a:pt x="0" y="2400300"/>
                  </a:lnTo>
                  <a:lnTo>
                    <a:pt x="457200" y="2400300"/>
                  </a:lnTo>
                  <a:lnTo>
                    <a:pt x="457200" y="571500"/>
                  </a:lnTo>
                  <a:close/>
                  <a:moveTo>
                    <a:pt x="1485900" y="0"/>
                  </a:moveTo>
                  <a:lnTo>
                    <a:pt x="1771650" y="342900"/>
                  </a:lnTo>
                  <a:lnTo>
                    <a:pt x="1485900" y="685800"/>
                  </a:lnTo>
                  <a:lnTo>
                    <a:pt x="1485900" y="571500"/>
                  </a:lnTo>
                  <a:lnTo>
                    <a:pt x="0" y="571500"/>
                  </a:lnTo>
                  <a:lnTo>
                    <a:pt x="457200" y="114300"/>
                  </a:lnTo>
                  <a:lnTo>
                    <a:pt x="1485900" y="114300"/>
                  </a:lnTo>
                  <a:lnTo>
                    <a:pt x="1485900" y="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800">
                <a:latin typeface="Sitka Small" panose="02000505000000020004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18684" y="1757263"/>
            <a:ext cx="7475191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b="1" dirty="0" err="1">
                <a:solidFill>
                  <a:srgbClr val="FF0000"/>
                </a:solidFill>
                <a:latin typeface="Sitka Small" panose="02000505000000020004" pitchFamily="2" charset="0"/>
              </a:rPr>
              <a:t>Làm</a:t>
            </a:r>
            <a:r>
              <a:rPr b="1"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Sitka Small" panose="02000505000000020004" pitchFamily="2" charset="0"/>
              </a:rPr>
              <a:t>thế</a:t>
            </a:r>
            <a:r>
              <a:rPr b="1"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Sitka Small" panose="02000505000000020004" pitchFamily="2" charset="0"/>
              </a:rPr>
              <a:t>nào</a:t>
            </a:r>
            <a:r>
              <a:rPr b="1"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Sitka Small" panose="02000505000000020004" pitchFamily="2" charset="0"/>
              </a:rPr>
              <a:t>để</a:t>
            </a:r>
            <a:r>
              <a:rPr b="1"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Sitka Small" panose="02000505000000020004" pitchFamily="2" charset="0"/>
              </a:rPr>
              <a:t>đảm</a:t>
            </a:r>
            <a:r>
              <a:rPr b="1"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Sitka Small" panose="02000505000000020004" pitchFamily="2" charset="0"/>
              </a:rPr>
              <a:t>bảo</a:t>
            </a:r>
            <a:r>
              <a:rPr b="1"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Sitka Small" panose="02000505000000020004" pitchFamily="2" charset="0"/>
              </a:rPr>
              <a:t>các</a:t>
            </a:r>
            <a:r>
              <a:rPr b="1"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Sitka Small" panose="02000505000000020004" pitchFamily="2" charset="0"/>
              </a:rPr>
              <a:t>giải</a:t>
            </a:r>
            <a:r>
              <a:rPr b="1"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Sitka Small" panose="02000505000000020004" pitchFamily="2" charset="0"/>
              </a:rPr>
              <a:t>pháp</a:t>
            </a:r>
            <a:r>
              <a:rPr b="1"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Sitka Small" panose="02000505000000020004" pitchFamily="2" charset="0"/>
              </a:rPr>
              <a:t>hiệu</a:t>
            </a:r>
            <a:r>
              <a:rPr b="1"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Sitka Small" panose="02000505000000020004" pitchFamily="2" charset="0"/>
              </a:rPr>
              <a:t>quả</a:t>
            </a:r>
            <a:r>
              <a:rPr b="1"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Sitka Small" panose="02000505000000020004" pitchFamily="2" charset="0"/>
              </a:rPr>
              <a:t>để</a:t>
            </a:r>
            <a:r>
              <a:rPr b="1"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Sitka Small" panose="02000505000000020004" pitchFamily="2" charset="0"/>
              </a:rPr>
              <a:t>bảo</a:t>
            </a:r>
            <a:r>
              <a:rPr b="1"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Sitka Small" panose="02000505000000020004" pitchFamily="2" charset="0"/>
              </a:rPr>
              <a:t>vệ</a:t>
            </a:r>
            <a:r>
              <a:rPr b="1"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Sitka Small" panose="02000505000000020004" pitchFamily="2" charset="0"/>
              </a:rPr>
              <a:t>môi</a:t>
            </a:r>
            <a:r>
              <a:rPr lang="en-US" b="1"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Sitka Small" panose="02000505000000020004" pitchFamily="2" charset="0"/>
              </a:rPr>
              <a:t>trường</a:t>
            </a:r>
            <a:r>
              <a:rPr b="1"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Sitka Small" panose="02000505000000020004" pitchFamily="2" charset="0"/>
              </a:rPr>
              <a:t>và</a:t>
            </a:r>
            <a:r>
              <a:rPr b="1"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Sitka Small" panose="02000505000000020004" pitchFamily="2" charset="0"/>
              </a:rPr>
              <a:t>sức</a:t>
            </a:r>
            <a:r>
              <a:rPr b="1" dirty="0">
                <a:solidFill>
                  <a:srgbClr val="FF0000"/>
                </a:solidFill>
                <a:latin typeface="Sitka Small" panose="02000505000000020004" pitchFamily="2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Sitka Small" panose="02000505000000020004" pitchFamily="2" charset="0"/>
              </a:rPr>
              <a:t>khỏe</a:t>
            </a:r>
            <a:r>
              <a:rPr b="1" dirty="0">
                <a:solidFill>
                  <a:srgbClr val="FF0000"/>
                </a:solidFill>
                <a:latin typeface="Sitka Small" panose="02000505000000020004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9438" y="2790868"/>
            <a:ext cx="2284279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t">
            <a:spAutoFit/>
          </a:bodyPr>
          <a:lstStyle/>
          <a:p>
            <a:pPr algn="ctr"/>
            <a:r>
              <a:rPr b="0" dirty="0">
                <a:latin typeface="Sitka Small" panose="02000505000000020004" pitchFamily="2" charset="0"/>
              </a:rPr>
              <a:t>An </a:t>
            </a:r>
            <a:r>
              <a:rPr b="0" dirty="0" err="1">
                <a:latin typeface="Sitka Small" panose="02000505000000020004" pitchFamily="2" charset="0"/>
              </a:rPr>
              <a:t>toàn</a:t>
            </a:r>
            <a:r>
              <a:rPr b="0" dirty="0">
                <a:latin typeface="Sitka Small" panose="02000505000000020004" pitchFamily="2" charset="0"/>
              </a:rPr>
              <a:t> </a:t>
            </a:r>
            <a:r>
              <a:rPr b="0" dirty="0" err="1">
                <a:latin typeface="Sitka Small" panose="02000505000000020004" pitchFamily="2" charset="0"/>
              </a:rPr>
              <a:t>và</a:t>
            </a:r>
            <a:r>
              <a:rPr b="0" dirty="0">
                <a:latin typeface="Sitka Small" panose="02000505000000020004" pitchFamily="2" charset="0"/>
              </a:rPr>
              <a:t>
</a:t>
            </a:r>
            <a:r>
              <a:rPr b="0" dirty="0" err="1">
                <a:latin typeface="Sitka Small" panose="02000505000000020004" pitchFamily="2" charset="0"/>
              </a:rPr>
              <a:t>Thân</a:t>
            </a:r>
            <a:r>
              <a:rPr b="0" dirty="0">
                <a:latin typeface="Sitka Small" panose="02000505000000020004" pitchFamily="2" charset="0"/>
              </a:rPr>
              <a:t> </a:t>
            </a:r>
            <a:r>
              <a:rPr b="0" dirty="0" err="1">
                <a:latin typeface="Sitka Small" panose="02000505000000020004" pitchFamily="2" charset="0"/>
              </a:rPr>
              <a:t>thiện</a:t>
            </a:r>
            <a:r>
              <a:rPr b="0" dirty="0">
                <a:latin typeface="Sitka Small" panose="02000505000000020004" pitchFamily="2" charset="0"/>
              </a:rPr>
              <a:t> </a:t>
            </a:r>
            <a:r>
              <a:rPr b="0" dirty="0" err="1">
                <a:latin typeface="Sitka Small" panose="02000505000000020004" pitchFamily="2" charset="0"/>
              </a:rPr>
              <a:t>với</a:t>
            </a:r>
            <a:r>
              <a:rPr b="0" dirty="0">
                <a:latin typeface="Sitka Small" panose="02000505000000020004" pitchFamily="2" charset="0"/>
              </a:rPr>
              <a:t>
</a:t>
            </a:r>
            <a:r>
              <a:rPr b="0" dirty="0" err="1">
                <a:latin typeface="Sitka Small" panose="02000505000000020004" pitchFamily="2" charset="0"/>
              </a:rPr>
              <a:t>môi</a:t>
            </a:r>
            <a:r>
              <a:rPr b="0" dirty="0">
                <a:latin typeface="Sitka Small" panose="02000505000000020004" pitchFamily="2" charset="0"/>
              </a:rPr>
              <a:t> </a:t>
            </a:r>
            <a:r>
              <a:rPr b="0" dirty="0" err="1">
                <a:latin typeface="Sitka Small" panose="02000505000000020004" pitchFamily="2" charset="0"/>
              </a:rPr>
              <a:t>trường</a:t>
            </a:r>
            <a:endParaRPr b="0" dirty="0">
              <a:latin typeface="Sitka Small" panose="02000505000000020004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402" y="3489625"/>
            <a:ext cx="255088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>
            <a:spAutoFit/>
          </a:bodyPr>
          <a:lstStyle/>
          <a:p>
            <a:pPr algn="ctr"/>
            <a:r>
              <a:rPr lang="en-US" b="0" dirty="0" err="1">
                <a:latin typeface="Sitka Small" panose="02000505000000020004" pitchFamily="2" charset="0"/>
              </a:rPr>
              <a:t>Mẫu</a:t>
            </a:r>
            <a:r>
              <a:rPr lang="en-US" b="0" dirty="0">
                <a:latin typeface="Sitka Small" panose="02000505000000020004" pitchFamily="2" charset="0"/>
              </a:rPr>
              <a:t> </a:t>
            </a:r>
            <a:r>
              <a:rPr lang="en-US" b="0" dirty="0" err="1">
                <a:latin typeface="Sitka Small" panose="02000505000000020004" pitchFamily="2" charset="0"/>
              </a:rPr>
              <a:t>nước</a:t>
            </a:r>
            <a:r>
              <a:rPr lang="en-US" b="0" dirty="0">
                <a:latin typeface="Sitka Small" panose="02000505000000020004" pitchFamily="2" charset="0"/>
              </a:rPr>
              <a:t>: </a:t>
            </a:r>
            <a:r>
              <a:rPr lang="en-US" b="0" dirty="0" err="1">
                <a:latin typeface="Sitka Small" panose="02000505000000020004" pitchFamily="2" charset="0"/>
              </a:rPr>
              <a:t>Không</a:t>
            </a:r>
            <a:r>
              <a:rPr lang="en-US" b="0" dirty="0">
                <a:latin typeface="Sitka Small" panose="02000505000000020004" pitchFamily="2" charset="0"/>
              </a:rPr>
              <a:t> </a:t>
            </a:r>
            <a:r>
              <a:rPr lang="en-US" b="0" dirty="0" err="1">
                <a:latin typeface="Sitka Small" panose="02000505000000020004" pitchFamily="2" charset="0"/>
              </a:rPr>
              <a:t>còn</a:t>
            </a:r>
            <a:r>
              <a:rPr lang="en-US" b="0" dirty="0">
                <a:latin typeface="Sitka Small" panose="02000505000000020004" pitchFamily="2" charset="0"/>
              </a:rPr>
              <a:t> </a:t>
            </a:r>
            <a:r>
              <a:rPr lang="en-US" b="0" dirty="0" err="1">
                <a:latin typeface="Sitka Small" panose="02000505000000020004" pitchFamily="2" charset="0"/>
              </a:rPr>
              <a:t>bùn</a:t>
            </a:r>
            <a:r>
              <a:rPr lang="en-US" b="0" dirty="0">
                <a:latin typeface="Sitka Small" panose="02000505000000020004" pitchFamily="2" charset="0"/>
              </a:rPr>
              <a:t>, </a:t>
            </a:r>
            <a:r>
              <a:rPr lang="en-US" b="0" dirty="0" err="1">
                <a:latin typeface="Sitka Small" panose="02000505000000020004" pitchFamily="2" charset="0"/>
              </a:rPr>
              <a:t>đất</a:t>
            </a:r>
            <a:r>
              <a:rPr lang="en-US" b="0" dirty="0">
                <a:latin typeface="Sitka Small" panose="02000505000000020004" pitchFamily="2" charset="0"/>
              </a:rPr>
              <a:t>; </a:t>
            </a:r>
            <a:r>
              <a:rPr lang="en-US" b="0" dirty="0" err="1">
                <a:latin typeface="Sitka Small" panose="02000505000000020004" pitchFamily="2" charset="0"/>
              </a:rPr>
              <a:t>Có</a:t>
            </a:r>
            <a:r>
              <a:rPr lang="en-US" b="0" dirty="0">
                <a:latin typeface="Sitka Small" panose="02000505000000020004" pitchFamily="2" charset="0"/>
              </a:rPr>
              <a:t> </a:t>
            </a:r>
            <a:r>
              <a:rPr lang="en-US" b="0" dirty="0" err="1">
                <a:latin typeface="Sitka Small" panose="02000505000000020004" pitchFamily="2" charset="0"/>
              </a:rPr>
              <a:t>trong</a:t>
            </a:r>
            <a:r>
              <a:rPr lang="en-US" b="0" dirty="0">
                <a:latin typeface="Sitka Small" panose="02000505000000020004" pitchFamily="2" charset="0"/>
              </a:rPr>
              <a:t> </a:t>
            </a:r>
            <a:r>
              <a:rPr lang="en-US" b="0" dirty="0" err="1">
                <a:latin typeface="Sitka Small" panose="02000505000000020004" pitchFamily="2" charset="0"/>
              </a:rPr>
              <a:t>tự</a:t>
            </a:r>
            <a:r>
              <a:rPr lang="en-US" b="0" dirty="0">
                <a:latin typeface="Sitka Small" panose="02000505000000020004" pitchFamily="2" charset="0"/>
              </a:rPr>
              <a:t> </a:t>
            </a:r>
            <a:r>
              <a:rPr lang="en-US" b="0" dirty="0" err="1">
                <a:latin typeface="Sitka Small" panose="02000505000000020004" pitchFamily="2" charset="0"/>
              </a:rPr>
              <a:t>nhiên</a:t>
            </a:r>
            <a:endParaRPr b="0" dirty="0">
              <a:latin typeface="Sitka Small" panose="02000505000000020004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71BD072-A160-108A-A13C-76426BA8C570}"/>
              </a:ext>
            </a:extLst>
          </p:cNvPr>
          <p:cNvSpPr txBox="1">
            <a:spLocks/>
          </p:cNvSpPr>
          <p:nvPr/>
        </p:nvSpPr>
        <p:spPr>
          <a:xfrm>
            <a:off x="1565443" y="751279"/>
            <a:ext cx="5981671" cy="657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TIÊU CHÍ GIẢI PHÁP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43600" y="4657635"/>
            <a:ext cx="2874667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0" dirty="0" err="1">
                <a:latin typeface="Sitka Small" panose="02000505000000020004" pitchFamily="2" charset="0"/>
              </a:rPr>
              <a:t>Chọn</a:t>
            </a:r>
            <a:r>
              <a:rPr lang="en-US" b="0" dirty="0">
                <a:latin typeface="Sitka Small" panose="02000505000000020004" pitchFamily="2" charset="0"/>
              </a:rPr>
              <a:t> </a:t>
            </a:r>
            <a:r>
              <a:rPr lang="en-US" b="0" dirty="0" err="1">
                <a:latin typeface="Sitka Small" panose="02000505000000020004" pitchFamily="2" charset="0"/>
              </a:rPr>
              <a:t>chất</a:t>
            </a:r>
            <a:r>
              <a:rPr lang="en-US" b="0" dirty="0">
                <a:latin typeface="Sitka Small" panose="02000505000000020004" pitchFamily="2" charset="0"/>
              </a:rPr>
              <a:t> </a:t>
            </a:r>
            <a:r>
              <a:rPr lang="en-US" b="0" dirty="0" err="1">
                <a:latin typeface="Sitka Small" panose="02000505000000020004" pitchFamily="2" charset="0"/>
              </a:rPr>
              <a:t>chỉ</a:t>
            </a:r>
            <a:r>
              <a:rPr lang="en-US" b="0" dirty="0">
                <a:latin typeface="Sitka Small" panose="02000505000000020004" pitchFamily="2" charset="0"/>
              </a:rPr>
              <a:t> </a:t>
            </a:r>
            <a:r>
              <a:rPr lang="en-US" b="0" dirty="0" err="1">
                <a:latin typeface="Sitka Small" panose="02000505000000020004" pitchFamily="2" charset="0"/>
              </a:rPr>
              <a:t>thị</a:t>
            </a:r>
            <a:r>
              <a:rPr lang="en-US" b="0" dirty="0">
                <a:latin typeface="Sitka Small" panose="02000505000000020004" pitchFamily="2" charset="0"/>
              </a:rPr>
              <a:t> </a:t>
            </a:r>
            <a:r>
              <a:rPr lang="en-US" b="0" dirty="0" err="1">
                <a:latin typeface="Sitka Small" panose="02000505000000020004" pitchFamily="2" charset="0"/>
              </a:rPr>
              <a:t>phải</a:t>
            </a:r>
            <a:r>
              <a:rPr lang="en-US" b="0" dirty="0">
                <a:latin typeface="Sitka Small" panose="02000505000000020004" pitchFamily="2" charset="0"/>
              </a:rPr>
              <a:t> </a:t>
            </a:r>
            <a:r>
              <a:rPr lang="en-US" b="0" dirty="0" err="1">
                <a:latin typeface="Sitka Small" panose="02000505000000020004" pitchFamily="2" charset="0"/>
              </a:rPr>
              <a:t>phù</a:t>
            </a:r>
            <a:r>
              <a:rPr lang="en-US" b="0" dirty="0">
                <a:latin typeface="Sitka Small" panose="02000505000000020004" pitchFamily="2" charset="0"/>
              </a:rPr>
              <a:t> </a:t>
            </a:r>
            <a:r>
              <a:rPr lang="en-US" b="0" dirty="0" err="1">
                <a:latin typeface="Sitka Small" panose="02000505000000020004" pitchFamily="2" charset="0"/>
              </a:rPr>
              <a:t>hợp</a:t>
            </a:r>
            <a:r>
              <a:rPr lang="en-US" b="0" dirty="0">
                <a:latin typeface="Sitka Small" panose="02000505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61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388394" y="1398985"/>
            <a:ext cx="30988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350" b="0">
              <a:latin typeface="Arial" panose="020B0604020202020204" pitchFamily="34" charset="0"/>
            </a:endParaRPr>
          </a:p>
        </p:txBody>
      </p:sp>
      <p:sp>
        <p:nvSpPr>
          <p:cNvPr id="3" name="Text Box 49"/>
          <p:cNvSpPr txBox="1">
            <a:spLocks noChangeArrowheads="1"/>
          </p:cNvSpPr>
          <p:nvPr/>
        </p:nvSpPr>
        <p:spPr bwMode="gray">
          <a:xfrm>
            <a:off x="990600" y="1981200"/>
            <a:ext cx="3581400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3200" dirty="0">
                <a:solidFill>
                  <a:srgbClr val="0000FF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>
                <a:solidFill>
                  <a:srgbClr val="0000FF"/>
                </a:solidFill>
                <a:effectLst/>
                <a:latin typeface="Sitka Banner" panose="02000505000000020004" pitchFamily="2" charset="0"/>
                <a:ea typeface="Calibri" panose="020F0502020204030204" pitchFamily="34" charset="0"/>
                <a:cs typeface="#9Slide04 Pridi" panose="00000500000000000000" charset="0"/>
              </a:rPr>
              <a:t>HOẠT ĐỘNG 3</a:t>
            </a:r>
            <a:endParaRPr lang="en-US" altLang="en-US" sz="3200" b="1" kern="100" dirty="0">
              <a:solidFill>
                <a:srgbClr val="0000FF"/>
              </a:solidFill>
              <a:effectLst/>
              <a:latin typeface="Sitka Banner" panose="02000505000000020004" pitchFamily="2" charset="0"/>
              <a:ea typeface="Calibri" panose="020F0502020204030204" pitchFamily="34" charset="0"/>
              <a:cs typeface="#9Slide04 Pridi" panose="0000050000000000000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974" y="3124200"/>
            <a:ext cx="38930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 CHỌN GIẢI PHÁP</a:t>
            </a:r>
            <a:r>
              <a:rPr lang="en-US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LẬP KẾ HOẠCH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4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99" advTm="20001">
        <p14:prism/>
      </p:transition>
    </mc:Choice>
    <mc:Fallback xmlns="">
      <p:transition spd="slow" advTm="20001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388394" y="1398985"/>
            <a:ext cx="30988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350" b="0">
              <a:latin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332185"/>
            <a:ext cx="26670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Rockwell" panose="02060603020205020403" pitchFamily="18" charset="0"/>
              </a:rPr>
              <a:t>Nhiệm</a:t>
            </a:r>
            <a:r>
              <a:rPr lang="en-US" sz="36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Rockwell" panose="02060603020205020403" pitchFamily="18" charset="0"/>
              </a:rPr>
              <a:t>vụ</a:t>
            </a:r>
            <a:endParaRPr lang="en-US" sz="36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05443903"/>
              </p:ext>
            </p:extLst>
          </p:nvPr>
        </p:nvGraphicFramePr>
        <p:xfrm>
          <a:off x="838200" y="1734356"/>
          <a:ext cx="7543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4722"/>
            <a:ext cx="1560976" cy="15609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99" advTm="20001">
        <p14:prism/>
      </p:transition>
    </mc:Choice>
    <mc:Fallback xmlns="">
      <p:transition spd="slow" advTm="20001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84241" y="3238847"/>
            <a:ext cx="7329194" cy="1047403"/>
          </a:xfrm>
          <a:custGeom>
            <a:avLst/>
            <a:gdLst/>
            <a:ahLst/>
            <a:cxnLst/>
            <a:rect l="0" t="0" r="0" b="0"/>
            <a:pathLst>
              <a:path w="7329194" h="1047403">
                <a:moveTo>
                  <a:pt x="1044772" y="561109"/>
                </a:moveTo>
                <a:cubicBezTo>
                  <a:pt x="1025592" y="832883"/>
                  <a:pt x="799041" y="1047403"/>
                  <a:pt x="522386" y="1047403"/>
                </a:cubicBezTo>
                <a:cubicBezTo>
                  <a:pt x="245731" y="1047403"/>
                  <a:pt x="19180" y="832883"/>
                  <a:pt x="0" y="561109"/>
                </a:cubicBezTo>
                <a:moveTo>
                  <a:pt x="2092176" y="486294"/>
                </a:moveTo>
                <a:cubicBezTo>
                  <a:pt x="2072996" y="214520"/>
                  <a:pt x="1846444" y="0"/>
                  <a:pt x="1569789" y="0"/>
                </a:cubicBezTo>
                <a:cubicBezTo>
                  <a:pt x="1293135" y="0"/>
                  <a:pt x="1066584" y="214520"/>
                  <a:pt x="1047403" y="486294"/>
                </a:cubicBezTo>
                <a:moveTo>
                  <a:pt x="3139580" y="561109"/>
                </a:moveTo>
                <a:cubicBezTo>
                  <a:pt x="3120400" y="832883"/>
                  <a:pt x="2893848" y="1047403"/>
                  <a:pt x="2617193" y="1047403"/>
                </a:cubicBezTo>
                <a:cubicBezTo>
                  <a:pt x="2340538" y="1047403"/>
                  <a:pt x="2113987" y="832883"/>
                  <a:pt x="2094807" y="561109"/>
                </a:cubicBezTo>
                <a:moveTo>
                  <a:pt x="4186983" y="486294"/>
                </a:moveTo>
                <a:cubicBezTo>
                  <a:pt x="4167803" y="214520"/>
                  <a:pt x="3941252" y="0"/>
                  <a:pt x="3664597" y="0"/>
                </a:cubicBezTo>
                <a:cubicBezTo>
                  <a:pt x="3387942" y="0"/>
                  <a:pt x="3161391" y="214520"/>
                  <a:pt x="3142211" y="486294"/>
                </a:cubicBezTo>
                <a:moveTo>
                  <a:pt x="5234386" y="561109"/>
                </a:moveTo>
                <a:cubicBezTo>
                  <a:pt x="5215206" y="832883"/>
                  <a:pt x="4988655" y="1047403"/>
                  <a:pt x="4712000" y="1047403"/>
                </a:cubicBezTo>
                <a:cubicBezTo>
                  <a:pt x="4435345" y="1047403"/>
                  <a:pt x="4208794" y="832883"/>
                  <a:pt x="4189614" y="561109"/>
                </a:cubicBezTo>
                <a:moveTo>
                  <a:pt x="6281790" y="486294"/>
                </a:moveTo>
                <a:cubicBezTo>
                  <a:pt x="6262610" y="214520"/>
                  <a:pt x="6036059" y="0"/>
                  <a:pt x="5759404" y="0"/>
                </a:cubicBezTo>
                <a:cubicBezTo>
                  <a:pt x="5482749" y="0"/>
                  <a:pt x="5256198" y="214520"/>
                  <a:pt x="5237017" y="486294"/>
                </a:cubicBezTo>
                <a:moveTo>
                  <a:pt x="7329194" y="561109"/>
                </a:moveTo>
                <a:cubicBezTo>
                  <a:pt x="7310014" y="832883"/>
                  <a:pt x="7083462" y="1047403"/>
                  <a:pt x="6806807" y="1047403"/>
                </a:cubicBezTo>
                <a:cubicBezTo>
                  <a:pt x="6530153" y="1047403"/>
                  <a:pt x="6303602" y="832883"/>
                  <a:pt x="6284421" y="561109"/>
                </a:cubicBezTo>
              </a:path>
            </a:pathLst>
          </a:custGeom>
          <a:noFill/>
          <a:ln w="9351">
            <a:solidFill>
              <a:srgbClr val="484848"/>
            </a:solidFill>
            <a:prstDash val="dash"/>
          </a:ln>
        </p:spPr>
        <p:txBody>
          <a:bodyPr rtlCol="0" anchor="ctr"/>
          <a:lstStyle/>
          <a:p>
            <a:pPr algn="ctr"/>
            <a:endParaRPr sz="1100">
              <a:latin typeface="Sitka Small" panose="02000505000000020004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5519" y="2883478"/>
            <a:ext cx="972589" cy="1290551"/>
            <a:chOff x="411480" y="1589809"/>
            <a:chExt cx="972589" cy="1290551"/>
          </a:xfrm>
        </p:grpSpPr>
        <p:sp>
          <p:nvSpPr>
            <p:cNvPr id="3" name="Rounded Rectangle 2"/>
            <p:cNvSpPr/>
            <p:nvPr/>
          </p:nvSpPr>
          <p:spPr>
            <a:xfrm>
              <a:off x="411480" y="2057400"/>
              <a:ext cx="972589" cy="822960"/>
            </a:xfrm>
            <a:custGeom>
              <a:avLst/>
              <a:gdLst/>
              <a:ahLst/>
              <a:cxnLst/>
              <a:rect l="0" t="0" r="0" b="0"/>
              <a:pathLst>
                <a:path w="972589" h="822960">
                  <a:moveTo>
                    <a:pt x="149629" y="411479"/>
                  </a:moveTo>
                  <a:cubicBezTo>
                    <a:pt x="149629" y="638734"/>
                    <a:pt x="333854" y="822960"/>
                    <a:pt x="561109" y="822960"/>
                  </a:cubicBezTo>
                  <a:cubicBezTo>
                    <a:pt x="788363" y="822960"/>
                    <a:pt x="972589" y="638734"/>
                    <a:pt x="972589" y="411480"/>
                  </a:cubicBezTo>
                  <a:cubicBezTo>
                    <a:pt x="972589" y="184225"/>
                    <a:pt x="788363" y="0"/>
                    <a:pt x="561109" y="0"/>
                  </a:cubicBezTo>
                  <a:cubicBezTo>
                    <a:pt x="333854" y="0"/>
                    <a:pt x="149629" y="184225"/>
                    <a:pt x="149629" y="411480"/>
                  </a:cubicBezTo>
                  <a:moveTo>
                    <a:pt x="0" y="411479"/>
                  </a:moveTo>
                  <a:cubicBezTo>
                    <a:pt x="0" y="432139"/>
                    <a:pt x="16747" y="448887"/>
                    <a:pt x="37407" y="448887"/>
                  </a:cubicBezTo>
                  <a:cubicBezTo>
                    <a:pt x="58066" y="448887"/>
                    <a:pt x="74814" y="432139"/>
                    <a:pt x="74814" y="411479"/>
                  </a:cubicBezTo>
                  <a:cubicBezTo>
                    <a:pt x="74814" y="390820"/>
                    <a:pt x="58066" y="374072"/>
                    <a:pt x="37407" y="374072"/>
                  </a:cubicBezTo>
                  <a:cubicBezTo>
                    <a:pt x="16747" y="374072"/>
                    <a:pt x="0" y="390820"/>
                    <a:pt x="0" y="411479"/>
                  </a:cubicBezTo>
                </a:path>
              </a:pathLst>
            </a:custGeom>
            <a:solidFill>
              <a:srgbClr val="7F64EA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16478" y="1589809"/>
              <a:ext cx="112221" cy="112221"/>
            </a:xfrm>
            <a:custGeom>
              <a:avLst/>
              <a:gdLst/>
              <a:ahLst/>
              <a:cxnLst/>
              <a:rect l="0" t="0" r="0" b="0"/>
              <a:pathLst>
                <a:path w="112221" h="112221">
                  <a:moveTo>
                    <a:pt x="112221" y="56110"/>
                  </a:moveTo>
                  <a:cubicBezTo>
                    <a:pt x="112221" y="87100"/>
                    <a:pt x="87100" y="112221"/>
                    <a:pt x="56110" y="112221"/>
                  </a:cubicBezTo>
                  <a:cubicBezTo>
                    <a:pt x="25121" y="112221"/>
                    <a:pt x="0" y="87100"/>
                    <a:pt x="0" y="56110"/>
                  </a:cubicBezTo>
                  <a:cubicBezTo>
                    <a:pt x="0" y="25121"/>
                    <a:pt x="25121" y="0"/>
                    <a:pt x="56110" y="0"/>
                  </a:cubicBezTo>
                  <a:cubicBezTo>
                    <a:pt x="87100" y="0"/>
                    <a:pt x="112221" y="25121"/>
                    <a:pt x="112221" y="56110"/>
                  </a:cubicBezTo>
                  <a:close/>
                </a:path>
              </a:pathLst>
            </a:custGeom>
            <a:solidFill>
              <a:srgbClr val="7F64EA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11480" y="2057400"/>
              <a:ext cx="972589" cy="822960"/>
            </a:xfrm>
            <a:custGeom>
              <a:avLst/>
              <a:gdLst/>
              <a:ahLst/>
              <a:cxnLst/>
              <a:rect l="0" t="0" r="0" b="0"/>
              <a:pathLst>
                <a:path w="972589" h="822960">
                  <a:moveTo>
                    <a:pt x="149629" y="411479"/>
                  </a:moveTo>
                  <a:cubicBezTo>
                    <a:pt x="149629" y="638734"/>
                    <a:pt x="333854" y="822960"/>
                    <a:pt x="561109" y="822960"/>
                  </a:cubicBezTo>
                  <a:cubicBezTo>
                    <a:pt x="788363" y="822960"/>
                    <a:pt x="972589" y="638734"/>
                    <a:pt x="972589" y="411480"/>
                  </a:cubicBezTo>
                  <a:cubicBezTo>
                    <a:pt x="972589" y="184225"/>
                    <a:pt x="788363" y="0"/>
                    <a:pt x="561109" y="0"/>
                  </a:cubicBezTo>
                  <a:cubicBezTo>
                    <a:pt x="333854" y="0"/>
                    <a:pt x="149629" y="184225"/>
                    <a:pt x="149629" y="411480"/>
                  </a:cubicBezTo>
                  <a:moveTo>
                    <a:pt x="0" y="411479"/>
                  </a:moveTo>
                  <a:cubicBezTo>
                    <a:pt x="0" y="432139"/>
                    <a:pt x="16747" y="448887"/>
                    <a:pt x="37407" y="448887"/>
                  </a:cubicBezTo>
                  <a:cubicBezTo>
                    <a:pt x="58066" y="448887"/>
                    <a:pt x="74814" y="432139"/>
                    <a:pt x="74814" y="411479"/>
                  </a:cubicBezTo>
                  <a:cubicBezTo>
                    <a:pt x="74814" y="390820"/>
                    <a:pt x="58066" y="374072"/>
                    <a:pt x="37407" y="374072"/>
                  </a:cubicBezTo>
                  <a:cubicBezTo>
                    <a:pt x="16747" y="374072"/>
                    <a:pt x="0" y="390820"/>
                    <a:pt x="0" y="411479"/>
                  </a:cubicBezTo>
                </a:path>
              </a:pathLst>
            </a:custGeom>
            <a:noFill/>
            <a:ln w="9351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6478" y="1589809"/>
              <a:ext cx="112221" cy="112221"/>
            </a:xfrm>
            <a:custGeom>
              <a:avLst/>
              <a:gdLst/>
              <a:ahLst/>
              <a:cxnLst/>
              <a:rect l="0" t="0" r="0" b="0"/>
              <a:pathLst>
                <a:path w="112221" h="112221">
                  <a:moveTo>
                    <a:pt x="112221" y="56110"/>
                  </a:moveTo>
                  <a:cubicBezTo>
                    <a:pt x="112221" y="87100"/>
                    <a:pt x="87100" y="112221"/>
                    <a:pt x="56110" y="112221"/>
                  </a:cubicBezTo>
                  <a:cubicBezTo>
                    <a:pt x="25121" y="112221"/>
                    <a:pt x="0" y="87100"/>
                    <a:pt x="0" y="56110"/>
                  </a:cubicBezTo>
                  <a:cubicBezTo>
                    <a:pt x="0" y="25121"/>
                    <a:pt x="25121" y="0"/>
                    <a:pt x="56110" y="0"/>
                  </a:cubicBezTo>
                  <a:cubicBezTo>
                    <a:pt x="87100" y="0"/>
                    <a:pt x="112221" y="25121"/>
                    <a:pt x="112221" y="56110"/>
                  </a:cubicBezTo>
                  <a:close/>
                </a:path>
              </a:pathLst>
            </a:custGeom>
            <a:noFill/>
            <a:ln w="9351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92922" y="3351069"/>
            <a:ext cx="972589" cy="1290550"/>
            <a:chOff x="1458883" y="2057400"/>
            <a:chExt cx="972589" cy="1290550"/>
          </a:xfrm>
        </p:grpSpPr>
        <p:sp>
          <p:nvSpPr>
            <p:cNvPr id="8" name="Rounded Rectangle 7"/>
            <p:cNvSpPr/>
            <p:nvPr/>
          </p:nvSpPr>
          <p:spPr>
            <a:xfrm>
              <a:off x="1458883" y="2057400"/>
              <a:ext cx="972589" cy="822960"/>
            </a:xfrm>
            <a:custGeom>
              <a:avLst/>
              <a:gdLst/>
              <a:ahLst/>
              <a:cxnLst/>
              <a:rect l="0" t="0" r="0" b="0"/>
              <a:pathLst>
                <a:path w="972589" h="822960">
                  <a:moveTo>
                    <a:pt x="149629" y="411479"/>
                  </a:moveTo>
                  <a:cubicBezTo>
                    <a:pt x="149629" y="638734"/>
                    <a:pt x="333854" y="822960"/>
                    <a:pt x="561109" y="822960"/>
                  </a:cubicBezTo>
                  <a:cubicBezTo>
                    <a:pt x="788363" y="822960"/>
                    <a:pt x="972589" y="638734"/>
                    <a:pt x="972589" y="411480"/>
                  </a:cubicBezTo>
                  <a:cubicBezTo>
                    <a:pt x="972589" y="184225"/>
                    <a:pt x="788363" y="0"/>
                    <a:pt x="561109" y="0"/>
                  </a:cubicBezTo>
                  <a:cubicBezTo>
                    <a:pt x="333854" y="0"/>
                    <a:pt x="149629" y="184225"/>
                    <a:pt x="149629" y="411480"/>
                  </a:cubicBezTo>
                  <a:moveTo>
                    <a:pt x="0" y="411479"/>
                  </a:moveTo>
                  <a:cubicBezTo>
                    <a:pt x="0" y="432139"/>
                    <a:pt x="16747" y="448887"/>
                    <a:pt x="37407" y="448887"/>
                  </a:cubicBezTo>
                  <a:cubicBezTo>
                    <a:pt x="58066" y="448887"/>
                    <a:pt x="74814" y="432139"/>
                    <a:pt x="74814" y="411479"/>
                  </a:cubicBezTo>
                  <a:cubicBezTo>
                    <a:pt x="74814" y="390820"/>
                    <a:pt x="58066" y="374072"/>
                    <a:pt x="37407" y="374072"/>
                  </a:cubicBezTo>
                  <a:cubicBezTo>
                    <a:pt x="16747" y="374072"/>
                    <a:pt x="0" y="390820"/>
                    <a:pt x="0" y="411479"/>
                  </a:cubicBezTo>
                </a:path>
              </a:pathLst>
            </a:custGeom>
            <a:solidFill>
              <a:srgbClr val="4E88E7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63881" y="3235729"/>
              <a:ext cx="112221" cy="112221"/>
            </a:xfrm>
            <a:custGeom>
              <a:avLst/>
              <a:gdLst/>
              <a:ahLst/>
              <a:cxnLst/>
              <a:rect l="0" t="0" r="0" b="0"/>
              <a:pathLst>
                <a:path w="112221" h="112221">
                  <a:moveTo>
                    <a:pt x="112221" y="56110"/>
                  </a:moveTo>
                  <a:cubicBezTo>
                    <a:pt x="112221" y="87100"/>
                    <a:pt x="87100" y="112221"/>
                    <a:pt x="56110" y="112221"/>
                  </a:cubicBezTo>
                  <a:cubicBezTo>
                    <a:pt x="25121" y="112221"/>
                    <a:pt x="0" y="87100"/>
                    <a:pt x="0" y="56110"/>
                  </a:cubicBezTo>
                  <a:cubicBezTo>
                    <a:pt x="0" y="25121"/>
                    <a:pt x="25121" y="0"/>
                    <a:pt x="56110" y="0"/>
                  </a:cubicBezTo>
                  <a:cubicBezTo>
                    <a:pt x="87100" y="0"/>
                    <a:pt x="112221" y="25121"/>
                    <a:pt x="112221" y="56110"/>
                  </a:cubicBezTo>
                  <a:close/>
                </a:path>
              </a:pathLst>
            </a:custGeom>
            <a:solidFill>
              <a:srgbClr val="4E88E7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458883" y="2057400"/>
              <a:ext cx="972589" cy="822960"/>
            </a:xfrm>
            <a:custGeom>
              <a:avLst/>
              <a:gdLst/>
              <a:ahLst/>
              <a:cxnLst/>
              <a:rect l="0" t="0" r="0" b="0"/>
              <a:pathLst>
                <a:path w="972589" h="822960">
                  <a:moveTo>
                    <a:pt x="149629" y="411479"/>
                  </a:moveTo>
                  <a:cubicBezTo>
                    <a:pt x="149629" y="638734"/>
                    <a:pt x="333854" y="822960"/>
                    <a:pt x="561109" y="822960"/>
                  </a:cubicBezTo>
                  <a:cubicBezTo>
                    <a:pt x="788363" y="822960"/>
                    <a:pt x="972589" y="638734"/>
                    <a:pt x="972589" y="411480"/>
                  </a:cubicBezTo>
                  <a:cubicBezTo>
                    <a:pt x="972589" y="184225"/>
                    <a:pt x="788363" y="0"/>
                    <a:pt x="561109" y="0"/>
                  </a:cubicBezTo>
                  <a:cubicBezTo>
                    <a:pt x="333854" y="0"/>
                    <a:pt x="149629" y="184225"/>
                    <a:pt x="149629" y="411480"/>
                  </a:cubicBezTo>
                  <a:moveTo>
                    <a:pt x="0" y="411479"/>
                  </a:moveTo>
                  <a:cubicBezTo>
                    <a:pt x="0" y="432139"/>
                    <a:pt x="16747" y="448887"/>
                    <a:pt x="37407" y="448887"/>
                  </a:cubicBezTo>
                  <a:cubicBezTo>
                    <a:pt x="58066" y="448887"/>
                    <a:pt x="74814" y="432139"/>
                    <a:pt x="74814" y="411479"/>
                  </a:cubicBezTo>
                  <a:cubicBezTo>
                    <a:pt x="74814" y="390820"/>
                    <a:pt x="58066" y="374072"/>
                    <a:pt x="37407" y="374072"/>
                  </a:cubicBezTo>
                  <a:cubicBezTo>
                    <a:pt x="16747" y="374072"/>
                    <a:pt x="0" y="390820"/>
                    <a:pt x="0" y="411479"/>
                  </a:cubicBezTo>
                </a:path>
              </a:pathLst>
            </a:custGeom>
            <a:noFill/>
            <a:ln w="9351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63881" y="3235729"/>
              <a:ext cx="112221" cy="112221"/>
            </a:xfrm>
            <a:custGeom>
              <a:avLst/>
              <a:gdLst/>
              <a:ahLst/>
              <a:cxnLst/>
              <a:rect l="0" t="0" r="0" b="0"/>
              <a:pathLst>
                <a:path w="112221" h="112221">
                  <a:moveTo>
                    <a:pt x="112221" y="56110"/>
                  </a:moveTo>
                  <a:cubicBezTo>
                    <a:pt x="112221" y="87100"/>
                    <a:pt x="87100" y="112221"/>
                    <a:pt x="56110" y="112221"/>
                  </a:cubicBezTo>
                  <a:cubicBezTo>
                    <a:pt x="25121" y="112221"/>
                    <a:pt x="0" y="87100"/>
                    <a:pt x="0" y="56110"/>
                  </a:cubicBezTo>
                  <a:cubicBezTo>
                    <a:pt x="0" y="25121"/>
                    <a:pt x="25121" y="0"/>
                    <a:pt x="56110" y="0"/>
                  </a:cubicBezTo>
                  <a:cubicBezTo>
                    <a:pt x="87100" y="0"/>
                    <a:pt x="112221" y="25121"/>
                    <a:pt x="112221" y="56110"/>
                  </a:cubicBezTo>
                  <a:close/>
                </a:path>
              </a:pathLst>
            </a:custGeom>
            <a:noFill/>
            <a:ln w="9351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40326" y="2883478"/>
            <a:ext cx="972589" cy="1290551"/>
            <a:chOff x="2506287" y="1589809"/>
            <a:chExt cx="972589" cy="1290551"/>
          </a:xfrm>
        </p:grpSpPr>
        <p:sp>
          <p:nvSpPr>
            <p:cNvPr id="13" name="Rounded Rectangle 12"/>
            <p:cNvSpPr/>
            <p:nvPr/>
          </p:nvSpPr>
          <p:spPr>
            <a:xfrm>
              <a:off x="2506287" y="2057400"/>
              <a:ext cx="972589" cy="822960"/>
            </a:xfrm>
            <a:custGeom>
              <a:avLst/>
              <a:gdLst/>
              <a:ahLst/>
              <a:cxnLst/>
              <a:rect l="0" t="0" r="0" b="0"/>
              <a:pathLst>
                <a:path w="972589" h="822960">
                  <a:moveTo>
                    <a:pt x="149629" y="411479"/>
                  </a:moveTo>
                  <a:cubicBezTo>
                    <a:pt x="149629" y="638734"/>
                    <a:pt x="333854" y="822960"/>
                    <a:pt x="561109" y="822960"/>
                  </a:cubicBezTo>
                  <a:cubicBezTo>
                    <a:pt x="788363" y="822960"/>
                    <a:pt x="972589" y="638734"/>
                    <a:pt x="972589" y="411480"/>
                  </a:cubicBezTo>
                  <a:cubicBezTo>
                    <a:pt x="972589" y="184225"/>
                    <a:pt x="788363" y="0"/>
                    <a:pt x="561109" y="0"/>
                  </a:cubicBezTo>
                  <a:cubicBezTo>
                    <a:pt x="333854" y="0"/>
                    <a:pt x="149629" y="184225"/>
                    <a:pt x="149629" y="411480"/>
                  </a:cubicBezTo>
                  <a:moveTo>
                    <a:pt x="0" y="411479"/>
                  </a:moveTo>
                  <a:cubicBezTo>
                    <a:pt x="0" y="432139"/>
                    <a:pt x="16747" y="448887"/>
                    <a:pt x="37407" y="448887"/>
                  </a:cubicBezTo>
                  <a:cubicBezTo>
                    <a:pt x="58066" y="448887"/>
                    <a:pt x="74814" y="432139"/>
                    <a:pt x="74814" y="411479"/>
                  </a:cubicBezTo>
                  <a:cubicBezTo>
                    <a:pt x="74814" y="390820"/>
                    <a:pt x="58066" y="374072"/>
                    <a:pt x="37407" y="374072"/>
                  </a:cubicBezTo>
                  <a:cubicBezTo>
                    <a:pt x="16747" y="374072"/>
                    <a:pt x="0" y="390820"/>
                    <a:pt x="0" y="411479"/>
                  </a:cubicBezTo>
                </a:path>
              </a:pathLst>
            </a:custGeom>
            <a:solidFill>
              <a:srgbClr val="1EABDA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011285" y="1589809"/>
              <a:ext cx="112221" cy="112221"/>
            </a:xfrm>
            <a:custGeom>
              <a:avLst/>
              <a:gdLst/>
              <a:ahLst/>
              <a:cxnLst/>
              <a:rect l="0" t="0" r="0" b="0"/>
              <a:pathLst>
                <a:path w="112221" h="112221">
                  <a:moveTo>
                    <a:pt x="112221" y="56110"/>
                  </a:moveTo>
                  <a:cubicBezTo>
                    <a:pt x="112221" y="87100"/>
                    <a:pt x="87100" y="112221"/>
                    <a:pt x="56110" y="112221"/>
                  </a:cubicBezTo>
                  <a:cubicBezTo>
                    <a:pt x="25121" y="112221"/>
                    <a:pt x="0" y="87100"/>
                    <a:pt x="0" y="56110"/>
                  </a:cubicBezTo>
                  <a:cubicBezTo>
                    <a:pt x="0" y="25121"/>
                    <a:pt x="25121" y="0"/>
                    <a:pt x="56110" y="0"/>
                  </a:cubicBezTo>
                  <a:cubicBezTo>
                    <a:pt x="87100" y="0"/>
                    <a:pt x="112221" y="25121"/>
                    <a:pt x="112221" y="56110"/>
                  </a:cubicBezTo>
                  <a:close/>
                </a:path>
              </a:pathLst>
            </a:custGeom>
            <a:solidFill>
              <a:srgbClr val="1EABDA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506287" y="2057400"/>
              <a:ext cx="972589" cy="822960"/>
            </a:xfrm>
            <a:custGeom>
              <a:avLst/>
              <a:gdLst/>
              <a:ahLst/>
              <a:cxnLst/>
              <a:rect l="0" t="0" r="0" b="0"/>
              <a:pathLst>
                <a:path w="972589" h="822960">
                  <a:moveTo>
                    <a:pt x="149629" y="411479"/>
                  </a:moveTo>
                  <a:cubicBezTo>
                    <a:pt x="149629" y="638734"/>
                    <a:pt x="333854" y="822960"/>
                    <a:pt x="561109" y="822960"/>
                  </a:cubicBezTo>
                  <a:cubicBezTo>
                    <a:pt x="788363" y="822960"/>
                    <a:pt x="972589" y="638734"/>
                    <a:pt x="972589" y="411480"/>
                  </a:cubicBezTo>
                  <a:cubicBezTo>
                    <a:pt x="972589" y="184225"/>
                    <a:pt x="788363" y="0"/>
                    <a:pt x="561109" y="0"/>
                  </a:cubicBezTo>
                  <a:cubicBezTo>
                    <a:pt x="333854" y="0"/>
                    <a:pt x="149629" y="184225"/>
                    <a:pt x="149629" y="411480"/>
                  </a:cubicBezTo>
                  <a:moveTo>
                    <a:pt x="0" y="411479"/>
                  </a:moveTo>
                  <a:cubicBezTo>
                    <a:pt x="0" y="432139"/>
                    <a:pt x="16747" y="448887"/>
                    <a:pt x="37407" y="448887"/>
                  </a:cubicBezTo>
                  <a:cubicBezTo>
                    <a:pt x="58066" y="448887"/>
                    <a:pt x="74814" y="432139"/>
                    <a:pt x="74814" y="411479"/>
                  </a:cubicBezTo>
                  <a:cubicBezTo>
                    <a:pt x="74814" y="390820"/>
                    <a:pt x="58066" y="374072"/>
                    <a:pt x="37407" y="374072"/>
                  </a:cubicBezTo>
                  <a:cubicBezTo>
                    <a:pt x="16747" y="374072"/>
                    <a:pt x="0" y="390820"/>
                    <a:pt x="0" y="411479"/>
                  </a:cubicBezTo>
                </a:path>
              </a:pathLst>
            </a:custGeom>
            <a:noFill/>
            <a:ln w="9351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011285" y="1589809"/>
              <a:ext cx="112221" cy="112221"/>
            </a:xfrm>
            <a:custGeom>
              <a:avLst/>
              <a:gdLst/>
              <a:ahLst/>
              <a:cxnLst/>
              <a:rect l="0" t="0" r="0" b="0"/>
              <a:pathLst>
                <a:path w="112221" h="112221">
                  <a:moveTo>
                    <a:pt x="112221" y="56110"/>
                  </a:moveTo>
                  <a:cubicBezTo>
                    <a:pt x="112221" y="87100"/>
                    <a:pt x="87100" y="112221"/>
                    <a:pt x="56110" y="112221"/>
                  </a:cubicBezTo>
                  <a:cubicBezTo>
                    <a:pt x="25121" y="112221"/>
                    <a:pt x="0" y="87100"/>
                    <a:pt x="0" y="56110"/>
                  </a:cubicBezTo>
                  <a:cubicBezTo>
                    <a:pt x="0" y="25121"/>
                    <a:pt x="25121" y="0"/>
                    <a:pt x="56110" y="0"/>
                  </a:cubicBezTo>
                  <a:cubicBezTo>
                    <a:pt x="87100" y="0"/>
                    <a:pt x="112221" y="25121"/>
                    <a:pt x="112221" y="56110"/>
                  </a:cubicBezTo>
                  <a:close/>
                </a:path>
              </a:pathLst>
            </a:custGeom>
            <a:noFill/>
            <a:ln w="9351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87729" y="3351069"/>
            <a:ext cx="972589" cy="1290550"/>
            <a:chOff x="3553690" y="2057400"/>
            <a:chExt cx="972589" cy="1290550"/>
          </a:xfrm>
        </p:grpSpPr>
        <p:sp>
          <p:nvSpPr>
            <p:cNvPr id="18" name="Rounded Rectangle 17"/>
            <p:cNvSpPr/>
            <p:nvPr/>
          </p:nvSpPr>
          <p:spPr>
            <a:xfrm>
              <a:off x="3553690" y="2057400"/>
              <a:ext cx="972589" cy="822960"/>
            </a:xfrm>
            <a:custGeom>
              <a:avLst/>
              <a:gdLst/>
              <a:ahLst/>
              <a:cxnLst/>
              <a:rect l="0" t="0" r="0" b="0"/>
              <a:pathLst>
                <a:path w="972589" h="822960">
                  <a:moveTo>
                    <a:pt x="149629" y="411479"/>
                  </a:moveTo>
                  <a:cubicBezTo>
                    <a:pt x="149629" y="638734"/>
                    <a:pt x="333854" y="822960"/>
                    <a:pt x="561109" y="822960"/>
                  </a:cubicBezTo>
                  <a:cubicBezTo>
                    <a:pt x="788363" y="822960"/>
                    <a:pt x="972589" y="638734"/>
                    <a:pt x="972589" y="411480"/>
                  </a:cubicBezTo>
                  <a:cubicBezTo>
                    <a:pt x="972589" y="184225"/>
                    <a:pt x="788363" y="0"/>
                    <a:pt x="561109" y="0"/>
                  </a:cubicBezTo>
                  <a:cubicBezTo>
                    <a:pt x="333854" y="0"/>
                    <a:pt x="149629" y="184225"/>
                    <a:pt x="149629" y="411480"/>
                  </a:cubicBezTo>
                  <a:moveTo>
                    <a:pt x="0" y="411479"/>
                  </a:moveTo>
                  <a:cubicBezTo>
                    <a:pt x="0" y="432139"/>
                    <a:pt x="16747" y="448887"/>
                    <a:pt x="37407" y="448887"/>
                  </a:cubicBezTo>
                  <a:cubicBezTo>
                    <a:pt x="58066" y="448887"/>
                    <a:pt x="74814" y="432139"/>
                    <a:pt x="74814" y="411479"/>
                  </a:cubicBezTo>
                  <a:cubicBezTo>
                    <a:pt x="74814" y="390820"/>
                    <a:pt x="58066" y="374072"/>
                    <a:pt x="37407" y="374072"/>
                  </a:cubicBezTo>
                  <a:cubicBezTo>
                    <a:pt x="16747" y="374072"/>
                    <a:pt x="0" y="390820"/>
                    <a:pt x="0" y="411479"/>
                  </a:cubicBezTo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058689" y="3235729"/>
              <a:ext cx="112221" cy="112221"/>
            </a:xfrm>
            <a:custGeom>
              <a:avLst/>
              <a:gdLst/>
              <a:ahLst/>
              <a:cxnLst/>
              <a:rect l="0" t="0" r="0" b="0"/>
              <a:pathLst>
                <a:path w="112221" h="112221">
                  <a:moveTo>
                    <a:pt x="112221" y="56110"/>
                  </a:moveTo>
                  <a:cubicBezTo>
                    <a:pt x="112221" y="87100"/>
                    <a:pt x="87100" y="112221"/>
                    <a:pt x="56110" y="112221"/>
                  </a:cubicBezTo>
                  <a:cubicBezTo>
                    <a:pt x="25121" y="112221"/>
                    <a:pt x="0" y="87100"/>
                    <a:pt x="0" y="56110"/>
                  </a:cubicBezTo>
                  <a:cubicBezTo>
                    <a:pt x="0" y="25121"/>
                    <a:pt x="25121" y="0"/>
                    <a:pt x="56110" y="0"/>
                  </a:cubicBezTo>
                  <a:cubicBezTo>
                    <a:pt x="87100" y="0"/>
                    <a:pt x="112221" y="25121"/>
                    <a:pt x="112221" y="56110"/>
                  </a:cubicBezTo>
                  <a:close/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553690" y="2057400"/>
              <a:ext cx="972589" cy="822960"/>
            </a:xfrm>
            <a:custGeom>
              <a:avLst/>
              <a:gdLst/>
              <a:ahLst/>
              <a:cxnLst/>
              <a:rect l="0" t="0" r="0" b="0"/>
              <a:pathLst>
                <a:path w="972589" h="822960">
                  <a:moveTo>
                    <a:pt x="149629" y="411479"/>
                  </a:moveTo>
                  <a:cubicBezTo>
                    <a:pt x="149629" y="638734"/>
                    <a:pt x="333854" y="822960"/>
                    <a:pt x="561109" y="822960"/>
                  </a:cubicBezTo>
                  <a:cubicBezTo>
                    <a:pt x="788363" y="822960"/>
                    <a:pt x="972589" y="638734"/>
                    <a:pt x="972589" y="411480"/>
                  </a:cubicBezTo>
                  <a:cubicBezTo>
                    <a:pt x="972589" y="184225"/>
                    <a:pt x="788363" y="0"/>
                    <a:pt x="561109" y="0"/>
                  </a:cubicBezTo>
                  <a:cubicBezTo>
                    <a:pt x="333854" y="0"/>
                    <a:pt x="149629" y="184225"/>
                    <a:pt x="149629" y="411480"/>
                  </a:cubicBezTo>
                  <a:moveTo>
                    <a:pt x="0" y="411479"/>
                  </a:moveTo>
                  <a:cubicBezTo>
                    <a:pt x="0" y="432139"/>
                    <a:pt x="16747" y="448887"/>
                    <a:pt x="37407" y="448887"/>
                  </a:cubicBezTo>
                  <a:cubicBezTo>
                    <a:pt x="58066" y="448887"/>
                    <a:pt x="74814" y="432139"/>
                    <a:pt x="74814" y="411479"/>
                  </a:cubicBezTo>
                  <a:cubicBezTo>
                    <a:pt x="74814" y="390820"/>
                    <a:pt x="58066" y="374072"/>
                    <a:pt x="37407" y="374072"/>
                  </a:cubicBezTo>
                  <a:cubicBezTo>
                    <a:pt x="16747" y="374072"/>
                    <a:pt x="0" y="390820"/>
                    <a:pt x="0" y="411479"/>
                  </a:cubicBezTo>
                </a:path>
              </a:pathLst>
            </a:custGeom>
            <a:noFill/>
            <a:ln w="9351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58689" y="3235729"/>
              <a:ext cx="112221" cy="112221"/>
            </a:xfrm>
            <a:custGeom>
              <a:avLst/>
              <a:gdLst/>
              <a:ahLst/>
              <a:cxnLst/>
              <a:rect l="0" t="0" r="0" b="0"/>
              <a:pathLst>
                <a:path w="112221" h="112221">
                  <a:moveTo>
                    <a:pt x="112221" y="56110"/>
                  </a:moveTo>
                  <a:cubicBezTo>
                    <a:pt x="112221" y="87100"/>
                    <a:pt x="87100" y="112221"/>
                    <a:pt x="56110" y="112221"/>
                  </a:cubicBezTo>
                  <a:cubicBezTo>
                    <a:pt x="25121" y="112221"/>
                    <a:pt x="0" y="87100"/>
                    <a:pt x="0" y="56110"/>
                  </a:cubicBezTo>
                  <a:cubicBezTo>
                    <a:pt x="0" y="25121"/>
                    <a:pt x="25121" y="0"/>
                    <a:pt x="56110" y="0"/>
                  </a:cubicBezTo>
                  <a:cubicBezTo>
                    <a:pt x="87100" y="0"/>
                    <a:pt x="112221" y="25121"/>
                    <a:pt x="112221" y="56110"/>
                  </a:cubicBezTo>
                  <a:close/>
                </a:path>
              </a:pathLst>
            </a:custGeom>
            <a:noFill/>
            <a:ln w="9351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35133" y="2883478"/>
            <a:ext cx="972589" cy="1290551"/>
            <a:chOff x="4601094" y="1589809"/>
            <a:chExt cx="972589" cy="1290551"/>
          </a:xfrm>
        </p:grpSpPr>
        <p:sp>
          <p:nvSpPr>
            <p:cNvPr id="23" name="Rounded Rectangle 22"/>
            <p:cNvSpPr/>
            <p:nvPr/>
          </p:nvSpPr>
          <p:spPr>
            <a:xfrm>
              <a:off x="4601094" y="2057400"/>
              <a:ext cx="972589" cy="822960"/>
            </a:xfrm>
            <a:custGeom>
              <a:avLst/>
              <a:gdLst/>
              <a:ahLst/>
              <a:cxnLst/>
              <a:rect l="0" t="0" r="0" b="0"/>
              <a:pathLst>
                <a:path w="972589" h="822960">
                  <a:moveTo>
                    <a:pt x="149629" y="411479"/>
                  </a:moveTo>
                  <a:cubicBezTo>
                    <a:pt x="149629" y="638734"/>
                    <a:pt x="333854" y="822960"/>
                    <a:pt x="561109" y="822960"/>
                  </a:cubicBezTo>
                  <a:cubicBezTo>
                    <a:pt x="788363" y="822960"/>
                    <a:pt x="972589" y="638734"/>
                    <a:pt x="972589" y="411480"/>
                  </a:cubicBezTo>
                  <a:cubicBezTo>
                    <a:pt x="972589" y="184225"/>
                    <a:pt x="788363" y="0"/>
                    <a:pt x="561109" y="0"/>
                  </a:cubicBezTo>
                  <a:cubicBezTo>
                    <a:pt x="333854" y="0"/>
                    <a:pt x="149629" y="184225"/>
                    <a:pt x="149629" y="411480"/>
                  </a:cubicBezTo>
                  <a:moveTo>
                    <a:pt x="0" y="411479"/>
                  </a:moveTo>
                  <a:cubicBezTo>
                    <a:pt x="0" y="432139"/>
                    <a:pt x="16747" y="448887"/>
                    <a:pt x="37407" y="448887"/>
                  </a:cubicBezTo>
                  <a:cubicBezTo>
                    <a:pt x="58066" y="448887"/>
                    <a:pt x="74814" y="432139"/>
                    <a:pt x="74814" y="411479"/>
                  </a:cubicBezTo>
                  <a:cubicBezTo>
                    <a:pt x="74814" y="390820"/>
                    <a:pt x="58066" y="374072"/>
                    <a:pt x="37407" y="374072"/>
                  </a:cubicBezTo>
                  <a:cubicBezTo>
                    <a:pt x="16747" y="374072"/>
                    <a:pt x="0" y="390820"/>
                    <a:pt x="0" y="411479"/>
                  </a:cubicBezTo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106092" y="1589809"/>
              <a:ext cx="112221" cy="112221"/>
            </a:xfrm>
            <a:custGeom>
              <a:avLst/>
              <a:gdLst/>
              <a:ahLst/>
              <a:cxnLst/>
              <a:rect l="0" t="0" r="0" b="0"/>
              <a:pathLst>
                <a:path w="112221" h="112221">
                  <a:moveTo>
                    <a:pt x="112221" y="56110"/>
                  </a:moveTo>
                  <a:cubicBezTo>
                    <a:pt x="112221" y="87100"/>
                    <a:pt x="87100" y="112221"/>
                    <a:pt x="56110" y="112221"/>
                  </a:cubicBezTo>
                  <a:cubicBezTo>
                    <a:pt x="25121" y="112221"/>
                    <a:pt x="0" y="87100"/>
                    <a:pt x="0" y="56110"/>
                  </a:cubicBezTo>
                  <a:cubicBezTo>
                    <a:pt x="0" y="25121"/>
                    <a:pt x="25121" y="0"/>
                    <a:pt x="56110" y="0"/>
                  </a:cubicBezTo>
                  <a:cubicBezTo>
                    <a:pt x="87100" y="0"/>
                    <a:pt x="112221" y="25121"/>
                    <a:pt x="112221" y="56110"/>
                  </a:cubicBezTo>
                  <a:close/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601094" y="2057400"/>
              <a:ext cx="972589" cy="822960"/>
            </a:xfrm>
            <a:custGeom>
              <a:avLst/>
              <a:gdLst/>
              <a:ahLst/>
              <a:cxnLst/>
              <a:rect l="0" t="0" r="0" b="0"/>
              <a:pathLst>
                <a:path w="972589" h="822960">
                  <a:moveTo>
                    <a:pt x="149629" y="411479"/>
                  </a:moveTo>
                  <a:cubicBezTo>
                    <a:pt x="149629" y="638734"/>
                    <a:pt x="333854" y="822960"/>
                    <a:pt x="561109" y="822960"/>
                  </a:cubicBezTo>
                  <a:cubicBezTo>
                    <a:pt x="788363" y="822960"/>
                    <a:pt x="972589" y="638734"/>
                    <a:pt x="972589" y="411480"/>
                  </a:cubicBezTo>
                  <a:cubicBezTo>
                    <a:pt x="972589" y="184225"/>
                    <a:pt x="788363" y="0"/>
                    <a:pt x="561109" y="0"/>
                  </a:cubicBezTo>
                  <a:cubicBezTo>
                    <a:pt x="333854" y="0"/>
                    <a:pt x="149629" y="184225"/>
                    <a:pt x="149629" y="411480"/>
                  </a:cubicBezTo>
                  <a:moveTo>
                    <a:pt x="0" y="411479"/>
                  </a:moveTo>
                  <a:cubicBezTo>
                    <a:pt x="0" y="432139"/>
                    <a:pt x="16747" y="448887"/>
                    <a:pt x="37407" y="448887"/>
                  </a:cubicBezTo>
                  <a:cubicBezTo>
                    <a:pt x="58066" y="448887"/>
                    <a:pt x="74814" y="432139"/>
                    <a:pt x="74814" y="411479"/>
                  </a:cubicBezTo>
                  <a:cubicBezTo>
                    <a:pt x="74814" y="390820"/>
                    <a:pt x="58066" y="374072"/>
                    <a:pt x="37407" y="374072"/>
                  </a:cubicBezTo>
                  <a:cubicBezTo>
                    <a:pt x="16747" y="374072"/>
                    <a:pt x="0" y="390820"/>
                    <a:pt x="0" y="411479"/>
                  </a:cubicBezTo>
                </a:path>
              </a:pathLst>
            </a:custGeom>
            <a:noFill/>
            <a:ln w="9351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106092" y="1589809"/>
              <a:ext cx="112221" cy="112221"/>
            </a:xfrm>
            <a:custGeom>
              <a:avLst/>
              <a:gdLst/>
              <a:ahLst/>
              <a:cxnLst/>
              <a:rect l="0" t="0" r="0" b="0"/>
              <a:pathLst>
                <a:path w="112221" h="112221">
                  <a:moveTo>
                    <a:pt x="112221" y="56110"/>
                  </a:moveTo>
                  <a:cubicBezTo>
                    <a:pt x="112221" y="87100"/>
                    <a:pt x="87100" y="112221"/>
                    <a:pt x="56110" y="112221"/>
                  </a:cubicBezTo>
                  <a:cubicBezTo>
                    <a:pt x="25121" y="112221"/>
                    <a:pt x="0" y="87100"/>
                    <a:pt x="0" y="56110"/>
                  </a:cubicBezTo>
                  <a:cubicBezTo>
                    <a:pt x="0" y="25121"/>
                    <a:pt x="25121" y="0"/>
                    <a:pt x="56110" y="0"/>
                  </a:cubicBezTo>
                  <a:cubicBezTo>
                    <a:pt x="87100" y="0"/>
                    <a:pt x="112221" y="25121"/>
                    <a:pt x="112221" y="56110"/>
                  </a:cubicBezTo>
                  <a:close/>
                </a:path>
              </a:pathLst>
            </a:custGeom>
            <a:noFill/>
            <a:ln w="9351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82537" y="3351069"/>
            <a:ext cx="972589" cy="1290550"/>
            <a:chOff x="5648498" y="2057400"/>
            <a:chExt cx="972589" cy="1290550"/>
          </a:xfrm>
        </p:grpSpPr>
        <p:sp>
          <p:nvSpPr>
            <p:cNvPr id="28" name="Rounded Rectangle 27"/>
            <p:cNvSpPr/>
            <p:nvPr/>
          </p:nvSpPr>
          <p:spPr>
            <a:xfrm>
              <a:off x="5648498" y="2057400"/>
              <a:ext cx="972589" cy="822960"/>
            </a:xfrm>
            <a:custGeom>
              <a:avLst/>
              <a:gdLst/>
              <a:ahLst/>
              <a:cxnLst/>
              <a:rect l="0" t="0" r="0" b="0"/>
              <a:pathLst>
                <a:path w="972589" h="822960">
                  <a:moveTo>
                    <a:pt x="149629" y="411479"/>
                  </a:moveTo>
                  <a:cubicBezTo>
                    <a:pt x="149629" y="638734"/>
                    <a:pt x="333854" y="822960"/>
                    <a:pt x="561109" y="822960"/>
                  </a:cubicBezTo>
                  <a:cubicBezTo>
                    <a:pt x="788363" y="822960"/>
                    <a:pt x="972589" y="638734"/>
                    <a:pt x="972589" y="411480"/>
                  </a:cubicBezTo>
                  <a:cubicBezTo>
                    <a:pt x="972589" y="184225"/>
                    <a:pt x="788363" y="0"/>
                    <a:pt x="561109" y="0"/>
                  </a:cubicBezTo>
                  <a:cubicBezTo>
                    <a:pt x="333854" y="0"/>
                    <a:pt x="149629" y="184225"/>
                    <a:pt x="149629" y="411480"/>
                  </a:cubicBezTo>
                  <a:moveTo>
                    <a:pt x="0" y="411479"/>
                  </a:moveTo>
                  <a:cubicBezTo>
                    <a:pt x="0" y="432139"/>
                    <a:pt x="16747" y="448887"/>
                    <a:pt x="37407" y="448887"/>
                  </a:cubicBezTo>
                  <a:cubicBezTo>
                    <a:pt x="58066" y="448887"/>
                    <a:pt x="74814" y="432139"/>
                    <a:pt x="74814" y="411479"/>
                  </a:cubicBezTo>
                  <a:cubicBezTo>
                    <a:pt x="74814" y="390820"/>
                    <a:pt x="58066" y="374072"/>
                    <a:pt x="37407" y="374072"/>
                  </a:cubicBezTo>
                  <a:cubicBezTo>
                    <a:pt x="16747" y="374072"/>
                    <a:pt x="0" y="390820"/>
                    <a:pt x="0" y="411479"/>
                  </a:cubicBezTo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153496" y="3235729"/>
              <a:ext cx="112221" cy="112221"/>
            </a:xfrm>
            <a:custGeom>
              <a:avLst/>
              <a:gdLst/>
              <a:ahLst/>
              <a:cxnLst/>
              <a:rect l="0" t="0" r="0" b="0"/>
              <a:pathLst>
                <a:path w="112221" h="112221">
                  <a:moveTo>
                    <a:pt x="112221" y="56110"/>
                  </a:moveTo>
                  <a:cubicBezTo>
                    <a:pt x="112221" y="87100"/>
                    <a:pt x="87100" y="112221"/>
                    <a:pt x="56110" y="112221"/>
                  </a:cubicBezTo>
                  <a:cubicBezTo>
                    <a:pt x="25121" y="112221"/>
                    <a:pt x="0" y="87100"/>
                    <a:pt x="0" y="56110"/>
                  </a:cubicBezTo>
                  <a:cubicBezTo>
                    <a:pt x="0" y="25121"/>
                    <a:pt x="25121" y="0"/>
                    <a:pt x="56110" y="0"/>
                  </a:cubicBezTo>
                  <a:cubicBezTo>
                    <a:pt x="87100" y="0"/>
                    <a:pt x="112221" y="25121"/>
                    <a:pt x="112221" y="56110"/>
                  </a:cubicBezTo>
                  <a:close/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648498" y="2057400"/>
              <a:ext cx="972589" cy="822960"/>
            </a:xfrm>
            <a:custGeom>
              <a:avLst/>
              <a:gdLst/>
              <a:ahLst/>
              <a:cxnLst/>
              <a:rect l="0" t="0" r="0" b="0"/>
              <a:pathLst>
                <a:path w="972589" h="822960">
                  <a:moveTo>
                    <a:pt x="149629" y="411479"/>
                  </a:moveTo>
                  <a:cubicBezTo>
                    <a:pt x="149629" y="638734"/>
                    <a:pt x="333854" y="822960"/>
                    <a:pt x="561109" y="822960"/>
                  </a:cubicBezTo>
                  <a:cubicBezTo>
                    <a:pt x="788363" y="822960"/>
                    <a:pt x="972589" y="638734"/>
                    <a:pt x="972589" y="411480"/>
                  </a:cubicBezTo>
                  <a:cubicBezTo>
                    <a:pt x="972589" y="184225"/>
                    <a:pt x="788363" y="0"/>
                    <a:pt x="561109" y="0"/>
                  </a:cubicBezTo>
                  <a:cubicBezTo>
                    <a:pt x="333854" y="0"/>
                    <a:pt x="149629" y="184225"/>
                    <a:pt x="149629" y="411480"/>
                  </a:cubicBezTo>
                  <a:moveTo>
                    <a:pt x="0" y="411479"/>
                  </a:moveTo>
                  <a:cubicBezTo>
                    <a:pt x="0" y="432139"/>
                    <a:pt x="16747" y="448887"/>
                    <a:pt x="37407" y="448887"/>
                  </a:cubicBezTo>
                  <a:cubicBezTo>
                    <a:pt x="58066" y="448887"/>
                    <a:pt x="74814" y="432139"/>
                    <a:pt x="74814" y="411479"/>
                  </a:cubicBezTo>
                  <a:cubicBezTo>
                    <a:pt x="74814" y="390820"/>
                    <a:pt x="58066" y="374072"/>
                    <a:pt x="37407" y="374072"/>
                  </a:cubicBezTo>
                  <a:cubicBezTo>
                    <a:pt x="16747" y="374072"/>
                    <a:pt x="0" y="390820"/>
                    <a:pt x="0" y="411479"/>
                  </a:cubicBezTo>
                </a:path>
              </a:pathLst>
            </a:custGeom>
            <a:noFill/>
            <a:ln w="9351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153496" y="3235729"/>
              <a:ext cx="112221" cy="112221"/>
            </a:xfrm>
            <a:custGeom>
              <a:avLst/>
              <a:gdLst/>
              <a:ahLst/>
              <a:cxnLst/>
              <a:rect l="0" t="0" r="0" b="0"/>
              <a:pathLst>
                <a:path w="112221" h="112221">
                  <a:moveTo>
                    <a:pt x="112221" y="56110"/>
                  </a:moveTo>
                  <a:cubicBezTo>
                    <a:pt x="112221" y="87100"/>
                    <a:pt x="87100" y="112221"/>
                    <a:pt x="56110" y="112221"/>
                  </a:cubicBezTo>
                  <a:cubicBezTo>
                    <a:pt x="25121" y="112221"/>
                    <a:pt x="0" y="87100"/>
                    <a:pt x="0" y="56110"/>
                  </a:cubicBezTo>
                  <a:cubicBezTo>
                    <a:pt x="0" y="25121"/>
                    <a:pt x="25121" y="0"/>
                    <a:pt x="56110" y="0"/>
                  </a:cubicBezTo>
                  <a:cubicBezTo>
                    <a:pt x="87100" y="0"/>
                    <a:pt x="112221" y="25121"/>
                    <a:pt x="112221" y="56110"/>
                  </a:cubicBezTo>
                  <a:close/>
                </a:path>
              </a:pathLst>
            </a:custGeom>
            <a:noFill/>
            <a:ln w="9351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129940" y="2883478"/>
            <a:ext cx="1122218" cy="1290551"/>
            <a:chOff x="6695901" y="1589809"/>
            <a:chExt cx="1122218" cy="1290551"/>
          </a:xfrm>
        </p:grpSpPr>
        <p:sp>
          <p:nvSpPr>
            <p:cNvPr id="33" name="Rounded Rectangle 32"/>
            <p:cNvSpPr/>
            <p:nvPr/>
          </p:nvSpPr>
          <p:spPr>
            <a:xfrm>
              <a:off x="6695901" y="2057400"/>
              <a:ext cx="1122218" cy="822960"/>
            </a:xfrm>
            <a:custGeom>
              <a:avLst/>
              <a:gdLst/>
              <a:ahLst/>
              <a:cxnLst/>
              <a:rect l="0" t="0" r="0" b="0"/>
              <a:pathLst>
                <a:path w="1122218" h="822960">
                  <a:moveTo>
                    <a:pt x="149629" y="411479"/>
                  </a:moveTo>
                  <a:cubicBezTo>
                    <a:pt x="149629" y="638734"/>
                    <a:pt x="333854" y="822960"/>
                    <a:pt x="561109" y="822960"/>
                  </a:cubicBezTo>
                  <a:cubicBezTo>
                    <a:pt x="788363" y="822960"/>
                    <a:pt x="972589" y="638734"/>
                    <a:pt x="972589" y="411480"/>
                  </a:cubicBezTo>
                  <a:cubicBezTo>
                    <a:pt x="972589" y="184225"/>
                    <a:pt x="788363" y="0"/>
                    <a:pt x="561109" y="0"/>
                  </a:cubicBezTo>
                  <a:cubicBezTo>
                    <a:pt x="333854" y="0"/>
                    <a:pt x="149629" y="184225"/>
                    <a:pt x="149629" y="411480"/>
                  </a:cubicBezTo>
                  <a:moveTo>
                    <a:pt x="0" y="411479"/>
                  </a:moveTo>
                  <a:cubicBezTo>
                    <a:pt x="0" y="432139"/>
                    <a:pt x="16747" y="448887"/>
                    <a:pt x="37407" y="448887"/>
                  </a:cubicBezTo>
                  <a:cubicBezTo>
                    <a:pt x="58066" y="448887"/>
                    <a:pt x="74814" y="432139"/>
                    <a:pt x="74814" y="411479"/>
                  </a:cubicBezTo>
                  <a:cubicBezTo>
                    <a:pt x="74814" y="390820"/>
                    <a:pt x="58066" y="374072"/>
                    <a:pt x="37407" y="374072"/>
                  </a:cubicBezTo>
                  <a:cubicBezTo>
                    <a:pt x="16747" y="374072"/>
                    <a:pt x="0" y="390820"/>
                    <a:pt x="0" y="411479"/>
                  </a:cubicBezTo>
                  <a:moveTo>
                    <a:pt x="1047403" y="411479"/>
                  </a:moveTo>
                  <a:cubicBezTo>
                    <a:pt x="1047403" y="432139"/>
                    <a:pt x="1064151" y="448887"/>
                    <a:pt x="1084810" y="448887"/>
                  </a:cubicBezTo>
                  <a:cubicBezTo>
                    <a:pt x="1105470" y="448887"/>
                    <a:pt x="1122218" y="432139"/>
                    <a:pt x="1122218" y="411479"/>
                  </a:cubicBezTo>
                  <a:cubicBezTo>
                    <a:pt x="1122218" y="390820"/>
                    <a:pt x="1105470" y="374072"/>
                    <a:pt x="1084810" y="374072"/>
                  </a:cubicBezTo>
                  <a:cubicBezTo>
                    <a:pt x="1064151" y="374072"/>
                    <a:pt x="1047403" y="390820"/>
                    <a:pt x="1047403" y="411479"/>
                  </a:cubicBezTo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200900" y="1589809"/>
              <a:ext cx="112221" cy="112221"/>
            </a:xfrm>
            <a:custGeom>
              <a:avLst/>
              <a:gdLst/>
              <a:ahLst/>
              <a:cxnLst/>
              <a:rect l="0" t="0" r="0" b="0"/>
              <a:pathLst>
                <a:path w="112221" h="112221">
                  <a:moveTo>
                    <a:pt x="112221" y="56110"/>
                  </a:moveTo>
                  <a:cubicBezTo>
                    <a:pt x="112221" y="87100"/>
                    <a:pt x="87100" y="112221"/>
                    <a:pt x="56110" y="112221"/>
                  </a:cubicBezTo>
                  <a:cubicBezTo>
                    <a:pt x="25121" y="112221"/>
                    <a:pt x="0" y="87100"/>
                    <a:pt x="0" y="56110"/>
                  </a:cubicBezTo>
                  <a:cubicBezTo>
                    <a:pt x="0" y="25121"/>
                    <a:pt x="25121" y="0"/>
                    <a:pt x="56110" y="0"/>
                  </a:cubicBezTo>
                  <a:cubicBezTo>
                    <a:pt x="87100" y="0"/>
                    <a:pt x="112221" y="25121"/>
                    <a:pt x="112221" y="56110"/>
                  </a:cubicBezTo>
                  <a:close/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695901" y="2057400"/>
              <a:ext cx="1122218" cy="822960"/>
            </a:xfrm>
            <a:custGeom>
              <a:avLst/>
              <a:gdLst/>
              <a:ahLst/>
              <a:cxnLst/>
              <a:rect l="0" t="0" r="0" b="0"/>
              <a:pathLst>
                <a:path w="1122218" h="822960">
                  <a:moveTo>
                    <a:pt x="149629" y="411479"/>
                  </a:moveTo>
                  <a:cubicBezTo>
                    <a:pt x="149629" y="638734"/>
                    <a:pt x="333854" y="822960"/>
                    <a:pt x="561109" y="822960"/>
                  </a:cubicBezTo>
                  <a:cubicBezTo>
                    <a:pt x="788363" y="822960"/>
                    <a:pt x="972589" y="638734"/>
                    <a:pt x="972589" y="411480"/>
                  </a:cubicBezTo>
                  <a:cubicBezTo>
                    <a:pt x="972589" y="184225"/>
                    <a:pt x="788363" y="0"/>
                    <a:pt x="561109" y="0"/>
                  </a:cubicBezTo>
                  <a:cubicBezTo>
                    <a:pt x="333854" y="0"/>
                    <a:pt x="149629" y="184225"/>
                    <a:pt x="149629" y="411480"/>
                  </a:cubicBezTo>
                  <a:moveTo>
                    <a:pt x="0" y="411479"/>
                  </a:moveTo>
                  <a:cubicBezTo>
                    <a:pt x="0" y="432139"/>
                    <a:pt x="16747" y="448887"/>
                    <a:pt x="37407" y="448887"/>
                  </a:cubicBezTo>
                  <a:cubicBezTo>
                    <a:pt x="58066" y="448887"/>
                    <a:pt x="74814" y="432139"/>
                    <a:pt x="74814" y="411479"/>
                  </a:cubicBezTo>
                  <a:cubicBezTo>
                    <a:pt x="74814" y="390820"/>
                    <a:pt x="58066" y="374072"/>
                    <a:pt x="37407" y="374072"/>
                  </a:cubicBezTo>
                  <a:cubicBezTo>
                    <a:pt x="16747" y="374072"/>
                    <a:pt x="0" y="390820"/>
                    <a:pt x="0" y="411479"/>
                  </a:cubicBezTo>
                  <a:moveTo>
                    <a:pt x="1047403" y="411479"/>
                  </a:moveTo>
                  <a:cubicBezTo>
                    <a:pt x="1047403" y="432139"/>
                    <a:pt x="1064151" y="448887"/>
                    <a:pt x="1084810" y="448887"/>
                  </a:cubicBezTo>
                  <a:cubicBezTo>
                    <a:pt x="1105470" y="448887"/>
                    <a:pt x="1122218" y="432139"/>
                    <a:pt x="1122218" y="411479"/>
                  </a:cubicBezTo>
                  <a:cubicBezTo>
                    <a:pt x="1122218" y="390820"/>
                    <a:pt x="1105470" y="374072"/>
                    <a:pt x="1084810" y="374072"/>
                  </a:cubicBezTo>
                  <a:cubicBezTo>
                    <a:pt x="1064151" y="374072"/>
                    <a:pt x="1047403" y="390820"/>
                    <a:pt x="1047403" y="411479"/>
                  </a:cubicBezTo>
                </a:path>
              </a:pathLst>
            </a:custGeom>
            <a:noFill/>
            <a:ln w="9351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200900" y="1589809"/>
              <a:ext cx="112221" cy="112221"/>
            </a:xfrm>
            <a:custGeom>
              <a:avLst/>
              <a:gdLst/>
              <a:ahLst/>
              <a:cxnLst/>
              <a:rect l="0" t="0" r="0" b="0"/>
              <a:pathLst>
                <a:path w="112221" h="112221">
                  <a:moveTo>
                    <a:pt x="112221" y="56110"/>
                  </a:moveTo>
                  <a:cubicBezTo>
                    <a:pt x="112221" y="87100"/>
                    <a:pt x="87100" y="112221"/>
                    <a:pt x="56110" y="112221"/>
                  </a:cubicBezTo>
                  <a:cubicBezTo>
                    <a:pt x="25121" y="112221"/>
                    <a:pt x="0" y="87100"/>
                    <a:pt x="0" y="56110"/>
                  </a:cubicBezTo>
                  <a:cubicBezTo>
                    <a:pt x="0" y="25121"/>
                    <a:pt x="25121" y="0"/>
                    <a:pt x="56110" y="0"/>
                  </a:cubicBezTo>
                  <a:cubicBezTo>
                    <a:pt x="87100" y="0"/>
                    <a:pt x="112221" y="25121"/>
                    <a:pt x="112221" y="56110"/>
                  </a:cubicBezTo>
                  <a:close/>
                </a:path>
              </a:pathLst>
            </a:custGeom>
            <a:noFill/>
            <a:ln w="9351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100">
                <a:latin typeface="Sitka Small" panose="02000505000000020004" pitchFamily="2" charset="0"/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1406628" y="2995699"/>
            <a:ext cx="6234" cy="355369"/>
          </a:xfrm>
          <a:custGeom>
            <a:avLst/>
            <a:gdLst/>
            <a:ahLst/>
            <a:cxnLst/>
            <a:rect l="0" t="0" r="0" b="0"/>
            <a:pathLst>
              <a:path w="6234" h="355369">
                <a:moveTo>
                  <a:pt x="0" y="355369"/>
                </a:moveTo>
                <a:lnTo>
                  <a:pt x="0" y="0"/>
                </a:lnTo>
              </a:path>
            </a:pathLst>
          </a:custGeom>
          <a:noFill/>
          <a:ln w="9351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 sz="1100">
              <a:latin typeface="Sitka Small" panose="02000505000000020004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501435" y="2995699"/>
            <a:ext cx="6234" cy="355369"/>
          </a:xfrm>
          <a:custGeom>
            <a:avLst/>
            <a:gdLst/>
            <a:ahLst/>
            <a:cxnLst/>
            <a:rect l="0" t="0" r="0" b="0"/>
            <a:pathLst>
              <a:path w="6234" h="355369">
                <a:moveTo>
                  <a:pt x="0" y="355369"/>
                </a:moveTo>
                <a:lnTo>
                  <a:pt x="0" y="0"/>
                </a:lnTo>
              </a:path>
            </a:pathLst>
          </a:custGeom>
          <a:noFill/>
          <a:ln w="9351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 sz="1100">
              <a:latin typeface="Sitka Small" panose="02000505000000020004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596242" y="2995699"/>
            <a:ext cx="6234" cy="355369"/>
          </a:xfrm>
          <a:custGeom>
            <a:avLst/>
            <a:gdLst/>
            <a:ahLst/>
            <a:cxnLst/>
            <a:rect l="0" t="0" r="0" b="0"/>
            <a:pathLst>
              <a:path w="6234" h="355369">
                <a:moveTo>
                  <a:pt x="0" y="355369"/>
                </a:moveTo>
                <a:lnTo>
                  <a:pt x="0" y="0"/>
                </a:lnTo>
              </a:path>
            </a:pathLst>
          </a:custGeom>
          <a:noFill/>
          <a:ln w="9351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 sz="1100">
              <a:latin typeface="Sitka Small" panose="02000505000000020004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691049" y="2995699"/>
            <a:ext cx="6234" cy="355369"/>
          </a:xfrm>
          <a:custGeom>
            <a:avLst/>
            <a:gdLst/>
            <a:ahLst/>
            <a:cxnLst/>
            <a:rect l="0" t="0" r="0" b="0"/>
            <a:pathLst>
              <a:path w="6234" h="355369">
                <a:moveTo>
                  <a:pt x="0" y="355369"/>
                </a:moveTo>
                <a:lnTo>
                  <a:pt x="0" y="0"/>
                </a:lnTo>
              </a:path>
            </a:pathLst>
          </a:custGeom>
          <a:noFill/>
          <a:ln w="9351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 sz="1100">
              <a:latin typeface="Sitka Small" panose="02000505000000020004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454031" y="4174029"/>
            <a:ext cx="6234" cy="355369"/>
          </a:xfrm>
          <a:custGeom>
            <a:avLst/>
            <a:gdLst/>
            <a:ahLst/>
            <a:cxnLst/>
            <a:rect l="0" t="0" r="0" b="0"/>
            <a:pathLst>
              <a:path w="6234" h="355369">
                <a:moveTo>
                  <a:pt x="0" y="355369"/>
                </a:moveTo>
                <a:lnTo>
                  <a:pt x="0" y="0"/>
                </a:lnTo>
              </a:path>
            </a:pathLst>
          </a:custGeom>
          <a:noFill/>
          <a:ln w="9351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 sz="1100">
              <a:latin typeface="Sitka Small" panose="02000505000000020004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548839" y="4174029"/>
            <a:ext cx="6234" cy="355369"/>
          </a:xfrm>
          <a:custGeom>
            <a:avLst/>
            <a:gdLst/>
            <a:ahLst/>
            <a:cxnLst/>
            <a:rect l="0" t="0" r="0" b="0"/>
            <a:pathLst>
              <a:path w="6234" h="355369">
                <a:moveTo>
                  <a:pt x="0" y="355369"/>
                </a:moveTo>
                <a:lnTo>
                  <a:pt x="0" y="0"/>
                </a:lnTo>
              </a:path>
            </a:pathLst>
          </a:custGeom>
          <a:noFill/>
          <a:ln w="9351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 sz="1100">
              <a:latin typeface="Sitka Small" panose="02000505000000020004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643646" y="4174029"/>
            <a:ext cx="6234" cy="355369"/>
          </a:xfrm>
          <a:custGeom>
            <a:avLst/>
            <a:gdLst/>
            <a:ahLst/>
            <a:cxnLst/>
            <a:rect l="0" t="0" r="0" b="0"/>
            <a:pathLst>
              <a:path w="6234" h="355369">
                <a:moveTo>
                  <a:pt x="0" y="355369"/>
                </a:moveTo>
                <a:lnTo>
                  <a:pt x="0" y="0"/>
                </a:lnTo>
              </a:path>
            </a:pathLst>
          </a:custGeom>
          <a:noFill/>
          <a:ln w="9351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 sz="1100">
              <a:latin typeface="Sitka Small" panose="02000505000000020004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60683" y="2574868"/>
            <a:ext cx="2071080" cy="32316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05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Quan</a:t>
            </a:r>
            <a:r>
              <a:rPr sz="105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05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sát</a:t>
            </a:r>
            <a:r>
              <a:rPr sz="105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05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và</a:t>
            </a:r>
            <a:r>
              <a:rPr sz="105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05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ghi</a:t>
            </a:r>
            <a:r>
              <a:rPr sz="105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05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lại</a:t>
            </a:r>
            <a:r>
              <a:rPr sz="105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05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sự</a:t>
            </a:r>
            <a:r>
              <a:rPr sz="105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05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thay</a:t>
            </a:r>
            <a:r>
              <a:rPr sz="105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05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đổi</a:t>
            </a:r>
            <a:r>
              <a:rPr sz="1050" b="0" dirty="0">
                <a:solidFill>
                  <a:srgbClr val="484848"/>
                </a:solidFill>
                <a:latin typeface="Sitka Small" panose="02000505000000020004" pitchFamily="2" charset="0"/>
              </a:rPr>
              <a:t>
</a:t>
            </a:r>
            <a:r>
              <a:rPr sz="105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màu</a:t>
            </a:r>
            <a:r>
              <a:rPr sz="105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05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sắc</a:t>
            </a:r>
            <a:r>
              <a:rPr sz="105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05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trong</a:t>
            </a:r>
            <a:r>
              <a:rPr sz="105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05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các</a:t>
            </a:r>
            <a:r>
              <a:rPr sz="1050" b="0" dirty="0">
                <a:solidFill>
                  <a:srgbClr val="484848"/>
                </a:solidFill>
                <a:latin typeface="Sitka Small" panose="02000505000000020004" pitchFamily="2" charset="0"/>
              </a:rPr>
              <a:t> dung </a:t>
            </a:r>
            <a:r>
              <a:rPr sz="105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dịch</a:t>
            </a:r>
            <a:endParaRPr sz="1050" b="0" dirty="0">
              <a:solidFill>
                <a:srgbClr val="484848"/>
              </a:solidFill>
              <a:latin typeface="Sitka Small" panose="02000505000000020004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1422" y="2471053"/>
            <a:ext cx="2085507" cy="33855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Chiết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xuất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chất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chỉ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thị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từ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bắp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
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cải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tím</a:t>
            </a:r>
            <a:endParaRPr sz="1100" b="0" dirty="0">
              <a:solidFill>
                <a:srgbClr val="484848"/>
              </a:solidFill>
              <a:latin typeface="Sitka Small" panose="02000505000000020004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26001" y="2375646"/>
            <a:ext cx="2197718" cy="50783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Sử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dụng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chất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chỉ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thị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và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bảng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
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màu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để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kiểm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tra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các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mẫu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nước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
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khác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nhau</a:t>
            </a:r>
            <a:endParaRPr sz="1100" b="0" dirty="0">
              <a:solidFill>
                <a:srgbClr val="484848"/>
              </a:solidFill>
              <a:latin typeface="Sitka Small" panose="02000505000000020004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84792" y="2388195"/>
            <a:ext cx="1885131" cy="50783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Sử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dụng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máy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đo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pH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để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xác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
minh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độ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chính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xác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của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các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
dung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dịch</a:t>
            </a:r>
            <a:endParaRPr sz="1100" b="0" dirty="0">
              <a:solidFill>
                <a:srgbClr val="484848"/>
              </a:solidFill>
              <a:latin typeface="Sitka Small" panose="02000505000000020004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6691" y="2105245"/>
            <a:ext cx="1570944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100" b="1" dirty="0" err="1">
                <a:solidFill>
                  <a:srgbClr val="7F64EA"/>
                </a:solidFill>
                <a:latin typeface="Sitka Small" panose="02000505000000020004" pitchFamily="2" charset="0"/>
              </a:rPr>
              <a:t>Chuẩn</a:t>
            </a:r>
            <a:r>
              <a:rPr sz="1100" b="1" dirty="0">
                <a:solidFill>
                  <a:srgbClr val="7F64EA"/>
                </a:solidFill>
                <a:latin typeface="Sitka Small" panose="02000505000000020004" pitchFamily="2" charset="0"/>
              </a:rPr>
              <a:t> </a:t>
            </a:r>
            <a:r>
              <a:rPr sz="1100" b="1" dirty="0" err="1">
                <a:solidFill>
                  <a:srgbClr val="7F64EA"/>
                </a:solidFill>
                <a:latin typeface="Sitka Small" panose="02000505000000020004" pitchFamily="2" charset="0"/>
              </a:rPr>
              <a:t>bị</a:t>
            </a:r>
            <a:r>
              <a:rPr sz="1100" b="1" dirty="0">
                <a:solidFill>
                  <a:srgbClr val="7F64EA"/>
                </a:solidFill>
                <a:latin typeface="Sitka Small" panose="02000505000000020004" pitchFamily="2" charset="0"/>
              </a:rPr>
              <a:t> </a:t>
            </a:r>
            <a:r>
              <a:rPr sz="1100" b="1" dirty="0" err="1">
                <a:solidFill>
                  <a:srgbClr val="7F64EA"/>
                </a:solidFill>
                <a:latin typeface="Sitka Small" panose="02000505000000020004" pitchFamily="2" charset="0"/>
              </a:rPr>
              <a:t>Chất</a:t>
            </a:r>
            <a:r>
              <a:rPr sz="1100" b="1" dirty="0">
                <a:solidFill>
                  <a:srgbClr val="7F64EA"/>
                </a:solidFill>
                <a:latin typeface="Sitka Small" panose="02000505000000020004" pitchFamily="2" charset="0"/>
              </a:rPr>
              <a:t> </a:t>
            </a:r>
            <a:r>
              <a:rPr sz="1100" b="1" dirty="0" err="1">
                <a:solidFill>
                  <a:srgbClr val="7F64EA"/>
                </a:solidFill>
                <a:latin typeface="Sitka Small" panose="02000505000000020004" pitchFamily="2" charset="0"/>
              </a:rPr>
              <a:t>chỉ</a:t>
            </a:r>
            <a:r>
              <a:rPr sz="1100" b="1" dirty="0">
                <a:solidFill>
                  <a:srgbClr val="7F64EA"/>
                </a:solidFill>
                <a:latin typeface="Sitka Small" panose="02000505000000020004" pitchFamily="2" charset="0"/>
              </a:rPr>
              <a:t> </a:t>
            </a:r>
            <a:r>
              <a:rPr sz="1100" b="1" dirty="0" err="1">
                <a:solidFill>
                  <a:srgbClr val="7F64EA"/>
                </a:solidFill>
                <a:latin typeface="Sitka Small" panose="02000505000000020004" pitchFamily="2" charset="0"/>
              </a:rPr>
              <a:t>thị</a:t>
            </a:r>
            <a:endParaRPr sz="1100" b="1" dirty="0">
              <a:solidFill>
                <a:srgbClr val="7F64EA"/>
              </a:solidFill>
              <a:latin typeface="Sitka Small" panose="02000505000000020004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59421" y="2077360"/>
            <a:ext cx="1477969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100" b="1">
                <a:solidFill>
                  <a:srgbClr val="DE8431"/>
                </a:solidFill>
                <a:latin typeface="Sitka Small" panose="02000505000000020004" pitchFamily="2" charset="0"/>
              </a:rPr>
              <a:t>Kiểm tra Mẫu Nước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13575" y="5006148"/>
            <a:ext cx="2109553" cy="33855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Phát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triển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bảng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màu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dựa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trên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
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các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thay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đổi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màu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sắc</a:t>
            </a:r>
            <a:endParaRPr sz="1100" b="0" dirty="0">
              <a:solidFill>
                <a:srgbClr val="484848"/>
              </a:solidFill>
              <a:latin typeface="Sitka Small" panose="02000505000000020004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69323" y="2055494"/>
            <a:ext cx="1704207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100" b="1" dirty="0" err="1">
                <a:solidFill>
                  <a:srgbClr val="92BD39"/>
                </a:solidFill>
                <a:latin typeface="Sitka Small" panose="02000505000000020004" pitchFamily="2" charset="0"/>
              </a:rPr>
              <a:t>Ghi</a:t>
            </a:r>
            <a:r>
              <a:rPr sz="1100" b="1" dirty="0">
                <a:solidFill>
                  <a:srgbClr val="92BD39"/>
                </a:solidFill>
                <a:latin typeface="Sitka Small" panose="02000505000000020004" pitchFamily="2" charset="0"/>
              </a:rPr>
              <a:t> </a:t>
            </a:r>
            <a:r>
              <a:rPr sz="1100" b="1" dirty="0" err="1">
                <a:solidFill>
                  <a:srgbClr val="92BD39"/>
                </a:solidFill>
                <a:latin typeface="Sitka Small" panose="02000505000000020004" pitchFamily="2" charset="0"/>
              </a:rPr>
              <a:t>nhận</a:t>
            </a:r>
            <a:r>
              <a:rPr sz="1100" b="1" dirty="0">
                <a:solidFill>
                  <a:srgbClr val="92BD39"/>
                </a:solidFill>
                <a:latin typeface="Sitka Small" panose="02000505000000020004" pitchFamily="2" charset="0"/>
              </a:rPr>
              <a:t> </a:t>
            </a:r>
            <a:r>
              <a:rPr sz="1100" b="1" dirty="0" err="1">
                <a:solidFill>
                  <a:srgbClr val="92BD39"/>
                </a:solidFill>
                <a:latin typeface="Sitka Small" panose="02000505000000020004" pitchFamily="2" charset="0"/>
              </a:rPr>
              <a:t>Thay</a:t>
            </a:r>
            <a:r>
              <a:rPr sz="1100" b="1" dirty="0">
                <a:solidFill>
                  <a:srgbClr val="92BD39"/>
                </a:solidFill>
                <a:latin typeface="Sitka Small" panose="02000505000000020004" pitchFamily="2" charset="0"/>
              </a:rPr>
              <a:t> </a:t>
            </a:r>
            <a:r>
              <a:rPr sz="1100" b="1" dirty="0" err="1">
                <a:solidFill>
                  <a:srgbClr val="92BD39"/>
                </a:solidFill>
                <a:latin typeface="Sitka Small" panose="02000505000000020004" pitchFamily="2" charset="0"/>
              </a:rPr>
              <a:t>đổi</a:t>
            </a:r>
            <a:r>
              <a:rPr sz="1100" b="1" dirty="0">
                <a:solidFill>
                  <a:srgbClr val="92BD39"/>
                </a:solidFill>
                <a:latin typeface="Sitka Small" panose="02000505000000020004" pitchFamily="2" charset="0"/>
              </a:rPr>
              <a:t> </a:t>
            </a:r>
            <a:r>
              <a:rPr sz="1100" b="1" dirty="0" err="1">
                <a:solidFill>
                  <a:srgbClr val="92BD39"/>
                </a:solidFill>
                <a:latin typeface="Sitka Small" panose="02000505000000020004" pitchFamily="2" charset="0"/>
              </a:rPr>
              <a:t>Màu</a:t>
            </a:r>
            <a:r>
              <a:rPr lang="en-US" sz="1100" b="1" dirty="0">
                <a:solidFill>
                  <a:srgbClr val="92BD39"/>
                </a:solidFill>
                <a:latin typeface="Sitka Small" panose="02000505000000020004" pitchFamily="2" charset="0"/>
              </a:rPr>
              <a:t> </a:t>
            </a:r>
            <a:r>
              <a:rPr sz="1100" b="1" dirty="0" err="1">
                <a:solidFill>
                  <a:srgbClr val="92BD39"/>
                </a:solidFill>
                <a:latin typeface="Sitka Small" panose="02000505000000020004" pitchFamily="2" charset="0"/>
              </a:rPr>
              <a:t>sắc</a:t>
            </a:r>
            <a:endParaRPr sz="1100" b="1" dirty="0">
              <a:solidFill>
                <a:srgbClr val="92BD39"/>
              </a:solidFill>
              <a:latin typeface="Sitka Small" panose="02000505000000020004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79850" y="2063993"/>
            <a:ext cx="955390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100" b="1" dirty="0" err="1">
                <a:solidFill>
                  <a:srgbClr val="1EABDA"/>
                </a:solidFill>
                <a:latin typeface="Sitka Small" panose="02000505000000020004" pitchFamily="2" charset="0"/>
              </a:rPr>
              <a:t>Xác</a:t>
            </a:r>
            <a:r>
              <a:rPr sz="1100" b="1" dirty="0">
                <a:solidFill>
                  <a:srgbClr val="1EABDA"/>
                </a:solidFill>
                <a:latin typeface="Sitka Small" panose="02000505000000020004" pitchFamily="2" charset="0"/>
              </a:rPr>
              <a:t> minh pH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37329" y="1321398"/>
            <a:ext cx="8135240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b="1" dirty="0" err="1">
                <a:solidFill>
                  <a:srgbClr val="484848"/>
                </a:solidFill>
                <a:latin typeface="Sitka Small" panose="02000505000000020004" pitchFamily="2" charset="0"/>
              </a:rPr>
              <a:t>Quy</a:t>
            </a:r>
            <a:r>
              <a:rPr b="1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b="1" dirty="0" err="1">
                <a:solidFill>
                  <a:srgbClr val="484848"/>
                </a:solidFill>
                <a:latin typeface="Sitka Small" panose="02000505000000020004" pitchFamily="2" charset="0"/>
              </a:rPr>
              <a:t>trình</a:t>
            </a:r>
            <a:r>
              <a:rPr b="1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b="1" dirty="0" err="1">
                <a:solidFill>
                  <a:srgbClr val="484848"/>
                </a:solidFill>
                <a:latin typeface="Sitka Small" panose="02000505000000020004" pitchFamily="2" charset="0"/>
              </a:rPr>
              <a:t>Kiểm</a:t>
            </a:r>
            <a:r>
              <a:rPr b="1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b="1" dirty="0" err="1">
                <a:solidFill>
                  <a:srgbClr val="484848"/>
                </a:solidFill>
                <a:latin typeface="Sitka Small" panose="02000505000000020004" pitchFamily="2" charset="0"/>
              </a:rPr>
              <a:t>tra</a:t>
            </a:r>
            <a:r>
              <a:rPr b="1" dirty="0">
                <a:solidFill>
                  <a:srgbClr val="484848"/>
                </a:solidFill>
                <a:latin typeface="Sitka Small" panose="02000505000000020004" pitchFamily="2" charset="0"/>
              </a:rPr>
              <a:t> pH </a:t>
            </a:r>
            <a:r>
              <a:rPr b="1" dirty="0" err="1">
                <a:solidFill>
                  <a:srgbClr val="484848"/>
                </a:solidFill>
                <a:latin typeface="Sitka Small" panose="02000505000000020004" pitchFamily="2" charset="0"/>
              </a:rPr>
              <a:t>bằng</a:t>
            </a:r>
            <a:r>
              <a:rPr b="1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b="1" dirty="0" err="1">
                <a:solidFill>
                  <a:srgbClr val="484848"/>
                </a:solidFill>
                <a:latin typeface="Sitka Small" panose="02000505000000020004" pitchFamily="2" charset="0"/>
              </a:rPr>
              <a:t>Chất</a:t>
            </a:r>
            <a:r>
              <a:rPr b="1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b="1" dirty="0" err="1">
                <a:solidFill>
                  <a:srgbClr val="484848"/>
                </a:solidFill>
                <a:latin typeface="Sitka Small" panose="02000505000000020004" pitchFamily="2" charset="0"/>
              </a:rPr>
              <a:t>chỉ</a:t>
            </a:r>
            <a:r>
              <a:rPr b="1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b="1" dirty="0" err="1">
                <a:solidFill>
                  <a:srgbClr val="484848"/>
                </a:solidFill>
                <a:latin typeface="Sitka Small" panose="02000505000000020004" pitchFamily="2" charset="0"/>
              </a:rPr>
              <a:t>thị</a:t>
            </a:r>
            <a:r>
              <a:rPr b="1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b="1" dirty="0" err="1">
                <a:solidFill>
                  <a:srgbClr val="484848"/>
                </a:solidFill>
                <a:latin typeface="Sitka Small" panose="02000505000000020004" pitchFamily="2" charset="0"/>
              </a:rPr>
              <a:t>Tự</a:t>
            </a:r>
            <a:r>
              <a:rPr b="1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b="1" dirty="0" err="1">
                <a:solidFill>
                  <a:srgbClr val="484848"/>
                </a:solidFill>
                <a:latin typeface="Sitka Small" panose="02000505000000020004" pitchFamily="2" charset="0"/>
              </a:rPr>
              <a:t>nhiên</a:t>
            </a:r>
            <a:endParaRPr b="1" dirty="0">
              <a:solidFill>
                <a:srgbClr val="484848"/>
              </a:solidFill>
              <a:latin typeface="Sitka Small" panose="02000505000000020004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38114" y="4747607"/>
            <a:ext cx="1631858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100" b="1">
                <a:solidFill>
                  <a:srgbClr val="4E88E7"/>
                </a:solidFill>
                <a:latin typeface="Sitka Small" panose="02000505000000020004" pitchFamily="2" charset="0"/>
              </a:rPr>
              <a:t>Pha chế Dung dịch pH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85979" y="4747607"/>
            <a:ext cx="1325684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100" b="1">
                <a:solidFill>
                  <a:srgbClr val="3CC583"/>
                </a:solidFill>
                <a:latin typeface="Sitka Small" panose="02000505000000020004" pitchFamily="2" charset="0"/>
              </a:rPr>
              <a:t>Thêm Chất chỉ thị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12263" y="4747607"/>
            <a:ext cx="1062791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100" b="1">
                <a:solidFill>
                  <a:srgbClr val="E0CB15"/>
                </a:solidFill>
                <a:latin typeface="Sitka Small" panose="02000505000000020004" pitchFamily="2" charset="0"/>
              </a:rPr>
              <a:t>Tạo Bảng Màu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391243" y="4968933"/>
            <a:ext cx="1549083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Tạo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ra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các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dung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dịch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có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pH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từ</a:t>
            </a:r>
            <a:r>
              <a:rPr lang="en-US"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1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đến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14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94294" y="4968933"/>
            <a:ext cx="1714401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Nhỏ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chất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chỉ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thị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vào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các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dung</a:t>
            </a:r>
            <a:r>
              <a:rPr lang="en-US"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dịch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đã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chuẩn</a:t>
            </a:r>
            <a:r>
              <a:rPr sz="1100" b="0" dirty="0">
                <a:solidFill>
                  <a:srgbClr val="484848"/>
                </a:solidFill>
                <a:latin typeface="Sitka Small" panose="02000505000000020004" pitchFamily="2" charset="0"/>
              </a:rPr>
              <a:t> </a:t>
            </a:r>
            <a:r>
              <a:rPr sz="1100" b="0" dirty="0" err="1">
                <a:solidFill>
                  <a:srgbClr val="484848"/>
                </a:solidFill>
                <a:latin typeface="Sitka Small" panose="02000505000000020004" pitchFamily="2" charset="0"/>
              </a:rPr>
              <a:t>bị</a:t>
            </a:r>
            <a:endParaRPr sz="1100" b="0" dirty="0">
              <a:solidFill>
                <a:srgbClr val="484848"/>
              </a:solidFill>
              <a:latin typeface="Sitka Small" panose="02000505000000020004" pitchFamily="2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317635" y="3597320"/>
            <a:ext cx="276188" cy="328884"/>
          </a:xfrm>
          <a:custGeom>
            <a:avLst/>
            <a:gdLst/>
            <a:ahLst/>
            <a:cxnLst/>
            <a:rect l="0" t="0" r="0" b="0"/>
            <a:pathLst>
              <a:path w="276188" h="328884">
                <a:moveTo>
                  <a:pt x="54754" y="74047"/>
                </a:moveTo>
                <a:cubicBezTo>
                  <a:pt x="41991" y="79786"/>
                  <a:pt x="28094" y="82562"/>
                  <a:pt x="14105" y="82168"/>
                </a:cubicBezTo>
                <a:cubicBezTo>
                  <a:pt x="11455" y="82127"/>
                  <a:pt x="8966" y="83435"/>
                  <a:pt x="7497" y="85641"/>
                </a:cubicBezTo>
                <a:cubicBezTo>
                  <a:pt x="6028" y="87848"/>
                  <a:pt x="5781" y="90649"/>
                  <a:pt x="6842" y="93078"/>
                </a:cubicBezTo>
                <a:lnTo>
                  <a:pt x="47086" y="182560"/>
                </a:lnTo>
                <a:cubicBezTo>
                  <a:pt x="48168" y="184990"/>
                  <a:pt x="50429" y="186689"/>
                  <a:pt x="53064" y="187054"/>
                </a:cubicBezTo>
                <a:cubicBezTo>
                  <a:pt x="55699" y="187419"/>
                  <a:pt x="58336" y="186397"/>
                  <a:pt x="60038" y="184352"/>
                </a:cubicBezTo>
                <a:cubicBezTo>
                  <a:pt x="69032" y="173648"/>
                  <a:pt x="80335" y="165122"/>
                  <a:pt x="93097" y="159414"/>
                </a:cubicBezTo>
                <a:lnTo>
                  <a:pt x="243536" y="91785"/>
                </a:lnTo>
                <a:cubicBezTo>
                  <a:pt x="264462" y="82813"/>
                  <a:pt x="276188" y="60358"/>
                  <a:pt x="271592" y="38058"/>
                </a:cubicBezTo>
                <a:cubicBezTo>
                  <a:pt x="268489" y="24373"/>
                  <a:pt x="259405" y="12804"/>
                  <a:pt x="246845" y="6545"/>
                </a:cubicBezTo>
                <a:cubicBezTo>
                  <a:pt x="234285" y="287"/>
                  <a:pt x="219578" y="0"/>
                  <a:pt x="206784" y="5763"/>
                </a:cubicBezTo>
                <a:close/>
                <a:moveTo>
                  <a:pt x="62345" y="297712"/>
                </a:moveTo>
                <a:cubicBezTo>
                  <a:pt x="62345" y="314928"/>
                  <a:pt x="48388" y="328884"/>
                  <a:pt x="31172" y="328884"/>
                </a:cubicBezTo>
                <a:cubicBezTo>
                  <a:pt x="13956" y="328884"/>
                  <a:pt x="0" y="314928"/>
                  <a:pt x="0" y="297712"/>
                </a:cubicBezTo>
                <a:cubicBezTo>
                  <a:pt x="0" y="285398"/>
                  <a:pt x="15944" y="262798"/>
                  <a:pt x="25016" y="250953"/>
                </a:cubicBezTo>
                <a:cubicBezTo>
                  <a:pt x="26492" y="249056"/>
                  <a:pt x="28761" y="247947"/>
                  <a:pt x="31164" y="247947"/>
                </a:cubicBezTo>
                <a:cubicBezTo>
                  <a:pt x="33568" y="247947"/>
                  <a:pt x="35837" y="249056"/>
                  <a:pt x="37313" y="250953"/>
                </a:cubicBezTo>
                <a:cubicBezTo>
                  <a:pt x="46400" y="262798"/>
                  <a:pt x="62345" y="285398"/>
                  <a:pt x="62345" y="297712"/>
                </a:cubicBezTo>
                <a:close/>
                <a:moveTo>
                  <a:pt x="88779" y="161284"/>
                </a:moveTo>
                <a:lnTo>
                  <a:pt x="69608" y="118640"/>
                </a:lnTo>
                <a:moveTo>
                  <a:pt x="131439" y="142113"/>
                </a:moveTo>
                <a:lnTo>
                  <a:pt x="118643" y="113668"/>
                </a:lnTo>
                <a:moveTo>
                  <a:pt x="174084" y="122942"/>
                </a:moveTo>
                <a:lnTo>
                  <a:pt x="154897" y="80297"/>
                </a:lnTo>
                <a:moveTo>
                  <a:pt x="216728" y="103770"/>
                </a:moveTo>
                <a:lnTo>
                  <a:pt x="203947" y="75325"/>
                </a:lnTo>
              </a:path>
            </a:pathLst>
          </a:custGeom>
          <a:noFill/>
          <a:ln w="935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1100">
              <a:latin typeface="Sitka Small" panose="02000505000000020004" pitchFamily="2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347208" y="3583304"/>
            <a:ext cx="308391" cy="359831"/>
          </a:xfrm>
          <a:custGeom>
            <a:avLst/>
            <a:gdLst/>
            <a:ahLst/>
            <a:cxnLst/>
            <a:rect l="0" t="0" r="0" b="0"/>
            <a:pathLst>
              <a:path w="308391" h="359831">
                <a:moveTo>
                  <a:pt x="214873" y="358488"/>
                </a:moveTo>
                <a:cubicBezTo>
                  <a:pt x="266522" y="358488"/>
                  <a:pt x="308391" y="316618"/>
                  <a:pt x="308391" y="264969"/>
                </a:cubicBezTo>
                <a:cubicBezTo>
                  <a:pt x="308391" y="213321"/>
                  <a:pt x="266522" y="171451"/>
                  <a:pt x="214873" y="171451"/>
                </a:cubicBezTo>
                <a:cubicBezTo>
                  <a:pt x="163224" y="171451"/>
                  <a:pt x="121355" y="213321"/>
                  <a:pt x="121355" y="264969"/>
                </a:cubicBezTo>
                <a:cubicBezTo>
                  <a:pt x="121355" y="316618"/>
                  <a:pt x="163224" y="358488"/>
                  <a:pt x="214873" y="358488"/>
                </a:cubicBezTo>
                <a:close/>
                <a:moveTo>
                  <a:pt x="256551" y="237849"/>
                </a:moveTo>
                <a:lnTo>
                  <a:pt x="211273" y="298231"/>
                </a:lnTo>
                <a:cubicBezTo>
                  <a:pt x="209235" y="300935"/>
                  <a:pt x="206127" y="302624"/>
                  <a:pt x="202750" y="302863"/>
                </a:cubicBezTo>
                <a:cubicBezTo>
                  <a:pt x="199373" y="303103"/>
                  <a:pt x="196058" y="301868"/>
                  <a:pt x="193660" y="299478"/>
                </a:cubicBezTo>
                <a:lnTo>
                  <a:pt x="170281" y="276098"/>
                </a:lnTo>
                <a:moveTo>
                  <a:pt x="43423" y="202624"/>
                </a:moveTo>
                <a:cubicBezTo>
                  <a:pt x="43423" y="194016"/>
                  <a:pt x="50401" y="187038"/>
                  <a:pt x="59009" y="187038"/>
                </a:cubicBezTo>
                <a:cubicBezTo>
                  <a:pt x="67618" y="187038"/>
                  <a:pt x="74596" y="194016"/>
                  <a:pt x="74596" y="202624"/>
                </a:cubicBezTo>
                <a:cubicBezTo>
                  <a:pt x="74596" y="211232"/>
                  <a:pt x="67618" y="218210"/>
                  <a:pt x="59009" y="218210"/>
                </a:cubicBezTo>
                <a:cubicBezTo>
                  <a:pt x="50401" y="218210"/>
                  <a:pt x="43423" y="211232"/>
                  <a:pt x="43423" y="202624"/>
                </a:cubicBezTo>
                <a:moveTo>
                  <a:pt x="74596" y="140279"/>
                </a:moveTo>
                <a:cubicBezTo>
                  <a:pt x="74596" y="131670"/>
                  <a:pt x="81574" y="124692"/>
                  <a:pt x="90182" y="124692"/>
                </a:cubicBezTo>
                <a:cubicBezTo>
                  <a:pt x="98790" y="124692"/>
                  <a:pt x="105769" y="131670"/>
                  <a:pt x="105769" y="140279"/>
                </a:cubicBezTo>
                <a:cubicBezTo>
                  <a:pt x="105769" y="148887"/>
                  <a:pt x="98790" y="155865"/>
                  <a:pt x="90182" y="155865"/>
                </a:cubicBezTo>
                <a:cubicBezTo>
                  <a:pt x="81574" y="155865"/>
                  <a:pt x="74596" y="148887"/>
                  <a:pt x="74596" y="140279"/>
                </a:cubicBezTo>
                <a:moveTo>
                  <a:pt x="59009" y="288349"/>
                </a:moveTo>
                <a:cubicBezTo>
                  <a:pt x="59009" y="279741"/>
                  <a:pt x="65988" y="272763"/>
                  <a:pt x="74596" y="272763"/>
                </a:cubicBezTo>
                <a:cubicBezTo>
                  <a:pt x="83204" y="272763"/>
                  <a:pt x="90182" y="279741"/>
                  <a:pt x="90182" y="288349"/>
                </a:cubicBezTo>
                <a:cubicBezTo>
                  <a:pt x="90182" y="296957"/>
                  <a:pt x="83204" y="303935"/>
                  <a:pt x="74596" y="303935"/>
                </a:cubicBezTo>
                <a:cubicBezTo>
                  <a:pt x="65988" y="303935"/>
                  <a:pt x="59009" y="296957"/>
                  <a:pt x="59009" y="288349"/>
                </a:cubicBezTo>
                <a:moveTo>
                  <a:pt x="136941" y="164126"/>
                </a:moveTo>
                <a:lnTo>
                  <a:pt x="136941" y="80926"/>
                </a:lnTo>
                <a:cubicBezTo>
                  <a:pt x="136940" y="56942"/>
                  <a:pt x="140901" y="33122"/>
                  <a:pt x="148662" y="10429"/>
                </a:cubicBezTo>
                <a:cubicBezTo>
                  <a:pt x="150124" y="6383"/>
                  <a:pt x="148031" y="1918"/>
                  <a:pt x="143986" y="453"/>
                </a:cubicBezTo>
                <a:cubicBezTo>
                  <a:pt x="143157" y="152"/>
                  <a:pt x="142281" y="0"/>
                  <a:pt x="141399" y="1"/>
                </a:cubicBezTo>
                <a:lnTo>
                  <a:pt x="7793" y="1"/>
                </a:lnTo>
                <a:cubicBezTo>
                  <a:pt x="3489" y="1"/>
                  <a:pt x="0" y="3490"/>
                  <a:pt x="0" y="7794"/>
                </a:cubicBezTo>
                <a:cubicBezTo>
                  <a:pt x="14" y="8671"/>
                  <a:pt x="172" y="9540"/>
                  <a:pt x="467" y="10366"/>
                </a:cubicBezTo>
                <a:cubicBezTo>
                  <a:pt x="8214" y="33063"/>
                  <a:pt x="12174" y="56881"/>
                  <a:pt x="12188" y="80863"/>
                </a:cubicBezTo>
                <a:lnTo>
                  <a:pt x="12188" y="293461"/>
                </a:lnTo>
                <a:cubicBezTo>
                  <a:pt x="11648" y="326263"/>
                  <a:pt x="35941" y="354187"/>
                  <a:pt x="68502" y="358191"/>
                </a:cubicBezTo>
                <a:cubicBezTo>
                  <a:pt x="84959" y="359831"/>
                  <a:pt x="101391" y="354850"/>
                  <a:pt x="114170" y="344351"/>
                </a:cubicBezTo>
                <a:moveTo>
                  <a:pt x="136941" y="93519"/>
                </a:moveTo>
                <a:lnTo>
                  <a:pt x="12250" y="93519"/>
                </a:lnTo>
              </a:path>
            </a:pathLst>
          </a:custGeom>
          <a:noFill/>
          <a:ln w="935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1100">
              <a:latin typeface="Sitka Small" panose="02000505000000020004" pitchFamily="2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369923" y="3583461"/>
            <a:ext cx="358486" cy="358502"/>
          </a:xfrm>
          <a:custGeom>
            <a:avLst/>
            <a:gdLst/>
            <a:ahLst/>
            <a:cxnLst/>
            <a:rect l="0" t="0" r="0" b="0"/>
            <a:pathLst>
              <a:path w="358486" h="358502">
                <a:moveTo>
                  <a:pt x="140277" y="358502"/>
                </a:moveTo>
                <a:lnTo>
                  <a:pt x="15586" y="358502"/>
                </a:lnTo>
                <a:cubicBezTo>
                  <a:pt x="6978" y="358502"/>
                  <a:pt x="0" y="351523"/>
                  <a:pt x="0" y="342915"/>
                </a:cubicBezTo>
                <a:lnTo>
                  <a:pt x="0" y="15602"/>
                </a:lnTo>
                <a:cubicBezTo>
                  <a:pt x="0" y="6993"/>
                  <a:pt x="6978" y="15"/>
                  <a:pt x="15586" y="15"/>
                </a:cubicBezTo>
                <a:lnTo>
                  <a:pt x="222775" y="15"/>
                </a:lnTo>
                <a:cubicBezTo>
                  <a:pt x="226900" y="0"/>
                  <a:pt x="230862" y="1619"/>
                  <a:pt x="233795" y="4520"/>
                </a:cubicBezTo>
                <a:lnTo>
                  <a:pt x="291574" y="62298"/>
                </a:lnTo>
                <a:cubicBezTo>
                  <a:pt x="294497" y="65221"/>
                  <a:pt x="296140" y="69184"/>
                  <a:pt x="296140" y="73318"/>
                </a:cubicBezTo>
                <a:lnTo>
                  <a:pt x="296140" y="124706"/>
                </a:lnTo>
                <a:moveTo>
                  <a:pt x="62345" y="209013"/>
                </a:moveTo>
                <a:lnTo>
                  <a:pt x="108387" y="162971"/>
                </a:lnTo>
                <a:cubicBezTo>
                  <a:pt x="112928" y="158439"/>
                  <a:pt x="120034" y="157735"/>
                  <a:pt x="125376" y="161287"/>
                </a:cubicBezTo>
                <a:lnTo>
                  <a:pt x="147088" y="175767"/>
                </a:lnTo>
                <a:cubicBezTo>
                  <a:pt x="152564" y="179413"/>
                  <a:pt x="159872" y="178570"/>
                  <a:pt x="164373" y="173772"/>
                </a:cubicBezTo>
                <a:lnTo>
                  <a:pt x="207049" y="128244"/>
                </a:lnTo>
                <a:moveTo>
                  <a:pt x="62345" y="93533"/>
                </a:moveTo>
                <a:lnTo>
                  <a:pt x="62345" y="249397"/>
                </a:lnTo>
                <a:lnTo>
                  <a:pt x="124690" y="249397"/>
                </a:lnTo>
                <a:moveTo>
                  <a:pt x="171449" y="264983"/>
                </a:moveTo>
                <a:cubicBezTo>
                  <a:pt x="171450" y="316632"/>
                  <a:pt x="213319" y="358502"/>
                  <a:pt x="264968" y="358502"/>
                </a:cubicBezTo>
                <a:cubicBezTo>
                  <a:pt x="316616" y="358502"/>
                  <a:pt x="358486" y="316632"/>
                  <a:pt x="358486" y="264983"/>
                </a:cubicBezTo>
                <a:cubicBezTo>
                  <a:pt x="358486" y="213335"/>
                  <a:pt x="316616" y="171465"/>
                  <a:pt x="264968" y="171465"/>
                </a:cubicBezTo>
                <a:cubicBezTo>
                  <a:pt x="213319" y="171465"/>
                  <a:pt x="171450" y="213335"/>
                  <a:pt x="171450" y="264983"/>
                </a:cubicBezTo>
                <a:close/>
                <a:moveTo>
                  <a:pt x="264968" y="311742"/>
                </a:moveTo>
                <a:lnTo>
                  <a:pt x="264968" y="218224"/>
                </a:lnTo>
                <a:moveTo>
                  <a:pt x="311727" y="264983"/>
                </a:moveTo>
                <a:lnTo>
                  <a:pt x="218209" y="264983"/>
                </a:lnTo>
              </a:path>
            </a:pathLst>
          </a:custGeom>
          <a:noFill/>
          <a:ln w="935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1100">
              <a:latin typeface="Sitka Small" panose="02000505000000020004" pitchFamily="2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443658" y="3580927"/>
            <a:ext cx="304753" cy="360887"/>
          </a:xfrm>
          <a:custGeom>
            <a:avLst/>
            <a:gdLst/>
            <a:ahLst/>
            <a:cxnLst/>
            <a:rect l="0" t="0" r="0" b="0"/>
            <a:pathLst>
              <a:path w="304753" h="360887">
                <a:moveTo>
                  <a:pt x="156683" y="49137"/>
                </a:moveTo>
                <a:cubicBezTo>
                  <a:pt x="158835" y="49137"/>
                  <a:pt x="160579" y="50881"/>
                  <a:pt x="160579" y="53033"/>
                </a:cubicBezTo>
                <a:cubicBezTo>
                  <a:pt x="160579" y="55186"/>
                  <a:pt x="158835" y="56930"/>
                  <a:pt x="156683" y="56930"/>
                </a:cubicBezTo>
                <a:cubicBezTo>
                  <a:pt x="154531" y="56930"/>
                  <a:pt x="152786" y="55186"/>
                  <a:pt x="152786" y="53033"/>
                </a:cubicBezTo>
                <a:cubicBezTo>
                  <a:pt x="152786" y="50881"/>
                  <a:pt x="154531" y="49137"/>
                  <a:pt x="156683" y="49137"/>
                </a:cubicBezTo>
                <a:moveTo>
                  <a:pt x="273581" y="158241"/>
                </a:moveTo>
                <a:lnTo>
                  <a:pt x="187856" y="158241"/>
                </a:lnTo>
                <a:lnTo>
                  <a:pt x="198766" y="48903"/>
                </a:lnTo>
                <a:cubicBezTo>
                  <a:pt x="200465" y="32809"/>
                  <a:pt x="192836" y="17155"/>
                  <a:pt x="179113" y="8577"/>
                </a:cubicBezTo>
                <a:cubicBezTo>
                  <a:pt x="165390" y="0"/>
                  <a:pt x="147976" y="0"/>
                  <a:pt x="134253" y="8577"/>
                </a:cubicBezTo>
                <a:cubicBezTo>
                  <a:pt x="120530" y="17155"/>
                  <a:pt x="112901" y="32809"/>
                  <a:pt x="114600" y="48903"/>
                </a:cubicBezTo>
                <a:lnTo>
                  <a:pt x="125510" y="158241"/>
                </a:lnTo>
                <a:lnTo>
                  <a:pt x="39785" y="158241"/>
                </a:lnTo>
                <a:cubicBezTo>
                  <a:pt x="22569" y="158241"/>
                  <a:pt x="8612" y="172198"/>
                  <a:pt x="8612" y="189414"/>
                </a:cubicBezTo>
                <a:lnTo>
                  <a:pt x="8612" y="212794"/>
                </a:lnTo>
                <a:cubicBezTo>
                  <a:pt x="8612" y="217098"/>
                  <a:pt x="12101" y="220587"/>
                  <a:pt x="16406" y="220587"/>
                </a:cubicBezTo>
                <a:lnTo>
                  <a:pt x="296960" y="220587"/>
                </a:lnTo>
                <a:cubicBezTo>
                  <a:pt x="301264" y="220587"/>
                  <a:pt x="304753" y="217098"/>
                  <a:pt x="304753" y="212794"/>
                </a:cubicBezTo>
                <a:lnTo>
                  <a:pt x="304753" y="189414"/>
                </a:lnTo>
                <a:cubicBezTo>
                  <a:pt x="304753" y="172198"/>
                  <a:pt x="290797" y="158241"/>
                  <a:pt x="273581" y="158241"/>
                </a:cubicBezTo>
                <a:close/>
                <a:moveTo>
                  <a:pt x="289167" y="272022"/>
                </a:moveTo>
                <a:lnTo>
                  <a:pt x="289167" y="220587"/>
                </a:lnTo>
                <a:lnTo>
                  <a:pt x="24199" y="220587"/>
                </a:lnTo>
                <a:lnTo>
                  <a:pt x="24199" y="272022"/>
                </a:lnTo>
                <a:cubicBezTo>
                  <a:pt x="24193" y="299267"/>
                  <a:pt x="16365" y="325937"/>
                  <a:pt x="1645" y="348863"/>
                </a:cubicBezTo>
                <a:cubicBezTo>
                  <a:pt x="108" y="351259"/>
                  <a:pt x="0" y="354303"/>
                  <a:pt x="1363" y="356803"/>
                </a:cubicBezTo>
                <a:cubicBezTo>
                  <a:pt x="2726" y="359302"/>
                  <a:pt x="5344" y="360859"/>
                  <a:pt x="8192" y="360864"/>
                </a:cubicBezTo>
                <a:lnTo>
                  <a:pt x="31493" y="360864"/>
                </a:lnTo>
                <a:cubicBezTo>
                  <a:pt x="47146" y="360887"/>
                  <a:pt x="61772" y="353077"/>
                  <a:pt x="70459" y="340056"/>
                </a:cubicBezTo>
                <a:cubicBezTo>
                  <a:pt x="84346" y="319186"/>
                  <a:pt x="102131" y="290726"/>
                  <a:pt x="102131" y="290726"/>
                </a:cubicBezTo>
                <a:lnTo>
                  <a:pt x="102131" y="353071"/>
                </a:lnTo>
                <a:cubicBezTo>
                  <a:pt x="102131" y="357375"/>
                  <a:pt x="105620" y="360864"/>
                  <a:pt x="109924" y="360864"/>
                </a:cubicBezTo>
                <a:lnTo>
                  <a:pt x="281374" y="360864"/>
                </a:lnTo>
                <a:cubicBezTo>
                  <a:pt x="285678" y="360864"/>
                  <a:pt x="289167" y="357375"/>
                  <a:pt x="289167" y="353071"/>
                </a:cubicBezTo>
                <a:close/>
                <a:moveTo>
                  <a:pt x="242408" y="298519"/>
                </a:moveTo>
                <a:lnTo>
                  <a:pt x="242408" y="360864"/>
                </a:lnTo>
                <a:moveTo>
                  <a:pt x="195649" y="314105"/>
                </a:moveTo>
                <a:lnTo>
                  <a:pt x="195649" y="360864"/>
                </a:lnTo>
              </a:path>
            </a:pathLst>
          </a:custGeom>
          <a:noFill/>
          <a:ln w="935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1100">
              <a:latin typeface="Sitka Small" panose="02000505000000020004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557921" y="3583305"/>
            <a:ext cx="171450" cy="358486"/>
          </a:xfrm>
          <a:custGeom>
            <a:avLst/>
            <a:gdLst/>
            <a:ahLst/>
            <a:cxnLst/>
            <a:rect l="0" t="0" r="0" b="0"/>
            <a:pathLst>
              <a:path w="171450" h="358486">
                <a:moveTo>
                  <a:pt x="0" y="124690"/>
                </a:moveTo>
                <a:lnTo>
                  <a:pt x="171450" y="124690"/>
                </a:lnTo>
                <a:moveTo>
                  <a:pt x="62345" y="171450"/>
                </a:moveTo>
                <a:lnTo>
                  <a:pt x="31172" y="171450"/>
                </a:lnTo>
                <a:moveTo>
                  <a:pt x="62345" y="202622"/>
                </a:moveTo>
                <a:lnTo>
                  <a:pt x="31172" y="202622"/>
                </a:lnTo>
                <a:moveTo>
                  <a:pt x="62345" y="233795"/>
                </a:moveTo>
                <a:lnTo>
                  <a:pt x="31172" y="233795"/>
                </a:lnTo>
                <a:moveTo>
                  <a:pt x="85725" y="0"/>
                </a:moveTo>
                <a:cubicBezTo>
                  <a:pt x="53513" y="2290"/>
                  <a:pt x="29166" y="30114"/>
                  <a:pt x="31172" y="62345"/>
                </a:cubicBezTo>
                <a:lnTo>
                  <a:pt x="31172" y="264968"/>
                </a:lnTo>
                <a:cubicBezTo>
                  <a:pt x="30727" y="288883"/>
                  <a:pt x="42471" y="311384"/>
                  <a:pt x="62345" y="324695"/>
                </a:cubicBezTo>
                <a:lnTo>
                  <a:pt x="62345" y="350693"/>
                </a:lnTo>
                <a:cubicBezTo>
                  <a:pt x="62345" y="354997"/>
                  <a:pt x="65834" y="358486"/>
                  <a:pt x="70138" y="358486"/>
                </a:cubicBezTo>
                <a:lnTo>
                  <a:pt x="101311" y="358486"/>
                </a:lnTo>
                <a:cubicBezTo>
                  <a:pt x="105615" y="358486"/>
                  <a:pt x="109104" y="354997"/>
                  <a:pt x="109104" y="350693"/>
                </a:cubicBezTo>
                <a:lnTo>
                  <a:pt x="109104" y="324695"/>
                </a:lnTo>
                <a:cubicBezTo>
                  <a:pt x="128978" y="311384"/>
                  <a:pt x="140722" y="288883"/>
                  <a:pt x="140277" y="264968"/>
                </a:cubicBezTo>
                <a:lnTo>
                  <a:pt x="140277" y="62345"/>
                </a:lnTo>
                <a:cubicBezTo>
                  <a:pt x="142283" y="30114"/>
                  <a:pt x="117936" y="2290"/>
                  <a:pt x="85725" y="0"/>
                </a:cubicBezTo>
                <a:close/>
              </a:path>
            </a:pathLst>
          </a:custGeom>
          <a:noFill/>
          <a:ln w="935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1100">
              <a:latin typeface="Sitka Small" panose="02000505000000020004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528237" y="3670355"/>
            <a:ext cx="325627" cy="184387"/>
          </a:xfrm>
          <a:custGeom>
            <a:avLst/>
            <a:gdLst/>
            <a:ahLst/>
            <a:cxnLst/>
            <a:rect l="0" t="0" r="0" b="0"/>
            <a:pathLst>
              <a:path w="325627" h="184387">
                <a:moveTo>
                  <a:pt x="0" y="0"/>
                </a:moveTo>
                <a:lnTo>
                  <a:pt x="86275" y="0"/>
                </a:lnTo>
                <a:moveTo>
                  <a:pt x="16921" y="49848"/>
                </a:moveTo>
                <a:lnTo>
                  <a:pt x="69355" y="49848"/>
                </a:lnTo>
                <a:moveTo>
                  <a:pt x="122148" y="0"/>
                </a:moveTo>
                <a:lnTo>
                  <a:pt x="208423" y="0"/>
                </a:lnTo>
                <a:moveTo>
                  <a:pt x="139070" y="107845"/>
                </a:moveTo>
                <a:lnTo>
                  <a:pt x="191504" y="107845"/>
                </a:lnTo>
                <a:moveTo>
                  <a:pt x="239350" y="0"/>
                </a:moveTo>
                <a:lnTo>
                  <a:pt x="325627" y="0"/>
                </a:lnTo>
                <a:moveTo>
                  <a:pt x="256272" y="60872"/>
                </a:moveTo>
                <a:lnTo>
                  <a:pt x="308706" y="60872"/>
                </a:lnTo>
                <a:moveTo>
                  <a:pt x="69358" y="0"/>
                </a:moveTo>
                <a:lnTo>
                  <a:pt x="69358" y="158167"/>
                </a:lnTo>
                <a:cubicBezTo>
                  <a:pt x="69358" y="165121"/>
                  <a:pt x="66595" y="171790"/>
                  <a:pt x="61678" y="176707"/>
                </a:cubicBezTo>
                <a:cubicBezTo>
                  <a:pt x="56761" y="181625"/>
                  <a:pt x="50092" y="184387"/>
                  <a:pt x="43138" y="184387"/>
                </a:cubicBezTo>
                <a:cubicBezTo>
                  <a:pt x="36184" y="184387"/>
                  <a:pt x="29514" y="181625"/>
                  <a:pt x="24597" y="176707"/>
                </a:cubicBezTo>
                <a:cubicBezTo>
                  <a:pt x="19680" y="171790"/>
                  <a:pt x="16918" y="165121"/>
                  <a:pt x="16918" y="158167"/>
                </a:cubicBezTo>
                <a:lnTo>
                  <a:pt x="16918" y="0"/>
                </a:lnTo>
                <a:moveTo>
                  <a:pt x="191506" y="0"/>
                </a:moveTo>
                <a:lnTo>
                  <a:pt x="191506" y="158167"/>
                </a:lnTo>
                <a:cubicBezTo>
                  <a:pt x="191506" y="165121"/>
                  <a:pt x="188744" y="171790"/>
                  <a:pt x="183827" y="176707"/>
                </a:cubicBezTo>
                <a:cubicBezTo>
                  <a:pt x="178909" y="181625"/>
                  <a:pt x="172241" y="184387"/>
                  <a:pt x="165287" y="184387"/>
                </a:cubicBezTo>
                <a:cubicBezTo>
                  <a:pt x="158332" y="184387"/>
                  <a:pt x="151664" y="181625"/>
                  <a:pt x="146747" y="176707"/>
                </a:cubicBezTo>
                <a:cubicBezTo>
                  <a:pt x="141829" y="171790"/>
                  <a:pt x="139067" y="165121"/>
                  <a:pt x="139067" y="158167"/>
                </a:cubicBezTo>
                <a:lnTo>
                  <a:pt x="139067" y="0"/>
                </a:lnTo>
                <a:moveTo>
                  <a:pt x="308709" y="0"/>
                </a:moveTo>
                <a:lnTo>
                  <a:pt x="308709" y="158167"/>
                </a:lnTo>
                <a:cubicBezTo>
                  <a:pt x="308709" y="165121"/>
                  <a:pt x="305946" y="171790"/>
                  <a:pt x="301028" y="176707"/>
                </a:cubicBezTo>
                <a:cubicBezTo>
                  <a:pt x="296112" y="181625"/>
                  <a:pt x="289443" y="184387"/>
                  <a:pt x="282488" y="184387"/>
                </a:cubicBezTo>
                <a:cubicBezTo>
                  <a:pt x="275535" y="184387"/>
                  <a:pt x="268866" y="181625"/>
                  <a:pt x="263948" y="176707"/>
                </a:cubicBezTo>
                <a:cubicBezTo>
                  <a:pt x="259031" y="171790"/>
                  <a:pt x="256269" y="165121"/>
                  <a:pt x="256269" y="158167"/>
                </a:cubicBezTo>
                <a:lnTo>
                  <a:pt x="256269" y="0"/>
                </a:lnTo>
              </a:path>
            </a:pathLst>
          </a:custGeom>
          <a:noFill/>
          <a:ln w="935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1100">
              <a:latin typeface="Sitka Small" panose="02000505000000020004" pitchFamily="2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226496" y="3602760"/>
            <a:ext cx="360325" cy="319548"/>
          </a:xfrm>
          <a:custGeom>
            <a:avLst/>
            <a:gdLst/>
            <a:ahLst/>
            <a:cxnLst/>
            <a:rect l="0" t="0" r="0" b="0"/>
            <a:pathLst>
              <a:path w="360325" h="319548">
                <a:moveTo>
                  <a:pt x="180131" y="210444"/>
                </a:moveTo>
                <a:cubicBezTo>
                  <a:pt x="211304" y="101339"/>
                  <a:pt x="359374" y="101339"/>
                  <a:pt x="359374" y="101339"/>
                </a:cubicBezTo>
                <a:lnTo>
                  <a:pt x="359374" y="140305"/>
                </a:lnTo>
                <a:cubicBezTo>
                  <a:pt x="359374" y="239298"/>
                  <a:pt x="279124" y="319548"/>
                  <a:pt x="180131" y="319548"/>
                </a:cubicBezTo>
                <a:cubicBezTo>
                  <a:pt x="81138" y="319548"/>
                  <a:pt x="888" y="239298"/>
                  <a:pt x="888" y="140305"/>
                </a:cubicBezTo>
                <a:lnTo>
                  <a:pt x="888" y="101339"/>
                </a:lnTo>
                <a:cubicBezTo>
                  <a:pt x="888" y="101339"/>
                  <a:pt x="235899" y="101339"/>
                  <a:pt x="176110" y="319548"/>
                </a:cubicBezTo>
                <a:moveTo>
                  <a:pt x="327375" y="104160"/>
                </a:moveTo>
                <a:cubicBezTo>
                  <a:pt x="327926" y="99134"/>
                  <a:pt x="328202" y="94082"/>
                  <a:pt x="328202" y="89026"/>
                </a:cubicBezTo>
                <a:lnTo>
                  <a:pt x="328202" y="57542"/>
                </a:lnTo>
                <a:cubicBezTo>
                  <a:pt x="328202" y="57542"/>
                  <a:pt x="208342" y="43514"/>
                  <a:pt x="180131" y="121009"/>
                </a:cubicBezTo>
                <a:cubicBezTo>
                  <a:pt x="151920" y="43452"/>
                  <a:pt x="32061" y="57542"/>
                  <a:pt x="32061" y="57542"/>
                </a:cubicBezTo>
                <a:lnTo>
                  <a:pt x="32061" y="89026"/>
                </a:lnTo>
                <a:cubicBezTo>
                  <a:pt x="32060" y="94082"/>
                  <a:pt x="32336" y="99134"/>
                  <a:pt x="32887" y="104160"/>
                </a:cubicBezTo>
                <a:moveTo>
                  <a:pt x="281022" y="57853"/>
                </a:moveTo>
                <a:cubicBezTo>
                  <a:pt x="260051" y="22021"/>
                  <a:pt x="221649" y="0"/>
                  <a:pt x="180131" y="0"/>
                </a:cubicBezTo>
                <a:cubicBezTo>
                  <a:pt x="138613" y="0"/>
                  <a:pt x="100211" y="22021"/>
                  <a:pt x="79241" y="57853"/>
                </a:cubicBezTo>
                <a:moveTo>
                  <a:pt x="47647" y="260990"/>
                </a:moveTo>
                <a:cubicBezTo>
                  <a:pt x="47647" y="260990"/>
                  <a:pt x="0" y="197320"/>
                  <a:pt x="66709" y="153117"/>
                </a:cubicBezTo>
                <a:moveTo>
                  <a:pt x="112003" y="306144"/>
                </a:moveTo>
                <a:cubicBezTo>
                  <a:pt x="112003" y="306144"/>
                  <a:pt x="64792" y="242115"/>
                  <a:pt x="131424" y="197912"/>
                </a:cubicBezTo>
                <a:moveTo>
                  <a:pt x="293615" y="153117"/>
                </a:moveTo>
                <a:cubicBezTo>
                  <a:pt x="360325" y="197320"/>
                  <a:pt x="312724" y="260990"/>
                  <a:pt x="312724" y="260990"/>
                </a:cubicBezTo>
                <a:moveTo>
                  <a:pt x="228901" y="197912"/>
                </a:moveTo>
                <a:cubicBezTo>
                  <a:pt x="295610" y="242115"/>
                  <a:pt x="248321" y="306144"/>
                  <a:pt x="248321" y="306144"/>
                </a:cubicBezTo>
                <a:moveTo>
                  <a:pt x="199193" y="1618"/>
                </a:moveTo>
                <a:cubicBezTo>
                  <a:pt x="168460" y="24742"/>
                  <a:pt x="156520" y="65279"/>
                  <a:pt x="169813" y="101370"/>
                </a:cubicBezTo>
              </a:path>
            </a:pathLst>
          </a:custGeom>
          <a:noFill/>
          <a:ln w="9351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1100">
              <a:latin typeface="Sitka Small" panose="02000505000000020004" pitchFamily="2" charset="0"/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B9D8C4FC-CC05-9617-7A88-B0B38F9387E8}"/>
              </a:ext>
            </a:extLst>
          </p:cNvPr>
          <p:cNvSpPr txBox="1">
            <a:spLocks/>
          </p:cNvSpPr>
          <p:nvPr/>
        </p:nvSpPr>
        <p:spPr>
          <a:xfrm>
            <a:off x="2209800" y="304800"/>
            <a:ext cx="5410200" cy="7921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QUY TRÌNH CHUNG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35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717E400-6D9E-A51E-912F-D9C478CA13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486400"/>
              </p:ext>
            </p:extLst>
          </p:nvPr>
        </p:nvGraphicFramePr>
        <p:xfrm>
          <a:off x="533399" y="1752600"/>
          <a:ext cx="8153401" cy="3856052"/>
        </p:xfrm>
        <a:graphic>
          <a:graphicData uri="http://schemas.openxmlformats.org/drawingml/2006/table">
            <a:tbl>
              <a:tblPr firstRow="1" firstCol="1" bandRow="1"/>
              <a:tblGrid>
                <a:gridCol w="555769">
                  <a:extLst>
                    <a:ext uri="{9D8B030D-6E8A-4147-A177-3AD203B41FA5}">
                      <a16:colId xmlns:a16="http://schemas.microsoft.com/office/drawing/2014/main" val="2825435071"/>
                    </a:ext>
                  </a:extLst>
                </a:gridCol>
                <a:gridCol w="2161504">
                  <a:extLst>
                    <a:ext uri="{9D8B030D-6E8A-4147-A177-3AD203B41FA5}">
                      <a16:colId xmlns:a16="http://schemas.microsoft.com/office/drawing/2014/main" val="2899568271"/>
                    </a:ext>
                  </a:extLst>
                </a:gridCol>
                <a:gridCol w="1754939">
                  <a:extLst>
                    <a:ext uri="{9D8B030D-6E8A-4147-A177-3AD203B41FA5}">
                      <a16:colId xmlns:a16="http://schemas.microsoft.com/office/drawing/2014/main" val="3801184164"/>
                    </a:ext>
                  </a:extLst>
                </a:gridCol>
                <a:gridCol w="1119435">
                  <a:extLst>
                    <a:ext uri="{9D8B030D-6E8A-4147-A177-3AD203B41FA5}">
                      <a16:colId xmlns:a16="http://schemas.microsoft.com/office/drawing/2014/main" val="3392379160"/>
                    </a:ext>
                  </a:extLst>
                </a:gridCol>
                <a:gridCol w="1202326">
                  <a:extLst>
                    <a:ext uri="{9D8B030D-6E8A-4147-A177-3AD203B41FA5}">
                      <a16:colId xmlns:a16="http://schemas.microsoft.com/office/drawing/2014/main" val="3995740569"/>
                    </a:ext>
                  </a:extLst>
                </a:gridCol>
                <a:gridCol w="1359428">
                  <a:extLst>
                    <a:ext uri="{9D8B030D-6E8A-4147-A177-3AD203B41FA5}">
                      <a16:colId xmlns:a16="http://schemas.microsoft.com/office/drawing/2014/main" val="80369954"/>
                    </a:ext>
                  </a:extLst>
                </a:gridCol>
              </a:tblGrid>
              <a:tr h="1472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4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CÔNG VIỆC</a:t>
                      </a:r>
                      <a:endParaRPr lang="en-US" sz="24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THỰC HIỆN</a:t>
                      </a:r>
                      <a:endParaRPr lang="en-US" sz="24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sz="24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ĐỊA ĐIỂM</a:t>
                      </a:r>
                      <a:endParaRPr lang="en-US" sz="24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 CHÚ</a:t>
                      </a:r>
                      <a:endParaRPr lang="en-US" sz="24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978680"/>
                  </a:ext>
                </a:extLst>
              </a:tr>
              <a:tr h="5959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en-US" sz="24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405811"/>
                  </a:ext>
                </a:extLst>
              </a:tr>
              <a:tr h="5959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en-US" sz="24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826217"/>
                  </a:ext>
                </a:extLst>
              </a:tr>
              <a:tr h="5959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en-US" sz="24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176703"/>
                  </a:ext>
                </a:extLst>
              </a:tr>
              <a:tr h="5959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4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875268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86EE6D37-DD4B-2A97-9E75-1194CB9C1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8560" y="560457"/>
            <a:ext cx="5545108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 HOẠCH CỦA NHÓM</a:t>
            </a:r>
            <a:endParaRPr kumimoji="0" lang="en-US" altLang="zh-CN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tka Banner" panose="02000505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805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00200" y="1295400"/>
            <a:ext cx="24384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Sitka Banner" panose="02000505000000020004" pitchFamily="2" charset="0"/>
              </a:rPr>
              <a:t>HOẠT ĐỘNG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100" y="26670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CHẾ TẠO MẪU, THỬ NGHIỆM VÀ ĐÁNH GIÁ</a:t>
            </a:r>
          </a:p>
        </p:txBody>
      </p:sp>
    </p:spTree>
    <p:extLst>
      <p:ext uri="{BB962C8B-B14F-4D97-AF65-F5344CB8AC3E}">
        <p14:creationId xmlns:p14="http://schemas.microsoft.com/office/powerpoint/2010/main" val="1565090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388394" y="1398985"/>
            <a:ext cx="30988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350" b="0">
              <a:latin typeface="Arial" panose="020B0604020202020204" pitchFamily="34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129245" y="2819400"/>
            <a:ext cx="2743200" cy="789385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Sitka Banner" panose="02000505000000020004" pitchFamily="2" charset="0"/>
              </a:rPr>
              <a:t>Nhiệm</a:t>
            </a:r>
            <a:r>
              <a:rPr lang="en-US" sz="4000" dirty="0">
                <a:latin typeface="Sitka Banner" panose="02000505000000020004" pitchFamily="2" charset="0"/>
              </a:rPr>
              <a:t> </a:t>
            </a:r>
            <a:r>
              <a:rPr lang="en-US" sz="4000" dirty="0" err="1">
                <a:latin typeface="Sitka Banner" panose="02000505000000020004" pitchFamily="2" charset="0"/>
              </a:rPr>
              <a:t>vụ</a:t>
            </a:r>
            <a:endParaRPr lang="en-US" sz="4000" dirty="0">
              <a:latin typeface="Sitka Banner" panose="0200050500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58260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Aft>
                <a:spcPts val="800"/>
              </a:spcAft>
            </a:pPr>
            <a:r>
              <a:rPr lang="en-US" sz="4000" dirty="0" err="1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4000" dirty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4000" dirty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4000" dirty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4000" dirty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000" dirty="0"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000" dirty="0"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dirty="0"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 </a:t>
            </a:r>
            <a:r>
              <a:rPr lang="en-US" sz="4000" dirty="0" err="1"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dirty="0"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297024"/>
            <a:ext cx="1560976" cy="15609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99" advTm="20001">
        <p14:prism/>
      </p:transition>
    </mc:Choice>
    <mc:Fallback xmlns="">
      <p:transition spd="slow" advTm="2000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79120" y="2221974"/>
            <a:ext cx="5288280" cy="3785652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altLang="en-US" sz="4800" u="sng" kern="1200" cap="none" spc="0" normalizeH="0" baseline="0" noProof="0" dirty="0">
                <a:solidFill>
                  <a:srgbClr val="FF0000"/>
                </a:solidFill>
                <a:latin typeface="Sitka Banner" panose="02000505000000020004" pitchFamily="2" charset="0"/>
              </a:rPr>
              <a:t>CHỦ ĐỀ:</a:t>
            </a: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altLang="en-US" sz="4800" kern="1200" cap="none" spc="0" normalizeH="0" baseline="0" noProof="0" dirty="0">
                <a:solidFill>
                  <a:srgbClr val="FF0000"/>
                </a:solidFill>
                <a:latin typeface="Sitka Banner" panose="02000505000000020004" pitchFamily="2" charset="0"/>
              </a:rPr>
              <a:t> “</a:t>
            </a:r>
            <a:r>
              <a:rPr lang="en-US" sz="4800" dirty="0">
                <a:solidFill>
                  <a:srgbClr val="FF0000"/>
                </a:solidFill>
                <a:latin typeface="Sitka Banner" panose="02000505000000020004" pitchFamily="2" charset="0"/>
              </a:rPr>
              <a:t>TỰ THIẾT KẾ VÀ ĐO pH CÁC MẪU NƯỚC ĐỊA PHƯƠNG</a:t>
            </a:r>
            <a:r>
              <a:rPr kumimoji="0" lang="en-US" altLang="en-US" sz="4800" kern="1200" cap="none" spc="0" normalizeH="0" baseline="0" noProof="0" dirty="0">
                <a:solidFill>
                  <a:srgbClr val="FF0000"/>
                </a:solidFill>
                <a:latin typeface="Sitka Banner" panose="02000505000000020004" pitchFamily="2" charset="0"/>
              </a:rPr>
              <a:t> 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" y="838199"/>
            <a:ext cx="6339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BÀI DẠY STEM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56765"/>
            <a:ext cx="2301240" cy="22861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1F93F-05B4-CA1E-A1CD-95130381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0"/>
            <a:ext cx="65532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lnSpc>
                <a:spcPct val="140000"/>
              </a:lnSpc>
              <a:spcAft>
                <a:spcPts val="800"/>
              </a:spcAft>
              <a:buNone/>
            </a:pPr>
            <a:endParaRPr lang="en-US" b="1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40000"/>
              </a:lnSpc>
              <a:spcAft>
                <a:spcPts val="800"/>
              </a:spcAft>
              <a:buNone/>
            </a:pPr>
            <a:r>
              <a:rPr lang="en-US" b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140000"/>
              </a:lnSpc>
              <a:spcAft>
                <a:spcPts val="800"/>
              </a:spcAft>
              <a:buNone/>
            </a:pPr>
            <a:r>
              <a:rPr lang="en-US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b="1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40000"/>
              </a:lnSpc>
              <a:spcAft>
                <a:spcPts val="800"/>
              </a:spcAft>
              <a:buNone/>
            </a:pPr>
            <a:r>
              <a:rPr lang="en-US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endParaRPr lang="en-US" i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800"/>
              </a:spcAft>
              <a:buFontTx/>
              <a:buChar char="-"/>
            </a:pP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oàn </a:t>
            </a:r>
            <a:r>
              <a:rPr lang="en-US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2, 3</a:t>
            </a:r>
          </a:p>
        </p:txBody>
      </p:sp>
      <p:sp>
        <p:nvSpPr>
          <p:cNvPr id="2" name="Pentagon 1"/>
          <p:cNvSpPr/>
          <p:nvPr/>
        </p:nvSpPr>
        <p:spPr>
          <a:xfrm>
            <a:off x="32657" y="533400"/>
            <a:ext cx="2558143" cy="28956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Sitka Banner" panose="02000505000000020004" pitchFamily="2" charset="0"/>
              </a:rPr>
              <a:t>CHỈ DẪN</a:t>
            </a:r>
          </a:p>
        </p:txBody>
      </p:sp>
    </p:spTree>
    <p:extLst>
      <p:ext uri="{BB962C8B-B14F-4D97-AF65-F5344CB8AC3E}">
        <p14:creationId xmlns:p14="http://schemas.microsoft.com/office/powerpoint/2010/main" val="2160813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95400" y="1600200"/>
            <a:ext cx="24384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Sitka Banner" panose="02000505000000020004" pitchFamily="2" charset="0"/>
              </a:rPr>
              <a:t>HOẠT ĐỘNG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819400"/>
            <a:ext cx="4305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CHIA SẺ, 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THẢO LUẬN, ĐIỀU CHỈNH</a:t>
            </a:r>
          </a:p>
        </p:txBody>
      </p:sp>
    </p:spTree>
    <p:extLst>
      <p:ext uri="{BB962C8B-B14F-4D97-AF65-F5344CB8AC3E}">
        <p14:creationId xmlns:p14="http://schemas.microsoft.com/office/powerpoint/2010/main" val="2214352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388394" y="1398985"/>
            <a:ext cx="30988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350" b="0">
              <a:latin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94181915"/>
              </p:ext>
            </p:extLst>
          </p:nvPr>
        </p:nvGraphicFramePr>
        <p:xfrm>
          <a:off x="838200" y="1548527"/>
          <a:ext cx="7729494" cy="4358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Down Arrow Callout 6"/>
          <p:cNvSpPr/>
          <p:nvPr/>
        </p:nvSpPr>
        <p:spPr>
          <a:xfrm>
            <a:off x="3644470" y="333495"/>
            <a:ext cx="2116953" cy="1140261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Sitka Banner" panose="02000505000000020004" pitchFamily="2" charset="0"/>
              </a:rPr>
              <a:t>Nhiệm</a:t>
            </a:r>
            <a:r>
              <a:rPr lang="en-US" sz="3200" dirty="0">
                <a:latin typeface="Sitka Banner" panose="02000505000000020004" pitchFamily="2" charset="0"/>
              </a:rPr>
              <a:t> </a:t>
            </a:r>
            <a:r>
              <a:rPr lang="en-US" sz="3200" dirty="0" err="1">
                <a:latin typeface="Sitka Banner" panose="02000505000000020004" pitchFamily="2" charset="0"/>
              </a:rPr>
              <a:t>vụ</a:t>
            </a:r>
            <a:endParaRPr lang="en-US" sz="3200" dirty="0">
              <a:latin typeface="Sitka Banner" panose="02000505000000020004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395" y="115879"/>
            <a:ext cx="1560976" cy="15609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" y="0"/>
            <a:ext cx="1944277" cy="25621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99" advTm="20001">
        <p14:prism/>
      </p:transition>
    </mc:Choice>
    <mc:Fallback xmlns="">
      <p:transition spd="slow" advTm="20001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388394" y="1398985"/>
            <a:ext cx="30988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350" b="0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88394" y="629544"/>
            <a:ext cx="523160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4400" dirty="0">
                <a:solidFill>
                  <a:srgbClr val="0000FF"/>
                </a:solidFill>
                <a:latin typeface="Sitka Banner" panose="02000505000000020004" pitchFamily="2" charset="0"/>
              </a:rPr>
              <a:t>RÚT KINH NGHIỆM</a:t>
            </a:r>
            <a:endParaRPr lang="en-US" altLang="en-US" sz="4400" b="1" dirty="0">
              <a:solidFill>
                <a:srgbClr val="0000FF"/>
              </a:solidFill>
              <a:latin typeface="Sitka Banner" panose="02000505000000020004" pitchFamily="2" charset="0"/>
            </a:endParaRPr>
          </a:p>
        </p:txBody>
      </p:sp>
      <p:sp>
        <p:nvSpPr>
          <p:cNvPr id="2" name="TextBox 16"/>
          <p:cNvSpPr txBox="1"/>
          <p:nvPr/>
        </p:nvSpPr>
        <p:spPr>
          <a:xfrm>
            <a:off x="1219200" y="2334412"/>
            <a:ext cx="7032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800000"/>
                </a:solidFill>
                <a:latin typeface="Sitka Banner" panose="02000505000000020004" pitchFamily="2" charset="0"/>
              </a:rPr>
              <a:t>Mỗi nhóm có </a:t>
            </a:r>
            <a:r>
              <a:rPr lang="en-US" altLang="en-US" sz="3200" b="1" dirty="0">
                <a:solidFill>
                  <a:srgbClr val="800000"/>
                </a:solidFill>
                <a:highlight>
                  <a:srgbClr val="FFFF00"/>
                </a:highlight>
                <a:latin typeface="Sitka Banner" panose="02000505000000020004" pitchFamily="2" charset="0"/>
              </a:rPr>
              <a:t>2 phút</a:t>
            </a:r>
            <a:r>
              <a:rPr lang="en-US" altLang="en-US" sz="3200" b="1" dirty="0">
                <a:solidFill>
                  <a:srgbClr val="800000"/>
                </a:solidFill>
                <a:latin typeface="Sitka Banner" panose="02000505000000020004" pitchFamily="2" charset="0"/>
              </a:rPr>
              <a:t> để chia sẻ </a:t>
            </a:r>
            <a:r>
              <a:rPr lang="en-US" altLang="en-US" sz="3200" b="1" dirty="0" err="1">
                <a:solidFill>
                  <a:srgbClr val="800000"/>
                </a:solidFill>
                <a:latin typeface="Sitka Banner" panose="02000505000000020004" pitchFamily="2" charset="0"/>
              </a:rPr>
              <a:t>về</a:t>
            </a:r>
            <a:r>
              <a:rPr lang="en-US" altLang="en-US" sz="3200" b="1" dirty="0">
                <a:solidFill>
                  <a:srgbClr val="800000"/>
                </a:solidFill>
                <a:latin typeface="Sitka Banner" panose="02000505000000020004" pitchFamily="2" charset="0"/>
              </a:rPr>
              <a:t> </a:t>
            </a:r>
            <a:r>
              <a:rPr lang="en-US" altLang="en-US" sz="3200" b="1" dirty="0" err="1">
                <a:solidFill>
                  <a:srgbClr val="800000"/>
                </a:solidFill>
                <a:latin typeface="Sitka Banner" panose="02000505000000020004" pitchFamily="2" charset="0"/>
              </a:rPr>
              <a:t>kinh</a:t>
            </a:r>
            <a:r>
              <a:rPr lang="en-US" altLang="en-US" sz="3200" b="1" dirty="0">
                <a:solidFill>
                  <a:srgbClr val="800000"/>
                </a:solidFill>
                <a:latin typeface="Sitka Banner" panose="02000505000000020004" pitchFamily="2" charset="0"/>
              </a:rPr>
              <a:t> </a:t>
            </a:r>
            <a:r>
              <a:rPr lang="en-US" altLang="en-US" sz="3200" b="1" dirty="0" err="1">
                <a:solidFill>
                  <a:srgbClr val="800000"/>
                </a:solidFill>
                <a:latin typeface="Sitka Banner" panose="02000505000000020004" pitchFamily="2" charset="0"/>
              </a:rPr>
              <a:t>nghiệm</a:t>
            </a:r>
            <a:r>
              <a:rPr lang="en-US" altLang="en-US" sz="3200" b="1" dirty="0">
                <a:solidFill>
                  <a:srgbClr val="800000"/>
                </a:solidFill>
                <a:latin typeface="Sitka Banner" panose="02000505000000020004" pitchFamily="2" charset="0"/>
              </a:rPr>
              <a:t> </a:t>
            </a:r>
            <a:r>
              <a:rPr lang="en-US" altLang="en-US" sz="3200" b="1" dirty="0" err="1">
                <a:solidFill>
                  <a:srgbClr val="800000"/>
                </a:solidFill>
                <a:latin typeface="Sitka Banner" panose="02000505000000020004" pitchFamily="2" charset="0"/>
              </a:rPr>
              <a:t>quá</a:t>
            </a:r>
            <a:r>
              <a:rPr lang="en-US" altLang="en-US" sz="3200" b="1" dirty="0">
                <a:solidFill>
                  <a:srgbClr val="800000"/>
                </a:solidFill>
                <a:latin typeface="Sitka Banner" panose="02000505000000020004" pitchFamily="2" charset="0"/>
              </a:rPr>
              <a:t> </a:t>
            </a:r>
            <a:r>
              <a:rPr lang="en-US" altLang="en-US" sz="3200" b="1" dirty="0" err="1">
                <a:solidFill>
                  <a:srgbClr val="800000"/>
                </a:solidFill>
                <a:latin typeface="Sitka Banner" panose="02000505000000020004" pitchFamily="2" charset="0"/>
              </a:rPr>
              <a:t>trình</a:t>
            </a:r>
            <a:r>
              <a:rPr lang="en-US" altLang="en-US" sz="3200" b="1" dirty="0">
                <a:solidFill>
                  <a:srgbClr val="800000"/>
                </a:solidFill>
                <a:latin typeface="Sitka Banner" panose="02000505000000020004" pitchFamily="2" charset="0"/>
              </a:rPr>
              <a:t>  </a:t>
            </a:r>
            <a:r>
              <a:rPr lang="en-US" altLang="en-US" sz="3200" b="1" dirty="0" err="1">
                <a:solidFill>
                  <a:srgbClr val="800000"/>
                </a:solidFill>
                <a:latin typeface="Sitka Banner" panose="02000505000000020004" pitchFamily="2" charset="0"/>
              </a:rPr>
              <a:t>th</a:t>
            </a:r>
            <a:r>
              <a:rPr lang="en-US" altLang="en-US" sz="3200" dirty="0" err="1">
                <a:solidFill>
                  <a:srgbClr val="800000"/>
                </a:solidFill>
                <a:latin typeface="Sitka Banner" panose="02000505000000020004" pitchFamily="2" charset="0"/>
              </a:rPr>
              <a:t>ực</a:t>
            </a:r>
            <a:r>
              <a:rPr lang="en-US" altLang="en-US" sz="3200" dirty="0">
                <a:solidFill>
                  <a:srgbClr val="800000"/>
                </a:solidFill>
                <a:latin typeface="Sitka Banner" panose="02000505000000020004" pitchFamily="2" charset="0"/>
              </a:rPr>
              <a:t> </a:t>
            </a:r>
            <a:r>
              <a:rPr lang="en-US" altLang="en-US" sz="3200" dirty="0" err="1">
                <a:solidFill>
                  <a:srgbClr val="800000"/>
                </a:solidFill>
                <a:latin typeface="Sitka Banner" panose="02000505000000020004" pitchFamily="2" charset="0"/>
              </a:rPr>
              <a:t>hiện</a:t>
            </a:r>
            <a:r>
              <a:rPr lang="en-US" altLang="en-US" sz="3200" dirty="0">
                <a:solidFill>
                  <a:srgbClr val="800000"/>
                </a:solidFill>
                <a:latin typeface="Sitka Banner" panose="02000505000000020004" pitchFamily="2" charset="0"/>
              </a:rPr>
              <a:t> </a:t>
            </a:r>
            <a:r>
              <a:rPr lang="en-US" altLang="en-US" sz="3200" dirty="0" err="1">
                <a:solidFill>
                  <a:srgbClr val="800000"/>
                </a:solidFill>
                <a:latin typeface="Sitka Banner" panose="02000505000000020004" pitchFamily="2" charset="0"/>
              </a:rPr>
              <a:t>giải</a:t>
            </a:r>
            <a:r>
              <a:rPr lang="en-US" altLang="en-US" sz="3200" dirty="0">
                <a:solidFill>
                  <a:srgbClr val="800000"/>
                </a:solidFill>
                <a:latin typeface="Sitka Banner" panose="02000505000000020004" pitchFamily="2" charset="0"/>
              </a:rPr>
              <a:t> </a:t>
            </a:r>
            <a:r>
              <a:rPr lang="en-US" altLang="en-US" sz="3200" dirty="0" err="1">
                <a:solidFill>
                  <a:srgbClr val="800000"/>
                </a:solidFill>
                <a:latin typeface="Sitka Banner" panose="02000505000000020004" pitchFamily="2" charset="0"/>
              </a:rPr>
              <a:t>pháp</a:t>
            </a:r>
            <a:r>
              <a:rPr lang="en-US" altLang="en-US" sz="3200" dirty="0">
                <a:solidFill>
                  <a:srgbClr val="800000"/>
                </a:solidFill>
                <a:latin typeface="Sitka Banner" panose="02000505000000020004" pitchFamily="2" charset="0"/>
              </a:rPr>
              <a:t> </a:t>
            </a:r>
            <a:r>
              <a:rPr lang="en-US" altLang="en-US" sz="3200" dirty="0" err="1">
                <a:solidFill>
                  <a:srgbClr val="800000"/>
                </a:solidFill>
                <a:latin typeface="Sitka Banner" panose="02000505000000020004" pitchFamily="2" charset="0"/>
              </a:rPr>
              <a:t>và</a:t>
            </a:r>
            <a:r>
              <a:rPr lang="en-US" altLang="en-US" sz="3200" dirty="0">
                <a:solidFill>
                  <a:srgbClr val="800000"/>
                </a:solidFill>
                <a:latin typeface="Sitka Banner" panose="02000505000000020004" pitchFamily="2" charset="0"/>
              </a:rPr>
              <a:t> </a:t>
            </a:r>
            <a:r>
              <a:rPr lang="en-US" altLang="en-US" sz="3200" b="1" dirty="0">
                <a:solidFill>
                  <a:srgbClr val="800000"/>
                </a:solidFill>
                <a:latin typeface="Sitka Banner" panose="02000505000000020004" pitchFamily="2" charset="0"/>
              </a:rPr>
              <a:t> những điều chỉnh nếu cần.</a:t>
            </a:r>
            <a:endParaRPr lang="en-US" altLang="en-US" sz="3200" b="1" dirty="0">
              <a:solidFill>
                <a:srgbClr val="800000"/>
              </a:solidFill>
              <a:highlight>
                <a:srgbClr val="FFFF00"/>
              </a:highlight>
              <a:latin typeface="Sitka Banner" panose="02000505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39499"/>
            <a:ext cx="8000999" cy="1600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99" advTm="20001">
        <p14:prism/>
      </p:transition>
    </mc:Choice>
    <mc:Fallback xmlns="">
      <p:transition spd="slow" advTm="200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018C7-1F7A-91D2-F622-86B0ADD65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>
            <a:extLst>
              <a:ext uri="{FF2B5EF4-FFF2-40B4-BE49-F238E27FC236}">
                <a16:creationId xmlns:a16="http://schemas.microsoft.com/office/drawing/2014/main" id="{404479F1-E7DD-2CF1-DC19-DA483373D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394" y="1398985"/>
            <a:ext cx="30988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350" b="0"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F0A53F-29B4-693B-5CA7-B06019B7C702}"/>
              </a:ext>
            </a:extLst>
          </p:cNvPr>
          <p:cNvSpPr txBox="1"/>
          <p:nvPr/>
        </p:nvSpPr>
        <p:spPr>
          <a:xfrm>
            <a:off x="1143000" y="3048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>
                <a:solidFill>
                  <a:srgbClr val="0000FF"/>
                </a:solidFill>
                <a:latin typeface="Sitka Banner" panose="02000505000000020004" pitchFamily="2" charset="0"/>
              </a:rPr>
              <a:t>DỰ KIẾN – CỦNG CỐ-LIÊN HỆ</a:t>
            </a:r>
            <a:endParaRPr lang="en-US" altLang="en-US" sz="4000" b="1" dirty="0">
              <a:solidFill>
                <a:srgbClr val="0000FF"/>
              </a:solidFill>
              <a:latin typeface="Sitka Banner" panose="02000505000000020004" pitchFamily="2" charset="0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2BD9C6D7-BFBD-BD67-BE1C-334415DDB99A}"/>
              </a:ext>
            </a:extLst>
          </p:cNvPr>
          <p:cNvSpPr txBox="1"/>
          <p:nvPr/>
        </p:nvSpPr>
        <p:spPr>
          <a:xfrm>
            <a:off x="571500" y="1042183"/>
            <a:ext cx="8382000" cy="528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b="1" dirty="0">
                <a:solidFill>
                  <a:srgbClr val="800000"/>
                </a:solidFill>
                <a:highlight>
                  <a:srgbClr val="FFFF00"/>
                </a:highlight>
              </a:rPr>
              <a:t>1.</a:t>
            </a:r>
            <a:r>
              <a:rPr lang="en-US" altLang="en-US" b="1" dirty="0">
                <a:solidFill>
                  <a:srgbClr val="800000"/>
                </a:solidFill>
              </a:rPr>
              <a:t> Sử </a:t>
            </a:r>
            <a:r>
              <a:rPr lang="en-US" altLang="en-US" b="1" dirty="0" err="1">
                <a:solidFill>
                  <a:srgbClr val="800000"/>
                </a:solidFill>
              </a:rPr>
              <a:t>dụng</a:t>
            </a:r>
            <a:r>
              <a:rPr lang="en-US" altLang="en-US" b="1" dirty="0">
                <a:solidFill>
                  <a:srgbClr val="800000"/>
                </a:solidFill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</a:rPr>
              <a:t>lượng</a:t>
            </a:r>
            <a:r>
              <a:rPr lang="en-US" altLang="en-US" b="1" dirty="0">
                <a:solidFill>
                  <a:srgbClr val="800000"/>
                </a:solidFill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</a:rPr>
              <a:t>bắp</a:t>
            </a:r>
            <a:r>
              <a:rPr lang="en-US" altLang="en-US" b="1" dirty="0">
                <a:solidFill>
                  <a:srgbClr val="800000"/>
                </a:solidFill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</a:rPr>
              <a:t>cải</a:t>
            </a:r>
            <a:r>
              <a:rPr lang="en-US" altLang="en-US" b="1" dirty="0">
                <a:solidFill>
                  <a:srgbClr val="800000"/>
                </a:solidFill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</a:rPr>
              <a:t>và</a:t>
            </a:r>
            <a:r>
              <a:rPr lang="en-US" altLang="en-US" b="1" dirty="0">
                <a:solidFill>
                  <a:srgbClr val="800000"/>
                </a:solidFill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</a:rPr>
              <a:t>nước</a:t>
            </a:r>
            <a:r>
              <a:rPr lang="en-US" altLang="en-US" b="1" dirty="0">
                <a:solidFill>
                  <a:srgbClr val="800000"/>
                </a:solidFill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</a:rPr>
              <a:t>là</a:t>
            </a:r>
            <a:r>
              <a:rPr lang="en-US" altLang="en-US" b="1" dirty="0">
                <a:solidFill>
                  <a:srgbClr val="800000"/>
                </a:solidFill>
              </a:rPr>
              <a:t> bao </a:t>
            </a:r>
            <a:r>
              <a:rPr lang="en-US" altLang="en-US" b="1" dirty="0" err="1">
                <a:solidFill>
                  <a:srgbClr val="800000"/>
                </a:solidFill>
              </a:rPr>
              <a:t>nhiêu</a:t>
            </a:r>
            <a:r>
              <a:rPr lang="en-US" altLang="en-US" b="1" dirty="0">
                <a:solidFill>
                  <a:srgbClr val="800000"/>
                </a:solidFill>
              </a:rPr>
              <a:t>?</a:t>
            </a:r>
          </a:p>
          <a:p>
            <a:pPr algn="just"/>
            <a:r>
              <a:rPr lang="en-US" altLang="en-US" b="1" dirty="0">
                <a:solidFill>
                  <a:srgbClr val="800000"/>
                </a:solidFill>
                <a:highlight>
                  <a:srgbClr val="FFFF00"/>
                </a:highlight>
              </a:rPr>
              <a:t>2.</a:t>
            </a:r>
            <a:r>
              <a:rPr lang="en-US" altLang="en-US" b="1" dirty="0">
                <a:solidFill>
                  <a:srgbClr val="800000"/>
                </a:solidFill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</a:rPr>
              <a:t>Cách</a:t>
            </a:r>
            <a:r>
              <a:rPr lang="en-US" altLang="en-US" b="1" dirty="0">
                <a:solidFill>
                  <a:srgbClr val="800000"/>
                </a:solidFill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</a:rPr>
              <a:t>tạo</a:t>
            </a:r>
            <a:r>
              <a:rPr lang="en-US" altLang="en-US" b="1" dirty="0">
                <a:solidFill>
                  <a:srgbClr val="800000"/>
                </a:solidFill>
              </a:rPr>
              <a:t> dung </a:t>
            </a:r>
            <a:r>
              <a:rPr lang="en-US" altLang="en-US" b="1" dirty="0" err="1">
                <a:solidFill>
                  <a:srgbClr val="800000"/>
                </a:solidFill>
              </a:rPr>
              <a:t>dịch</a:t>
            </a:r>
            <a:r>
              <a:rPr lang="en-US" altLang="en-US" b="1" dirty="0">
                <a:solidFill>
                  <a:srgbClr val="800000"/>
                </a:solidFill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</a:rPr>
              <a:t>chỉ</a:t>
            </a:r>
            <a:r>
              <a:rPr lang="en-US" altLang="en-US" b="1" dirty="0">
                <a:solidFill>
                  <a:srgbClr val="800000"/>
                </a:solidFill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</a:rPr>
              <a:t>thị</a:t>
            </a:r>
            <a:r>
              <a:rPr lang="en-US" altLang="en-US" b="1" dirty="0">
                <a:solidFill>
                  <a:srgbClr val="800000"/>
                </a:solidFill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</a:rPr>
              <a:t>tốt</a:t>
            </a:r>
            <a:r>
              <a:rPr lang="en-US" altLang="en-US" b="1" dirty="0">
                <a:solidFill>
                  <a:srgbClr val="800000"/>
                </a:solidFill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</a:rPr>
              <a:t>nhất</a:t>
            </a:r>
            <a:r>
              <a:rPr lang="en-US" altLang="en-US" b="1" dirty="0">
                <a:solidFill>
                  <a:srgbClr val="800000"/>
                </a:solidFill>
              </a:rPr>
              <a:t>?</a:t>
            </a:r>
          </a:p>
          <a:p>
            <a:pPr algn="just"/>
            <a:r>
              <a:rPr lang="en-US" altLang="en-US" b="1" dirty="0">
                <a:solidFill>
                  <a:srgbClr val="800000"/>
                </a:solidFill>
                <a:highlight>
                  <a:srgbClr val="00FFFF"/>
                </a:highlight>
              </a:rPr>
              <a:t>3.</a:t>
            </a:r>
            <a:r>
              <a:rPr lang="en-US" altLang="en-US" b="1" dirty="0">
                <a:solidFill>
                  <a:srgbClr val="800000"/>
                </a:solidFill>
              </a:rPr>
              <a:t> </a:t>
            </a:r>
            <a:r>
              <a:rPr lang="en-US" altLang="en-US" dirty="0" err="1">
                <a:solidFill>
                  <a:srgbClr val="800000"/>
                </a:solidFill>
              </a:rPr>
              <a:t>Cách</a:t>
            </a:r>
            <a:r>
              <a:rPr lang="en-US" altLang="en-US" dirty="0">
                <a:solidFill>
                  <a:srgbClr val="800000"/>
                </a:solidFill>
              </a:rPr>
              <a:t> </a:t>
            </a:r>
            <a:r>
              <a:rPr lang="en-US" altLang="en-US" dirty="0" err="1">
                <a:solidFill>
                  <a:srgbClr val="800000"/>
                </a:solidFill>
              </a:rPr>
              <a:t>sử</a:t>
            </a:r>
            <a:r>
              <a:rPr lang="en-US" altLang="en-US" dirty="0">
                <a:solidFill>
                  <a:srgbClr val="800000"/>
                </a:solidFill>
              </a:rPr>
              <a:t> </a:t>
            </a:r>
            <a:r>
              <a:rPr lang="en-US" altLang="en-US" dirty="0" err="1">
                <a:solidFill>
                  <a:srgbClr val="800000"/>
                </a:solidFill>
              </a:rPr>
              <a:t>dụng</a:t>
            </a:r>
            <a:r>
              <a:rPr lang="en-US" altLang="en-US" dirty="0">
                <a:solidFill>
                  <a:srgbClr val="800000"/>
                </a:solidFill>
              </a:rPr>
              <a:t> </a:t>
            </a:r>
            <a:r>
              <a:rPr lang="en-US" altLang="en-US" dirty="0" err="1">
                <a:solidFill>
                  <a:srgbClr val="800000"/>
                </a:solidFill>
              </a:rPr>
              <a:t>thực</a:t>
            </a:r>
            <a:r>
              <a:rPr lang="en-US" altLang="en-US" dirty="0">
                <a:solidFill>
                  <a:srgbClr val="800000"/>
                </a:solidFill>
              </a:rPr>
              <a:t> </a:t>
            </a:r>
            <a:r>
              <a:rPr lang="en-US" altLang="en-US" dirty="0" err="1">
                <a:solidFill>
                  <a:srgbClr val="800000"/>
                </a:solidFill>
              </a:rPr>
              <a:t>phẩm</a:t>
            </a:r>
            <a:r>
              <a:rPr lang="en-US" altLang="en-US" dirty="0">
                <a:solidFill>
                  <a:srgbClr val="800000"/>
                </a:solidFill>
              </a:rPr>
              <a:t> an </a:t>
            </a:r>
            <a:r>
              <a:rPr lang="en-US" altLang="en-US" dirty="0" err="1">
                <a:solidFill>
                  <a:srgbClr val="800000"/>
                </a:solidFill>
              </a:rPr>
              <a:t>toàn</a:t>
            </a:r>
            <a:r>
              <a:rPr lang="en-US" altLang="en-US" b="1" dirty="0">
                <a:solidFill>
                  <a:srgbClr val="800000"/>
                </a:solidFill>
              </a:rPr>
              <a:t>?</a:t>
            </a:r>
          </a:p>
          <a:p>
            <a:pPr algn="just"/>
            <a:r>
              <a:rPr lang="en-US" altLang="en-US" dirty="0" err="1">
                <a:solidFill>
                  <a:srgbClr val="800000"/>
                </a:solidFill>
              </a:rPr>
              <a:t>Liên</a:t>
            </a:r>
            <a:r>
              <a:rPr lang="en-US" altLang="en-US" dirty="0">
                <a:solidFill>
                  <a:srgbClr val="800000"/>
                </a:solidFill>
              </a:rPr>
              <a:t> </a:t>
            </a:r>
            <a:r>
              <a:rPr lang="en-US" altLang="en-US" dirty="0" err="1">
                <a:solidFill>
                  <a:srgbClr val="800000"/>
                </a:solidFill>
              </a:rPr>
              <a:t>hệ</a:t>
            </a:r>
            <a:r>
              <a:rPr lang="en-US" altLang="en-US" dirty="0">
                <a:solidFill>
                  <a:srgbClr val="800000"/>
                </a:solidFill>
              </a:rPr>
              <a:t>: </a:t>
            </a:r>
          </a:p>
          <a:p>
            <a:pPr algn="just"/>
            <a:endParaRPr lang="en-US" altLang="en-US" b="1" dirty="0">
              <a:solidFill>
                <a:srgbClr val="800000"/>
              </a:solidFill>
            </a:endParaRPr>
          </a:p>
          <a:p>
            <a:pPr algn="just"/>
            <a:r>
              <a:rPr lang="en-US" altLang="en-US" dirty="0">
                <a:solidFill>
                  <a:srgbClr val="800000"/>
                </a:solidFill>
              </a:rPr>
              <a:t>                                            </a:t>
            </a:r>
          </a:p>
          <a:p>
            <a:pPr algn="just"/>
            <a:endParaRPr lang="en-US" altLang="en-US" b="1" dirty="0">
              <a:solidFill>
                <a:srgbClr val="800000"/>
              </a:solidFill>
            </a:endParaRPr>
          </a:p>
          <a:p>
            <a:pPr algn="just"/>
            <a:endParaRPr lang="en-US" altLang="en-US" dirty="0">
              <a:solidFill>
                <a:srgbClr val="800000"/>
              </a:solidFill>
            </a:endParaRPr>
          </a:p>
          <a:p>
            <a:pPr algn="just"/>
            <a:endParaRPr lang="en-US" altLang="en-US" b="1" dirty="0">
              <a:solidFill>
                <a:srgbClr val="800000"/>
              </a:solidFill>
            </a:endParaRPr>
          </a:p>
          <a:p>
            <a:pPr algn="just"/>
            <a:endParaRPr lang="en-US" altLang="en-US" dirty="0">
              <a:solidFill>
                <a:srgbClr val="800000"/>
              </a:solidFill>
            </a:endParaRPr>
          </a:p>
          <a:p>
            <a:pPr algn="just"/>
            <a:endParaRPr lang="en-US" altLang="en-US" b="1" dirty="0">
              <a:solidFill>
                <a:srgbClr val="800000"/>
              </a:solidFill>
            </a:endParaRPr>
          </a:p>
          <a:p>
            <a:pPr algn="just"/>
            <a:endParaRPr lang="en-US" altLang="en-US" dirty="0">
              <a:solidFill>
                <a:srgbClr val="800000"/>
              </a:solidFill>
            </a:endParaRPr>
          </a:p>
          <a:p>
            <a:pPr algn="just"/>
            <a:endParaRPr lang="en-US" altLang="en-US" b="1" dirty="0">
              <a:solidFill>
                <a:srgbClr val="800000"/>
              </a:solidFill>
            </a:endParaRPr>
          </a:p>
          <a:p>
            <a:pPr algn="just"/>
            <a:r>
              <a:rPr lang="en-US" altLang="en-US" b="1" dirty="0">
                <a:solidFill>
                  <a:srgbClr val="800000"/>
                </a:solidFill>
              </a:rPr>
              <a:t>            49.900.000                                  39.000.000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68" y="2667000"/>
            <a:ext cx="3214252" cy="3214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2701413"/>
            <a:ext cx="3124200" cy="312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9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99" advTm="20001">
        <p14:prism/>
      </p:transition>
    </mc:Choice>
    <mc:Fallback xmlns="">
      <p:transition spd="slow" advTm="200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3" grpId="0"/>
      <p:bldP spid="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28" y="274638"/>
            <a:ext cx="8366672" cy="643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9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388394" y="1398985"/>
            <a:ext cx="30988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350" b="0">
              <a:latin typeface="Arial" panose="020B0604020202020204" pitchFamily="34" charset="0"/>
            </a:endParaRPr>
          </a:p>
        </p:txBody>
      </p:sp>
      <p:sp>
        <p:nvSpPr>
          <p:cNvPr id="3" name="Text Box 49"/>
          <p:cNvSpPr txBox="1">
            <a:spLocks noChangeArrowheads="1"/>
          </p:cNvSpPr>
          <p:nvPr/>
        </p:nvSpPr>
        <p:spPr bwMode="gray">
          <a:xfrm>
            <a:off x="1295400" y="1552156"/>
            <a:ext cx="3260408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2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Calibri" panose="020F0502020204030204" pitchFamily="34" charset="0"/>
                <a:cs typeface="#9Slide04 Pridi" panose="00000500000000000000" charset="0"/>
              </a:rPr>
              <a:t>HOẠT ĐỘNG 1</a:t>
            </a:r>
            <a:endParaRPr lang="en-US" altLang="en-US" sz="4000" b="1" kern="1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ea typeface="Calibri" panose="020F0502020204030204" pitchFamily="34" charset="0"/>
              <a:cs typeface="#9Slide04 Pridi" panose="0000050000000000000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981" y="2819400"/>
            <a:ext cx="46805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#9Slide03 Helve" panose="02040603050506020204" charset="0"/>
              </a:rPr>
              <a:t>XÁC ĐỊNH VẤN ĐỀ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99" advTm="20001">
        <p14:prism/>
      </p:transition>
    </mc:Choice>
    <mc:Fallback xmlns="">
      <p:transition spd="slow" advTm="2000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388394" y="1398985"/>
            <a:ext cx="30988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350" b="0">
              <a:latin typeface="Arial" panose="020B0604020202020204" pitchFamily="34" charset="0"/>
            </a:endParaRPr>
          </a:p>
        </p:txBody>
      </p:sp>
      <p:sp>
        <p:nvSpPr>
          <p:cNvPr id="3" name="Text Box 49"/>
          <p:cNvSpPr txBox="1">
            <a:spLocks noChangeArrowheads="1"/>
          </p:cNvSpPr>
          <p:nvPr/>
        </p:nvSpPr>
        <p:spPr bwMode="gray">
          <a:xfrm>
            <a:off x="374196" y="176153"/>
            <a:ext cx="8077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4000" b="1" kern="100" dirty="0">
                <a:solidFill>
                  <a:srgbClr val="0000FF"/>
                </a:solidFill>
                <a:effectLst/>
                <a:latin typeface="Sitka Banner" panose="02000505000000020004" pitchFamily="2" charset="0"/>
                <a:ea typeface="Calibri" panose="020F0502020204030204" pitchFamily="34" charset="0"/>
                <a:cs typeface="#9Slide04 Pridi" panose="00000500000000000000" charset="0"/>
              </a:rPr>
              <a:t>https://youtube.com/watch?v=X9DeaZfQsyg&amp;si=6YHc8F8jrbwcE8mN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EFA542-E3D7-FDB7-4BC1-BDE8420D8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2603" y="1600200"/>
            <a:ext cx="7758793" cy="4800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99" advTm="20001">
        <p14:prism/>
      </p:transition>
    </mc:Choice>
    <mc:Fallback xmlns="">
      <p:transition spd="slow" advTm="2000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388394" y="1398985"/>
            <a:ext cx="30988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350" b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68" y="3733800"/>
            <a:ext cx="2650331" cy="2916935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 rot="216055">
            <a:off x="2670509" y="-146155"/>
            <a:ext cx="5184323" cy="4212771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của nguồn nước </a:t>
            </a:r>
            <a:r>
              <a:rPr lang="en-US" altLang="en-US" sz="2800" kern="1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 hưởng trực tiếp tới sự sinh trưởng, phát triển của động thực vật (tôm, cá, ….) như thế nào?</a:t>
            </a:r>
            <a:endParaRPr lang="en-US" altLang="en-US" sz="2800" kern="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99" advTm="20001">
        <p14:prism/>
      </p:transition>
    </mc:Choice>
    <mc:Fallback xmlns="">
      <p:transition spd="slow" advTm="20001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90BC6-D65C-44D5-F1AD-22AD9F8C0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>
            <a:extLst>
              <a:ext uri="{FF2B5EF4-FFF2-40B4-BE49-F238E27FC236}">
                <a16:creationId xmlns:a16="http://schemas.microsoft.com/office/drawing/2014/main" id="{767264A1-B1DA-41C4-B63E-DC8C44659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394" y="1398985"/>
            <a:ext cx="30988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838200" y="533400"/>
            <a:ext cx="7315200" cy="25908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2800" dirty="0"/>
          </a:p>
        </p:txBody>
      </p:sp>
      <p:sp>
        <p:nvSpPr>
          <p:cNvPr id="5" name="Pentagon 4"/>
          <p:cNvSpPr/>
          <p:nvPr/>
        </p:nvSpPr>
        <p:spPr>
          <a:xfrm>
            <a:off x="838200" y="3429000"/>
            <a:ext cx="7315200" cy="25908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xây</a:t>
            </a:r>
            <a:r>
              <a:rPr 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dựng</a:t>
            </a:r>
            <a:r>
              <a:rPr 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công</a:t>
            </a:r>
            <a:r>
              <a:rPr 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cụ</a:t>
            </a:r>
            <a:r>
              <a:rPr 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đơn</a:t>
            </a:r>
            <a:r>
              <a:rPr 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giản</a:t>
            </a:r>
            <a:r>
              <a:rPr 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đo</a:t>
            </a:r>
            <a:r>
              <a:rPr 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pH </a:t>
            </a:r>
            <a:r>
              <a:rPr lang="en-US" sz="28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nguồn</a:t>
            </a:r>
            <a:r>
              <a:rPr 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quanh</a:t>
            </a:r>
            <a:r>
              <a:rPr 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không</a:t>
            </a:r>
            <a:r>
              <a:rPr lang="en-US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80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99" advTm="20001">
        <p14:prism/>
      </p:transition>
    </mc:Choice>
    <mc:Fallback xmlns="">
      <p:transition spd="slow" advTm="200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388394" y="1398985"/>
            <a:ext cx="30988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350" b="0">
              <a:latin typeface="Arial" panose="020B0604020202020204" pitchFamily="34" charset="0"/>
            </a:endParaRPr>
          </a:p>
        </p:txBody>
      </p:sp>
      <p:sp>
        <p:nvSpPr>
          <p:cNvPr id="3" name="Text Box 49"/>
          <p:cNvSpPr txBox="1">
            <a:spLocks noChangeArrowheads="1"/>
          </p:cNvSpPr>
          <p:nvPr/>
        </p:nvSpPr>
        <p:spPr bwMode="gray">
          <a:xfrm>
            <a:off x="1219200" y="1414825"/>
            <a:ext cx="3581400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3200" dirty="0">
                <a:solidFill>
                  <a:srgbClr val="0000FF"/>
                </a:solidFill>
                <a:latin typeface="Sitka Banner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>
                <a:solidFill>
                  <a:srgbClr val="0000FF"/>
                </a:solidFill>
                <a:effectLst/>
                <a:latin typeface="Sitka Banner" panose="02000505000000020004" pitchFamily="2" charset="0"/>
                <a:ea typeface="Calibri" panose="020F0502020204030204" pitchFamily="34" charset="0"/>
                <a:cs typeface="#9Slide04 Pridi" panose="00000500000000000000" charset="0"/>
              </a:rPr>
              <a:t>HOẠT ĐỘNG 2</a:t>
            </a:r>
            <a:endParaRPr lang="en-US" altLang="en-US" sz="3200" b="1" kern="100" dirty="0">
              <a:solidFill>
                <a:srgbClr val="0000FF"/>
              </a:solidFill>
              <a:effectLst/>
              <a:latin typeface="Sitka Banner" panose="02000505000000020004" pitchFamily="2" charset="0"/>
              <a:ea typeface="Calibri" panose="020F0502020204030204" pitchFamily="34" charset="0"/>
              <a:cs typeface="#9Slide04 Pridi" panose="0000050000000000000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2286000"/>
            <a:ext cx="4572000" cy="2958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dirty="0">
                <a:solidFill>
                  <a:srgbClr val="FF0000"/>
                </a:solidFill>
                <a:latin typeface="Sitka Banner" panose="02000505000000020004" pitchFamily="2" charset="0"/>
                <a:cs typeface="#9Slide03 Helve" panose="02040603050506020204" charset="0"/>
              </a:rPr>
              <a:t>NGHIÊN CỨU KIẾN THỨC NỀN VÀ ĐỀ XUẤT CÁCH ĐO pH CÁC MẪU NƯỚC TẠI ĐỊA PHƯƠNG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99" advTm="20001">
        <p14:prism/>
      </p:transition>
    </mc:Choice>
    <mc:Fallback xmlns="">
      <p:transition spd="slow" advTm="2000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A74BD-6BC1-4DE1-8A39-94F05FF0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28600"/>
            <a:ext cx="5181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2.1. </a:t>
            </a:r>
            <a:br>
              <a:rPr lang="en-US" sz="3200" b="1" dirty="0"/>
            </a:br>
            <a:r>
              <a:rPr lang="en-US" sz="3200" b="1" dirty="0" err="1"/>
              <a:t>Nghiên</a:t>
            </a:r>
            <a:r>
              <a:rPr lang="en-US" sz="3200" b="1" dirty="0"/>
              <a:t> </a:t>
            </a:r>
            <a:r>
              <a:rPr lang="en-US" sz="3200" b="1" dirty="0" err="1"/>
              <a:t>cứu</a:t>
            </a:r>
            <a:r>
              <a:rPr lang="en-US" sz="3200" b="1" dirty="0"/>
              <a:t> </a:t>
            </a:r>
            <a:r>
              <a:rPr lang="en-US" sz="3200" b="1" dirty="0" err="1"/>
              <a:t>kiến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</a:t>
            </a:r>
            <a:r>
              <a:rPr lang="en-US" sz="3200" b="1" dirty="0" err="1"/>
              <a:t>nền</a:t>
            </a:r>
            <a:r>
              <a:rPr lang="en-US" sz="3200" b="1" i="1" dirty="0"/>
              <a:t> 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54012643"/>
              </p:ext>
            </p:extLst>
          </p:nvPr>
        </p:nvGraphicFramePr>
        <p:xfrm>
          <a:off x="1066800" y="1473200"/>
          <a:ext cx="7620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334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574B4D-0289-EBC2-9C32-A78DC8B9F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978" y="228600"/>
            <a:ext cx="8694043" cy="6096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108728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ỞI ĐỘNG 2"/>
  <p:tag name="ISPRING_SLIDE_INDENT_LEVEL" val="0"/>
  <p:tag name="ISPRING_PLAYER_LAYOUT_TYPE" val="Full"/>
  <p:tag name="ISPRING_CUSTOM_TIMING_USED" val="1"/>
  <p:tag name="GENSWF_ADVANCE_TIME" val="20.001"/>
  <p:tag name="TIMING" val="|0.979|11.051"/>
  <p:tag name="ISPRING_SLIDE_ID_2" val="{E5D23726-BB84-45C0-A338-8B0448830570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ỞI ĐỘNG 2"/>
  <p:tag name="ISPRING_SLIDE_INDENT_LEVEL" val="0"/>
  <p:tag name="ISPRING_PLAYER_LAYOUT_TYPE" val="Full"/>
  <p:tag name="ISPRING_CUSTOM_TIMING_USED" val="1"/>
  <p:tag name="GENSWF_ADVANCE_TIME" val="20.001"/>
  <p:tag name="TIMING" val="|0.979|11.051"/>
  <p:tag name="ISPRING_SLIDE_ID_2" val="{E5D23726-BB84-45C0-A338-8B0448830570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ỞI ĐỘNG 2"/>
  <p:tag name="ISPRING_SLIDE_INDENT_LEVEL" val="0"/>
  <p:tag name="ISPRING_PLAYER_LAYOUT_TYPE" val="Full"/>
  <p:tag name="ISPRING_CUSTOM_TIMING_USED" val="1"/>
  <p:tag name="GENSWF_ADVANCE_TIME" val="20.001"/>
  <p:tag name="TIMING" val="|0.979|11.051"/>
  <p:tag name="ISPRING_SLIDE_ID_2" val="{E5D23726-BB84-45C0-A338-8B044883057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ỞI ĐỘNG 2"/>
  <p:tag name="ISPRING_SLIDE_INDENT_LEVEL" val="0"/>
  <p:tag name="ISPRING_PLAYER_LAYOUT_TYPE" val="Full"/>
  <p:tag name="ISPRING_CUSTOM_TIMING_USED" val="1"/>
  <p:tag name="GENSWF_ADVANCE_TIME" val="20.001"/>
  <p:tag name="TIMING" val="|0.979|11.051"/>
  <p:tag name="ISPRING_SLIDE_ID_2" val="{E5D23726-BB84-45C0-A338-8B044883057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ỞI ĐỘNG 2"/>
  <p:tag name="ISPRING_SLIDE_INDENT_LEVEL" val="0"/>
  <p:tag name="ISPRING_PLAYER_LAYOUT_TYPE" val="Full"/>
  <p:tag name="ISPRING_CUSTOM_TIMING_USED" val="1"/>
  <p:tag name="GENSWF_ADVANCE_TIME" val="20.001"/>
  <p:tag name="TIMING" val="|0.979|11.051"/>
  <p:tag name="ISPRING_SLIDE_ID_2" val="{E5D23726-BB84-45C0-A338-8B044883057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ỞI ĐỘNG 2"/>
  <p:tag name="ISPRING_SLIDE_INDENT_LEVEL" val="0"/>
  <p:tag name="ISPRING_PLAYER_LAYOUT_TYPE" val="Full"/>
  <p:tag name="ISPRING_CUSTOM_TIMING_USED" val="1"/>
  <p:tag name="GENSWF_ADVANCE_TIME" val="20.001"/>
  <p:tag name="TIMING" val="|0.979|11.051"/>
  <p:tag name="ISPRING_SLIDE_ID_2" val="{E5D23726-BB84-45C0-A338-8B044883057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ỞI ĐỘNG 2"/>
  <p:tag name="ISPRING_SLIDE_INDENT_LEVEL" val="0"/>
  <p:tag name="ISPRING_PLAYER_LAYOUT_TYPE" val="Full"/>
  <p:tag name="ISPRING_CUSTOM_TIMING_USED" val="1"/>
  <p:tag name="GENSWF_ADVANCE_TIME" val="20.001"/>
  <p:tag name="TIMING" val="|0.979|11.051"/>
  <p:tag name="ISPRING_SLIDE_ID_2" val="{E5D23726-BB84-45C0-A338-8B044883057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ỞI ĐỘNG 2"/>
  <p:tag name="ISPRING_SLIDE_INDENT_LEVEL" val="0"/>
  <p:tag name="ISPRING_PLAYER_LAYOUT_TYPE" val="Full"/>
  <p:tag name="ISPRING_CUSTOM_TIMING_USED" val="1"/>
  <p:tag name="GENSWF_ADVANCE_TIME" val="20.001"/>
  <p:tag name="TIMING" val="|0.979|11.051"/>
  <p:tag name="ISPRING_SLIDE_ID_2" val="{E5D23726-BB84-45C0-A338-8B0448830570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ỞI ĐỘNG 2"/>
  <p:tag name="ISPRING_SLIDE_INDENT_LEVEL" val="0"/>
  <p:tag name="ISPRING_PLAYER_LAYOUT_TYPE" val="Full"/>
  <p:tag name="ISPRING_CUSTOM_TIMING_USED" val="1"/>
  <p:tag name="GENSWF_ADVANCE_TIME" val="20.001"/>
  <p:tag name="TIMING" val="|0.979|11.051"/>
  <p:tag name="ISPRING_SLIDE_ID_2" val="{E5D23726-BB84-45C0-A338-8B0448830570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ỞI ĐỘNG 2"/>
  <p:tag name="ISPRING_SLIDE_INDENT_LEVEL" val="0"/>
  <p:tag name="ISPRING_PLAYER_LAYOUT_TYPE" val="Full"/>
  <p:tag name="ISPRING_CUSTOM_TIMING_USED" val="1"/>
  <p:tag name="GENSWF_ADVANCE_TIME" val="20.001"/>
  <p:tag name="TIMING" val="|0.979|11.051"/>
  <p:tag name="ISPRING_SLIDE_ID_2" val="{E5D23726-BB84-45C0-A338-8B0448830570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ỞI ĐỘNG 2"/>
  <p:tag name="ISPRING_SLIDE_INDENT_LEVEL" val="0"/>
  <p:tag name="ISPRING_PLAYER_LAYOUT_TYPE" val="Full"/>
  <p:tag name="ISPRING_CUSTOM_TIMING_USED" val="1"/>
  <p:tag name="GENSWF_ADVANCE_TIME" val="20.001"/>
  <p:tag name="TIMING" val="|0.979|11.051"/>
  <p:tag name="ISPRING_SLIDE_ID_2" val="{E5D23726-BB84-45C0-A338-8B0448830570}"/>
</p:tagLst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810</Words>
  <Application>Microsoft Office PowerPoint</Application>
  <PresentationFormat>On-screen Show (4:3)</PresentationFormat>
  <Paragraphs>130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Rockwell</vt:lpstr>
      <vt:lpstr>Rockwell Extra Bold</vt:lpstr>
      <vt:lpstr>Sitka Banner</vt:lpstr>
      <vt:lpstr>Sitka Small</vt:lpstr>
      <vt:lpstr>Times New Roman</vt:lpstr>
      <vt:lpstr>Wingdings</vt:lpstr>
      <vt:lpstr>Composite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2.1.  Nghiên cứu kiến thức nền </vt:lpstr>
      <vt:lpstr>PowerPoint Presentation</vt:lpstr>
      <vt:lpstr>Hoạt động 2.1.  Nghiên cứu kiến thức nền </vt:lpstr>
      <vt:lpstr>CÂU 3: CÁCH PHA DUNG DỊCH CHUẨN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THAI TAN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LE THI KIEU OANH</cp:lastModifiedBy>
  <cp:revision>84</cp:revision>
  <dcterms:created xsi:type="dcterms:W3CDTF">2008-08-26T03:51:00Z</dcterms:created>
  <dcterms:modified xsi:type="dcterms:W3CDTF">2025-10-21T10:17:04Z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466E4D45A748443A85959353F456F9DA_13</vt:lpwstr>
  </property>
  <property fmtid="{D5CDD505-2E9C-101B-9397-08002B2CF9AE}" pid="3" name="KSOProductBuildVer">
    <vt:lpwstr>1033-12.2.0.21931</vt:lpwstr>
  </property>
</Properties>
</file>