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83" r:id="rId2"/>
    <p:sldMasterId id="2147483677" r:id="rId3"/>
  </p:sldMasterIdLst>
  <p:notesMasterIdLst>
    <p:notesMasterId r:id="rId38"/>
  </p:notesMasterIdLst>
  <p:handoutMasterIdLst>
    <p:handoutMasterId r:id="rId39"/>
  </p:handoutMasterIdLst>
  <p:sldIdLst>
    <p:sldId id="268" r:id="rId4"/>
    <p:sldId id="257" r:id="rId5"/>
    <p:sldId id="261" r:id="rId6"/>
    <p:sldId id="297" r:id="rId7"/>
    <p:sldId id="326" r:id="rId8"/>
    <p:sldId id="325" r:id="rId9"/>
    <p:sldId id="323" r:id="rId10"/>
    <p:sldId id="322" r:id="rId11"/>
    <p:sldId id="320" r:id="rId12"/>
    <p:sldId id="327" r:id="rId13"/>
    <p:sldId id="308" r:id="rId14"/>
    <p:sldId id="334" r:id="rId15"/>
    <p:sldId id="307" r:id="rId16"/>
    <p:sldId id="321" r:id="rId17"/>
    <p:sldId id="335" r:id="rId18"/>
    <p:sldId id="336" r:id="rId19"/>
    <p:sldId id="337" r:id="rId20"/>
    <p:sldId id="338" r:id="rId21"/>
    <p:sldId id="339" r:id="rId22"/>
    <p:sldId id="341" r:id="rId23"/>
    <p:sldId id="340" r:id="rId24"/>
    <p:sldId id="342" r:id="rId25"/>
    <p:sldId id="343" r:id="rId26"/>
    <p:sldId id="344" r:id="rId27"/>
    <p:sldId id="345" r:id="rId28"/>
    <p:sldId id="346" r:id="rId29"/>
    <p:sldId id="328" r:id="rId30"/>
    <p:sldId id="304" r:id="rId31"/>
    <p:sldId id="329" r:id="rId32"/>
    <p:sldId id="331" r:id="rId33"/>
    <p:sldId id="330" r:id="rId34"/>
    <p:sldId id="332" r:id="rId35"/>
    <p:sldId id="333" r:id="rId36"/>
    <p:sldId id="258" r:id="rId37"/>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Myriad Pro" panose="020B0503030403020204" charset="0"/>
      <p:regular r:id="rId44"/>
      <p:bold r:id="rId45"/>
      <p:italic r:id="rId46"/>
      <p:boldItalic r:id="rId47"/>
    </p:embeddedFont>
    <p:embeddedFont>
      <p:font typeface="Tahoma" panose="020B0604030504040204" pitchFamily="34" charset="0"/>
      <p:regular r:id="rId48"/>
      <p:bold r:id="rId49"/>
    </p:embeddedFont>
    <p:embeddedFont>
      <p:font typeface="Work Sans" pitchFamily="2" charset="0"/>
      <p:regular r:id="rId50"/>
      <p:bold r:id="rId51"/>
      <p:italic r:id="rId52"/>
      <p:boldItalic r:id="rId53"/>
    </p:embeddedFont>
    <p:embeddedFont>
      <p:font typeface="Work Sans ExtraBold" pitchFamily="2" charset="0"/>
      <p:bold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3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ED616C-DAE7-459A-828C-A68291E7FB05}">
  <a:tblStyle styleId="{D9ED616C-DAE7-459A-828C-A68291E7FB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10" autoAdjust="0"/>
  </p:normalViewPr>
  <p:slideViewPr>
    <p:cSldViewPr snapToGrid="0">
      <p:cViewPr varScale="1">
        <p:scale>
          <a:sx n="103" d="100"/>
          <a:sy n="103" d="100"/>
        </p:scale>
        <p:origin x="101" y="82"/>
      </p:cViewPr>
      <p:guideLst>
        <p:guide orient="horz" pos="1620"/>
        <p:guide pos="2880"/>
      </p:guideLst>
    </p:cSldViewPr>
  </p:slideViewPr>
  <p:notesTextViewPr>
    <p:cViewPr>
      <p:scale>
        <a:sx n="1" d="1"/>
        <a:sy n="1" d="1"/>
      </p:scale>
      <p:origin x="0" y="0"/>
    </p:cViewPr>
  </p:notesTextViewPr>
  <p:notesViewPr>
    <p:cSldViewPr snapToGrid="0">
      <p:cViewPr varScale="1">
        <p:scale>
          <a:sx n="52" d="100"/>
          <a:sy n="52"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50A30-59BF-420E-A785-8143C188E8D3}"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6D502DC0-06B8-4CAF-A1D2-33CCA2B66A89}">
      <dgm:prSet phldrT="[Text]" custT="1"/>
      <dgm:spPr/>
      <dgm:t>
        <a:bodyPr/>
        <a:lstStyle/>
        <a:p>
          <a:pPr>
            <a:spcAft>
              <a:spcPts val="0"/>
            </a:spcAft>
          </a:pPr>
          <a:r>
            <a:rPr lang="vi-VN" sz="2200" b="1" dirty="0">
              <a:solidFill>
                <a:srgbClr val="FFFF00"/>
              </a:solidFill>
              <a:latin typeface="Work Sans" pitchFamily="2" charset="0"/>
            </a:rPr>
            <a:t>Cơ chế hoạt động</a:t>
          </a:r>
          <a:endParaRPr lang="en-US" sz="2200" b="1" dirty="0">
            <a:solidFill>
              <a:srgbClr val="FFFF00"/>
            </a:solidFill>
            <a:latin typeface="Work Sans" pitchFamily="2" charset="0"/>
          </a:endParaRPr>
        </a:p>
      </dgm:t>
    </dgm:pt>
    <dgm:pt modelId="{FF8D9C80-5605-4937-9974-E3D7121BD743}" type="parTrans" cxnId="{C4DFD8C7-CF1B-4D9E-AA07-15E333A0EEE4}">
      <dgm:prSet/>
      <dgm:spPr/>
      <dgm:t>
        <a:bodyPr/>
        <a:lstStyle/>
        <a:p>
          <a:endParaRPr lang="en-US" sz="2000">
            <a:solidFill>
              <a:srgbClr val="002060"/>
            </a:solidFill>
            <a:latin typeface="Work Sans" pitchFamily="2" charset="0"/>
          </a:endParaRPr>
        </a:p>
      </dgm:t>
    </dgm:pt>
    <dgm:pt modelId="{8FA5405B-FE17-40E4-BF08-C0F0FF724327}" type="sibTrans" cxnId="{C4DFD8C7-CF1B-4D9E-AA07-15E333A0EEE4}">
      <dgm:prSet/>
      <dgm:spPr/>
      <dgm:t>
        <a:bodyPr/>
        <a:lstStyle/>
        <a:p>
          <a:endParaRPr lang="en-US" sz="2000">
            <a:solidFill>
              <a:srgbClr val="002060"/>
            </a:solidFill>
            <a:latin typeface="Work Sans" pitchFamily="2" charset="0"/>
          </a:endParaRPr>
        </a:p>
      </dgm:t>
    </dgm:pt>
    <dgm:pt modelId="{0EA254E6-EAA0-463C-934E-B830C1D39487}">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2000" dirty="0">
              <a:solidFill>
                <a:schemeClr val="accent1"/>
              </a:solidFill>
              <a:latin typeface="Work Sans" pitchFamily="2" charset="0"/>
            </a:rPr>
            <a:t>Tạo ra không khí nóng</a:t>
          </a:r>
          <a:endParaRPr lang="en-US" sz="2000" dirty="0">
            <a:solidFill>
              <a:schemeClr val="accent1"/>
            </a:solidFill>
            <a:latin typeface="Work Sans" pitchFamily="2" charset="0"/>
          </a:endParaRPr>
        </a:p>
        <a:p>
          <a:pPr marL="0" lvl="0" defTabSz="889000">
            <a:lnSpc>
              <a:spcPct val="90000"/>
            </a:lnSpc>
            <a:spcBef>
              <a:spcPct val="0"/>
            </a:spcBef>
            <a:spcAft>
              <a:spcPct val="35000"/>
            </a:spcAft>
            <a:buNone/>
          </a:pPr>
          <a:endParaRPr lang="en-US" sz="2000" b="0" dirty="0">
            <a:solidFill>
              <a:schemeClr val="accent1"/>
            </a:solidFill>
            <a:latin typeface="Work Sans" pitchFamily="2" charset="0"/>
          </a:endParaRPr>
        </a:p>
      </dgm:t>
    </dgm:pt>
    <dgm:pt modelId="{419AEE71-896C-41CB-B659-FABF001BAED8}" type="parTrans" cxnId="{6A1F57C4-8268-4EA8-9BAF-87679FFA08A2}">
      <dgm:prSet/>
      <dgm:spPr/>
      <dgm:t>
        <a:bodyPr/>
        <a:lstStyle/>
        <a:p>
          <a:endParaRPr lang="en-US" sz="2000">
            <a:solidFill>
              <a:srgbClr val="002060"/>
            </a:solidFill>
            <a:latin typeface="Work Sans" pitchFamily="2" charset="0"/>
          </a:endParaRPr>
        </a:p>
      </dgm:t>
    </dgm:pt>
    <dgm:pt modelId="{02DE4E39-D156-4D6D-9EAA-29CBAA33C3D7}" type="sibTrans" cxnId="{6A1F57C4-8268-4EA8-9BAF-87679FFA08A2}">
      <dgm:prSet/>
      <dgm:spPr/>
      <dgm:t>
        <a:bodyPr/>
        <a:lstStyle/>
        <a:p>
          <a:endParaRPr lang="en-US" sz="2000">
            <a:solidFill>
              <a:srgbClr val="002060"/>
            </a:solidFill>
            <a:latin typeface="Work Sans" pitchFamily="2" charset="0"/>
          </a:endParaRPr>
        </a:p>
      </dgm:t>
    </dgm:pt>
    <dgm:pt modelId="{1E614223-BDF1-4C14-A74C-F75EFCF3E56C}">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err="1">
              <a:solidFill>
                <a:schemeClr val="accent1"/>
              </a:solidFill>
              <a:latin typeface="Work Sans" pitchFamily="2" charset="0"/>
            </a:rPr>
            <a:t>Nhiệt</a:t>
          </a:r>
          <a:endParaRPr lang="en-US" sz="1800" dirty="0">
            <a:solidFill>
              <a:schemeClr val="accent1"/>
            </a:solidFill>
            <a:latin typeface="Work Sans" pitchFamily="2" charset="0"/>
          </a:endParaRPr>
        </a:p>
        <a:p>
          <a:pPr marL="0" lvl="0" defTabSz="800100">
            <a:lnSpc>
              <a:spcPct val="90000"/>
            </a:lnSpc>
            <a:spcBef>
              <a:spcPct val="0"/>
            </a:spcBef>
            <a:spcAft>
              <a:spcPts val="0"/>
            </a:spcAft>
            <a:buNone/>
          </a:pPr>
          <a:endParaRPr lang="en-US" sz="1800" dirty="0">
            <a:solidFill>
              <a:schemeClr val="accent1"/>
            </a:solidFill>
            <a:latin typeface="Work Sans" pitchFamily="2" charset="0"/>
          </a:endParaRPr>
        </a:p>
      </dgm:t>
    </dgm:pt>
    <dgm:pt modelId="{3FB47768-AC22-480E-83CC-65DE6D425E95}" type="parTrans" cxnId="{0DAEC95D-C43E-4FF9-8B28-75642E909897}">
      <dgm:prSet/>
      <dgm:spPr/>
      <dgm:t>
        <a:bodyPr/>
        <a:lstStyle/>
        <a:p>
          <a:endParaRPr lang="en-US" sz="2000">
            <a:solidFill>
              <a:srgbClr val="002060"/>
            </a:solidFill>
            <a:latin typeface="Work Sans" pitchFamily="2" charset="0"/>
          </a:endParaRPr>
        </a:p>
      </dgm:t>
    </dgm:pt>
    <dgm:pt modelId="{AE455A7C-67E5-413E-B461-22D1ABBC1E90}" type="sibTrans" cxnId="{0DAEC95D-C43E-4FF9-8B28-75642E909897}">
      <dgm:prSet/>
      <dgm:spPr/>
      <dgm:t>
        <a:bodyPr/>
        <a:lstStyle/>
        <a:p>
          <a:endParaRPr lang="en-US" sz="2000">
            <a:solidFill>
              <a:srgbClr val="002060"/>
            </a:solidFill>
            <a:latin typeface="Work Sans" pitchFamily="2" charset="0"/>
          </a:endParaRPr>
        </a:p>
      </dgm:t>
    </dgm:pt>
    <dgm:pt modelId="{3AC44397-A316-4A29-A6FE-E44144F0D1D0}">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dirty="0" err="1">
              <a:solidFill>
                <a:schemeClr val="accent1"/>
              </a:solidFill>
              <a:latin typeface="Work Sans" pitchFamily="2" charset="0"/>
            </a:rPr>
            <a:t>Giãn</a:t>
          </a:r>
          <a:r>
            <a:rPr lang="en-US" sz="2000" b="0" dirty="0">
              <a:solidFill>
                <a:schemeClr val="accent1"/>
              </a:solidFill>
              <a:latin typeface="Work Sans" pitchFamily="2" charset="0"/>
            </a:rPr>
            <a:t> </a:t>
          </a:r>
          <a:r>
            <a:rPr lang="en-US" sz="2000" b="0" dirty="0" err="1">
              <a:solidFill>
                <a:schemeClr val="accent1"/>
              </a:solidFill>
              <a:latin typeface="Work Sans" pitchFamily="2" charset="0"/>
            </a:rPr>
            <a:t>nở</a:t>
          </a:r>
          <a:r>
            <a:rPr lang="en-US" sz="2000" b="0" dirty="0">
              <a:solidFill>
                <a:schemeClr val="accent1"/>
              </a:solidFill>
              <a:latin typeface="Work Sans" pitchFamily="2" charset="0"/>
            </a:rPr>
            <a:t> </a:t>
          </a:r>
          <a:r>
            <a:rPr lang="en-US" sz="2000" b="0" dirty="0" err="1">
              <a:solidFill>
                <a:schemeClr val="accent1"/>
              </a:solidFill>
              <a:latin typeface="Work Sans" pitchFamily="2" charset="0"/>
            </a:rPr>
            <a:t>và</a:t>
          </a:r>
          <a:r>
            <a:rPr lang="en-US" sz="2000" b="0" dirty="0">
              <a:solidFill>
                <a:schemeClr val="accent1"/>
              </a:solidFill>
              <a:latin typeface="Work Sans" pitchFamily="2" charset="0"/>
            </a:rPr>
            <a:t> </a:t>
          </a:r>
          <a:r>
            <a:rPr lang="vi-VN" sz="2000" b="0" dirty="0">
              <a:solidFill>
                <a:schemeClr val="accent1"/>
              </a:solidFill>
              <a:latin typeface="Work Sans" pitchFamily="2" charset="0"/>
            </a:rPr>
            <a:t>Tăng thể tích</a:t>
          </a:r>
          <a:endParaRPr lang="en-US" sz="2000" b="0" dirty="0">
            <a:solidFill>
              <a:schemeClr val="accent1"/>
            </a:solidFill>
            <a:latin typeface="Work Sans" pitchFamily="2" charset="0"/>
          </a:endParaRPr>
        </a:p>
        <a:p>
          <a:pPr marL="0" lvl="0" defTabSz="889000">
            <a:lnSpc>
              <a:spcPct val="90000"/>
            </a:lnSpc>
            <a:spcBef>
              <a:spcPct val="0"/>
            </a:spcBef>
            <a:spcAft>
              <a:spcPct val="35000"/>
            </a:spcAft>
            <a:buNone/>
          </a:pPr>
          <a:endParaRPr lang="en-US" sz="2000" dirty="0">
            <a:solidFill>
              <a:schemeClr val="accent1"/>
            </a:solidFill>
            <a:latin typeface="Work Sans" pitchFamily="2" charset="0"/>
          </a:endParaRPr>
        </a:p>
      </dgm:t>
    </dgm:pt>
    <dgm:pt modelId="{29228D92-ADF6-4F24-8EC2-FC18628C6E37}" type="parTrans" cxnId="{0339B487-6D02-4D72-875E-909C73F15A5E}">
      <dgm:prSet/>
      <dgm:spPr/>
      <dgm:t>
        <a:bodyPr/>
        <a:lstStyle/>
        <a:p>
          <a:endParaRPr lang="en-US" sz="2000">
            <a:solidFill>
              <a:srgbClr val="002060"/>
            </a:solidFill>
            <a:latin typeface="Work Sans" pitchFamily="2" charset="0"/>
          </a:endParaRPr>
        </a:p>
      </dgm:t>
    </dgm:pt>
    <dgm:pt modelId="{FC81CCE2-0DC4-45CB-BA5D-3860436E9E7B}" type="sibTrans" cxnId="{0339B487-6D02-4D72-875E-909C73F15A5E}">
      <dgm:prSet/>
      <dgm:spPr/>
      <dgm:t>
        <a:bodyPr/>
        <a:lstStyle/>
        <a:p>
          <a:endParaRPr lang="en-US" sz="2000">
            <a:solidFill>
              <a:srgbClr val="002060"/>
            </a:solidFill>
            <a:latin typeface="Work Sans" pitchFamily="2" charset="0"/>
          </a:endParaRPr>
        </a:p>
      </dgm:t>
    </dgm:pt>
    <dgm:pt modelId="{C7F097A5-5C96-42A4-8E70-76E90572F63D}">
      <dgm:prSet phldrT="[Text]" custT="1"/>
      <dgm:spPr/>
      <dgm:t>
        <a:bodyPr/>
        <a:lstStyle/>
        <a:p>
          <a:r>
            <a:rPr lang="vi-VN" sz="2000" b="0" dirty="0">
              <a:solidFill>
                <a:schemeClr val="accent1"/>
              </a:solidFill>
              <a:latin typeface="Work Sans" pitchFamily="2" charset="0"/>
            </a:rPr>
            <a:t>Tạo dòng đối lưu liên tục</a:t>
          </a:r>
          <a:endParaRPr lang="en-US" sz="2000" b="0" dirty="0">
            <a:solidFill>
              <a:schemeClr val="accent1"/>
            </a:solidFill>
            <a:latin typeface="Work Sans" pitchFamily="2" charset="0"/>
          </a:endParaRPr>
        </a:p>
      </dgm:t>
    </dgm:pt>
    <dgm:pt modelId="{D348F9EF-F2AB-4038-A1B5-32E29171681C}" type="parTrans" cxnId="{0E648529-3FCC-4C18-AC7A-E40F436C156A}">
      <dgm:prSet/>
      <dgm:spPr/>
      <dgm:t>
        <a:bodyPr/>
        <a:lstStyle/>
        <a:p>
          <a:endParaRPr lang="en-US" sz="2000">
            <a:solidFill>
              <a:srgbClr val="002060"/>
            </a:solidFill>
            <a:latin typeface="Work Sans" pitchFamily="2" charset="0"/>
          </a:endParaRPr>
        </a:p>
      </dgm:t>
    </dgm:pt>
    <dgm:pt modelId="{941539C1-D995-4022-B9B4-DBA84BFBC360}" type="sibTrans" cxnId="{0E648529-3FCC-4C18-AC7A-E40F436C156A}">
      <dgm:prSet/>
      <dgm:spPr/>
      <dgm:t>
        <a:bodyPr/>
        <a:lstStyle/>
        <a:p>
          <a:endParaRPr lang="en-US" sz="2000">
            <a:solidFill>
              <a:srgbClr val="002060"/>
            </a:solidFill>
            <a:latin typeface="Work Sans" pitchFamily="2" charset="0"/>
          </a:endParaRPr>
        </a:p>
      </dgm:t>
    </dgm:pt>
    <dgm:pt modelId="{8D10B112-A5E6-480A-8B3F-B0ACCE58AEEC}">
      <dgm:prSet phldrT="[Text]" custT="1"/>
      <dgm:spPr/>
      <dgm:t>
        <a:bodyPr/>
        <a:lstStyle/>
        <a:p>
          <a:pPr>
            <a:spcAft>
              <a:spcPts val="0"/>
            </a:spcAft>
          </a:pPr>
          <a:r>
            <a:rPr lang="vi-VN" sz="1800" dirty="0">
              <a:solidFill>
                <a:schemeClr val="accent1"/>
              </a:solidFill>
              <a:latin typeface="Work Sans" pitchFamily="2" charset="0"/>
            </a:rPr>
            <a:t>Nguyên lý đối lưu</a:t>
          </a:r>
          <a:endParaRPr lang="en-US" sz="1800" dirty="0">
            <a:solidFill>
              <a:schemeClr val="accent1"/>
            </a:solidFill>
            <a:latin typeface="Work Sans" pitchFamily="2" charset="0"/>
          </a:endParaRPr>
        </a:p>
      </dgm:t>
    </dgm:pt>
    <dgm:pt modelId="{FAA07766-F5A5-4C2C-B5B7-45B66F9AAC93}" type="parTrans" cxnId="{B81384B2-4CD3-49D0-B365-E6D0230A153C}">
      <dgm:prSet/>
      <dgm:spPr/>
      <dgm:t>
        <a:bodyPr/>
        <a:lstStyle/>
        <a:p>
          <a:endParaRPr lang="en-US" sz="2000">
            <a:solidFill>
              <a:srgbClr val="002060"/>
            </a:solidFill>
            <a:latin typeface="Work Sans" pitchFamily="2" charset="0"/>
          </a:endParaRPr>
        </a:p>
      </dgm:t>
    </dgm:pt>
    <dgm:pt modelId="{6CFBCBD0-211B-40D3-A902-8A05557FE63E}" type="sibTrans" cxnId="{B81384B2-4CD3-49D0-B365-E6D0230A153C}">
      <dgm:prSet/>
      <dgm:spPr/>
      <dgm:t>
        <a:bodyPr/>
        <a:lstStyle/>
        <a:p>
          <a:endParaRPr lang="en-US" sz="2000">
            <a:solidFill>
              <a:srgbClr val="002060"/>
            </a:solidFill>
            <a:latin typeface="Work Sans" pitchFamily="2" charset="0"/>
          </a:endParaRPr>
        </a:p>
      </dgm:t>
    </dgm:pt>
    <dgm:pt modelId="{0F7105C6-01A9-4CF7-B3F0-C30A692782D1}">
      <dgm:prSet/>
      <dgm:spPr/>
      <dgm:t>
        <a:bodyPr/>
        <a:lstStyle/>
        <a:p>
          <a:endParaRPr lang="en-US"/>
        </a:p>
      </dgm:t>
    </dgm:pt>
    <dgm:pt modelId="{7FFB7BC2-0305-4B52-801A-8B02C1223611}" type="parTrans" cxnId="{EC5CD936-54BD-46C6-BC5B-F8FD60CB1777}">
      <dgm:prSet/>
      <dgm:spPr/>
      <dgm:t>
        <a:bodyPr/>
        <a:lstStyle/>
        <a:p>
          <a:endParaRPr lang="en-US"/>
        </a:p>
      </dgm:t>
    </dgm:pt>
    <dgm:pt modelId="{2180E68C-2301-42EA-ADFD-8B7FB01A9EBF}" type="sibTrans" cxnId="{EC5CD936-54BD-46C6-BC5B-F8FD60CB1777}">
      <dgm:prSet/>
      <dgm:spPr/>
      <dgm:t>
        <a:bodyPr/>
        <a:lstStyle/>
        <a:p>
          <a:endParaRPr lang="en-US"/>
        </a:p>
      </dgm:t>
    </dgm:pt>
    <dgm:pt modelId="{848FF581-A2C8-49BE-9462-01D28DBE7F85}" type="pres">
      <dgm:prSet presAssocID="{85450A30-59BF-420E-A785-8143C188E8D3}" presName="cycle" presStyleCnt="0">
        <dgm:presLayoutVars>
          <dgm:chMax val="1"/>
          <dgm:dir/>
          <dgm:animLvl val="ctr"/>
          <dgm:resizeHandles val="exact"/>
        </dgm:presLayoutVars>
      </dgm:prSet>
      <dgm:spPr/>
    </dgm:pt>
    <dgm:pt modelId="{AFCB729F-8B75-4FD4-88C1-D062F7F5FAEA}" type="pres">
      <dgm:prSet presAssocID="{6D502DC0-06B8-4CAF-A1D2-33CCA2B66A89}" presName="centerShape" presStyleLbl="node0" presStyleIdx="0" presStyleCnt="1"/>
      <dgm:spPr/>
    </dgm:pt>
    <dgm:pt modelId="{015C169A-DE15-43B7-A7EF-353746BFFCF9}" type="pres">
      <dgm:prSet presAssocID="{419AEE71-896C-41CB-B659-FABF001BAED8}" presName="parTrans" presStyleLbl="bgSibTrans2D1" presStyleIdx="0" presStyleCnt="5"/>
      <dgm:spPr/>
    </dgm:pt>
    <dgm:pt modelId="{E202BB39-1EF0-4D2D-9286-91B42F6BE0AD}" type="pres">
      <dgm:prSet presAssocID="{0EA254E6-EAA0-463C-934E-B830C1D39487}" presName="node" presStyleLbl="node1" presStyleIdx="0" presStyleCnt="5">
        <dgm:presLayoutVars>
          <dgm:bulletEnabled val="1"/>
        </dgm:presLayoutVars>
      </dgm:prSet>
      <dgm:spPr/>
    </dgm:pt>
    <dgm:pt modelId="{D289E47B-0D8D-4209-8402-4CB84D7C45B6}" type="pres">
      <dgm:prSet presAssocID="{3FB47768-AC22-480E-83CC-65DE6D425E95}" presName="parTrans" presStyleLbl="bgSibTrans2D1" presStyleIdx="1" presStyleCnt="5"/>
      <dgm:spPr/>
    </dgm:pt>
    <dgm:pt modelId="{E3A1428D-449A-4B71-8551-519B0D4FF4C5}" type="pres">
      <dgm:prSet presAssocID="{1E614223-BDF1-4C14-A74C-F75EFCF3E56C}" presName="node" presStyleLbl="node1" presStyleIdx="1" presStyleCnt="5" custScaleY="108219">
        <dgm:presLayoutVars>
          <dgm:bulletEnabled val="1"/>
        </dgm:presLayoutVars>
      </dgm:prSet>
      <dgm:spPr/>
    </dgm:pt>
    <dgm:pt modelId="{58BCDDDE-603E-447F-A7ED-6B9B532FE569}" type="pres">
      <dgm:prSet presAssocID="{29228D92-ADF6-4F24-8EC2-FC18628C6E37}" presName="parTrans" presStyleLbl="bgSibTrans2D1" presStyleIdx="2" presStyleCnt="5"/>
      <dgm:spPr/>
    </dgm:pt>
    <dgm:pt modelId="{BDCB51C3-EE5E-4275-A687-E91B1818252F}" type="pres">
      <dgm:prSet presAssocID="{3AC44397-A316-4A29-A6FE-E44144F0D1D0}" presName="node" presStyleLbl="node1" presStyleIdx="2" presStyleCnt="5">
        <dgm:presLayoutVars>
          <dgm:bulletEnabled val="1"/>
        </dgm:presLayoutVars>
      </dgm:prSet>
      <dgm:spPr/>
    </dgm:pt>
    <dgm:pt modelId="{B0AC56A9-B472-4C7F-9C36-603D08754D4D}" type="pres">
      <dgm:prSet presAssocID="{FAA07766-F5A5-4C2C-B5B7-45B66F9AAC93}" presName="parTrans" presStyleLbl="bgSibTrans2D1" presStyleIdx="3" presStyleCnt="5"/>
      <dgm:spPr/>
    </dgm:pt>
    <dgm:pt modelId="{1B9B6FBE-C898-45D9-811D-6453D901E390}" type="pres">
      <dgm:prSet presAssocID="{8D10B112-A5E6-480A-8B3F-B0ACCE58AEEC}" presName="node" presStyleLbl="node1" presStyleIdx="3" presStyleCnt="5" custScaleY="107030">
        <dgm:presLayoutVars>
          <dgm:bulletEnabled val="1"/>
        </dgm:presLayoutVars>
      </dgm:prSet>
      <dgm:spPr/>
    </dgm:pt>
    <dgm:pt modelId="{FDF98C47-0F3E-4F6F-A1FC-87233B4AE800}" type="pres">
      <dgm:prSet presAssocID="{D348F9EF-F2AB-4038-A1B5-32E29171681C}" presName="parTrans" presStyleLbl="bgSibTrans2D1" presStyleIdx="4" presStyleCnt="5"/>
      <dgm:spPr/>
    </dgm:pt>
    <dgm:pt modelId="{F1A277DA-031A-405B-9CD3-AAA7EA28F093}" type="pres">
      <dgm:prSet presAssocID="{C7F097A5-5C96-42A4-8E70-76E90572F63D}" presName="node" presStyleLbl="node1" presStyleIdx="4" presStyleCnt="5">
        <dgm:presLayoutVars>
          <dgm:bulletEnabled val="1"/>
        </dgm:presLayoutVars>
      </dgm:prSet>
      <dgm:spPr/>
    </dgm:pt>
  </dgm:ptLst>
  <dgm:cxnLst>
    <dgm:cxn modelId="{0E648529-3FCC-4C18-AC7A-E40F436C156A}" srcId="{6D502DC0-06B8-4CAF-A1D2-33CCA2B66A89}" destId="{C7F097A5-5C96-42A4-8E70-76E90572F63D}" srcOrd="4" destOrd="0" parTransId="{D348F9EF-F2AB-4038-A1B5-32E29171681C}" sibTransId="{941539C1-D995-4022-B9B4-DBA84BFBC360}"/>
    <dgm:cxn modelId="{EC5CD936-54BD-46C6-BC5B-F8FD60CB1777}" srcId="{85450A30-59BF-420E-A785-8143C188E8D3}" destId="{0F7105C6-01A9-4CF7-B3F0-C30A692782D1}" srcOrd="1" destOrd="0" parTransId="{7FFB7BC2-0305-4B52-801A-8B02C1223611}" sibTransId="{2180E68C-2301-42EA-ADFD-8B7FB01A9EBF}"/>
    <dgm:cxn modelId="{0DAEC95D-C43E-4FF9-8B28-75642E909897}" srcId="{6D502DC0-06B8-4CAF-A1D2-33CCA2B66A89}" destId="{1E614223-BDF1-4C14-A74C-F75EFCF3E56C}" srcOrd="1" destOrd="0" parTransId="{3FB47768-AC22-480E-83CC-65DE6D425E95}" sibTransId="{AE455A7C-67E5-413E-B461-22D1ABBC1E90}"/>
    <dgm:cxn modelId="{F9E56144-55DF-4EC8-ABD9-52D77179D9BA}" type="presOf" srcId="{1E614223-BDF1-4C14-A74C-F75EFCF3E56C}" destId="{E3A1428D-449A-4B71-8551-519B0D4FF4C5}" srcOrd="0" destOrd="0" presId="urn:microsoft.com/office/officeart/2005/8/layout/radial4"/>
    <dgm:cxn modelId="{733C475A-4EFF-4BF3-8DB3-6072C3A9FE41}" type="presOf" srcId="{0EA254E6-EAA0-463C-934E-B830C1D39487}" destId="{E202BB39-1EF0-4D2D-9286-91B42F6BE0AD}" srcOrd="0" destOrd="0" presId="urn:microsoft.com/office/officeart/2005/8/layout/radial4"/>
    <dgm:cxn modelId="{0339B487-6D02-4D72-875E-909C73F15A5E}" srcId="{6D502DC0-06B8-4CAF-A1D2-33CCA2B66A89}" destId="{3AC44397-A316-4A29-A6FE-E44144F0D1D0}" srcOrd="2" destOrd="0" parTransId="{29228D92-ADF6-4F24-8EC2-FC18628C6E37}" sibTransId="{FC81CCE2-0DC4-45CB-BA5D-3860436E9E7B}"/>
    <dgm:cxn modelId="{7ECB558F-604D-4659-99AC-A5C8E7B6C772}" type="presOf" srcId="{C7F097A5-5C96-42A4-8E70-76E90572F63D}" destId="{F1A277DA-031A-405B-9CD3-AAA7EA28F093}" srcOrd="0" destOrd="0" presId="urn:microsoft.com/office/officeart/2005/8/layout/radial4"/>
    <dgm:cxn modelId="{B9DDF192-1CEA-45CF-AAFA-FD68CE5C04CE}" type="presOf" srcId="{419AEE71-896C-41CB-B659-FABF001BAED8}" destId="{015C169A-DE15-43B7-A7EF-353746BFFCF9}" srcOrd="0" destOrd="0" presId="urn:microsoft.com/office/officeart/2005/8/layout/radial4"/>
    <dgm:cxn modelId="{DBA68999-45B1-489B-8235-8463AFD5021D}" type="presOf" srcId="{FAA07766-F5A5-4C2C-B5B7-45B66F9AAC93}" destId="{B0AC56A9-B472-4C7F-9C36-603D08754D4D}" srcOrd="0" destOrd="0" presId="urn:microsoft.com/office/officeart/2005/8/layout/radial4"/>
    <dgm:cxn modelId="{09E779A1-3B50-4656-BD17-531308A03E1E}" type="presOf" srcId="{8D10B112-A5E6-480A-8B3F-B0ACCE58AEEC}" destId="{1B9B6FBE-C898-45D9-811D-6453D901E390}" srcOrd="0" destOrd="0" presId="urn:microsoft.com/office/officeart/2005/8/layout/radial4"/>
    <dgm:cxn modelId="{65C31AA2-A60C-4083-B60C-F34C3E6855A5}" type="presOf" srcId="{29228D92-ADF6-4F24-8EC2-FC18628C6E37}" destId="{58BCDDDE-603E-447F-A7ED-6B9B532FE569}" srcOrd="0" destOrd="0" presId="urn:microsoft.com/office/officeart/2005/8/layout/radial4"/>
    <dgm:cxn modelId="{6A9FA8B1-21C6-4344-8B46-D6BAA7C81843}" type="presOf" srcId="{D348F9EF-F2AB-4038-A1B5-32E29171681C}" destId="{FDF98C47-0F3E-4F6F-A1FC-87233B4AE800}" srcOrd="0" destOrd="0" presId="urn:microsoft.com/office/officeart/2005/8/layout/radial4"/>
    <dgm:cxn modelId="{B81384B2-4CD3-49D0-B365-E6D0230A153C}" srcId="{6D502DC0-06B8-4CAF-A1D2-33CCA2B66A89}" destId="{8D10B112-A5E6-480A-8B3F-B0ACCE58AEEC}" srcOrd="3" destOrd="0" parTransId="{FAA07766-F5A5-4C2C-B5B7-45B66F9AAC93}" sibTransId="{6CFBCBD0-211B-40D3-A902-8A05557FE63E}"/>
    <dgm:cxn modelId="{AC070FBD-E0E2-4564-BE18-7C9E476C3E10}" type="presOf" srcId="{6D502DC0-06B8-4CAF-A1D2-33CCA2B66A89}" destId="{AFCB729F-8B75-4FD4-88C1-D062F7F5FAEA}" srcOrd="0" destOrd="0" presId="urn:microsoft.com/office/officeart/2005/8/layout/radial4"/>
    <dgm:cxn modelId="{6A1F57C4-8268-4EA8-9BAF-87679FFA08A2}" srcId="{6D502DC0-06B8-4CAF-A1D2-33CCA2B66A89}" destId="{0EA254E6-EAA0-463C-934E-B830C1D39487}" srcOrd="0" destOrd="0" parTransId="{419AEE71-896C-41CB-B659-FABF001BAED8}" sibTransId="{02DE4E39-D156-4D6D-9EAA-29CBAA33C3D7}"/>
    <dgm:cxn modelId="{C4DFD8C7-CF1B-4D9E-AA07-15E333A0EEE4}" srcId="{85450A30-59BF-420E-A785-8143C188E8D3}" destId="{6D502DC0-06B8-4CAF-A1D2-33CCA2B66A89}" srcOrd="0" destOrd="0" parTransId="{FF8D9C80-5605-4937-9974-E3D7121BD743}" sibTransId="{8FA5405B-FE17-40E4-BF08-C0F0FF724327}"/>
    <dgm:cxn modelId="{D5DF9CDC-D540-4227-95BF-E4B1DF359202}" type="presOf" srcId="{85450A30-59BF-420E-A785-8143C188E8D3}" destId="{848FF581-A2C8-49BE-9462-01D28DBE7F85}" srcOrd="0" destOrd="0" presId="urn:microsoft.com/office/officeart/2005/8/layout/radial4"/>
    <dgm:cxn modelId="{694B02E2-721F-47FD-8B67-0F40EB5EAA11}" type="presOf" srcId="{3FB47768-AC22-480E-83CC-65DE6D425E95}" destId="{D289E47B-0D8D-4209-8402-4CB84D7C45B6}" srcOrd="0" destOrd="0" presId="urn:microsoft.com/office/officeart/2005/8/layout/radial4"/>
    <dgm:cxn modelId="{733EAAEC-FCD6-44FB-AD42-5D8557585A13}" type="presOf" srcId="{3AC44397-A316-4A29-A6FE-E44144F0D1D0}" destId="{BDCB51C3-EE5E-4275-A687-E91B1818252F}" srcOrd="0" destOrd="0" presId="urn:microsoft.com/office/officeart/2005/8/layout/radial4"/>
    <dgm:cxn modelId="{D72E0EA1-3333-4BA8-BF9F-9A364276945C}" type="presParOf" srcId="{848FF581-A2C8-49BE-9462-01D28DBE7F85}" destId="{AFCB729F-8B75-4FD4-88C1-D062F7F5FAEA}" srcOrd="0" destOrd="0" presId="urn:microsoft.com/office/officeart/2005/8/layout/radial4"/>
    <dgm:cxn modelId="{F53C271B-F6D8-42E2-B91E-AD9468A00802}" type="presParOf" srcId="{848FF581-A2C8-49BE-9462-01D28DBE7F85}" destId="{015C169A-DE15-43B7-A7EF-353746BFFCF9}" srcOrd="1" destOrd="0" presId="urn:microsoft.com/office/officeart/2005/8/layout/radial4"/>
    <dgm:cxn modelId="{33A84DB2-7791-475F-86EC-F065203D44D1}" type="presParOf" srcId="{848FF581-A2C8-49BE-9462-01D28DBE7F85}" destId="{E202BB39-1EF0-4D2D-9286-91B42F6BE0AD}" srcOrd="2" destOrd="0" presId="urn:microsoft.com/office/officeart/2005/8/layout/radial4"/>
    <dgm:cxn modelId="{4618CDA5-CF1D-4FA4-A946-F495A7FD824C}" type="presParOf" srcId="{848FF581-A2C8-49BE-9462-01D28DBE7F85}" destId="{D289E47B-0D8D-4209-8402-4CB84D7C45B6}" srcOrd="3" destOrd="0" presId="urn:microsoft.com/office/officeart/2005/8/layout/radial4"/>
    <dgm:cxn modelId="{6C8AC9F1-7D8A-4AF3-9B1B-7ECB14C8D03B}" type="presParOf" srcId="{848FF581-A2C8-49BE-9462-01D28DBE7F85}" destId="{E3A1428D-449A-4B71-8551-519B0D4FF4C5}" srcOrd="4" destOrd="0" presId="urn:microsoft.com/office/officeart/2005/8/layout/radial4"/>
    <dgm:cxn modelId="{21B0CD43-9AE9-46AA-9555-6E1E371D29DD}" type="presParOf" srcId="{848FF581-A2C8-49BE-9462-01D28DBE7F85}" destId="{58BCDDDE-603E-447F-A7ED-6B9B532FE569}" srcOrd="5" destOrd="0" presId="urn:microsoft.com/office/officeart/2005/8/layout/radial4"/>
    <dgm:cxn modelId="{69955729-41E0-40EA-B2C9-002FBD06F635}" type="presParOf" srcId="{848FF581-A2C8-49BE-9462-01D28DBE7F85}" destId="{BDCB51C3-EE5E-4275-A687-E91B1818252F}" srcOrd="6" destOrd="0" presId="urn:microsoft.com/office/officeart/2005/8/layout/radial4"/>
    <dgm:cxn modelId="{BF28F243-A082-4722-A2E6-4EF6FD2E4BEC}" type="presParOf" srcId="{848FF581-A2C8-49BE-9462-01D28DBE7F85}" destId="{B0AC56A9-B472-4C7F-9C36-603D08754D4D}" srcOrd="7" destOrd="0" presId="urn:microsoft.com/office/officeart/2005/8/layout/radial4"/>
    <dgm:cxn modelId="{D78103C1-7EF3-406D-97AB-E96EA7B36607}" type="presParOf" srcId="{848FF581-A2C8-49BE-9462-01D28DBE7F85}" destId="{1B9B6FBE-C898-45D9-811D-6453D901E390}" srcOrd="8" destOrd="0" presId="urn:microsoft.com/office/officeart/2005/8/layout/radial4"/>
    <dgm:cxn modelId="{B6C8C28B-DDA9-4218-8CB3-A48AEBD331DB}" type="presParOf" srcId="{848FF581-A2C8-49BE-9462-01D28DBE7F85}" destId="{FDF98C47-0F3E-4F6F-A1FC-87233B4AE800}" srcOrd="9" destOrd="0" presId="urn:microsoft.com/office/officeart/2005/8/layout/radial4"/>
    <dgm:cxn modelId="{EC740B45-63F3-4DEC-B0E2-3971F9863EF5}" type="presParOf" srcId="{848FF581-A2C8-49BE-9462-01D28DBE7F85}" destId="{F1A277DA-031A-405B-9CD3-AAA7EA28F093}"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B729F-8B75-4FD4-88C1-D062F7F5FAEA}">
      <dsp:nvSpPr>
        <dsp:cNvPr id="0" name=""/>
        <dsp:cNvSpPr/>
      </dsp:nvSpPr>
      <dsp:spPr>
        <a:xfrm>
          <a:off x="2263616" y="2304674"/>
          <a:ext cx="1568767" cy="156876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ts val="0"/>
            </a:spcAft>
            <a:buNone/>
          </a:pPr>
          <a:r>
            <a:rPr lang="vi-VN" sz="2200" b="1" kern="1200" dirty="0">
              <a:solidFill>
                <a:srgbClr val="FFFF00"/>
              </a:solidFill>
              <a:latin typeface="Work Sans" pitchFamily="2" charset="0"/>
            </a:rPr>
            <a:t>Cơ chế hoạt động</a:t>
          </a:r>
          <a:endParaRPr lang="en-US" sz="2200" b="1" kern="1200" dirty="0">
            <a:solidFill>
              <a:srgbClr val="FFFF00"/>
            </a:solidFill>
            <a:latin typeface="Work Sans" pitchFamily="2" charset="0"/>
          </a:endParaRPr>
        </a:p>
      </dsp:txBody>
      <dsp:txXfrm>
        <a:off x="2493357" y="2534415"/>
        <a:ext cx="1109285" cy="1109285"/>
      </dsp:txXfrm>
    </dsp:sp>
    <dsp:sp modelId="{015C169A-DE15-43B7-A7EF-353746BFFCF9}">
      <dsp:nvSpPr>
        <dsp:cNvPr id="0" name=""/>
        <dsp:cNvSpPr/>
      </dsp:nvSpPr>
      <dsp:spPr>
        <a:xfrm rot="10800000">
          <a:off x="745631" y="2865508"/>
          <a:ext cx="1434495" cy="44709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02BB39-1EF0-4D2D-9286-91B42F6BE0AD}">
      <dsp:nvSpPr>
        <dsp:cNvPr id="0" name=""/>
        <dsp:cNvSpPr/>
      </dsp:nvSpPr>
      <dsp:spPr>
        <a:xfrm>
          <a:off x="466" y="2492926"/>
          <a:ext cx="1490329" cy="1192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vi-VN" sz="2000" kern="1200" dirty="0">
              <a:solidFill>
                <a:schemeClr val="accent1"/>
              </a:solidFill>
              <a:latin typeface="Work Sans" pitchFamily="2" charset="0"/>
            </a:rPr>
            <a:t>Tạo ra không khí nóng</a:t>
          </a:r>
          <a:endParaRPr lang="en-US" sz="2000" kern="1200" dirty="0">
            <a:solidFill>
              <a:schemeClr val="accent1"/>
            </a:solidFill>
            <a:latin typeface="Work Sans" pitchFamily="2" charset="0"/>
          </a:endParaRPr>
        </a:p>
        <a:p>
          <a:pPr marL="0" lvl="0" algn="ctr" defTabSz="889000">
            <a:lnSpc>
              <a:spcPct val="90000"/>
            </a:lnSpc>
            <a:spcBef>
              <a:spcPct val="0"/>
            </a:spcBef>
            <a:spcAft>
              <a:spcPct val="35000"/>
            </a:spcAft>
            <a:buNone/>
          </a:pPr>
          <a:endParaRPr lang="en-US" sz="2000" b="0" kern="1200" dirty="0">
            <a:solidFill>
              <a:schemeClr val="accent1"/>
            </a:solidFill>
            <a:latin typeface="Work Sans" pitchFamily="2" charset="0"/>
          </a:endParaRPr>
        </a:p>
      </dsp:txBody>
      <dsp:txXfrm>
        <a:off x="35386" y="2527846"/>
        <a:ext cx="1420489" cy="1122423"/>
      </dsp:txXfrm>
    </dsp:sp>
    <dsp:sp modelId="{D289E47B-0D8D-4209-8402-4CB84D7C45B6}">
      <dsp:nvSpPr>
        <dsp:cNvPr id="0" name=""/>
        <dsp:cNvSpPr/>
      </dsp:nvSpPr>
      <dsp:spPr>
        <a:xfrm rot="13500000">
          <a:off x="1209902" y="1744659"/>
          <a:ext cx="1434495" cy="447098"/>
        </a:xfrm>
        <a:prstGeom prst="leftArrow">
          <a:avLst>
            <a:gd name="adj1" fmla="val 60000"/>
            <a:gd name="adj2" fmla="val 50000"/>
          </a:avLst>
        </a:prstGeom>
        <a:solidFill>
          <a:schemeClr val="accent3">
            <a:hueOff val="86271"/>
            <a:satOff val="6579"/>
            <a:lumOff val="3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A1428D-449A-4B71-8551-519B0D4FF4C5}">
      <dsp:nvSpPr>
        <dsp:cNvPr id="0" name=""/>
        <dsp:cNvSpPr/>
      </dsp:nvSpPr>
      <dsp:spPr>
        <a:xfrm>
          <a:off x="674814" y="815910"/>
          <a:ext cx="1490329" cy="1290255"/>
        </a:xfrm>
        <a:prstGeom prst="roundRect">
          <a:avLst>
            <a:gd name="adj" fmla="val 10000"/>
          </a:avLst>
        </a:prstGeom>
        <a:solidFill>
          <a:schemeClr val="accent3">
            <a:hueOff val="86271"/>
            <a:satOff val="6579"/>
            <a:lumOff val="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kern="1200" dirty="0" err="1">
              <a:solidFill>
                <a:schemeClr val="accent1"/>
              </a:solidFill>
              <a:latin typeface="Work Sans" pitchFamily="2" charset="0"/>
            </a:rPr>
            <a:t>Nhiệt</a:t>
          </a:r>
          <a:endParaRPr lang="en-US" sz="1800" kern="1200" dirty="0">
            <a:solidFill>
              <a:schemeClr val="accent1"/>
            </a:solidFill>
            <a:latin typeface="Work Sans" pitchFamily="2" charset="0"/>
          </a:endParaRPr>
        </a:p>
        <a:p>
          <a:pPr marL="0" lvl="0" algn="ctr" defTabSz="800100">
            <a:lnSpc>
              <a:spcPct val="90000"/>
            </a:lnSpc>
            <a:spcBef>
              <a:spcPct val="0"/>
            </a:spcBef>
            <a:spcAft>
              <a:spcPts val="0"/>
            </a:spcAft>
            <a:buNone/>
          </a:pPr>
          <a:endParaRPr lang="en-US" sz="1800" kern="1200" dirty="0">
            <a:solidFill>
              <a:schemeClr val="accent1"/>
            </a:solidFill>
            <a:latin typeface="Work Sans" pitchFamily="2" charset="0"/>
          </a:endParaRPr>
        </a:p>
      </dsp:txBody>
      <dsp:txXfrm>
        <a:off x="712604" y="853700"/>
        <a:ext cx="1414749" cy="1214675"/>
      </dsp:txXfrm>
    </dsp:sp>
    <dsp:sp modelId="{58BCDDDE-603E-447F-A7ED-6B9B532FE569}">
      <dsp:nvSpPr>
        <dsp:cNvPr id="0" name=""/>
        <dsp:cNvSpPr/>
      </dsp:nvSpPr>
      <dsp:spPr>
        <a:xfrm rot="16200000">
          <a:off x="2330752" y="1280388"/>
          <a:ext cx="1434495" cy="447098"/>
        </a:xfrm>
        <a:prstGeom prst="leftArrow">
          <a:avLst>
            <a:gd name="adj1" fmla="val 60000"/>
            <a:gd name="adj2" fmla="val 50000"/>
          </a:avLst>
        </a:prstGeom>
        <a:solidFill>
          <a:schemeClr val="accent3">
            <a:hueOff val="172542"/>
            <a:satOff val="13157"/>
            <a:lumOff val="74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CB51C3-EE5E-4275-A687-E91B1818252F}">
      <dsp:nvSpPr>
        <dsp:cNvPr id="0" name=""/>
        <dsp:cNvSpPr/>
      </dsp:nvSpPr>
      <dsp:spPr>
        <a:xfrm>
          <a:off x="2302835" y="190557"/>
          <a:ext cx="1490329" cy="1192263"/>
        </a:xfrm>
        <a:prstGeom prst="roundRect">
          <a:avLst>
            <a:gd name="adj" fmla="val 10000"/>
          </a:avLst>
        </a:prstGeom>
        <a:solidFill>
          <a:schemeClr val="accent3">
            <a:hueOff val="172542"/>
            <a:satOff val="13157"/>
            <a:lumOff val="7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0" kern="1200" dirty="0" err="1">
              <a:solidFill>
                <a:schemeClr val="accent1"/>
              </a:solidFill>
              <a:latin typeface="Work Sans" pitchFamily="2" charset="0"/>
            </a:rPr>
            <a:t>Giãn</a:t>
          </a:r>
          <a:r>
            <a:rPr lang="en-US" sz="2000" b="0" kern="1200" dirty="0">
              <a:solidFill>
                <a:schemeClr val="accent1"/>
              </a:solidFill>
              <a:latin typeface="Work Sans" pitchFamily="2" charset="0"/>
            </a:rPr>
            <a:t> </a:t>
          </a:r>
          <a:r>
            <a:rPr lang="en-US" sz="2000" b="0" kern="1200" dirty="0" err="1">
              <a:solidFill>
                <a:schemeClr val="accent1"/>
              </a:solidFill>
              <a:latin typeface="Work Sans" pitchFamily="2" charset="0"/>
            </a:rPr>
            <a:t>nở</a:t>
          </a:r>
          <a:r>
            <a:rPr lang="en-US" sz="2000" b="0" kern="1200" dirty="0">
              <a:solidFill>
                <a:schemeClr val="accent1"/>
              </a:solidFill>
              <a:latin typeface="Work Sans" pitchFamily="2" charset="0"/>
            </a:rPr>
            <a:t> </a:t>
          </a:r>
          <a:r>
            <a:rPr lang="en-US" sz="2000" b="0" kern="1200" dirty="0" err="1">
              <a:solidFill>
                <a:schemeClr val="accent1"/>
              </a:solidFill>
              <a:latin typeface="Work Sans" pitchFamily="2" charset="0"/>
            </a:rPr>
            <a:t>và</a:t>
          </a:r>
          <a:r>
            <a:rPr lang="en-US" sz="2000" b="0" kern="1200" dirty="0">
              <a:solidFill>
                <a:schemeClr val="accent1"/>
              </a:solidFill>
              <a:latin typeface="Work Sans" pitchFamily="2" charset="0"/>
            </a:rPr>
            <a:t> </a:t>
          </a:r>
          <a:r>
            <a:rPr lang="vi-VN" sz="2000" b="0" kern="1200" dirty="0">
              <a:solidFill>
                <a:schemeClr val="accent1"/>
              </a:solidFill>
              <a:latin typeface="Work Sans" pitchFamily="2" charset="0"/>
            </a:rPr>
            <a:t>Tăng thể tích</a:t>
          </a:r>
          <a:endParaRPr lang="en-US" sz="2000" b="0" kern="1200" dirty="0">
            <a:solidFill>
              <a:schemeClr val="accent1"/>
            </a:solidFill>
            <a:latin typeface="Work Sans" pitchFamily="2" charset="0"/>
          </a:endParaRPr>
        </a:p>
        <a:p>
          <a:pPr marL="0" lvl="0" algn="ctr" defTabSz="889000">
            <a:lnSpc>
              <a:spcPct val="90000"/>
            </a:lnSpc>
            <a:spcBef>
              <a:spcPct val="0"/>
            </a:spcBef>
            <a:spcAft>
              <a:spcPct val="35000"/>
            </a:spcAft>
            <a:buNone/>
          </a:pPr>
          <a:endParaRPr lang="en-US" sz="2000" kern="1200" dirty="0">
            <a:solidFill>
              <a:schemeClr val="accent1"/>
            </a:solidFill>
            <a:latin typeface="Work Sans" pitchFamily="2" charset="0"/>
          </a:endParaRPr>
        </a:p>
      </dsp:txBody>
      <dsp:txXfrm>
        <a:off x="2337755" y="225477"/>
        <a:ext cx="1420489" cy="1122423"/>
      </dsp:txXfrm>
    </dsp:sp>
    <dsp:sp modelId="{B0AC56A9-B472-4C7F-9C36-603D08754D4D}">
      <dsp:nvSpPr>
        <dsp:cNvPr id="0" name=""/>
        <dsp:cNvSpPr/>
      </dsp:nvSpPr>
      <dsp:spPr>
        <a:xfrm rot="18900000">
          <a:off x="3451601" y="1744659"/>
          <a:ext cx="1434495" cy="447098"/>
        </a:xfrm>
        <a:prstGeom prst="leftArrow">
          <a:avLst>
            <a:gd name="adj1" fmla="val 60000"/>
            <a:gd name="adj2" fmla="val 50000"/>
          </a:avLst>
        </a:prstGeom>
        <a:solidFill>
          <a:schemeClr val="accent3">
            <a:hueOff val="258814"/>
            <a:satOff val="19736"/>
            <a:lumOff val="1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9B6FBE-C898-45D9-811D-6453D901E390}">
      <dsp:nvSpPr>
        <dsp:cNvPr id="0" name=""/>
        <dsp:cNvSpPr/>
      </dsp:nvSpPr>
      <dsp:spPr>
        <a:xfrm>
          <a:off x="3930855" y="822998"/>
          <a:ext cx="1490329" cy="1276079"/>
        </a:xfrm>
        <a:prstGeom prst="roundRect">
          <a:avLst>
            <a:gd name="adj" fmla="val 10000"/>
          </a:avLst>
        </a:prstGeom>
        <a:solidFill>
          <a:schemeClr val="accent3">
            <a:hueOff val="258814"/>
            <a:satOff val="19736"/>
            <a:lumOff val="1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ts val="0"/>
            </a:spcAft>
            <a:buNone/>
          </a:pPr>
          <a:r>
            <a:rPr lang="vi-VN" sz="1800" kern="1200" dirty="0">
              <a:solidFill>
                <a:schemeClr val="accent1"/>
              </a:solidFill>
              <a:latin typeface="Work Sans" pitchFamily="2" charset="0"/>
            </a:rPr>
            <a:t>Nguyên lý đối lưu</a:t>
          </a:r>
          <a:endParaRPr lang="en-US" sz="1800" kern="1200" dirty="0">
            <a:solidFill>
              <a:schemeClr val="accent1"/>
            </a:solidFill>
            <a:latin typeface="Work Sans" pitchFamily="2" charset="0"/>
          </a:endParaRPr>
        </a:p>
      </dsp:txBody>
      <dsp:txXfrm>
        <a:off x="3968230" y="860373"/>
        <a:ext cx="1415579" cy="1201329"/>
      </dsp:txXfrm>
    </dsp:sp>
    <dsp:sp modelId="{FDF98C47-0F3E-4F6F-A1FC-87233B4AE800}">
      <dsp:nvSpPr>
        <dsp:cNvPr id="0" name=""/>
        <dsp:cNvSpPr/>
      </dsp:nvSpPr>
      <dsp:spPr>
        <a:xfrm>
          <a:off x="3915872" y="2865508"/>
          <a:ext cx="1434495" cy="447098"/>
        </a:xfrm>
        <a:prstGeom prst="leftArrow">
          <a:avLst>
            <a:gd name="adj1" fmla="val 60000"/>
            <a:gd name="adj2" fmla="val 50000"/>
          </a:avLst>
        </a:prstGeom>
        <a:solidFill>
          <a:schemeClr val="accent3">
            <a:hueOff val="345085"/>
            <a:satOff val="26315"/>
            <a:lumOff val="14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A277DA-031A-405B-9CD3-AAA7EA28F093}">
      <dsp:nvSpPr>
        <dsp:cNvPr id="0" name=""/>
        <dsp:cNvSpPr/>
      </dsp:nvSpPr>
      <dsp:spPr>
        <a:xfrm>
          <a:off x="4605204" y="2492926"/>
          <a:ext cx="1490329" cy="1192263"/>
        </a:xfrm>
        <a:prstGeom prst="roundRect">
          <a:avLst>
            <a:gd name="adj" fmla="val 10000"/>
          </a:avLst>
        </a:prstGeom>
        <a:solidFill>
          <a:schemeClr val="accent3">
            <a:hueOff val="345085"/>
            <a:satOff val="26315"/>
            <a:lumOff val="1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vi-VN" sz="2000" b="0" kern="1200" dirty="0">
              <a:solidFill>
                <a:schemeClr val="accent1"/>
              </a:solidFill>
              <a:latin typeface="Work Sans" pitchFamily="2" charset="0"/>
            </a:rPr>
            <a:t>Tạo dòng đối lưu liên tục</a:t>
          </a:r>
          <a:endParaRPr lang="en-US" sz="2000" b="0" kern="1200" dirty="0">
            <a:solidFill>
              <a:schemeClr val="accent1"/>
            </a:solidFill>
            <a:latin typeface="Work Sans" pitchFamily="2" charset="0"/>
          </a:endParaRPr>
        </a:p>
      </dsp:txBody>
      <dsp:txXfrm>
        <a:off x="4640124" y="2527846"/>
        <a:ext cx="1420489" cy="11224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41C8AB-3443-82FE-1648-382E461925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F7D876-DA0F-D088-F6A9-EF31B07855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DCE8B0-328F-4402-BFA9-36F7A68218F2}" type="datetimeFigureOut">
              <a:rPr lang="en-US" smtClean="0"/>
              <a:t>10/3/2025</a:t>
            </a:fld>
            <a:endParaRPr lang="en-US"/>
          </a:p>
        </p:txBody>
      </p:sp>
      <p:sp>
        <p:nvSpPr>
          <p:cNvPr id="4" name="Footer Placeholder 3">
            <a:extLst>
              <a:ext uri="{FF2B5EF4-FFF2-40B4-BE49-F238E27FC236}">
                <a16:creationId xmlns:a16="http://schemas.microsoft.com/office/drawing/2014/main" id="{1D538A03-DE6C-FB46-F9F3-DEE5479C41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3FEF4F-946D-8784-3869-0CCEAF0BAF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8FFAEB-3455-4B83-AA6D-5B0A99C8DA7D}" type="slidenum">
              <a:rPr lang="en-US" smtClean="0"/>
              <a:t>‹#›</a:t>
            </a:fld>
            <a:endParaRPr lang="en-US"/>
          </a:p>
        </p:txBody>
      </p:sp>
    </p:spTree>
    <p:extLst>
      <p:ext uri="{BB962C8B-B14F-4D97-AF65-F5344CB8AC3E}">
        <p14:creationId xmlns:p14="http://schemas.microsoft.com/office/powerpoint/2010/main" val="2825154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f641ff9b39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f641ff9b3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374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5338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095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5062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4158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379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9236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8784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6656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9044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f73dcd5c3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f73dcd5c3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f641ff9b39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f641ff9b39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826C6-DFB9-BEA4-6947-4CB9BC22A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D2D167-F603-64CC-2ED3-76A211DFA4A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B304A3E-DA7C-1796-6F04-73E590C1C029}"/>
              </a:ext>
            </a:extLst>
          </p:cNvPr>
          <p:cNvSpPr>
            <a:spLocks noGrp="1"/>
          </p:cNvSpPr>
          <p:nvPr>
            <p:ph type="body" idx="1"/>
          </p:nvPr>
        </p:nvSpPr>
        <p:spPr/>
        <p:txBody>
          <a:bodyPr/>
          <a:lstStyle/>
          <a:p>
            <a:pPr marL="158750" indent="0" algn="just">
              <a:buNone/>
            </a:pPr>
            <a:r>
              <a:rPr lang="en-US" sz="1100">
                <a:latin typeface="Work Sans" panose="020B0604020202020204" charset="0"/>
                <a:cs typeface="Arial" panose="020B0604020202020204" pitchFamily="34" charset="0"/>
              </a:rPr>
              <a:t>N</a:t>
            </a:r>
            <a:r>
              <a:rPr lang="vi-VN" sz="1100">
                <a:latin typeface="Work Sans" panose="020B0604020202020204" charset="0"/>
                <a:cs typeface="Arial" panose="020B0604020202020204" pitchFamily="34" charset="0"/>
              </a:rPr>
              <a:t>hờ có lực nâng. </a:t>
            </a:r>
            <a:endParaRPr lang="en-US" sz="1100">
              <a:latin typeface="Work Sans" panose="020B0604020202020204" charset="0"/>
              <a:cs typeface="Arial" panose="020B0604020202020204" pitchFamily="34" charset="0"/>
            </a:endParaRPr>
          </a:p>
          <a:p>
            <a:pPr marL="158750" indent="0" algn="just">
              <a:buNone/>
            </a:pPr>
            <a:r>
              <a:rPr lang="vi-VN" sz="1100">
                <a:latin typeface="Work Sans" panose="020B0604020202020204" charset="0"/>
                <a:cs typeface="Arial" panose="020B0604020202020204" pitchFamily="34" charset="0"/>
              </a:rPr>
              <a:t>Lực này là kết quả của sự chênh lệch áp suất tại mặt trên và mặt dưới của cánh máy bay khi dòng không khí chuyển động bao quanh cánh máy bay. </a:t>
            </a:r>
            <a:endParaRPr lang="en-US" sz="1100">
              <a:latin typeface="Work Sans" panose="020B0604020202020204" charset="0"/>
              <a:cs typeface="Arial" panose="020B0604020202020204" pitchFamily="34" charset="0"/>
            </a:endParaRPr>
          </a:p>
          <a:p>
            <a:endParaRPr lang="en-US"/>
          </a:p>
        </p:txBody>
      </p:sp>
    </p:spTree>
    <p:extLst>
      <p:ext uri="{BB962C8B-B14F-4D97-AF65-F5344CB8AC3E}">
        <p14:creationId xmlns:p14="http://schemas.microsoft.com/office/powerpoint/2010/main" val="99284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a:latin typeface="Work Sans" panose="020B0604020202020204" charset="0"/>
              </a:rPr>
              <a:t>K</a:t>
            </a:r>
            <a:r>
              <a:rPr lang="vi-VN" sz="1100">
                <a:latin typeface="Work Sans" panose="020B0604020202020204" charset="0"/>
              </a:rPr>
              <a:t>hi ta thổi tờ giấy </a:t>
            </a:r>
            <a:endParaRPr lang="en-US" sz="1100">
              <a:latin typeface="Work Sans" panose="020B0604020202020204" charset="0"/>
            </a:endParaRPr>
          </a:p>
          <a:p>
            <a:pPr marL="158750" indent="0">
              <a:buNone/>
            </a:pPr>
            <a:r>
              <a:rPr lang="vi-VN" sz="1100">
                <a:latin typeface="Work Sans" panose="020B0604020202020204" charset="0"/>
              </a:rPr>
              <a:t>+ </a:t>
            </a:r>
            <a:r>
              <a:rPr lang="en-US" sz="1100">
                <a:latin typeface="Work Sans" panose="020B0604020202020204" charset="0"/>
              </a:rPr>
              <a:t>L</a:t>
            </a:r>
            <a:r>
              <a:rPr lang="vi-VN" sz="1100">
                <a:latin typeface="Work Sans" panose="020B0604020202020204" charset="0"/>
              </a:rPr>
              <a:t>uồng không khí mặt trên tờ giấy di chuyển nhanh =&gt; </a:t>
            </a:r>
            <a:r>
              <a:rPr lang="en-US" sz="1100">
                <a:latin typeface="Work Sans" panose="020B0604020202020204" charset="0"/>
              </a:rPr>
              <a:t>G</a:t>
            </a:r>
            <a:r>
              <a:rPr lang="vi-VN" sz="1100">
                <a:latin typeface="Work Sans" panose="020B0604020202020204" charset="0"/>
              </a:rPr>
              <a:t>iảm áp suất mặt trên tờ giấy</a:t>
            </a:r>
            <a:endParaRPr lang="en-US" sz="1100">
              <a:latin typeface="Work Sans" panose="020B0604020202020204" charset="0"/>
            </a:endParaRPr>
          </a:p>
          <a:p>
            <a:pPr marL="158750" indent="0">
              <a:buNone/>
            </a:pPr>
            <a:r>
              <a:rPr lang="vi-VN" sz="1100">
                <a:latin typeface="Work Sans" panose="020B0604020202020204" charset="0"/>
              </a:rPr>
              <a:t>+ </a:t>
            </a:r>
            <a:r>
              <a:rPr lang="en-US" sz="1100">
                <a:latin typeface="Work Sans" panose="020B0604020202020204" charset="0"/>
              </a:rPr>
              <a:t>L</a:t>
            </a:r>
            <a:r>
              <a:rPr lang="vi-VN" sz="1100">
                <a:latin typeface="Work Sans" panose="020B0604020202020204" charset="0"/>
              </a:rPr>
              <a:t>uồng khí bên dưới tờ giấy đứng yên hoặc di chuyển chậm =&gt; </a:t>
            </a:r>
            <a:r>
              <a:rPr lang="en-US" sz="1100">
                <a:latin typeface="Work Sans" panose="020B0604020202020204" charset="0"/>
              </a:rPr>
              <a:t>Á</a:t>
            </a:r>
            <a:r>
              <a:rPr lang="vi-VN" sz="1100">
                <a:latin typeface="Work Sans" panose="020B0604020202020204" charset="0"/>
              </a:rPr>
              <a:t>p suất sẽ lớn hơn mặt trên </a:t>
            </a:r>
            <a:endParaRPr lang="en-US" sz="1100">
              <a:latin typeface="Work Sans" panose="020B0604020202020204" charset="0"/>
            </a:endParaRPr>
          </a:p>
          <a:p>
            <a:pPr marL="158750" indent="0">
              <a:buNone/>
            </a:pPr>
            <a:r>
              <a:rPr lang="vi-VN" sz="1100">
                <a:latin typeface="Work Sans" panose="020B0604020202020204" charset="0"/>
              </a:rPr>
              <a:t>=&gt; </a:t>
            </a:r>
            <a:r>
              <a:rPr lang="en-US" sz="1100">
                <a:latin typeface="Work Sans" panose="020B0604020202020204" charset="0"/>
              </a:rPr>
              <a:t>Đ</a:t>
            </a:r>
            <a:r>
              <a:rPr lang="vi-VN" sz="1100">
                <a:latin typeface="Work Sans" panose="020B0604020202020204" charset="0"/>
              </a:rPr>
              <a:t>ầu kia tờ giấy bị đẩy lên</a:t>
            </a:r>
            <a:endParaRPr lang="en-US"/>
          </a:p>
        </p:txBody>
      </p:sp>
    </p:spTree>
    <p:extLst>
      <p:ext uri="{BB962C8B-B14F-4D97-AF65-F5344CB8AC3E}">
        <p14:creationId xmlns:p14="http://schemas.microsoft.com/office/powerpoint/2010/main" val="69900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0794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4613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8258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180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9" Type="http://schemas.openxmlformats.org/officeDocument/2006/relationships/image" Target="../media/image44.png"/><Relationship Id="rId3" Type="http://schemas.openxmlformats.org/officeDocument/2006/relationships/image" Target="../media/image8.png"/><Relationship Id="rId21" Type="http://schemas.openxmlformats.org/officeDocument/2006/relationships/image" Target="../media/image26.png"/><Relationship Id="rId34" Type="http://schemas.openxmlformats.org/officeDocument/2006/relationships/image" Target="../media/image39.png"/><Relationship Id="rId42" Type="http://schemas.openxmlformats.org/officeDocument/2006/relationships/image" Target="../media/image47.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38" Type="http://schemas.openxmlformats.org/officeDocument/2006/relationships/image" Target="../media/image43.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41" Type="http://schemas.openxmlformats.org/officeDocument/2006/relationships/image" Target="../media/image46.png"/><Relationship Id="rId1" Type="http://schemas.openxmlformats.org/officeDocument/2006/relationships/slideMaster" Target="../slideMasters/slideMaster3.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37" Type="http://schemas.openxmlformats.org/officeDocument/2006/relationships/image" Target="../media/image42.png"/><Relationship Id="rId40" Type="http://schemas.openxmlformats.org/officeDocument/2006/relationships/image" Target="../media/image45.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image" Target="../media/image41.png"/><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4" Type="http://schemas.openxmlformats.org/officeDocument/2006/relationships/image" Target="../media/image49.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 Id="rId43" Type="http://schemas.openxmlformats.org/officeDocument/2006/relationships/image" Target="../media/image4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Master" Target="../slideMasters/slideMaster3.xml"/><Relationship Id="rId4" Type="http://schemas.openxmlformats.org/officeDocument/2006/relationships/image" Target="../media/image5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3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7A15-740C-9E45-138F-6A044D3275C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93F2AB-CE3D-7DB0-E806-AB6CF73948B9}"/>
              </a:ext>
            </a:extLst>
          </p:cNvPr>
          <p:cNvSpPr>
            <a:spLocks noGrp="1"/>
          </p:cNvSpPr>
          <p:nvPr>
            <p:ph type="body" idx="1"/>
          </p:nvPr>
        </p:nvSpPr>
        <p:spPr>
          <a:xfrm>
            <a:off x="623888" y="3441700"/>
            <a:ext cx="7886700" cy="1125538"/>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DFF8C5-08AA-9F4E-1625-1438D5F54574}"/>
              </a:ext>
            </a:extLst>
          </p:cNvPr>
          <p:cNvSpPr>
            <a:spLocks noGrp="1"/>
          </p:cNvSpPr>
          <p:nvPr>
            <p:ph type="dt" sz="half" idx="10"/>
          </p:nvPr>
        </p:nvSpPr>
        <p:spPr/>
        <p:txBody>
          <a:bodyPr/>
          <a:lstStyle/>
          <a:p>
            <a:fld id="{B09F4D97-A80B-460D-BF69-B16CF4585926}" type="datetimeFigureOut">
              <a:rPr lang="en-US" smtClean="0"/>
              <a:t>10/3/2025</a:t>
            </a:fld>
            <a:endParaRPr lang="en-US"/>
          </a:p>
        </p:txBody>
      </p:sp>
      <p:sp>
        <p:nvSpPr>
          <p:cNvPr id="5" name="Footer Placeholder 4">
            <a:extLst>
              <a:ext uri="{FF2B5EF4-FFF2-40B4-BE49-F238E27FC236}">
                <a16:creationId xmlns:a16="http://schemas.microsoft.com/office/drawing/2014/main" id="{2320028A-FA2E-9A01-0377-A7C1A4CD9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08C36-57FF-2073-0332-BE52B03DA454}"/>
              </a:ext>
            </a:extLst>
          </p:cNvPr>
          <p:cNvSpPr>
            <a:spLocks noGrp="1"/>
          </p:cNvSpPr>
          <p:nvPr>
            <p:ph type="sldNum" sz="quarter" idx="12"/>
          </p:nvPr>
        </p:nvSpPr>
        <p:spPr/>
        <p:txBody>
          <a:bodyPr/>
          <a:lstStyle/>
          <a:p>
            <a:fld id="{B4E53910-C108-421B-BB2B-B568DDA5F0B4}" type="slidenum">
              <a:rPr lang="en-US" smtClean="0"/>
              <a:t>‹#›</a:t>
            </a:fld>
            <a:endParaRPr lang="en-US"/>
          </a:p>
        </p:txBody>
      </p:sp>
    </p:spTree>
    <p:extLst>
      <p:ext uri="{BB962C8B-B14F-4D97-AF65-F5344CB8AC3E}">
        <p14:creationId xmlns:p14="http://schemas.microsoft.com/office/powerpoint/2010/main" val="946815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806C4-AC53-1F7B-B412-18C1DD49E2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C5CBBD-3466-D2ED-DF87-E3026682C633}"/>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817B91-C967-0473-A91E-13C0DCAD251F}"/>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7BE704-0A57-FF17-340F-B587AB0196C2}"/>
              </a:ext>
            </a:extLst>
          </p:cNvPr>
          <p:cNvSpPr>
            <a:spLocks noGrp="1"/>
          </p:cNvSpPr>
          <p:nvPr>
            <p:ph type="dt" sz="half" idx="10"/>
          </p:nvPr>
        </p:nvSpPr>
        <p:spPr/>
        <p:txBody>
          <a:bodyPr/>
          <a:lstStyle/>
          <a:p>
            <a:fld id="{B09F4D97-A80B-460D-BF69-B16CF4585926}" type="datetimeFigureOut">
              <a:rPr lang="en-US" smtClean="0"/>
              <a:t>10/3/2025</a:t>
            </a:fld>
            <a:endParaRPr lang="en-US"/>
          </a:p>
        </p:txBody>
      </p:sp>
      <p:sp>
        <p:nvSpPr>
          <p:cNvPr id="6" name="Footer Placeholder 5">
            <a:extLst>
              <a:ext uri="{FF2B5EF4-FFF2-40B4-BE49-F238E27FC236}">
                <a16:creationId xmlns:a16="http://schemas.microsoft.com/office/drawing/2014/main" id="{0B24CE39-8974-8F9E-8744-708FCD8D0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1CF31B-26A0-37C7-DCA0-99E666E65F0F}"/>
              </a:ext>
            </a:extLst>
          </p:cNvPr>
          <p:cNvSpPr>
            <a:spLocks noGrp="1"/>
          </p:cNvSpPr>
          <p:nvPr>
            <p:ph type="sldNum" sz="quarter" idx="12"/>
          </p:nvPr>
        </p:nvSpPr>
        <p:spPr/>
        <p:txBody>
          <a:bodyPr/>
          <a:lstStyle/>
          <a:p>
            <a:fld id="{B4E53910-C108-421B-BB2B-B568DDA5F0B4}" type="slidenum">
              <a:rPr lang="en-US" smtClean="0"/>
              <a:t>‹#›</a:t>
            </a:fld>
            <a:endParaRPr lang="en-US"/>
          </a:p>
        </p:txBody>
      </p:sp>
    </p:spTree>
    <p:extLst>
      <p:ext uri="{BB962C8B-B14F-4D97-AF65-F5344CB8AC3E}">
        <p14:creationId xmlns:p14="http://schemas.microsoft.com/office/powerpoint/2010/main" val="14519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74A9-4D60-AB34-0BFA-699CC7FC0A64}"/>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5CCE40-FC05-DFBC-5655-96A18135BDFD}"/>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41BFE4-5252-9FF6-9E18-A4458D0FDFC4}"/>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1874BA-AFE1-50A1-B8FA-617C270B2F1E}"/>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358B72-B5CC-F2D4-0AE8-DC3711777BCA}"/>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449A7C-7CAA-D554-A332-C4FF7F83B885}"/>
              </a:ext>
            </a:extLst>
          </p:cNvPr>
          <p:cNvSpPr>
            <a:spLocks noGrp="1"/>
          </p:cNvSpPr>
          <p:nvPr>
            <p:ph type="dt" sz="half" idx="10"/>
          </p:nvPr>
        </p:nvSpPr>
        <p:spPr/>
        <p:txBody>
          <a:bodyPr/>
          <a:lstStyle/>
          <a:p>
            <a:fld id="{B09F4D97-A80B-460D-BF69-B16CF4585926}" type="datetimeFigureOut">
              <a:rPr lang="en-US" smtClean="0"/>
              <a:t>10/3/2025</a:t>
            </a:fld>
            <a:endParaRPr lang="en-US"/>
          </a:p>
        </p:txBody>
      </p:sp>
      <p:sp>
        <p:nvSpPr>
          <p:cNvPr id="8" name="Footer Placeholder 7">
            <a:extLst>
              <a:ext uri="{FF2B5EF4-FFF2-40B4-BE49-F238E27FC236}">
                <a16:creationId xmlns:a16="http://schemas.microsoft.com/office/drawing/2014/main" id="{89D10D63-6598-9EEE-4C9D-F341D87EED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F52CB-3088-6227-1F2A-6539D63ACE7E}"/>
              </a:ext>
            </a:extLst>
          </p:cNvPr>
          <p:cNvSpPr>
            <a:spLocks noGrp="1"/>
          </p:cNvSpPr>
          <p:nvPr>
            <p:ph type="sldNum" sz="quarter" idx="12"/>
          </p:nvPr>
        </p:nvSpPr>
        <p:spPr/>
        <p:txBody>
          <a:bodyPr/>
          <a:lstStyle/>
          <a:p>
            <a:fld id="{B4E53910-C108-421B-BB2B-B568DDA5F0B4}" type="slidenum">
              <a:rPr lang="en-US" smtClean="0"/>
              <a:t>‹#›</a:t>
            </a:fld>
            <a:endParaRPr lang="en-US"/>
          </a:p>
        </p:txBody>
      </p:sp>
    </p:spTree>
    <p:extLst>
      <p:ext uri="{BB962C8B-B14F-4D97-AF65-F5344CB8AC3E}">
        <p14:creationId xmlns:p14="http://schemas.microsoft.com/office/powerpoint/2010/main" val="1240981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35CB0-B77D-3474-8F47-9E119E39B4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02B1EC-AEE9-388C-709A-12EF7E6A0204}"/>
              </a:ext>
            </a:extLst>
          </p:cNvPr>
          <p:cNvSpPr>
            <a:spLocks noGrp="1"/>
          </p:cNvSpPr>
          <p:nvPr>
            <p:ph type="dt" sz="half" idx="10"/>
          </p:nvPr>
        </p:nvSpPr>
        <p:spPr/>
        <p:txBody>
          <a:bodyPr/>
          <a:lstStyle/>
          <a:p>
            <a:fld id="{B09F4D97-A80B-460D-BF69-B16CF4585926}" type="datetimeFigureOut">
              <a:rPr lang="en-US" smtClean="0"/>
              <a:t>10/3/2025</a:t>
            </a:fld>
            <a:endParaRPr lang="en-US"/>
          </a:p>
        </p:txBody>
      </p:sp>
      <p:sp>
        <p:nvSpPr>
          <p:cNvPr id="4" name="Footer Placeholder 3">
            <a:extLst>
              <a:ext uri="{FF2B5EF4-FFF2-40B4-BE49-F238E27FC236}">
                <a16:creationId xmlns:a16="http://schemas.microsoft.com/office/drawing/2014/main" id="{7A7FD4C7-4519-D736-2AF8-85D57E5598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B86F97-C03B-BD92-ADD4-E8059DF84445}"/>
              </a:ext>
            </a:extLst>
          </p:cNvPr>
          <p:cNvSpPr>
            <a:spLocks noGrp="1"/>
          </p:cNvSpPr>
          <p:nvPr>
            <p:ph type="sldNum" sz="quarter" idx="12"/>
          </p:nvPr>
        </p:nvSpPr>
        <p:spPr/>
        <p:txBody>
          <a:bodyPr/>
          <a:lstStyle/>
          <a:p>
            <a:fld id="{B4E53910-C108-421B-BB2B-B568DDA5F0B4}" type="slidenum">
              <a:rPr lang="en-US" smtClean="0"/>
              <a:t>‹#›</a:t>
            </a:fld>
            <a:endParaRPr lang="en-US"/>
          </a:p>
        </p:txBody>
      </p:sp>
    </p:spTree>
    <p:extLst>
      <p:ext uri="{BB962C8B-B14F-4D97-AF65-F5344CB8AC3E}">
        <p14:creationId xmlns:p14="http://schemas.microsoft.com/office/powerpoint/2010/main" val="2053556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D85342-95A2-B9E8-F081-481853408360}"/>
              </a:ext>
            </a:extLst>
          </p:cNvPr>
          <p:cNvSpPr>
            <a:spLocks noGrp="1"/>
          </p:cNvSpPr>
          <p:nvPr>
            <p:ph type="dt" sz="half" idx="10"/>
          </p:nvPr>
        </p:nvSpPr>
        <p:spPr/>
        <p:txBody>
          <a:bodyPr/>
          <a:lstStyle/>
          <a:p>
            <a:fld id="{B09F4D97-A80B-460D-BF69-B16CF4585926}" type="datetimeFigureOut">
              <a:rPr lang="en-US" smtClean="0"/>
              <a:t>10/3/2025</a:t>
            </a:fld>
            <a:endParaRPr lang="en-US"/>
          </a:p>
        </p:txBody>
      </p:sp>
      <p:sp>
        <p:nvSpPr>
          <p:cNvPr id="3" name="Footer Placeholder 2">
            <a:extLst>
              <a:ext uri="{FF2B5EF4-FFF2-40B4-BE49-F238E27FC236}">
                <a16:creationId xmlns:a16="http://schemas.microsoft.com/office/drawing/2014/main" id="{9D242392-3800-D06F-30A4-22D254F48F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46D3CA-FAFD-D189-0AA1-1DF03B4C2DFC}"/>
              </a:ext>
            </a:extLst>
          </p:cNvPr>
          <p:cNvSpPr>
            <a:spLocks noGrp="1"/>
          </p:cNvSpPr>
          <p:nvPr>
            <p:ph type="sldNum" sz="quarter" idx="12"/>
          </p:nvPr>
        </p:nvSpPr>
        <p:spPr/>
        <p:txBody>
          <a:bodyPr/>
          <a:lstStyle/>
          <a:p>
            <a:fld id="{B4E53910-C108-421B-BB2B-B568DDA5F0B4}" type="slidenum">
              <a:rPr lang="en-US" smtClean="0"/>
              <a:t>‹#›</a:t>
            </a:fld>
            <a:endParaRPr lang="en-US"/>
          </a:p>
        </p:txBody>
      </p:sp>
    </p:spTree>
    <p:extLst>
      <p:ext uri="{BB962C8B-B14F-4D97-AF65-F5344CB8AC3E}">
        <p14:creationId xmlns:p14="http://schemas.microsoft.com/office/powerpoint/2010/main" val="1987568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C4A98-D13F-976C-E2CC-3199079EC71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F7C2C7-B6E7-82D1-D144-5A7132E9DADC}"/>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4F8772-9163-50FE-2F42-A301E673BCCB}"/>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BADCF-A5F1-36B7-DDB4-DE7ABFD9BCAC}"/>
              </a:ext>
            </a:extLst>
          </p:cNvPr>
          <p:cNvSpPr>
            <a:spLocks noGrp="1"/>
          </p:cNvSpPr>
          <p:nvPr>
            <p:ph type="dt" sz="half" idx="10"/>
          </p:nvPr>
        </p:nvSpPr>
        <p:spPr/>
        <p:txBody>
          <a:bodyPr/>
          <a:lstStyle/>
          <a:p>
            <a:fld id="{B09F4D97-A80B-460D-BF69-B16CF4585926}" type="datetimeFigureOut">
              <a:rPr lang="en-US" smtClean="0"/>
              <a:t>10/3/2025</a:t>
            </a:fld>
            <a:endParaRPr lang="en-US"/>
          </a:p>
        </p:txBody>
      </p:sp>
      <p:sp>
        <p:nvSpPr>
          <p:cNvPr id="6" name="Footer Placeholder 5">
            <a:extLst>
              <a:ext uri="{FF2B5EF4-FFF2-40B4-BE49-F238E27FC236}">
                <a16:creationId xmlns:a16="http://schemas.microsoft.com/office/drawing/2014/main" id="{5949DBB8-FE0E-18A1-431E-567A218CCA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BDF69-BBFE-7B82-C2D7-F797AA1F5D1B}"/>
              </a:ext>
            </a:extLst>
          </p:cNvPr>
          <p:cNvSpPr>
            <a:spLocks noGrp="1"/>
          </p:cNvSpPr>
          <p:nvPr>
            <p:ph type="sldNum" sz="quarter" idx="12"/>
          </p:nvPr>
        </p:nvSpPr>
        <p:spPr/>
        <p:txBody>
          <a:bodyPr/>
          <a:lstStyle/>
          <a:p>
            <a:fld id="{B4E53910-C108-421B-BB2B-B568DDA5F0B4}" type="slidenum">
              <a:rPr lang="en-US" smtClean="0"/>
              <a:t>‹#›</a:t>
            </a:fld>
            <a:endParaRPr lang="en-US"/>
          </a:p>
        </p:txBody>
      </p:sp>
    </p:spTree>
    <p:extLst>
      <p:ext uri="{BB962C8B-B14F-4D97-AF65-F5344CB8AC3E}">
        <p14:creationId xmlns:p14="http://schemas.microsoft.com/office/powerpoint/2010/main" val="4207865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BF53-4180-4335-6C65-8867B402F01C}"/>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E0B930-B31D-3C5B-510E-2B74C3EB05B4}"/>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C70869-BC78-CA7A-70A7-85CAB10BABA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A60EA-F610-BAA4-6787-226982807C78}"/>
              </a:ext>
            </a:extLst>
          </p:cNvPr>
          <p:cNvSpPr>
            <a:spLocks noGrp="1"/>
          </p:cNvSpPr>
          <p:nvPr>
            <p:ph type="dt" sz="half" idx="10"/>
          </p:nvPr>
        </p:nvSpPr>
        <p:spPr/>
        <p:txBody>
          <a:bodyPr/>
          <a:lstStyle/>
          <a:p>
            <a:fld id="{B09F4D97-A80B-460D-BF69-B16CF4585926}" type="datetimeFigureOut">
              <a:rPr lang="en-US" smtClean="0"/>
              <a:t>10/3/2025</a:t>
            </a:fld>
            <a:endParaRPr lang="en-US"/>
          </a:p>
        </p:txBody>
      </p:sp>
      <p:sp>
        <p:nvSpPr>
          <p:cNvPr id="6" name="Footer Placeholder 5">
            <a:extLst>
              <a:ext uri="{FF2B5EF4-FFF2-40B4-BE49-F238E27FC236}">
                <a16:creationId xmlns:a16="http://schemas.microsoft.com/office/drawing/2014/main" id="{07A1629C-A934-51C0-7388-7D705D0EA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4FAF8-2332-C869-F873-AAEFB5553898}"/>
              </a:ext>
            </a:extLst>
          </p:cNvPr>
          <p:cNvSpPr>
            <a:spLocks noGrp="1"/>
          </p:cNvSpPr>
          <p:nvPr>
            <p:ph type="sldNum" sz="quarter" idx="12"/>
          </p:nvPr>
        </p:nvSpPr>
        <p:spPr/>
        <p:txBody>
          <a:bodyPr/>
          <a:lstStyle/>
          <a:p>
            <a:fld id="{B4E53910-C108-421B-BB2B-B568DDA5F0B4}" type="slidenum">
              <a:rPr lang="en-US" smtClean="0"/>
              <a:t>‹#›</a:t>
            </a:fld>
            <a:endParaRPr lang="en-US"/>
          </a:p>
        </p:txBody>
      </p:sp>
    </p:spTree>
    <p:extLst>
      <p:ext uri="{BB962C8B-B14F-4D97-AF65-F5344CB8AC3E}">
        <p14:creationId xmlns:p14="http://schemas.microsoft.com/office/powerpoint/2010/main" val="902147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4EB5-AB5A-03F8-73E1-1CC26FE14B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351718-B274-F8B9-5368-DDF94AE32E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E13FA1-4CEB-7FBD-2415-D8BF5C32C24F}"/>
              </a:ext>
            </a:extLst>
          </p:cNvPr>
          <p:cNvSpPr>
            <a:spLocks noGrp="1"/>
          </p:cNvSpPr>
          <p:nvPr>
            <p:ph type="dt" sz="half" idx="10"/>
          </p:nvPr>
        </p:nvSpPr>
        <p:spPr/>
        <p:txBody>
          <a:bodyPr/>
          <a:lstStyle/>
          <a:p>
            <a:fld id="{B09F4D97-A80B-460D-BF69-B16CF4585926}" type="datetimeFigureOut">
              <a:rPr lang="en-US" smtClean="0"/>
              <a:t>10/3/2025</a:t>
            </a:fld>
            <a:endParaRPr lang="en-US"/>
          </a:p>
        </p:txBody>
      </p:sp>
      <p:sp>
        <p:nvSpPr>
          <p:cNvPr id="5" name="Footer Placeholder 4">
            <a:extLst>
              <a:ext uri="{FF2B5EF4-FFF2-40B4-BE49-F238E27FC236}">
                <a16:creationId xmlns:a16="http://schemas.microsoft.com/office/drawing/2014/main" id="{3E7D2F82-6CC4-85B6-72D5-DE55E85E4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DF967-4C94-0327-BB23-52C399139F40}"/>
              </a:ext>
            </a:extLst>
          </p:cNvPr>
          <p:cNvSpPr>
            <a:spLocks noGrp="1"/>
          </p:cNvSpPr>
          <p:nvPr>
            <p:ph type="sldNum" sz="quarter" idx="12"/>
          </p:nvPr>
        </p:nvSpPr>
        <p:spPr/>
        <p:txBody>
          <a:bodyPr/>
          <a:lstStyle/>
          <a:p>
            <a:fld id="{B4E53910-C108-421B-BB2B-B568DDA5F0B4}" type="slidenum">
              <a:rPr lang="en-US" smtClean="0"/>
              <a:t>‹#›</a:t>
            </a:fld>
            <a:endParaRPr lang="en-US"/>
          </a:p>
        </p:txBody>
      </p:sp>
    </p:spTree>
    <p:extLst>
      <p:ext uri="{BB962C8B-B14F-4D97-AF65-F5344CB8AC3E}">
        <p14:creationId xmlns:p14="http://schemas.microsoft.com/office/powerpoint/2010/main" val="3709880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159F28-3814-E694-DA50-F8A990EFAF45}"/>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B42A83-5B09-6D1A-AEA0-B7A73FCDF074}"/>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54861-FC5B-CA39-2D94-3D90D5F3824D}"/>
              </a:ext>
            </a:extLst>
          </p:cNvPr>
          <p:cNvSpPr>
            <a:spLocks noGrp="1"/>
          </p:cNvSpPr>
          <p:nvPr>
            <p:ph type="dt" sz="half" idx="10"/>
          </p:nvPr>
        </p:nvSpPr>
        <p:spPr/>
        <p:txBody>
          <a:bodyPr/>
          <a:lstStyle/>
          <a:p>
            <a:fld id="{B09F4D97-A80B-460D-BF69-B16CF4585926}" type="datetimeFigureOut">
              <a:rPr lang="en-US" smtClean="0"/>
              <a:t>10/3/2025</a:t>
            </a:fld>
            <a:endParaRPr lang="en-US"/>
          </a:p>
        </p:txBody>
      </p:sp>
      <p:sp>
        <p:nvSpPr>
          <p:cNvPr id="5" name="Footer Placeholder 4">
            <a:extLst>
              <a:ext uri="{FF2B5EF4-FFF2-40B4-BE49-F238E27FC236}">
                <a16:creationId xmlns:a16="http://schemas.microsoft.com/office/drawing/2014/main" id="{A0C01EA3-02D6-673E-07D1-3F09CBAB4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80444-4227-778F-03B5-236770DE5C7E}"/>
              </a:ext>
            </a:extLst>
          </p:cNvPr>
          <p:cNvSpPr>
            <a:spLocks noGrp="1"/>
          </p:cNvSpPr>
          <p:nvPr>
            <p:ph type="sldNum" sz="quarter" idx="12"/>
          </p:nvPr>
        </p:nvSpPr>
        <p:spPr/>
        <p:txBody>
          <a:bodyPr/>
          <a:lstStyle/>
          <a:p>
            <a:fld id="{B4E53910-C108-421B-BB2B-B568DDA5F0B4}" type="slidenum">
              <a:rPr lang="en-US" smtClean="0"/>
              <a:t>‹#›</a:t>
            </a:fld>
            <a:endParaRPr lang="en-US"/>
          </a:p>
        </p:txBody>
      </p:sp>
    </p:spTree>
    <p:extLst>
      <p:ext uri="{BB962C8B-B14F-4D97-AF65-F5344CB8AC3E}">
        <p14:creationId xmlns:p14="http://schemas.microsoft.com/office/powerpoint/2010/main" val="3474560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6"/>
            <a:ext cx="7772401" cy="381437"/>
          </a:xfrm>
          <a:prstGeom prst="rect">
            <a:avLst/>
          </a:prstGeom>
        </p:spPr>
        <p:txBody>
          <a:bodyPr wrap="square" lIns="0" tIns="0" rIns="0" bIns="0">
            <a:spAutoFit/>
          </a:bodyPr>
          <a:lstStyle>
            <a:lvl1pPr>
              <a:defRPr sz="2479" b="1" i="0">
                <a:solidFill>
                  <a:srgbClr val="304351"/>
                </a:solidFill>
                <a:latin typeface="Arial"/>
                <a:cs typeface="Arial"/>
              </a:defRPr>
            </a:lvl1pPr>
          </a:lstStyle>
          <a:p>
            <a:endParaRPr/>
          </a:p>
        </p:txBody>
      </p:sp>
      <p:sp>
        <p:nvSpPr>
          <p:cNvPr id="3" name="Holder 3"/>
          <p:cNvSpPr>
            <a:spLocks noGrp="1"/>
          </p:cNvSpPr>
          <p:nvPr>
            <p:ph type="subTitle" idx="4"/>
          </p:nvPr>
        </p:nvSpPr>
        <p:spPr>
          <a:xfrm>
            <a:off x="1371600" y="2880361"/>
            <a:ext cx="6400800" cy="328946"/>
          </a:xfrm>
          <a:prstGeom prst="rect">
            <a:avLst/>
          </a:prstGeom>
        </p:spPr>
        <p:txBody>
          <a:bodyPr wrap="square" lIns="0" tIns="0" rIns="0" bIns="0">
            <a:spAutoFit/>
          </a:bodyPr>
          <a:lstStyle>
            <a:lvl1pPr>
              <a:defRPr sz="2138" b="1" i="0">
                <a:solidFill>
                  <a:srgbClr val="30435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2760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6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C4C4C4"/>
          </a:solidFill>
        </p:spPr>
        <p:txBody>
          <a:bodyPr wrap="square" lIns="0" tIns="0" rIns="0" bIns="0" rtlCol="0"/>
          <a:lstStyle/>
          <a:p>
            <a:endParaRPr/>
          </a:p>
        </p:txBody>
      </p:sp>
      <p:sp>
        <p:nvSpPr>
          <p:cNvPr id="17" name="bg object 17"/>
          <p:cNvSpPr/>
          <p:nvPr/>
        </p:nvSpPr>
        <p:spPr>
          <a:xfrm>
            <a:off x="2438618" y="742440"/>
            <a:ext cx="916422" cy="1261183"/>
          </a:xfrm>
          <a:custGeom>
            <a:avLst/>
            <a:gdLst/>
            <a:ahLst/>
            <a:cxnLst/>
            <a:rect l="l" t="t" r="r" b="b"/>
            <a:pathLst>
              <a:path w="2014854" h="2773045">
                <a:moveTo>
                  <a:pt x="1330833" y="1594142"/>
                </a:moveTo>
                <a:lnTo>
                  <a:pt x="665467" y="1210716"/>
                </a:lnTo>
                <a:lnTo>
                  <a:pt x="0" y="1594142"/>
                </a:lnTo>
                <a:lnTo>
                  <a:pt x="0" y="2377986"/>
                </a:lnTo>
                <a:lnTo>
                  <a:pt x="665467" y="2772702"/>
                </a:lnTo>
                <a:lnTo>
                  <a:pt x="1330833" y="2377986"/>
                </a:lnTo>
                <a:lnTo>
                  <a:pt x="1330833" y="1594142"/>
                </a:lnTo>
                <a:close/>
              </a:path>
              <a:path w="2014854" h="2773045">
                <a:moveTo>
                  <a:pt x="2014512" y="383451"/>
                </a:moveTo>
                <a:lnTo>
                  <a:pt x="1349082" y="0"/>
                </a:lnTo>
                <a:lnTo>
                  <a:pt x="683666" y="383451"/>
                </a:lnTo>
                <a:lnTo>
                  <a:pt x="683666" y="1167295"/>
                </a:lnTo>
                <a:lnTo>
                  <a:pt x="1349082" y="1562023"/>
                </a:lnTo>
                <a:lnTo>
                  <a:pt x="2014512" y="1167295"/>
                </a:lnTo>
                <a:lnTo>
                  <a:pt x="2014512" y="383451"/>
                </a:lnTo>
                <a:close/>
              </a:path>
            </a:pathLst>
          </a:custGeom>
          <a:solidFill>
            <a:srgbClr val="304351">
              <a:alpha val="4199"/>
            </a:srgbClr>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 y="136979"/>
            <a:ext cx="4020120" cy="4354772"/>
          </a:xfrm>
          <a:prstGeom prst="rect">
            <a:avLst/>
          </a:prstGeom>
        </p:spPr>
      </p:pic>
      <p:sp>
        <p:nvSpPr>
          <p:cNvPr id="19" name="bg object 19"/>
          <p:cNvSpPr/>
          <p:nvPr/>
        </p:nvSpPr>
        <p:spPr>
          <a:xfrm>
            <a:off x="5789099" y="1006107"/>
            <a:ext cx="916422" cy="1261183"/>
          </a:xfrm>
          <a:custGeom>
            <a:avLst/>
            <a:gdLst/>
            <a:ahLst/>
            <a:cxnLst/>
            <a:rect l="l" t="t" r="r" b="b"/>
            <a:pathLst>
              <a:path w="2014855" h="2773045">
                <a:moveTo>
                  <a:pt x="1330845" y="383451"/>
                </a:moveTo>
                <a:lnTo>
                  <a:pt x="665429" y="0"/>
                </a:lnTo>
                <a:lnTo>
                  <a:pt x="0" y="383451"/>
                </a:lnTo>
                <a:lnTo>
                  <a:pt x="0" y="1167295"/>
                </a:lnTo>
                <a:lnTo>
                  <a:pt x="665429" y="1562023"/>
                </a:lnTo>
                <a:lnTo>
                  <a:pt x="1330845" y="1167295"/>
                </a:lnTo>
                <a:lnTo>
                  <a:pt x="1330845" y="383451"/>
                </a:lnTo>
                <a:close/>
              </a:path>
              <a:path w="2014855" h="2773045">
                <a:moveTo>
                  <a:pt x="2014537" y="1594142"/>
                </a:moveTo>
                <a:lnTo>
                  <a:pt x="1349070" y="1210703"/>
                </a:lnTo>
                <a:lnTo>
                  <a:pt x="683704" y="1594142"/>
                </a:lnTo>
                <a:lnTo>
                  <a:pt x="683704" y="2377973"/>
                </a:lnTo>
                <a:lnTo>
                  <a:pt x="1349070" y="2772689"/>
                </a:lnTo>
                <a:lnTo>
                  <a:pt x="2014537" y="2377973"/>
                </a:lnTo>
                <a:lnTo>
                  <a:pt x="2014537" y="1594142"/>
                </a:lnTo>
                <a:close/>
              </a:path>
            </a:pathLst>
          </a:custGeom>
          <a:solidFill>
            <a:srgbClr val="304351">
              <a:alpha val="4199"/>
            </a:srgbClr>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5123859" y="2307660"/>
            <a:ext cx="4020136" cy="2447758"/>
          </a:xfrm>
          <a:prstGeom prst="rect">
            <a:avLst/>
          </a:prstGeom>
        </p:spPr>
      </p:pic>
      <p:pic>
        <p:nvPicPr>
          <p:cNvPr id="21" name="bg object 21"/>
          <p:cNvPicPr/>
          <p:nvPr/>
        </p:nvPicPr>
        <p:blipFill>
          <a:blip r:embed="rId4" cstate="print"/>
          <a:stretch>
            <a:fillRect/>
          </a:stretch>
        </p:blipFill>
        <p:spPr>
          <a:xfrm>
            <a:off x="6759221" y="400646"/>
            <a:ext cx="2328510" cy="1866478"/>
          </a:xfrm>
          <a:prstGeom prst="rect">
            <a:avLst/>
          </a:prstGeom>
        </p:spPr>
      </p:pic>
      <p:sp>
        <p:nvSpPr>
          <p:cNvPr id="22" name="bg object 22"/>
          <p:cNvSpPr/>
          <p:nvPr/>
        </p:nvSpPr>
        <p:spPr>
          <a:xfrm>
            <a:off x="2314585" y="5429"/>
            <a:ext cx="936350" cy="1974515"/>
          </a:xfrm>
          <a:custGeom>
            <a:avLst/>
            <a:gdLst/>
            <a:ahLst/>
            <a:cxnLst/>
            <a:rect l="l" t="t" r="r" b="b"/>
            <a:pathLst>
              <a:path w="2058670" h="4341495">
                <a:moveTo>
                  <a:pt x="1830907" y="0"/>
                </a:moveTo>
                <a:lnTo>
                  <a:pt x="0" y="0"/>
                </a:lnTo>
                <a:lnTo>
                  <a:pt x="209616" y="4341197"/>
                </a:lnTo>
                <a:lnTo>
                  <a:pt x="2058324" y="4341197"/>
                </a:lnTo>
                <a:lnTo>
                  <a:pt x="1830907" y="0"/>
                </a:lnTo>
                <a:close/>
              </a:path>
            </a:pathLst>
          </a:custGeom>
          <a:solidFill>
            <a:srgbClr val="E61357"/>
          </a:solidFill>
        </p:spPr>
        <p:txBody>
          <a:bodyPr wrap="square" lIns="0" tIns="0" rIns="0" bIns="0" rtlCol="0"/>
          <a:lstStyle/>
          <a:p>
            <a:endParaRPr/>
          </a:p>
        </p:txBody>
      </p:sp>
      <p:pic>
        <p:nvPicPr>
          <p:cNvPr id="23" name="bg object 23"/>
          <p:cNvPicPr/>
          <p:nvPr/>
        </p:nvPicPr>
        <p:blipFill>
          <a:blip r:embed="rId5" cstate="print"/>
          <a:stretch>
            <a:fillRect/>
          </a:stretch>
        </p:blipFill>
        <p:spPr>
          <a:xfrm>
            <a:off x="2381779" y="0"/>
            <a:ext cx="4447651" cy="1984580"/>
          </a:xfrm>
          <a:prstGeom prst="rect">
            <a:avLst/>
          </a:prstGeom>
        </p:spPr>
      </p:pic>
      <p:sp>
        <p:nvSpPr>
          <p:cNvPr id="2" name="Holder 2"/>
          <p:cNvSpPr>
            <a:spLocks noGrp="1"/>
          </p:cNvSpPr>
          <p:nvPr>
            <p:ph type="title"/>
          </p:nvPr>
        </p:nvSpPr>
        <p:spPr>
          <a:xfrm>
            <a:off x="2451650" y="2097313"/>
            <a:ext cx="4241014" cy="381515"/>
          </a:xfrm>
        </p:spPr>
        <p:txBody>
          <a:bodyPr lIns="0" tIns="0" rIns="0" bIns="0"/>
          <a:lstStyle>
            <a:lvl1pPr>
              <a:defRPr sz="2479" b="1" i="0">
                <a:solidFill>
                  <a:srgbClr val="304351"/>
                </a:solidFill>
                <a:latin typeface="Arial"/>
                <a:cs typeface="Arial"/>
              </a:defRPr>
            </a:lvl1pPr>
          </a:lstStyle>
          <a:p>
            <a:endParaRPr/>
          </a:p>
        </p:txBody>
      </p:sp>
      <p:sp>
        <p:nvSpPr>
          <p:cNvPr id="3" name="Holder 3"/>
          <p:cNvSpPr>
            <a:spLocks noGrp="1"/>
          </p:cNvSpPr>
          <p:nvPr>
            <p:ph type="body" idx="1"/>
          </p:nvPr>
        </p:nvSpPr>
        <p:spPr>
          <a:xfrm>
            <a:off x="2447426" y="2568942"/>
            <a:ext cx="4249390" cy="329001"/>
          </a:xfrm>
        </p:spPr>
        <p:txBody>
          <a:bodyPr lIns="0" tIns="0" rIns="0" bIns="0"/>
          <a:lstStyle>
            <a:lvl1pPr>
              <a:defRPr sz="2138" b="1" i="0">
                <a:solidFill>
                  <a:srgbClr val="304351"/>
                </a:solidFill>
                <a:latin typeface="Tahoma"/>
                <a:cs typeface="Tahoma"/>
              </a:defRPr>
            </a:lvl1pPr>
          </a:lstStyle>
          <a:p>
            <a:endParaRPr/>
          </a:p>
        </p:txBody>
      </p:sp>
    </p:spTree>
    <p:extLst>
      <p:ext uri="{BB962C8B-B14F-4D97-AF65-F5344CB8AC3E}">
        <p14:creationId xmlns:p14="http://schemas.microsoft.com/office/powerpoint/2010/main" val="1572654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451650" y="2097313"/>
            <a:ext cx="4241014" cy="381515"/>
          </a:xfrm>
        </p:spPr>
        <p:txBody>
          <a:bodyPr lIns="0" tIns="0" rIns="0" bIns="0"/>
          <a:lstStyle>
            <a:lvl1pPr>
              <a:defRPr sz="2479" b="1" i="0">
                <a:solidFill>
                  <a:srgbClr val="304351"/>
                </a:solidFill>
                <a:latin typeface="Arial"/>
                <a:cs typeface="Arial"/>
              </a:defRPr>
            </a:lvl1pPr>
          </a:lstStyle>
          <a:p>
            <a:endParaRPr/>
          </a:p>
        </p:txBody>
      </p:sp>
      <p:sp>
        <p:nvSpPr>
          <p:cNvPr id="3" name="Holder 3"/>
          <p:cNvSpPr>
            <a:spLocks noGrp="1"/>
          </p:cNvSpPr>
          <p:nvPr>
            <p:ph sz="half" idx="2"/>
          </p:nvPr>
        </p:nvSpPr>
        <p:spPr>
          <a:xfrm>
            <a:off x="457200" y="1183005"/>
            <a:ext cx="3977640" cy="72327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72327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75888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7271719" y="12058"/>
            <a:ext cx="1872305" cy="822897"/>
          </a:xfrm>
          <a:prstGeom prst="rect">
            <a:avLst/>
          </a:prstGeom>
        </p:spPr>
      </p:pic>
      <p:sp>
        <p:nvSpPr>
          <p:cNvPr id="17" name="bg object 17"/>
          <p:cNvSpPr/>
          <p:nvPr/>
        </p:nvSpPr>
        <p:spPr>
          <a:xfrm>
            <a:off x="1524209" y="4931343"/>
            <a:ext cx="6808901" cy="0"/>
          </a:xfrm>
          <a:custGeom>
            <a:avLst/>
            <a:gdLst/>
            <a:ahLst/>
            <a:cxnLst/>
            <a:rect l="l" t="t" r="r" b="b"/>
            <a:pathLst>
              <a:path w="14970125">
                <a:moveTo>
                  <a:pt x="0" y="0"/>
                </a:moveTo>
                <a:lnTo>
                  <a:pt x="14970120" y="0"/>
                </a:lnTo>
              </a:path>
            </a:pathLst>
          </a:custGeom>
          <a:ln w="7853">
            <a:solidFill>
              <a:srgbClr val="4D4D4F"/>
            </a:solidFill>
          </a:ln>
        </p:spPr>
        <p:txBody>
          <a:bodyPr wrap="square" lIns="0" tIns="0" rIns="0" bIns="0" rtlCol="0"/>
          <a:lstStyle/>
          <a:p>
            <a:endParaRPr/>
          </a:p>
        </p:txBody>
      </p:sp>
      <p:pic>
        <p:nvPicPr>
          <p:cNvPr id="18" name="bg object 18"/>
          <p:cNvPicPr/>
          <p:nvPr/>
        </p:nvPicPr>
        <p:blipFill>
          <a:blip r:embed="rId3" cstate="print"/>
          <a:stretch>
            <a:fillRect/>
          </a:stretch>
        </p:blipFill>
        <p:spPr>
          <a:xfrm>
            <a:off x="650734" y="96621"/>
            <a:ext cx="6248081" cy="197538"/>
          </a:xfrm>
          <a:prstGeom prst="rect">
            <a:avLst/>
          </a:prstGeom>
        </p:spPr>
      </p:pic>
      <p:pic>
        <p:nvPicPr>
          <p:cNvPr id="19" name="bg object 19"/>
          <p:cNvPicPr/>
          <p:nvPr/>
        </p:nvPicPr>
        <p:blipFill>
          <a:blip r:embed="rId4" cstate="print"/>
          <a:stretch>
            <a:fillRect/>
          </a:stretch>
        </p:blipFill>
        <p:spPr>
          <a:xfrm>
            <a:off x="312262" y="118578"/>
            <a:ext cx="6579076" cy="859733"/>
          </a:xfrm>
          <a:prstGeom prst="rect">
            <a:avLst/>
          </a:prstGeom>
        </p:spPr>
      </p:pic>
      <p:pic>
        <p:nvPicPr>
          <p:cNvPr id="20" name="bg object 20"/>
          <p:cNvPicPr/>
          <p:nvPr/>
        </p:nvPicPr>
        <p:blipFill>
          <a:blip r:embed="rId5" cstate="print"/>
          <a:stretch>
            <a:fillRect/>
          </a:stretch>
        </p:blipFill>
        <p:spPr>
          <a:xfrm>
            <a:off x="200039" y="176084"/>
            <a:ext cx="6960862" cy="1086439"/>
          </a:xfrm>
          <a:prstGeom prst="rect">
            <a:avLst/>
          </a:prstGeom>
        </p:spPr>
      </p:pic>
      <p:grpSp>
        <p:nvGrpSpPr>
          <p:cNvPr id="6" name="Group 5">
            <a:extLst>
              <a:ext uri="{FF2B5EF4-FFF2-40B4-BE49-F238E27FC236}">
                <a16:creationId xmlns:a16="http://schemas.microsoft.com/office/drawing/2014/main" id="{0EEB08FA-37EE-2E49-C485-A53A2C0B6C4D}"/>
              </a:ext>
            </a:extLst>
          </p:cNvPr>
          <p:cNvGrpSpPr/>
          <p:nvPr userDrawn="1"/>
        </p:nvGrpSpPr>
        <p:grpSpPr>
          <a:xfrm>
            <a:off x="8209782" y="4645689"/>
            <a:ext cx="813366" cy="419064"/>
            <a:chOff x="18051543" y="10214781"/>
            <a:chExt cx="1788417" cy="921423"/>
          </a:xfrm>
        </p:grpSpPr>
        <p:sp>
          <p:nvSpPr>
            <p:cNvPr id="21" name="bg object 21"/>
            <p:cNvSpPr/>
            <p:nvPr/>
          </p:nvSpPr>
          <p:spPr>
            <a:xfrm>
              <a:off x="19580517" y="10217209"/>
              <a:ext cx="161303" cy="230504"/>
            </a:xfrm>
            <a:custGeom>
              <a:avLst/>
              <a:gdLst/>
              <a:ahLst/>
              <a:cxnLst/>
              <a:rect l="l" t="t" r="r" b="b"/>
              <a:pathLst>
                <a:path w="161290" h="230504">
                  <a:moveTo>
                    <a:pt x="126753" y="0"/>
                  </a:moveTo>
                  <a:lnTo>
                    <a:pt x="9731" y="171877"/>
                  </a:lnTo>
                  <a:lnTo>
                    <a:pt x="0" y="199702"/>
                  </a:lnTo>
                  <a:lnTo>
                    <a:pt x="2924" y="212630"/>
                  </a:lnTo>
                  <a:lnTo>
                    <a:pt x="13930" y="224378"/>
                  </a:lnTo>
                  <a:lnTo>
                    <a:pt x="30130" y="230285"/>
                  </a:lnTo>
                  <a:lnTo>
                    <a:pt x="44164" y="227528"/>
                  </a:lnTo>
                  <a:lnTo>
                    <a:pt x="56228" y="218472"/>
                  </a:lnTo>
                  <a:lnTo>
                    <a:pt x="66514" y="205478"/>
                  </a:lnTo>
                  <a:lnTo>
                    <a:pt x="88269" y="168924"/>
                  </a:lnTo>
                  <a:lnTo>
                    <a:pt x="130988" y="95031"/>
                  </a:lnTo>
                  <a:lnTo>
                    <a:pt x="152742" y="58477"/>
                  </a:lnTo>
                  <a:lnTo>
                    <a:pt x="156952" y="50080"/>
                  </a:lnTo>
                  <a:lnTo>
                    <a:pt x="159056" y="41671"/>
                  </a:lnTo>
                  <a:lnTo>
                    <a:pt x="161161" y="37473"/>
                  </a:lnTo>
                  <a:lnTo>
                    <a:pt x="159944" y="24512"/>
                  </a:lnTo>
                  <a:lnTo>
                    <a:pt x="156164" y="14111"/>
                  </a:lnTo>
                  <a:lnTo>
                    <a:pt x="149623" y="6464"/>
                  </a:lnTo>
                  <a:lnTo>
                    <a:pt x="140125" y="1767"/>
                  </a:lnTo>
                  <a:lnTo>
                    <a:pt x="126753" y="0"/>
                  </a:lnTo>
                  <a:close/>
                </a:path>
              </a:pathLst>
            </a:custGeom>
            <a:solidFill>
              <a:srgbClr val="F77C4D"/>
            </a:solidFill>
          </p:spPr>
          <p:txBody>
            <a:bodyPr wrap="square" lIns="0" tIns="0" rIns="0" bIns="0" rtlCol="0"/>
            <a:lstStyle/>
            <a:p>
              <a:endParaRPr/>
            </a:p>
          </p:txBody>
        </p:sp>
        <p:pic>
          <p:nvPicPr>
            <p:cNvPr id="22" name="bg object 22"/>
            <p:cNvPicPr/>
            <p:nvPr/>
          </p:nvPicPr>
          <p:blipFill>
            <a:blip r:embed="rId6" cstate="print"/>
            <a:stretch>
              <a:fillRect/>
            </a:stretch>
          </p:blipFill>
          <p:spPr>
            <a:xfrm>
              <a:off x="19476716" y="10214781"/>
              <a:ext cx="74463" cy="210004"/>
            </a:xfrm>
            <a:prstGeom prst="rect">
              <a:avLst/>
            </a:prstGeom>
          </p:spPr>
        </p:pic>
        <p:sp>
          <p:nvSpPr>
            <p:cNvPr id="23" name="bg object 23"/>
            <p:cNvSpPr/>
            <p:nvPr/>
          </p:nvSpPr>
          <p:spPr>
            <a:xfrm>
              <a:off x="18299963" y="10384364"/>
              <a:ext cx="1539997" cy="751840"/>
            </a:xfrm>
            <a:custGeom>
              <a:avLst/>
              <a:gdLst/>
              <a:ahLst/>
              <a:cxnLst/>
              <a:rect l="l" t="t" r="r" b="b"/>
              <a:pathLst>
                <a:path w="1539875" h="751840">
                  <a:moveTo>
                    <a:pt x="1341196" y="290957"/>
                  </a:moveTo>
                  <a:lnTo>
                    <a:pt x="1331201" y="243166"/>
                  </a:lnTo>
                  <a:lnTo>
                    <a:pt x="1310208" y="200672"/>
                  </a:lnTo>
                  <a:lnTo>
                    <a:pt x="1279842" y="164985"/>
                  </a:lnTo>
                  <a:lnTo>
                    <a:pt x="1269657" y="157683"/>
                  </a:lnTo>
                  <a:lnTo>
                    <a:pt x="1269657" y="305790"/>
                  </a:lnTo>
                  <a:lnTo>
                    <a:pt x="1260068" y="353174"/>
                  </a:lnTo>
                  <a:lnTo>
                    <a:pt x="1233893" y="391845"/>
                  </a:lnTo>
                  <a:lnTo>
                    <a:pt x="1195057" y="417893"/>
                  </a:lnTo>
                  <a:lnTo>
                    <a:pt x="1147457" y="427443"/>
                  </a:lnTo>
                  <a:lnTo>
                    <a:pt x="1100442" y="417893"/>
                  </a:lnTo>
                  <a:lnTo>
                    <a:pt x="1061897" y="391845"/>
                  </a:lnTo>
                  <a:lnTo>
                    <a:pt x="1035824" y="353174"/>
                  </a:lnTo>
                  <a:lnTo>
                    <a:pt x="1026248" y="305790"/>
                  </a:lnTo>
                  <a:lnTo>
                    <a:pt x="1035824" y="258419"/>
                  </a:lnTo>
                  <a:lnTo>
                    <a:pt x="1061897" y="219748"/>
                  </a:lnTo>
                  <a:lnTo>
                    <a:pt x="1100442" y="193700"/>
                  </a:lnTo>
                  <a:lnTo>
                    <a:pt x="1147457" y="184150"/>
                  </a:lnTo>
                  <a:lnTo>
                    <a:pt x="1195057" y="193700"/>
                  </a:lnTo>
                  <a:lnTo>
                    <a:pt x="1233893" y="219748"/>
                  </a:lnTo>
                  <a:lnTo>
                    <a:pt x="1260068" y="258419"/>
                  </a:lnTo>
                  <a:lnTo>
                    <a:pt x="1269580" y="305384"/>
                  </a:lnTo>
                  <a:lnTo>
                    <a:pt x="1269657" y="305790"/>
                  </a:lnTo>
                  <a:lnTo>
                    <a:pt x="1269657" y="157683"/>
                  </a:lnTo>
                  <a:lnTo>
                    <a:pt x="1241691" y="137629"/>
                  </a:lnTo>
                  <a:lnTo>
                    <a:pt x="1197356" y="120103"/>
                  </a:lnTo>
                  <a:lnTo>
                    <a:pt x="1148448" y="113931"/>
                  </a:lnTo>
                  <a:lnTo>
                    <a:pt x="1100124" y="119748"/>
                  </a:lnTo>
                  <a:lnTo>
                    <a:pt x="1056538" y="136232"/>
                  </a:lnTo>
                  <a:lnTo>
                    <a:pt x="1018997" y="161963"/>
                  </a:lnTo>
                  <a:lnTo>
                    <a:pt x="988822" y="195491"/>
                  </a:lnTo>
                  <a:lnTo>
                    <a:pt x="967333" y="235394"/>
                  </a:lnTo>
                  <a:lnTo>
                    <a:pt x="955852" y="280225"/>
                  </a:lnTo>
                  <a:lnTo>
                    <a:pt x="955827" y="290957"/>
                  </a:lnTo>
                  <a:lnTo>
                    <a:pt x="955713" y="328549"/>
                  </a:lnTo>
                  <a:lnTo>
                    <a:pt x="956716" y="337451"/>
                  </a:lnTo>
                  <a:lnTo>
                    <a:pt x="954709" y="344373"/>
                  </a:lnTo>
                  <a:lnTo>
                    <a:pt x="950747" y="351294"/>
                  </a:lnTo>
                  <a:lnTo>
                    <a:pt x="935990" y="375437"/>
                  </a:lnTo>
                  <a:lnTo>
                    <a:pt x="935990" y="626846"/>
                  </a:lnTo>
                  <a:lnTo>
                    <a:pt x="929627" y="652691"/>
                  </a:lnTo>
                  <a:lnTo>
                    <a:pt x="914704" y="675182"/>
                  </a:lnTo>
                  <a:lnTo>
                    <a:pt x="892124" y="692492"/>
                  </a:lnTo>
                  <a:lnTo>
                    <a:pt x="864514" y="701243"/>
                  </a:lnTo>
                  <a:lnTo>
                    <a:pt x="835875" y="700900"/>
                  </a:lnTo>
                  <a:lnTo>
                    <a:pt x="809282" y="691654"/>
                  </a:lnTo>
                  <a:lnTo>
                    <a:pt x="787806" y="673696"/>
                  </a:lnTo>
                  <a:lnTo>
                    <a:pt x="798068" y="676668"/>
                  </a:lnTo>
                  <a:lnTo>
                    <a:pt x="827557" y="685571"/>
                  </a:lnTo>
                  <a:lnTo>
                    <a:pt x="857008" y="688187"/>
                  </a:lnTo>
                  <a:lnTo>
                    <a:pt x="882929" y="680504"/>
                  </a:lnTo>
                  <a:lnTo>
                    <a:pt x="891184" y="673696"/>
                  </a:lnTo>
                  <a:lnTo>
                    <a:pt x="903185" y="663816"/>
                  </a:lnTo>
                  <a:lnTo>
                    <a:pt x="907313" y="655904"/>
                  </a:lnTo>
                  <a:lnTo>
                    <a:pt x="915974" y="639089"/>
                  </a:lnTo>
                  <a:lnTo>
                    <a:pt x="918400" y="611200"/>
                  </a:lnTo>
                  <a:lnTo>
                    <a:pt x="910005" y="586549"/>
                  </a:lnTo>
                  <a:lnTo>
                    <a:pt x="891946" y="566902"/>
                  </a:lnTo>
                  <a:lnTo>
                    <a:pt x="865301" y="554037"/>
                  </a:lnTo>
                  <a:lnTo>
                    <a:pt x="858596" y="551967"/>
                  </a:lnTo>
                  <a:lnTo>
                    <a:pt x="845185" y="548195"/>
                  </a:lnTo>
                  <a:lnTo>
                    <a:pt x="838492" y="546125"/>
                  </a:lnTo>
                  <a:lnTo>
                    <a:pt x="898347" y="556501"/>
                  </a:lnTo>
                  <a:lnTo>
                    <a:pt x="932865" y="599528"/>
                  </a:lnTo>
                  <a:lnTo>
                    <a:pt x="935990" y="626846"/>
                  </a:lnTo>
                  <a:lnTo>
                    <a:pt x="935990" y="375437"/>
                  </a:lnTo>
                  <a:lnTo>
                    <a:pt x="930795" y="383921"/>
                  </a:lnTo>
                  <a:lnTo>
                    <a:pt x="911123" y="416560"/>
                  </a:lnTo>
                  <a:lnTo>
                    <a:pt x="872261" y="481838"/>
                  </a:lnTo>
                  <a:lnTo>
                    <a:pt x="867295" y="489750"/>
                  </a:lnTo>
                  <a:lnTo>
                    <a:pt x="861326" y="492721"/>
                  </a:lnTo>
                  <a:lnTo>
                    <a:pt x="851395" y="493699"/>
                  </a:lnTo>
                  <a:lnTo>
                    <a:pt x="829424" y="495223"/>
                  </a:lnTo>
                  <a:lnTo>
                    <a:pt x="808304" y="499884"/>
                  </a:lnTo>
                  <a:lnTo>
                    <a:pt x="788098" y="507898"/>
                  </a:lnTo>
                  <a:lnTo>
                    <a:pt x="768934" y="519417"/>
                  </a:lnTo>
                  <a:lnTo>
                    <a:pt x="762965" y="523379"/>
                  </a:lnTo>
                  <a:lnTo>
                    <a:pt x="758012" y="523379"/>
                  </a:lnTo>
                  <a:lnTo>
                    <a:pt x="733577" y="516420"/>
                  </a:lnTo>
                  <a:lnTo>
                    <a:pt x="669925" y="498284"/>
                  </a:lnTo>
                  <a:lnTo>
                    <a:pt x="281127" y="387883"/>
                  </a:lnTo>
                  <a:lnTo>
                    <a:pt x="273177" y="385902"/>
                  </a:lnTo>
                  <a:lnTo>
                    <a:pt x="268211" y="381952"/>
                  </a:lnTo>
                  <a:lnTo>
                    <a:pt x="265226" y="375031"/>
                  </a:lnTo>
                  <a:lnTo>
                    <a:pt x="258343" y="364147"/>
                  </a:lnTo>
                  <a:lnTo>
                    <a:pt x="242849" y="339674"/>
                  </a:lnTo>
                  <a:lnTo>
                    <a:pt x="239839" y="334924"/>
                  </a:lnTo>
                  <a:lnTo>
                    <a:pt x="205244" y="307149"/>
                  </a:lnTo>
                  <a:lnTo>
                    <a:pt x="199656" y="305206"/>
                  </a:lnTo>
                  <a:lnTo>
                    <a:pt x="199656" y="364147"/>
                  </a:lnTo>
                  <a:lnTo>
                    <a:pt x="185445" y="360451"/>
                  </a:lnTo>
                  <a:lnTo>
                    <a:pt x="159969" y="353428"/>
                  </a:lnTo>
                  <a:lnTo>
                    <a:pt x="147980" y="350291"/>
                  </a:lnTo>
                  <a:lnTo>
                    <a:pt x="121145" y="348970"/>
                  </a:lnTo>
                  <a:lnTo>
                    <a:pt x="97193" y="357466"/>
                  </a:lnTo>
                  <a:lnTo>
                    <a:pt x="78270" y="374497"/>
                  </a:lnTo>
                  <a:lnTo>
                    <a:pt x="66522" y="398767"/>
                  </a:lnTo>
                  <a:lnTo>
                    <a:pt x="64439" y="425234"/>
                  </a:lnTo>
                  <a:lnTo>
                    <a:pt x="72123" y="449199"/>
                  </a:lnTo>
                  <a:lnTo>
                    <a:pt x="72237" y="449580"/>
                  </a:lnTo>
                  <a:lnTo>
                    <a:pt x="88595" y="469277"/>
                  </a:lnTo>
                  <a:lnTo>
                    <a:pt x="112229" y="481838"/>
                  </a:lnTo>
                  <a:lnTo>
                    <a:pt x="144360" y="491159"/>
                  </a:lnTo>
                  <a:lnTo>
                    <a:pt x="155943" y="494703"/>
                  </a:lnTo>
                  <a:lnTo>
                    <a:pt x="103530" y="492226"/>
                  </a:lnTo>
                  <a:lnTo>
                    <a:pt x="61556" y="457111"/>
                  </a:lnTo>
                  <a:lnTo>
                    <a:pt x="52349" y="430949"/>
                  </a:lnTo>
                  <a:lnTo>
                    <a:pt x="52438" y="425234"/>
                  </a:lnTo>
                  <a:lnTo>
                    <a:pt x="52539" y="417893"/>
                  </a:lnTo>
                  <a:lnTo>
                    <a:pt x="52565" y="416560"/>
                  </a:lnTo>
                  <a:lnTo>
                    <a:pt x="52679" y="408851"/>
                  </a:lnTo>
                  <a:lnTo>
                    <a:pt x="52743" y="404317"/>
                  </a:lnTo>
                  <a:lnTo>
                    <a:pt x="62255" y="379361"/>
                  </a:lnTo>
                  <a:lnTo>
                    <a:pt x="80441" y="358216"/>
                  </a:lnTo>
                  <a:lnTo>
                    <a:pt x="107721" y="343560"/>
                  </a:lnTo>
                  <a:lnTo>
                    <a:pt x="138557" y="339674"/>
                  </a:lnTo>
                  <a:lnTo>
                    <a:pt x="170129" y="346532"/>
                  </a:lnTo>
                  <a:lnTo>
                    <a:pt x="199656" y="364147"/>
                  </a:lnTo>
                  <a:lnTo>
                    <a:pt x="199656" y="305206"/>
                  </a:lnTo>
                  <a:lnTo>
                    <a:pt x="163372" y="292544"/>
                  </a:lnTo>
                  <a:lnTo>
                    <a:pt x="116192" y="291947"/>
                  </a:lnTo>
                  <a:lnTo>
                    <a:pt x="71526" y="305384"/>
                  </a:lnTo>
                  <a:lnTo>
                    <a:pt x="35687" y="331597"/>
                  </a:lnTo>
                  <a:lnTo>
                    <a:pt x="11049" y="367220"/>
                  </a:lnTo>
                  <a:lnTo>
                    <a:pt x="0" y="408851"/>
                  </a:lnTo>
                  <a:lnTo>
                    <a:pt x="4914" y="453148"/>
                  </a:lnTo>
                  <a:lnTo>
                    <a:pt x="24193" y="491807"/>
                  </a:lnTo>
                  <a:lnTo>
                    <a:pt x="54051" y="521030"/>
                  </a:lnTo>
                  <a:lnTo>
                    <a:pt x="91363" y="539813"/>
                  </a:lnTo>
                  <a:lnTo>
                    <a:pt x="132981" y="547154"/>
                  </a:lnTo>
                  <a:lnTo>
                    <a:pt x="175755" y="542010"/>
                  </a:lnTo>
                  <a:lnTo>
                    <a:pt x="216535" y="523379"/>
                  </a:lnTo>
                  <a:lnTo>
                    <a:pt x="221792" y="519950"/>
                  </a:lnTo>
                  <a:lnTo>
                    <a:pt x="227215" y="517448"/>
                  </a:lnTo>
                  <a:lnTo>
                    <a:pt x="233032" y="516420"/>
                  </a:lnTo>
                  <a:lnTo>
                    <a:pt x="239395" y="517448"/>
                  </a:lnTo>
                  <a:lnTo>
                    <a:pt x="706348" y="650951"/>
                  </a:lnTo>
                  <a:lnTo>
                    <a:pt x="714286" y="652932"/>
                  </a:lnTo>
                  <a:lnTo>
                    <a:pt x="718261" y="655904"/>
                  </a:lnTo>
                  <a:lnTo>
                    <a:pt x="721245" y="663816"/>
                  </a:lnTo>
                  <a:lnTo>
                    <a:pt x="733882" y="689076"/>
                  </a:lnTo>
                  <a:lnTo>
                    <a:pt x="750798" y="710171"/>
                  </a:lnTo>
                  <a:lnTo>
                    <a:pt x="771817" y="727367"/>
                  </a:lnTo>
                  <a:lnTo>
                    <a:pt x="796747" y="740956"/>
                  </a:lnTo>
                  <a:lnTo>
                    <a:pt x="841235" y="751547"/>
                  </a:lnTo>
                  <a:lnTo>
                    <a:pt x="884402" y="747839"/>
                  </a:lnTo>
                  <a:lnTo>
                    <a:pt x="923429" y="731558"/>
                  </a:lnTo>
                  <a:lnTo>
                    <a:pt x="955497" y="704405"/>
                  </a:lnTo>
                  <a:lnTo>
                    <a:pt x="957427" y="701243"/>
                  </a:lnTo>
                  <a:lnTo>
                    <a:pt x="977785" y="668070"/>
                  </a:lnTo>
                  <a:lnTo>
                    <a:pt x="987501" y="624255"/>
                  </a:lnTo>
                  <a:lnTo>
                    <a:pt x="987501" y="614362"/>
                  </a:lnTo>
                  <a:lnTo>
                    <a:pt x="992466" y="610412"/>
                  </a:lnTo>
                  <a:lnTo>
                    <a:pt x="999426" y="605459"/>
                  </a:lnTo>
                  <a:lnTo>
                    <a:pt x="1090256" y="546125"/>
                  </a:lnTo>
                  <a:lnTo>
                    <a:pt x="1124699" y="523379"/>
                  </a:lnTo>
                  <a:lnTo>
                    <a:pt x="1154417" y="503605"/>
                  </a:lnTo>
                  <a:lnTo>
                    <a:pt x="1161364" y="499643"/>
                  </a:lnTo>
                  <a:lnTo>
                    <a:pt x="1167320" y="497662"/>
                  </a:lnTo>
                  <a:lnTo>
                    <a:pt x="1175283" y="496671"/>
                  </a:lnTo>
                  <a:lnTo>
                    <a:pt x="1223314" y="482942"/>
                  </a:lnTo>
                  <a:lnTo>
                    <a:pt x="1265097" y="458724"/>
                  </a:lnTo>
                  <a:lnTo>
                    <a:pt x="1297432" y="427443"/>
                  </a:lnTo>
                  <a:lnTo>
                    <a:pt x="1299222" y="425716"/>
                  </a:lnTo>
                  <a:lnTo>
                    <a:pt x="1324229" y="385610"/>
                  </a:lnTo>
                  <a:lnTo>
                    <a:pt x="1338707" y="340131"/>
                  </a:lnTo>
                  <a:lnTo>
                    <a:pt x="1341120" y="292544"/>
                  </a:lnTo>
                  <a:lnTo>
                    <a:pt x="1341196" y="290957"/>
                  </a:lnTo>
                  <a:close/>
                </a:path>
                <a:path w="1539875" h="751840">
                  <a:moveTo>
                    <a:pt x="1539633" y="28092"/>
                  </a:moveTo>
                  <a:lnTo>
                    <a:pt x="1537081" y="19265"/>
                  </a:lnTo>
                  <a:lnTo>
                    <a:pt x="1531924" y="11023"/>
                  </a:lnTo>
                  <a:lnTo>
                    <a:pt x="1523555" y="3543"/>
                  </a:lnTo>
                  <a:lnTo>
                    <a:pt x="1514373" y="0"/>
                  </a:lnTo>
                  <a:lnTo>
                    <a:pt x="1504403" y="393"/>
                  </a:lnTo>
                  <a:lnTo>
                    <a:pt x="1463001" y="23990"/>
                  </a:lnTo>
                  <a:lnTo>
                    <a:pt x="1400937" y="64084"/>
                  </a:lnTo>
                  <a:lnTo>
                    <a:pt x="1362379" y="91909"/>
                  </a:lnTo>
                  <a:lnTo>
                    <a:pt x="1357731" y="111404"/>
                  </a:lnTo>
                  <a:lnTo>
                    <a:pt x="1361782" y="122326"/>
                  </a:lnTo>
                  <a:lnTo>
                    <a:pt x="1366431" y="130263"/>
                  </a:lnTo>
                  <a:lnTo>
                    <a:pt x="1373479" y="135458"/>
                  </a:lnTo>
                  <a:lnTo>
                    <a:pt x="1382115" y="138277"/>
                  </a:lnTo>
                  <a:lnTo>
                    <a:pt x="1391564" y="139128"/>
                  </a:lnTo>
                  <a:lnTo>
                    <a:pt x="1420139" y="126758"/>
                  </a:lnTo>
                  <a:lnTo>
                    <a:pt x="1467065" y="98437"/>
                  </a:lnTo>
                  <a:lnTo>
                    <a:pt x="1512392" y="67360"/>
                  </a:lnTo>
                  <a:lnTo>
                    <a:pt x="1539405" y="37312"/>
                  </a:lnTo>
                  <a:lnTo>
                    <a:pt x="1539633" y="28092"/>
                  </a:lnTo>
                  <a:close/>
                </a:path>
              </a:pathLst>
            </a:custGeom>
            <a:solidFill>
              <a:srgbClr val="F77C4D"/>
            </a:solidFill>
          </p:spPr>
          <p:txBody>
            <a:bodyPr wrap="square" lIns="0" tIns="0" rIns="0" bIns="0" rtlCol="0"/>
            <a:lstStyle/>
            <a:p>
              <a:endParaRPr/>
            </a:p>
          </p:txBody>
        </p:sp>
        <p:sp>
          <p:nvSpPr>
            <p:cNvPr id="24" name="bg object 24"/>
            <p:cNvSpPr/>
            <p:nvPr/>
          </p:nvSpPr>
          <p:spPr>
            <a:xfrm>
              <a:off x="18051543" y="10347547"/>
              <a:ext cx="729038" cy="393065"/>
            </a:xfrm>
            <a:custGeom>
              <a:avLst/>
              <a:gdLst/>
              <a:ahLst/>
              <a:cxnLst/>
              <a:rect l="l" t="t" r="r" b="b"/>
              <a:pathLst>
                <a:path w="728980" h="393065">
                  <a:moveTo>
                    <a:pt x="579221" y="230352"/>
                  </a:moveTo>
                  <a:lnTo>
                    <a:pt x="578713" y="220662"/>
                  </a:lnTo>
                  <a:lnTo>
                    <a:pt x="575703" y="215455"/>
                  </a:lnTo>
                  <a:lnTo>
                    <a:pt x="569849" y="214071"/>
                  </a:lnTo>
                  <a:lnTo>
                    <a:pt x="560755" y="215887"/>
                  </a:lnTo>
                  <a:lnTo>
                    <a:pt x="516674" y="230924"/>
                  </a:lnTo>
                  <a:lnTo>
                    <a:pt x="472363" y="245579"/>
                  </a:lnTo>
                  <a:lnTo>
                    <a:pt x="383349" y="274637"/>
                  </a:lnTo>
                  <a:lnTo>
                    <a:pt x="373367" y="277037"/>
                  </a:lnTo>
                  <a:lnTo>
                    <a:pt x="363677" y="277837"/>
                  </a:lnTo>
                  <a:lnTo>
                    <a:pt x="353999" y="277037"/>
                  </a:lnTo>
                  <a:lnTo>
                    <a:pt x="344017" y="274637"/>
                  </a:lnTo>
                  <a:lnTo>
                    <a:pt x="299453" y="259575"/>
                  </a:lnTo>
                  <a:lnTo>
                    <a:pt x="210019" y="230085"/>
                  </a:lnTo>
                  <a:lnTo>
                    <a:pt x="165011" y="215023"/>
                  </a:lnTo>
                  <a:lnTo>
                    <a:pt x="157086" y="213563"/>
                  </a:lnTo>
                  <a:lnTo>
                    <a:pt x="152260" y="215455"/>
                  </a:lnTo>
                  <a:lnTo>
                    <a:pt x="149999" y="220535"/>
                  </a:lnTo>
                  <a:lnTo>
                    <a:pt x="149758" y="228650"/>
                  </a:lnTo>
                  <a:lnTo>
                    <a:pt x="149758" y="310413"/>
                  </a:lnTo>
                  <a:lnTo>
                    <a:pt x="157187" y="349377"/>
                  </a:lnTo>
                  <a:lnTo>
                    <a:pt x="189903" y="369176"/>
                  </a:lnTo>
                  <a:lnTo>
                    <a:pt x="265518" y="385584"/>
                  </a:lnTo>
                  <a:lnTo>
                    <a:pt x="319506" y="391452"/>
                  </a:lnTo>
                  <a:lnTo>
                    <a:pt x="373583" y="392861"/>
                  </a:lnTo>
                  <a:lnTo>
                    <a:pt x="427761" y="389940"/>
                  </a:lnTo>
                  <a:lnTo>
                    <a:pt x="482104" y="382803"/>
                  </a:lnTo>
                  <a:lnTo>
                    <a:pt x="523836" y="374065"/>
                  </a:lnTo>
                  <a:lnTo>
                    <a:pt x="563168" y="356400"/>
                  </a:lnTo>
                  <a:lnTo>
                    <a:pt x="578421" y="327444"/>
                  </a:lnTo>
                  <a:lnTo>
                    <a:pt x="578421" y="278053"/>
                  </a:lnTo>
                  <a:lnTo>
                    <a:pt x="578764" y="241998"/>
                  </a:lnTo>
                  <a:lnTo>
                    <a:pt x="579221" y="230352"/>
                  </a:lnTo>
                  <a:close/>
                </a:path>
                <a:path w="728980" h="393065">
                  <a:moveTo>
                    <a:pt x="728624" y="136690"/>
                  </a:moveTo>
                  <a:lnTo>
                    <a:pt x="728256" y="129159"/>
                  </a:lnTo>
                  <a:lnTo>
                    <a:pt x="728319" y="120053"/>
                  </a:lnTo>
                  <a:lnTo>
                    <a:pt x="724573" y="114604"/>
                  </a:lnTo>
                  <a:lnTo>
                    <a:pt x="718286" y="111366"/>
                  </a:lnTo>
                  <a:lnTo>
                    <a:pt x="385572" y="3479"/>
                  </a:lnTo>
                  <a:lnTo>
                    <a:pt x="375183" y="749"/>
                  </a:lnTo>
                  <a:lnTo>
                    <a:pt x="365252" y="0"/>
                  </a:lnTo>
                  <a:lnTo>
                    <a:pt x="355307" y="990"/>
                  </a:lnTo>
                  <a:lnTo>
                    <a:pt x="344932" y="3479"/>
                  </a:lnTo>
                  <a:lnTo>
                    <a:pt x="298297" y="19024"/>
                  </a:lnTo>
                  <a:lnTo>
                    <a:pt x="16586" y="109753"/>
                  </a:lnTo>
                  <a:lnTo>
                    <a:pt x="7264" y="114338"/>
                  </a:lnTo>
                  <a:lnTo>
                    <a:pt x="1841" y="120510"/>
                  </a:lnTo>
                  <a:lnTo>
                    <a:pt x="0" y="128257"/>
                  </a:lnTo>
                  <a:lnTo>
                    <a:pt x="1447" y="137591"/>
                  </a:lnTo>
                  <a:lnTo>
                    <a:pt x="4635" y="146875"/>
                  </a:lnTo>
                  <a:lnTo>
                    <a:pt x="13398" y="147701"/>
                  </a:lnTo>
                  <a:lnTo>
                    <a:pt x="162763" y="195846"/>
                  </a:lnTo>
                  <a:lnTo>
                    <a:pt x="351307" y="257352"/>
                  </a:lnTo>
                  <a:lnTo>
                    <a:pt x="357886" y="258902"/>
                  </a:lnTo>
                  <a:lnTo>
                    <a:pt x="364451" y="259575"/>
                  </a:lnTo>
                  <a:lnTo>
                    <a:pt x="371030" y="259130"/>
                  </a:lnTo>
                  <a:lnTo>
                    <a:pt x="377609" y="257352"/>
                  </a:lnTo>
                  <a:lnTo>
                    <a:pt x="715505" y="148551"/>
                  </a:lnTo>
                  <a:lnTo>
                    <a:pt x="721868" y="145757"/>
                  </a:lnTo>
                  <a:lnTo>
                    <a:pt x="726363" y="142024"/>
                  </a:lnTo>
                  <a:lnTo>
                    <a:pt x="728624" y="136690"/>
                  </a:lnTo>
                  <a:close/>
                </a:path>
              </a:pathLst>
            </a:custGeom>
            <a:solidFill>
              <a:srgbClr val="47585F"/>
            </a:solidFill>
          </p:spPr>
          <p:txBody>
            <a:bodyPr wrap="square" lIns="0" tIns="0" rIns="0" bIns="0" rtlCol="0"/>
            <a:lstStyle/>
            <a:p>
              <a:endParaRPr/>
            </a:p>
          </p:txBody>
        </p:sp>
        <p:pic>
          <p:nvPicPr>
            <p:cNvPr id="25" name="bg object 25"/>
            <p:cNvPicPr/>
            <p:nvPr/>
          </p:nvPicPr>
          <p:blipFill>
            <a:blip r:embed="rId7" cstate="print"/>
            <a:stretch>
              <a:fillRect/>
            </a:stretch>
          </p:blipFill>
          <p:spPr>
            <a:xfrm>
              <a:off x="18068590" y="10520840"/>
              <a:ext cx="83726" cy="231081"/>
            </a:xfrm>
            <a:prstGeom prst="rect">
              <a:avLst/>
            </a:prstGeom>
          </p:spPr>
        </p:pic>
      </p:grpSp>
      <p:pic>
        <p:nvPicPr>
          <p:cNvPr id="26" name="bg object 26"/>
          <p:cNvPicPr/>
          <p:nvPr/>
        </p:nvPicPr>
        <p:blipFill>
          <a:blip r:embed="rId8" cstate="print"/>
          <a:stretch>
            <a:fillRect/>
          </a:stretch>
        </p:blipFill>
        <p:spPr>
          <a:xfrm>
            <a:off x="6884917" y="4122649"/>
            <a:ext cx="324235" cy="414137"/>
          </a:xfrm>
          <a:prstGeom prst="rect">
            <a:avLst/>
          </a:prstGeom>
        </p:spPr>
      </p:pic>
      <p:sp>
        <p:nvSpPr>
          <p:cNvPr id="27" name="bg object 27"/>
          <p:cNvSpPr/>
          <p:nvPr/>
        </p:nvSpPr>
        <p:spPr>
          <a:xfrm>
            <a:off x="8204386" y="928784"/>
            <a:ext cx="465287" cy="435508"/>
          </a:xfrm>
          <a:custGeom>
            <a:avLst/>
            <a:gdLst/>
            <a:ahLst/>
            <a:cxnLst/>
            <a:rect l="l" t="t" r="r" b="b"/>
            <a:pathLst>
              <a:path w="1022984" h="957580">
                <a:moveTo>
                  <a:pt x="648766" y="316153"/>
                </a:moveTo>
                <a:lnTo>
                  <a:pt x="632206" y="222516"/>
                </a:lnTo>
                <a:lnTo>
                  <a:pt x="630364" y="212140"/>
                </a:lnTo>
                <a:lnTo>
                  <a:pt x="630339" y="211937"/>
                </a:lnTo>
                <a:lnTo>
                  <a:pt x="627837" y="212140"/>
                </a:lnTo>
                <a:lnTo>
                  <a:pt x="626643" y="212140"/>
                </a:lnTo>
                <a:lnTo>
                  <a:pt x="590499" y="218440"/>
                </a:lnTo>
                <a:lnTo>
                  <a:pt x="590626" y="218440"/>
                </a:lnTo>
                <a:lnTo>
                  <a:pt x="584428" y="219875"/>
                </a:lnTo>
                <a:lnTo>
                  <a:pt x="577723" y="221615"/>
                </a:lnTo>
                <a:lnTo>
                  <a:pt x="571385" y="222516"/>
                </a:lnTo>
                <a:lnTo>
                  <a:pt x="566343" y="221615"/>
                </a:lnTo>
                <a:lnTo>
                  <a:pt x="566089" y="221615"/>
                </a:lnTo>
                <a:lnTo>
                  <a:pt x="559752" y="218668"/>
                </a:lnTo>
                <a:lnTo>
                  <a:pt x="557364" y="207670"/>
                </a:lnTo>
                <a:lnTo>
                  <a:pt x="550684" y="195592"/>
                </a:lnTo>
                <a:lnTo>
                  <a:pt x="527977" y="159943"/>
                </a:lnTo>
                <a:lnTo>
                  <a:pt x="570877" y="108572"/>
                </a:lnTo>
                <a:lnTo>
                  <a:pt x="549554" y="90627"/>
                </a:lnTo>
                <a:lnTo>
                  <a:pt x="548970" y="90144"/>
                </a:lnTo>
                <a:lnTo>
                  <a:pt x="489191" y="40030"/>
                </a:lnTo>
                <a:lnTo>
                  <a:pt x="469544" y="63487"/>
                </a:lnTo>
                <a:lnTo>
                  <a:pt x="459955" y="74841"/>
                </a:lnTo>
                <a:lnTo>
                  <a:pt x="459663" y="75184"/>
                </a:lnTo>
                <a:lnTo>
                  <a:pt x="459663" y="329311"/>
                </a:lnTo>
                <a:lnTo>
                  <a:pt x="446087" y="379387"/>
                </a:lnTo>
                <a:lnTo>
                  <a:pt x="415467" y="419811"/>
                </a:lnTo>
                <a:lnTo>
                  <a:pt x="372097" y="446354"/>
                </a:lnTo>
                <a:lnTo>
                  <a:pt x="320281" y="454825"/>
                </a:lnTo>
                <a:lnTo>
                  <a:pt x="278015" y="446519"/>
                </a:lnTo>
                <a:lnTo>
                  <a:pt x="241414" y="426351"/>
                </a:lnTo>
                <a:lnTo>
                  <a:pt x="212775" y="396659"/>
                </a:lnTo>
                <a:lnTo>
                  <a:pt x="194449" y="359867"/>
                </a:lnTo>
                <a:lnTo>
                  <a:pt x="188620" y="318084"/>
                </a:lnTo>
                <a:lnTo>
                  <a:pt x="196723" y="274320"/>
                </a:lnTo>
                <a:lnTo>
                  <a:pt x="216877" y="237058"/>
                </a:lnTo>
                <a:lnTo>
                  <a:pt x="232625" y="221970"/>
                </a:lnTo>
                <a:lnTo>
                  <a:pt x="246926" y="208254"/>
                </a:lnTo>
                <a:lnTo>
                  <a:pt x="284695" y="189890"/>
                </a:lnTo>
                <a:lnTo>
                  <a:pt x="328015" y="183921"/>
                </a:lnTo>
                <a:lnTo>
                  <a:pt x="369417" y="191617"/>
                </a:lnTo>
                <a:lnTo>
                  <a:pt x="405701" y="211404"/>
                </a:lnTo>
                <a:lnTo>
                  <a:pt x="436130" y="242785"/>
                </a:lnTo>
                <a:lnTo>
                  <a:pt x="454926" y="282549"/>
                </a:lnTo>
                <a:lnTo>
                  <a:pt x="459663" y="329311"/>
                </a:lnTo>
                <a:lnTo>
                  <a:pt x="459663" y="75184"/>
                </a:lnTo>
                <a:lnTo>
                  <a:pt x="448487" y="88112"/>
                </a:lnTo>
                <a:lnTo>
                  <a:pt x="443992" y="90144"/>
                </a:lnTo>
                <a:lnTo>
                  <a:pt x="425970" y="83350"/>
                </a:lnTo>
                <a:lnTo>
                  <a:pt x="377228" y="64173"/>
                </a:lnTo>
                <a:lnTo>
                  <a:pt x="377228" y="0"/>
                </a:lnTo>
                <a:lnTo>
                  <a:pt x="270941" y="0"/>
                </a:lnTo>
                <a:lnTo>
                  <a:pt x="270865" y="41833"/>
                </a:lnTo>
                <a:lnTo>
                  <a:pt x="271106" y="55549"/>
                </a:lnTo>
                <a:lnTo>
                  <a:pt x="271297" y="62674"/>
                </a:lnTo>
                <a:lnTo>
                  <a:pt x="271322" y="63715"/>
                </a:lnTo>
                <a:lnTo>
                  <a:pt x="269354" y="67297"/>
                </a:lnTo>
                <a:lnTo>
                  <a:pt x="260578" y="69735"/>
                </a:lnTo>
                <a:lnTo>
                  <a:pt x="248005" y="73571"/>
                </a:lnTo>
                <a:lnTo>
                  <a:pt x="235597" y="77965"/>
                </a:lnTo>
                <a:lnTo>
                  <a:pt x="223316" y="82791"/>
                </a:lnTo>
                <a:lnTo>
                  <a:pt x="211175" y="87896"/>
                </a:lnTo>
                <a:lnTo>
                  <a:pt x="204825" y="90627"/>
                </a:lnTo>
                <a:lnTo>
                  <a:pt x="201574" y="90627"/>
                </a:lnTo>
                <a:lnTo>
                  <a:pt x="197116" y="85051"/>
                </a:lnTo>
                <a:lnTo>
                  <a:pt x="188023" y="73837"/>
                </a:lnTo>
                <a:lnTo>
                  <a:pt x="178727" y="62674"/>
                </a:lnTo>
                <a:lnTo>
                  <a:pt x="159600" y="40030"/>
                </a:lnTo>
                <a:lnTo>
                  <a:pt x="77838" y="108572"/>
                </a:lnTo>
                <a:lnTo>
                  <a:pt x="119659" y="158635"/>
                </a:lnTo>
                <a:lnTo>
                  <a:pt x="102920" y="189204"/>
                </a:lnTo>
                <a:lnTo>
                  <a:pt x="94767" y="203936"/>
                </a:lnTo>
                <a:lnTo>
                  <a:pt x="86537" y="218440"/>
                </a:lnTo>
                <a:lnTo>
                  <a:pt x="85344" y="220497"/>
                </a:lnTo>
                <a:lnTo>
                  <a:pt x="80721" y="221970"/>
                </a:lnTo>
                <a:lnTo>
                  <a:pt x="63322" y="219189"/>
                </a:lnTo>
                <a:lnTo>
                  <a:pt x="18503" y="211404"/>
                </a:lnTo>
                <a:lnTo>
                  <a:pt x="25" y="316153"/>
                </a:lnTo>
                <a:lnTo>
                  <a:pt x="0" y="316318"/>
                </a:lnTo>
                <a:lnTo>
                  <a:pt x="64262" y="327952"/>
                </a:lnTo>
                <a:lnTo>
                  <a:pt x="67259" y="344093"/>
                </a:lnTo>
                <a:lnTo>
                  <a:pt x="70167" y="359867"/>
                </a:lnTo>
                <a:lnTo>
                  <a:pt x="73215" y="375361"/>
                </a:lnTo>
                <a:lnTo>
                  <a:pt x="76657" y="390626"/>
                </a:lnTo>
                <a:lnTo>
                  <a:pt x="78498" y="398221"/>
                </a:lnTo>
                <a:lnTo>
                  <a:pt x="76644" y="401154"/>
                </a:lnTo>
                <a:lnTo>
                  <a:pt x="58178" y="411441"/>
                </a:lnTo>
                <a:lnTo>
                  <a:pt x="20574" y="433260"/>
                </a:lnTo>
                <a:lnTo>
                  <a:pt x="73952" y="525640"/>
                </a:lnTo>
                <a:lnTo>
                  <a:pt x="74879" y="525056"/>
                </a:lnTo>
                <a:lnTo>
                  <a:pt x="131038" y="492823"/>
                </a:lnTo>
                <a:lnTo>
                  <a:pt x="187198" y="540016"/>
                </a:lnTo>
                <a:lnTo>
                  <a:pt x="164846" y="601916"/>
                </a:lnTo>
                <a:lnTo>
                  <a:pt x="265087" y="638390"/>
                </a:lnTo>
                <a:lnTo>
                  <a:pt x="275297" y="610704"/>
                </a:lnTo>
                <a:lnTo>
                  <a:pt x="280263" y="597090"/>
                </a:lnTo>
                <a:lnTo>
                  <a:pt x="284988" y="583476"/>
                </a:lnTo>
                <a:lnTo>
                  <a:pt x="287083" y="577240"/>
                </a:lnTo>
                <a:lnTo>
                  <a:pt x="289941" y="575627"/>
                </a:lnTo>
                <a:lnTo>
                  <a:pt x="315899" y="576326"/>
                </a:lnTo>
                <a:lnTo>
                  <a:pt x="333997" y="576326"/>
                </a:lnTo>
                <a:lnTo>
                  <a:pt x="351116" y="575818"/>
                </a:lnTo>
                <a:lnTo>
                  <a:pt x="355854" y="575627"/>
                </a:lnTo>
                <a:lnTo>
                  <a:pt x="359041" y="575627"/>
                </a:lnTo>
                <a:lnTo>
                  <a:pt x="361988" y="577659"/>
                </a:lnTo>
                <a:lnTo>
                  <a:pt x="364363" y="585000"/>
                </a:lnTo>
                <a:lnTo>
                  <a:pt x="368922" y="598347"/>
                </a:lnTo>
                <a:lnTo>
                  <a:pt x="373773" y="611632"/>
                </a:lnTo>
                <a:lnTo>
                  <a:pt x="383794" y="638390"/>
                </a:lnTo>
                <a:lnTo>
                  <a:pt x="483793" y="601916"/>
                </a:lnTo>
                <a:lnTo>
                  <a:pt x="483997" y="601916"/>
                </a:lnTo>
                <a:lnTo>
                  <a:pt x="474459" y="575818"/>
                </a:lnTo>
                <a:lnTo>
                  <a:pt x="474383" y="575627"/>
                </a:lnTo>
                <a:lnTo>
                  <a:pt x="468515" y="559320"/>
                </a:lnTo>
                <a:lnTo>
                  <a:pt x="463715" y="545439"/>
                </a:lnTo>
                <a:lnTo>
                  <a:pt x="462762" y="542620"/>
                </a:lnTo>
                <a:lnTo>
                  <a:pt x="463550" y="537387"/>
                </a:lnTo>
                <a:lnTo>
                  <a:pt x="465569" y="535686"/>
                </a:lnTo>
                <a:lnTo>
                  <a:pt x="478421" y="525056"/>
                </a:lnTo>
                <a:lnTo>
                  <a:pt x="518299" y="493102"/>
                </a:lnTo>
                <a:lnTo>
                  <a:pt x="574852" y="525640"/>
                </a:lnTo>
                <a:lnTo>
                  <a:pt x="593623" y="493102"/>
                </a:lnTo>
                <a:lnTo>
                  <a:pt x="593775" y="492823"/>
                </a:lnTo>
                <a:lnTo>
                  <a:pt x="615696" y="454825"/>
                </a:lnTo>
                <a:lnTo>
                  <a:pt x="628129" y="433260"/>
                </a:lnTo>
                <a:lnTo>
                  <a:pt x="570928" y="399986"/>
                </a:lnTo>
                <a:lnTo>
                  <a:pt x="578523" y="361772"/>
                </a:lnTo>
                <a:lnTo>
                  <a:pt x="582282" y="342341"/>
                </a:lnTo>
                <a:lnTo>
                  <a:pt x="580936" y="332917"/>
                </a:lnTo>
                <a:lnTo>
                  <a:pt x="589381" y="324675"/>
                </a:lnTo>
                <a:lnTo>
                  <a:pt x="598728" y="325526"/>
                </a:lnTo>
                <a:lnTo>
                  <a:pt x="603262" y="324675"/>
                </a:lnTo>
                <a:lnTo>
                  <a:pt x="648766" y="316153"/>
                </a:lnTo>
                <a:close/>
              </a:path>
              <a:path w="1022984" h="957580">
                <a:moveTo>
                  <a:pt x="941882" y="690791"/>
                </a:moveTo>
                <a:lnTo>
                  <a:pt x="922540" y="631317"/>
                </a:lnTo>
                <a:lnTo>
                  <a:pt x="918298" y="618261"/>
                </a:lnTo>
                <a:lnTo>
                  <a:pt x="888657" y="627722"/>
                </a:lnTo>
                <a:lnTo>
                  <a:pt x="879106" y="630529"/>
                </a:lnTo>
                <a:lnTo>
                  <a:pt x="876325" y="631317"/>
                </a:lnTo>
                <a:lnTo>
                  <a:pt x="871461" y="630745"/>
                </a:lnTo>
                <a:lnTo>
                  <a:pt x="869289" y="628015"/>
                </a:lnTo>
                <a:lnTo>
                  <a:pt x="862749" y="619721"/>
                </a:lnTo>
                <a:lnTo>
                  <a:pt x="855662" y="610362"/>
                </a:lnTo>
                <a:lnTo>
                  <a:pt x="841375" y="591172"/>
                </a:lnTo>
                <a:lnTo>
                  <a:pt x="852246" y="573532"/>
                </a:lnTo>
                <a:lnTo>
                  <a:pt x="866000" y="551218"/>
                </a:lnTo>
                <a:lnTo>
                  <a:pt x="865657" y="550989"/>
                </a:lnTo>
                <a:lnTo>
                  <a:pt x="809244" y="515696"/>
                </a:lnTo>
                <a:lnTo>
                  <a:pt x="809244" y="724814"/>
                </a:lnTo>
                <a:lnTo>
                  <a:pt x="801611" y="762279"/>
                </a:lnTo>
                <a:lnTo>
                  <a:pt x="780884" y="793178"/>
                </a:lnTo>
                <a:lnTo>
                  <a:pt x="750328" y="814197"/>
                </a:lnTo>
                <a:lnTo>
                  <a:pt x="713206" y="822020"/>
                </a:lnTo>
                <a:lnTo>
                  <a:pt x="675246" y="814527"/>
                </a:lnTo>
                <a:lnTo>
                  <a:pt x="644105" y="793889"/>
                </a:lnTo>
                <a:lnTo>
                  <a:pt x="623036" y="763282"/>
                </a:lnTo>
                <a:lnTo>
                  <a:pt x="615238" y="725868"/>
                </a:lnTo>
                <a:lnTo>
                  <a:pt x="622820" y="687984"/>
                </a:lnTo>
                <a:lnTo>
                  <a:pt x="643547" y="656882"/>
                </a:lnTo>
                <a:lnTo>
                  <a:pt x="674230" y="635800"/>
                </a:lnTo>
                <a:lnTo>
                  <a:pt x="711657" y="628015"/>
                </a:lnTo>
                <a:lnTo>
                  <a:pt x="749363" y="635660"/>
                </a:lnTo>
                <a:lnTo>
                  <a:pt x="780402" y="656539"/>
                </a:lnTo>
                <a:lnTo>
                  <a:pt x="801471" y="687349"/>
                </a:lnTo>
                <a:lnTo>
                  <a:pt x="809244" y="724814"/>
                </a:lnTo>
                <a:lnTo>
                  <a:pt x="809244" y="515696"/>
                </a:lnTo>
                <a:lnTo>
                  <a:pt x="779805" y="545261"/>
                </a:lnTo>
                <a:lnTo>
                  <a:pt x="776871" y="550316"/>
                </a:lnTo>
                <a:lnTo>
                  <a:pt x="773772" y="550989"/>
                </a:lnTo>
                <a:lnTo>
                  <a:pt x="733488" y="542251"/>
                </a:lnTo>
                <a:lnTo>
                  <a:pt x="726948" y="541261"/>
                </a:lnTo>
                <a:lnTo>
                  <a:pt x="724535" y="538289"/>
                </a:lnTo>
                <a:lnTo>
                  <a:pt x="723811" y="532231"/>
                </a:lnTo>
                <a:lnTo>
                  <a:pt x="722579" y="522630"/>
                </a:lnTo>
                <a:lnTo>
                  <a:pt x="721245" y="512965"/>
                </a:lnTo>
                <a:lnTo>
                  <a:pt x="718426" y="493001"/>
                </a:lnTo>
                <a:lnTo>
                  <a:pt x="642912" y="503339"/>
                </a:lnTo>
                <a:lnTo>
                  <a:pt x="648855" y="549617"/>
                </a:lnTo>
                <a:lnTo>
                  <a:pt x="648906" y="549998"/>
                </a:lnTo>
                <a:lnTo>
                  <a:pt x="628256" y="561543"/>
                </a:lnTo>
                <a:lnTo>
                  <a:pt x="618159" y="567067"/>
                </a:lnTo>
                <a:lnTo>
                  <a:pt x="608025" y="572325"/>
                </a:lnTo>
                <a:lnTo>
                  <a:pt x="605637" y="573532"/>
                </a:lnTo>
                <a:lnTo>
                  <a:pt x="600595" y="572185"/>
                </a:lnTo>
                <a:lnTo>
                  <a:pt x="598233" y="570242"/>
                </a:lnTo>
                <a:lnTo>
                  <a:pt x="590499" y="563727"/>
                </a:lnTo>
                <a:lnTo>
                  <a:pt x="582879" y="557022"/>
                </a:lnTo>
                <a:lnTo>
                  <a:pt x="567575" y="543293"/>
                </a:lnTo>
                <a:lnTo>
                  <a:pt x="516572" y="600024"/>
                </a:lnTo>
                <a:lnTo>
                  <a:pt x="546900" y="627722"/>
                </a:lnTo>
                <a:lnTo>
                  <a:pt x="551230" y="633539"/>
                </a:lnTo>
                <a:lnTo>
                  <a:pt x="550506" y="635406"/>
                </a:lnTo>
                <a:lnTo>
                  <a:pt x="545960" y="646582"/>
                </a:lnTo>
                <a:lnTo>
                  <a:pt x="541261" y="657644"/>
                </a:lnTo>
                <a:lnTo>
                  <a:pt x="531825" y="679361"/>
                </a:lnTo>
                <a:lnTo>
                  <a:pt x="483527" y="679361"/>
                </a:lnTo>
                <a:lnTo>
                  <a:pt x="483527" y="756424"/>
                </a:lnTo>
                <a:lnTo>
                  <a:pt x="528167" y="756424"/>
                </a:lnTo>
                <a:lnTo>
                  <a:pt x="530504" y="758469"/>
                </a:lnTo>
                <a:lnTo>
                  <a:pt x="531977" y="764120"/>
                </a:lnTo>
                <a:lnTo>
                  <a:pt x="534441" y="772960"/>
                </a:lnTo>
                <a:lnTo>
                  <a:pt x="537184" y="781735"/>
                </a:lnTo>
                <a:lnTo>
                  <a:pt x="540194" y="790422"/>
                </a:lnTo>
                <a:lnTo>
                  <a:pt x="543471" y="798995"/>
                </a:lnTo>
                <a:lnTo>
                  <a:pt x="545858" y="804938"/>
                </a:lnTo>
                <a:lnTo>
                  <a:pt x="544283" y="807796"/>
                </a:lnTo>
                <a:lnTo>
                  <a:pt x="539661" y="811212"/>
                </a:lnTo>
                <a:lnTo>
                  <a:pt x="531761" y="817181"/>
                </a:lnTo>
                <a:lnTo>
                  <a:pt x="523913" y="823290"/>
                </a:lnTo>
                <a:lnTo>
                  <a:pt x="507974" y="835888"/>
                </a:lnTo>
                <a:lnTo>
                  <a:pt x="555002" y="896086"/>
                </a:lnTo>
                <a:lnTo>
                  <a:pt x="571563" y="883107"/>
                </a:lnTo>
                <a:lnTo>
                  <a:pt x="579678" y="876820"/>
                </a:lnTo>
                <a:lnTo>
                  <a:pt x="587844" y="870712"/>
                </a:lnTo>
                <a:lnTo>
                  <a:pt x="589902" y="869188"/>
                </a:lnTo>
                <a:lnTo>
                  <a:pt x="589762" y="869188"/>
                </a:lnTo>
                <a:lnTo>
                  <a:pt x="594423" y="868057"/>
                </a:lnTo>
                <a:lnTo>
                  <a:pt x="596303" y="869188"/>
                </a:lnTo>
                <a:lnTo>
                  <a:pt x="606399" y="875474"/>
                </a:lnTo>
                <a:lnTo>
                  <a:pt x="616419" y="881926"/>
                </a:lnTo>
                <a:lnTo>
                  <a:pt x="636562" y="895108"/>
                </a:lnTo>
                <a:lnTo>
                  <a:pt x="627024" y="941260"/>
                </a:lnTo>
                <a:lnTo>
                  <a:pt x="701662" y="957072"/>
                </a:lnTo>
                <a:lnTo>
                  <a:pt x="711644" y="911212"/>
                </a:lnTo>
                <a:lnTo>
                  <a:pt x="733628" y="907986"/>
                </a:lnTo>
                <a:lnTo>
                  <a:pt x="744270" y="906310"/>
                </a:lnTo>
                <a:lnTo>
                  <a:pt x="754773" y="904341"/>
                </a:lnTo>
                <a:lnTo>
                  <a:pt x="761276" y="903008"/>
                </a:lnTo>
                <a:lnTo>
                  <a:pt x="764438" y="904570"/>
                </a:lnTo>
                <a:lnTo>
                  <a:pt x="767245" y="910310"/>
                </a:lnTo>
                <a:lnTo>
                  <a:pt x="771690" y="919099"/>
                </a:lnTo>
                <a:lnTo>
                  <a:pt x="776312" y="927836"/>
                </a:lnTo>
                <a:lnTo>
                  <a:pt x="785787" y="945476"/>
                </a:lnTo>
                <a:lnTo>
                  <a:pt x="853211" y="909624"/>
                </a:lnTo>
                <a:lnTo>
                  <a:pt x="849731" y="903008"/>
                </a:lnTo>
                <a:lnTo>
                  <a:pt x="831392" y="868057"/>
                </a:lnTo>
                <a:lnTo>
                  <a:pt x="831278" y="867841"/>
                </a:lnTo>
                <a:lnTo>
                  <a:pt x="846226" y="851090"/>
                </a:lnTo>
                <a:lnTo>
                  <a:pt x="853363" y="842937"/>
                </a:lnTo>
                <a:lnTo>
                  <a:pt x="860221" y="834720"/>
                </a:lnTo>
                <a:lnTo>
                  <a:pt x="864019" y="830021"/>
                </a:lnTo>
                <a:lnTo>
                  <a:pt x="866965" y="828814"/>
                </a:lnTo>
                <a:lnTo>
                  <a:pt x="872667" y="831367"/>
                </a:lnTo>
                <a:lnTo>
                  <a:pt x="881773" y="835291"/>
                </a:lnTo>
                <a:lnTo>
                  <a:pt x="891032" y="839025"/>
                </a:lnTo>
                <a:lnTo>
                  <a:pt x="910132" y="846518"/>
                </a:lnTo>
                <a:lnTo>
                  <a:pt x="917308" y="828814"/>
                </a:lnTo>
                <a:lnTo>
                  <a:pt x="920064" y="822020"/>
                </a:lnTo>
                <a:lnTo>
                  <a:pt x="938809" y="775741"/>
                </a:lnTo>
                <a:lnTo>
                  <a:pt x="910894" y="764260"/>
                </a:lnTo>
                <a:lnTo>
                  <a:pt x="901827" y="760806"/>
                </a:lnTo>
                <a:lnTo>
                  <a:pt x="896150" y="758736"/>
                </a:lnTo>
                <a:lnTo>
                  <a:pt x="894295" y="755840"/>
                </a:lnTo>
                <a:lnTo>
                  <a:pt x="894803" y="749846"/>
                </a:lnTo>
                <a:lnTo>
                  <a:pt x="895502" y="740918"/>
                </a:lnTo>
                <a:lnTo>
                  <a:pt x="896035" y="731964"/>
                </a:lnTo>
                <a:lnTo>
                  <a:pt x="896239" y="725868"/>
                </a:lnTo>
                <a:lnTo>
                  <a:pt x="896226" y="707504"/>
                </a:lnTo>
                <a:lnTo>
                  <a:pt x="898245" y="704697"/>
                </a:lnTo>
                <a:lnTo>
                  <a:pt x="904506" y="702932"/>
                </a:lnTo>
                <a:lnTo>
                  <a:pt x="913714" y="700176"/>
                </a:lnTo>
                <a:lnTo>
                  <a:pt x="922947" y="697166"/>
                </a:lnTo>
                <a:lnTo>
                  <a:pt x="941882" y="690791"/>
                </a:lnTo>
                <a:close/>
              </a:path>
              <a:path w="1022984" h="957580">
                <a:moveTo>
                  <a:pt x="1022908" y="294513"/>
                </a:moveTo>
                <a:lnTo>
                  <a:pt x="1017270" y="294093"/>
                </a:lnTo>
                <a:lnTo>
                  <a:pt x="1011643" y="293573"/>
                </a:lnTo>
                <a:lnTo>
                  <a:pt x="1005992" y="293281"/>
                </a:lnTo>
                <a:lnTo>
                  <a:pt x="977722" y="266560"/>
                </a:lnTo>
                <a:lnTo>
                  <a:pt x="972159" y="256882"/>
                </a:lnTo>
                <a:lnTo>
                  <a:pt x="972832" y="252349"/>
                </a:lnTo>
                <a:lnTo>
                  <a:pt x="979678" y="247916"/>
                </a:lnTo>
                <a:lnTo>
                  <a:pt x="985316" y="243928"/>
                </a:lnTo>
                <a:lnTo>
                  <a:pt x="987120" y="242506"/>
                </a:lnTo>
                <a:lnTo>
                  <a:pt x="990790" y="239572"/>
                </a:lnTo>
                <a:lnTo>
                  <a:pt x="994994" y="236067"/>
                </a:lnTo>
                <a:lnTo>
                  <a:pt x="1001953" y="230327"/>
                </a:lnTo>
                <a:lnTo>
                  <a:pt x="982738" y="206044"/>
                </a:lnTo>
                <a:lnTo>
                  <a:pt x="964577" y="183083"/>
                </a:lnTo>
                <a:lnTo>
                  <a:pt x="935189" y="206044"/>
                </a:lnTo>
                <a:lnTo>
                  <a:pt x="928141" y="201587"/>
                </a:lnTo>
                <a:lnTo>
                  <a:pt x="921372" y="197243"/>
                </a:lnTo>
                <a:lnTo>
                  <a:pt x="917397" y="194830"/>
                </a:lnTo>
                <a:lnTo>
                  <a:pt x="917397" y="319925"/>
                </a:lnTo>
                <a:lnTo>
                  <a:pt x="911352" y="349453"/>
                </a:lnTo>
                <a:lnTo>
                  <a:pt x="895032" y="373278"/>
                </a:lnTo>
                <a:lnTo>
                  <a:pt x="870737" y="389166"/>
                </a:lnTo>
                <a:lnTo>
                  <a:pt x="840740" y="394855"/>
                </a:lnTo>
                <a:lnTo>
                  <a:pt x="830808" y="392836"/>
                </a:lnTo>
                <a:lnTo>
                  <a:pt x="810844" y="388810"/>
                </a:lnTo>
                <a:lnTo>
                  <a:pt x="786815" y="372452"/>
                </a:lnTo>
                <a:lnTo>
                  <a:pt x="770839" y="348005"/>
                </a:lnTo>
                <a:lnTo>
                  <a:pt x="765098" y="317715"/>
                </a:lnTo>
                <a:lnTo>
                  <a:pt x="771194" y="288544"/>
                </a:lnTo>
                <a:lnTo>
                  <a:pt x="771271" y="288188"/>
                </a:lnTo>
                <a:lnTo>
                  <a:pt x="787908" y="264248"/>
                </a:lnTo>
                <a:lnTo>
                  <a:pt x="812596" y="248246"/>
                </a:lnTo>
                <a:lnTo>
                  <a:pt x="842937" y="242506"/>
                </a:lnTo>
                <a:lnTo>
                  <a:pt x="872083" y="248691"/>
                </a:lnTo>
                <a:lnTo>
                  <a:pt x="895781" y="265290"/>
                </a:lnTo>
                <a:lnTo>
                  <a:pt x="911682" y="289852"/>
                </a:lnTo>
                <a:lnTo>
                  <a:pt x="917397" y="319925"/>
                </a:lnTo>
                <a:lnTo>
                  <a:pt x="917397" y="194830"/>
                </a:lnTo>
                <a:lnTo>
                  <a:pt x="914679" y="193179"/>
                </a:lnTo>
                <a:lnTo>
                  <a:pt x="907859" y="189611"/>
                </a:lnTo>
                <a:lnTo>
                  <a:pt x="900709" y="186245"/>
                </a:lnTo>
                <a:lnTo>
                  <a:pt x="900049" y="182143"/>
                </a:lnTo>
                <a:lnTo>
                  <a:pt x="901077" y="178142"/>
                </a:lnTo>
                <a:lnTo>
                  <a:pt x="901776" y="175450"/>
                </a:lnTo>
                <a:lnTo>
                  <a:pt x="903351" y="168732"/>
                </a:lnTo>
                <a:lnTo>
                  <a:pt x="904748" y="161899"/>
                </a:lnTo>
                <a:lnTo>
                  <a:pt x="907465" y="147701"/>
                </a:lnTo>
                <a:lnTo>
                  <a:pt x="848525" y="135839"/>
                </a:lnTo>
                <a:lnTo>
                  <a:pt x="840701" y="171907"/>
                </a:lnTo>
                <a:lnTo>
                  <a:pt x="800125" y="178142"/>
                </a:lnTo>
                <a:lnTo>
                  <a:pt x="782066" y="145338"/>
                </a:lnTo>
                <a:lnTo>
                  <a:pt x="729030" y="173901"/>
                </a:lnTo>
                <a:lnTo>
                  <a:pt x="746480" y="206705"/>
                </a:lnTo>
                <a:lnTo>
                  <a:pt x="734707" y="220497"/>
                </a:lnTo>
                <a:lnTo>
                  <a:pt x="728916" y="227114"/>
                </a:lnTo>
                <a:lnTo>
                  <a:pt x="722998" y="233502"/>
                </a:lnTo>
                <a:lnTo>
                  <a:pt x="721194" y="235381"/>
                </a:lnTo>
                <a:lnTo>
                  <a:pt x="716495" y="236067"/>
                </a:lnTo>
                <a:lnTo>
                  <a:pt x="713816" y="235204"/>
                </a:lnTo>
                <a:lnTo>
                  <a:pt x="706564" y="232702"/>
                </a:lnTo>
                <a:lnTo>
                  <a:pt x="699312" y="229946"/>
                </a:lnTo>
                <a:lnTo>
                  <a:pt x="684415" y="224053"/>
                </a:lnTo>
                <a:lnTo>
                  <a:pt x="662139" y="280035"/>
                </a:lnTo>
                <a:lnTo>
                  <a:pt x="669899" y="283108"/>
                </a:lnTo>
                <a:lnTo>
                  <a:pt x="676744" y="286473"/>
                </a:lnTo>
                <a:lnTo>
                  <a:pt x="683971" y="288544"/>
                </a:lnTo>
                <a:lnTo>
                  <a:pt x="690803" y="291185"/>
                </a:lnTo>
                <a:lnTo>
                  <a:pt x="695337" y="295008"/>
                </a:lnTo>
                <a:lnTo>
                  <a:pt x="697242" y="300520"/>
                </a:lnTo>
                <a:lnTo>
                  <a:pt x="696188" y="308267"/>
                </a:lnTo>
                <a:lnTo>
                  <a:pt x="694372" y="314401"/>
                </a:lnTo>
                <a:lnTo>
                  <a:pt x="695439" y="321500"/>
                </a:lnTo>
                <a:lnTo>
                  <a:pt x="696175" y="333336"/>
                </a:lnTo>
                <a:lnTo>
                  <a:pt x="694524" y="335838"/>
                </a:lnTo>
                <a:lnTo>
                  <a:pt x="689330" y="337312"/>
                </a:lnTo>
                <a:lnTo>
                  <a:pt x="682231" y="339496"/>
                </a:lnTo>
                <a:lnTo>
                  <a:pt x="675093" y="341909"/>
                </a:lnTo>
                <a:lnTo>
                  <a:pt x="660222" y="347129"/>
                </a:lnTo>
                <a:lnTo>
                  <a:pt x="679081" y="404279"/>
                </a:lnTo>
                <a:lnTo>
                  <a:pt x="714413" y="392836"/>
                </a:lnTo>
                <a:lnTo>
                  <a:pt x="725919" y="406857"/>
                </a:lnTo>
                <a:lnTo>
                  <a:pt x="731405" y="413727"/>
                </a:lnTo>
                <a:lnTo>
                  <a:pt x="736663" y="420662"/>
                </a:lnTo>
                <a:lnTo>
                  <a:pt x="738187" y="422783"/>
                </a:lnTo>
                <a:lnTo>
                  <a:pt x="738238" y="427469"/>
                </a:lnTo>
                <a:lnTo>
                  <a:pt x="736942" y="429895"/>
                </a:lnTo>
                <a:lnTo>
                  <a:pt x="733171" y="436600"/>
                </a:lnTo>
                <a:lnTo>
                  <a:pt x="729170" y="443255"/>
                </a:lnTo>
                <a:lnTo>
                  <a:pt x="720763" y="456819"/>
                </a:lnTo>
                <a:lnTo>
                  <a:pt x="720674" y="456958"/>
                </a:lnTo>
                <a:lnTo>
                  <a:pt x="771956" y="488581"/>
                </a:lnTo>
                <a:lnTo>
                  <a:pt x="791756" y="456958"/>
                </a:lnTo>
                <a:lnTo>
                  <a:pt x="791845" y="456819"/>
                </a:lnTo>
                <a:lnTo>
                  <a:pt x="831850" y="465264"/>
                </a:lnTo>
                <a:lnTo>
                  <a:pt x="837831" y="502259"/>
                </a:lnTo>
                <a:lnTo>
                  <a:pt x="897293" y="493433"/>
                </a:lnTo>
                <a:lnTo>
                  <a:pt x="894943" y="477926"/>
                </a:lnTo>
                <a:lnTo>
                  <a:pt x="893940" y="470458"/>
                </a:lnTo>
                <a:lnTo>
                  <a:pt x="893216" y="463054"/>
                </a:lnTo>
                <a:lnTo>
                  <a:pt x="893114" y="461657"/>
                </a:lnTo>
                <a:lnTo>
                  <a:pt x="892987" y="459968"/>
                </a:lnTo>
                <a:lnTo>
                  <a:pt x="894181" y="456958"/>
                </a:lnTo>
                <a:lnTo>
                  <a:pt x="894232" y="456819"/>
                </a:lnTo>
                <a:lnTo>
                  <a:pt x="894867" y="455218"/>
                </a:lnTo>
                <a:lnTo>
                  <a:pt x="897293" y="453745"/>
                </a:lnTo>
                <a:lnTo>
                  <a:pt x="904836" y="449414"/>
                </a:lnTo>
                <a:lnTo>
                  <a:pt x="912558" y="445287"/>
                </a:lnTo>
                <a:lnTo>
                  <a:pt x="928433" y="437121"/>
                </a:lnTo>
                <a:lnTo>
                  <a:pt x="956386" y="461657"/>
                </a:lnTo>
                <a:lnTo>
                  <a:pt x="978230" y="437121"/>
                </a:lnTo>
                <a:lnTo>
                  <a:pt x="996492" y="416610"/>
                </a:lnTo>
                <a:lnTo>
                  <a:pt x="990841" y="411568"/>
                </a:lnTo>
                <a:lnTo>
                  <a:pt x="986193" y="407339"/>
                </a:lnTo>
                <a:lnTo>
                  <a:pt x="981468" y="403199"/>
                </a:lnTo>
                <a:lnTo>
                  <a:pt x="973963" y="396252"/>
                </a:lnTo>
                <a:lnTo>
                  <a:pt x="973112" y="394855"/>
                </a:lnTo>
                <a:lnTo>
                  <a:pt x="970838" y="391121"/>
                </a:lnTo>
                <a:lnTo>
                  <a:pt x="971473" y="385229"/>
                </a:lnTo>
                <a:lnTo>
                  <a:pt x="975271" y="376021"/>
                </a:lnTo>
                <a:lnTo>
                  <a:pt x="977531" y="370890"/>
                </a:lnTo>
                <a:lnTo>
                  <a:pt x="979385" y="365518"/>
                </a:lnTo>
                <a:lnTo>
                  <a:pt x="982205" y="355104"/>
                </a:lnTo>
                <a:lnTo>
                  <a:pt x="984618" y="353288"/>
                </a:lnTo>
                <a:lnTo>
                  <a:pt x="990015" y="353568"/>
                </a:lnTo>
                <a:lnTo>
                  <a:pt x="997648" y="353822"/>
                </a:lnTo>
                <a:lnTo>
                  <a:pt x="1020318" y="353822"/>
                </a:lnTo>
                <a:lnTo>
                  <a:pt x="1020394" y="353288"/>
                </a:lnTo>
                <a:lnTo>
                  <a:pt x="1022908" y="336461"/>
                </a:lnTo>
                <a:lnTo>
                  <a:pt x="1022908" y="294513"/>
                </a:lnTo>
                <a:close/>
              </a:path>
            </a:pathLst>
          </a:custGeom>
          <a:solidFill>
            <a:srgbClr val="304351">
              <a:alpha val="3149"/>
            </a:srgbClr>
          </a:solidFill>
        </p:spPr>
        <p:txBody>
          <a:bodyPr wrap="square" lIns="0" tIns="0" rIns="0" bIns="0" rtlCol="0"/>
          <a:lstStyle/>
          <a:p>
            <a:endParaRPr/>
          </a:p>
        </p:txBody>
      </p:sp>
      <p:pic>
        <p:nvPicPr>
          <p:cNvPr id="28" name="bg object 28"/>
          <p:cNvPicPr/>
          <p:nvPr/>
        </p:nvPicPr>
        <p:blipFill>
          <a:blip r:embed="rId9" cstate="print"/>
          <a:stretch>
            <a:fillRect/>
          </a:stretch>
        </p:blipFill>
        <p:spPr>
          <a:xfrm>
            <a:off x="7704920" y="1050724"/>
            <a:ext cx="107437" cy="107429"/>
          </a:xfrm>
          <a:prstGeom prst="rect">
            <a:avLst/>
          </a:prstGeom>
        </p:spPr>
      </p:pic>
      <p:sp>
        <p:nvSpPr>
          <p:cNvPr id="29" name="bg object 29"/>
          <p:cNvSpPr/>
          <p:nvPr/>
        </p:nvSpPr>
        <p:spPr>
          <a:xfrm>
            <a:off x="7575275" y="920778"/>
            <a:ext cx="366800" cy="367352"/>
          </a:xfrm>
          <a:custGeom>
            <a:avLst/>
            <a:gdLst/>
            <a:ahLst/>
            <a:cxnLst/>
            <a:rect l="l" t="t" r="r" b="b"/>
            <a:pathLst>
              <a:path w="806450" h="807719">
                <a:moveTo>
                  <a:pt x="143306" y="191249"/>
                </a:moveTo>
                <a:lnTo>
                  <a:pt x="0" y="191249"/>
                </a:lnTo>
                <a:lnTo>
                  <a:pt x="0" y="238480"/>
                </a:lnTo>
                <a:lnTo>
                  <a:pt x="143306" y="238480"/>
                </a:lnTo>
                <a:lnTo>
                  <a:pt x="143306" y="191249"/>
                </a:lnTo>
                <a:close/>
              </a:path>
              <a:path w="806450" h="807719">
                <a:moveTo>
                  <a:pt x="177634" y="346075"/>
                </a:moveTo>
                <a:lnTo>
                  <a:pt x="157670" y="303276"/>
                </a:lnTo>
                <a:lnTo>
                  <a:pt x="29222" y="363156"/>
                </a:lnTo>
                <a:lnTo>
                  <a:pt x="49187" y="405968"/>
                </a:lnTo>
                <a:lnTo>
                  <a:pt x="177634" y="346075"/>
                </a:lnTo>
                <a:close/>
              </a:path>
              <a:path w="806450" h="807719">
                <a:moveTo>
                  <a:pt x="177660" y="83642"/>
                </a:moveTo>
                <a:lnTo>
                  <a:pt x="49212" y="23749"/>
                </a:lnTo>
                <a:lnTo>
                  <a:pt x="29248" y="66573"/>
                </a:lnTo>
                <a:lnTo>
                  <a:pt x="157695" y="126466"/>
                </a:lnTo>
                <a:lnTo>
                  <a:pt x="177660" y="83642"/>
                </a:lnTo>
                <a:close/>
              </a:path>
              <a:path w="806450" h="807719">
                <a:moveTo>
                  <a:pt x="710311" y="807161"/>
                </a:moveTo>
                <a:lnTo>
                  <a:pt x="710222" y="743851"/>
                </a:lnTo>
                <a:lnTo>
                  <a:pt x="709663" y="739051"/>
                </a:lnTo>
                <a:lnTo>
                  <a:pt x="708583" y="730059"/>
                </a:lnTo>
                <a:lnTo>
                  <a:pt x="706958" y="716508"/>
                </a:lnTo>
                <a:lnTo>
                  <a:pt x="703707" y="689305"/>
                </a:lnTo>
                <a:lnTo>
                  <a:pt x="684860" y="638581"/>
                </a:lnTo>
                <a:lnTo>
                  <a:pt x="667956" y="613346"/>
                </a:lnTo>
                <a:lnTo>
                  <a:pt x="660984" y="602957"/>
                </a:lnTo>
                <a:lnTo>
                  <a:pt x="660984" y="716508"/>
                </a:lnTo>
                <a:lnTo>
                  <a:pt x="644613" y="708964"/>
                </a:lnTo>
                <a:lnTo>
                  <a:pt x="627786" y="702589"/>
                </a:lnTo>
                <a:lnTo>
                  <a:pt x="610539" y="697395"/>
                </a:lnTo>
                <a:lnTo>
                  <a:pt x="592975" y="693407"/>
                </a:lnTo>
                <a:lnTo>
                  <a:pt x="597776" y="673392"/>
                </a:lnTo>
                <a:lnTo>
                  <a:pt x="602005" y="653376"/>
                </a:lnTo>
                <a:lnTo>
                  <a:pt x="605663" y="633361"/>
                </a:lnTo>
                <a:lnTo>
                  <a:pt x="608736" y="613346"/>
                </a:lnTo>
                <a:lnTo>
                  <a:pt x="627938" y="635647"/>
                </a:lnTo>
                <a:lnTo>
                  <a:pt x="643216" y="660577"/>
                </a:lnTo>
                <a:lnTo>
                  <a:pt x="654316" y="687692"/>
                </a:lnTo>
                <a:lnTo>
                  <a:pt x="660920" y="716267"/>
                </a:lnTo>
                <a:lnTo>
                  <a:pt x="660984" y="716508"/>
                </a:lnTo>
                <a:lnTo>
                  <a:pt x="660984" y="602957"/>
                </a:lnTo>
                <a:lnTo>
                  <a:pt x="654723" y="593610"/>
                </a:lnTo>
                <a:lnTo>
                  <a:pt x="614324" y="556425"/>
                </a:lnTo>
                <a:lnTo>
                  <a:pt x="615429" y="520865"/>
                </a:lnTo>
                <a:lnTo>
                  <a:pt x="612114" y="449961"/>
                </a:lnTo>
                <a:lnTo>
                  <a:pt x="598119" y="364375"/>
                </a:lnTo>
                <a:lnTo>
                  <a:pt x="584835" y="314845"/>
                </a:lnTo>
                <a:lnTo>
                  <a:pt x="567842" y="266115"/>
                </a:lnTo>
                <a:lnTo>
                  <a:pt x="567563" y="265480"/>
                </a:lnTo>
                <a:lnTo>
                  <a:pt x="567563" y="531495"/>
                </a:lnTo>
                <a:lnTo>
                  <a:pt x="564654" y="581037"/>
                </a:lnTo>
                <a:lnTo>
                  <a:pt x="557949" y="630707"/>
                </a:lnTo>
                <a:lnTo>
                  <a:pt x="547420" y="680415"/>
                </a:lnTo>
                <a:lnTo>
                  <a:pt x="533082" y="730059"/>
                </a:lnTo>
                <a:lnTo>
                  <a:pt x="507873" y="716267"/>
                </a:lnTo>
                <a:lnTo>
                  <a:pt x="481558" y="705650"/>
                </a:lnTo>
                <a:lnTo>
                  <a:pt x="454431" y="698207"/>
                </a:lnTo>
                <a:lnTo>
                  <a:pt x="426770" y="693928"/>
                </a:lnTo>
                <a:lnTo>
                  <a:pt x="426770" y="570750"/>
                </a:lnTo>
                <a:lnTo>
                  <a:pt x="379526" y="570750"/>
                </a:lnTo>
                <a:lnTo>
                  <a:pt x="379526" y="693928"/>
                </a:lnTo>
                <a:lnTo>
                  <a:pt x="351853" y="698207"/>
                </a:lnTo>
                <a:lnTo>
                  <a:pt x="324726" y="705650"/>
                </a:lnTo>
                <a:lnTo>
                  <a:pt x="298411" y="716267"/>
                </a:lnTo>
                <a:lnTo>
                  <a:pt x="273215" y="730059"/>
                </a:lnTo>
                <a:lnTo>
                  <a:pt x="269290" y="716508"/>
                </a:lnTo>
                <a:lnTo>
                  <a:pt x="248348" y="630707"/>
                </a:lnTo>
                <a:lnTo>
                  <a:pt x="241630" y="581037"/>
                </a:lnTo>
                <a:lnTo>
                  <a:pt x="238721" y="531495"/>
                </a:lnTo>
                <a:lnTo>
                  <a:pt x="239534" y="485368"/>
                </a:lnTo>
                <a:lnTo>
                  <a:pt x="239585" y="482206"/>
                </a:lnTo>
                <a:lnTo>
                  <a:pt x="244221" y="433235"/>
                </a:lnTo>
                <a:lnTo>
                  <a:pt x="252603" y="384721"/>
                </a:lnTo>
                <a:lnTo>
                  <a:pt x="264706" y="336740"/>
                </a:lnTo>
                <a:lnTo>
                  <a:pt x="280543" y="289407"/>
                </a:lnTo>
                <a:lnTo>
                  <a:pt x="300088" y="242824"/>
                </a:lnTo>
                <a:lnTo>
                  <a:pt x="323303" y="197091"/>
                </a:lnTo>
                <a:lnTo>
                  <a:pt x="350215" y="152298"/>
                </a:lnTo>
                <a:lnTo>
                  <a:pt x="380771" y="108572"/>
                </a:lnTo>
                <a:lnTo>
                  <a:pt x="403148" y="78740"/>
                </a:lnTo>
                <a:lnTo>
                  <a:pt x="425513" y="108572"/>
                </a:lnTo>
                <a:lnTo>
                  <a:pt x="456082" y="152298"/>
                </a:lnTo>
                <a:lnTo>
                  <a:pt x="482981" y="197091"/>
                </a:lnTo>
                <a:lnTo>
                  <a:pt x="506209" y="242824"/>
                </a:lnTo>
                <a:lnTo>
                  <a:pt x="525741" y="289407"/>
                </a:lnTo>
                <a:lnTo>
                  <a:pt x="541578" y="336740"/>
                </a:lnTo>
                <a:lnTo>
                  <a:pt x="553694" y="384721"/>
                </a:lnTo>
                <a:lnTo>
                  <a:pt x="562076" y="433235"/>
                </a:lnTo>
                <a:lnTo>
                  <a:pt x="566699" y="482206"/>
                </a:lnTo>
                <a:lnTo>
                  <a:pt x="567563" y="531495"/>
                </a:lnTo>
                <a:lnTo>
                  <a:pt x="567563" y="265480"/>
                </a:lnTo>
                <a:lnTo>
                  <a:pt x="547166" y="218224"/>
                </a:lnTo>
                <a:lnTo>
                  <a:pt x="522833" y="171246"/>
                </a:lnTo>
                <a:lnTo>
                  <a:pt x="494880" y="125222"/>
                </a:lnTo>
                <a:lnTo>
                  <a:pt x="463308" y="80213"/>
                </a:lnTo>
                <a:lnTo>
                  <a:pt x="462203" y="78740"/>
                </a:lnTo>
                <a:lnTo>
                  <a:pt x="403148" y="0"/>
                </a:lnTo>
                <a:lnTo>
                  <a:pt x="342976" y="80213"/>
                </a:lnTo>
                <a:lnTo>
                  <a:pt x="311404" y="125222"/>
                </a:lnTo>
                <a:lnTo>
                  <a:pt x="283451" y="171246"/>
                </a:lnTo>
                <a:lnTo>
                  <a:pt x="259130" y="218224"/>
                </a:lnTo>
                <a:lnTo>
                  <a:pt x="238455" y="266115"/>
                </a:lnTo>
                <a:lnTo>
                  <a:pt x="221462" y="314845"/>
                </a:lnTo>
                <a:lnTo>
                  <a:pt x="213321" y="345173"/>
                </a:lnTo>
                <a:lnTo>
                  <a:pt x="213321" y="693407"/>
                </a:lnTo>
                <a:lnTo>
                  <a:pt x="195745" y="697395"/>
                </a:lnTo>
                <a:lnTo>
                  <a:pt x="178511" y="702589"/>
                </a:lnTo>
                <a:lnTo>
                  <a:pt x="161671" y="708964"/>
                </a:lnTo>
                <a:lnTo>
                  <a:pt x="145313" y="716508"/>
                </a:lnTo>
                <a:lnTo>
                  <a:pt x="151980" y="687692"/>
                </a:lnTo>
                <a:lnTo>
                  <a:pt x="163080" y="660577"/>
                </a:lnTo>
                <a:lnTo>
                  <a:pt x="178358" y="635647"/>
                </a:lnTo>
                <a:lnTo>
                  <a:pt x="197561" y="613346"/>
                </a:lnTo>
                <a:lnTo>
                  <a:pt x="200634" y="633361"/>
                </a:lnTo>
                <a:lnTo>
                  <a:pt x="204279" y="653376"/>
                </a:lnTo>
                <a:lnTo>
                  <a:pt x="208508" y="673392"/>
                </a:lnTo>
                <a:lnTo>
                  <a:pt x="213321" y="693407"/>
                </a:lnTo>
                <a:lnTo>
                  <a:pt x="213321" y="345173"/>
                </a:lnTo>
                <a:lnTo>
                  <a:pt x="198602" y="414655"/>
                </a:lnTo>
                <a:lnTo>
                  <a:pt x="191604" y="485368"/>
                </a:lnTo>
                <a:lnTo>
                  <a:pt x="190868" y="520865"/>
                </a:lnTo>
                <a:lnTo>
                  <a:pt x="191973" y="556425"/>
                </a:lnTo>
                <a:lnTo>
                  <a:pt x="172288" y="572350"/>
                </a:lnTo>
                <a:lnTo>
                  <a:pt x="138696" y="610120"/>
                </a:lnTo>
                <a:lnTo>
                  <a:pt x="112585" y="658037"/>
                </a:lnTo>
                <a:lnTo>
                  <a:pt x="97942" y="714514"/>
                </a:lnTo>
                <a:lnTo>
                  <a:pt x="96075" y="743851"/>
                </a:lnTo>
                <a:lnTo>
                  <a:pt x="96075" y="807161"/>
                </a:lnTo>
                <a:lnTo>
                  <a:pt x="96278" y="806958"/>
                </a:lnTo>
                <a:lnTo>
                  <a:pt x="145122" y="771156"/>
                </a:lnTo>
                <a:lnTo>
                  <a:pt x="164109" y="759968"/>
                </a:lnTo>
                <a:lnTo>
                  <a:pt x="184124" y="750836"/>
                </a:lnTo>
                <a:lnTo>
                  <a:pt x="204978" y="743851"/>
                </a:lnTo>
                <a:lnTo>
                  <a:pt x="226453" y="739051"/>
                </a:lnTo>
                <a:lnTo>
                  <a:pt x="232803" y="758037"/>
                </a:lnTo>
                <a:lnTo>
                  <a:pt x="238709" y="774446"/>
                </a:lnTo>
                <a:lnTo>
                  <a:pt x="250913" y="806958"/>
                </a:lnTo>
                <a:lnTo>
                  <a:pt x="250990" y="807161"/>
                </a:lnTo>
                <a:lnTo>
                  <a:pt x="266966" y="793826"/>
                </a:lnTo>
                <a:lnTo>
                  <a:pt x="292722" y="773849"/>
                </a:lnTo>
                <a:lnTo>
                  <a:pt x="329730" y="754087"/>
                </a:lnTo>
                <a:lnTo>
                  <a:pt x="379526" y="741438"/>
                </a:lnTo>
                <a:lnTo>
                  <a:pt x="379526" y="806958"/>
                </a:lnTo>
                <a:lnTo>
                  <a:pt x="426770" y="806958"/>
                </a:lnTo>
                <a:lnTo>
                  <a:pt x="426770" y="741438"/>
                </a:lnTo>
                <a:lnTo>
                  <a:pt x="476631" y="754087"/>
                </a:lnTo>
                <a:lnTo>
                  <a:pt x="513651" y="773849"/>
                </a:lnTo>
                <a:lnTo>
                  <a:pt x="539369" y="793826"/>
                </a:lnTo>
                <a:lnTo>
                  <a:pt x="555307" y="807161"/>
                </a:lnTo>
                <a:lnTo>
                  <a:pt x="567804" y="773849"/>
                </a:lnTo>
                <a:lnTo>
                  <a:pt x="573493" y="758037"/>
                </a:lnTo>
                <a:lnTo>
                  <a:pt x="579043" y="741438"/>
                </a:lnTo>
                <a:lnTo>
                  <a:pt x="579843" y="739051"/>
                </a:lnTo>
                <a:lnTo>
                  <a:pt x="601319" y="743851"/>
                </a:lnTo>
                <a:lnTo>
                  <a:pt x="622160" y="750836"/>
                </a:lnTo>
                <a:lnTo>
                  <a:pt x="642188" y="759968"/>
                </a:lnTo>
                <a:lnTo>
                  <a:pt x="661174" y="771156"/>
                </a:lnTo>
                <a:lnTo>
                  <a:pt x="710311" y="807161"/>
                </a:lnTo>
                <a:close/>
              </a:path>
              <a:path w="806450" h="807719">
                <a:moveTo>
                  <a:pt x="777011" y="363181"/>
                </a:moveTo>
                <a:lnTo>
                  <a:pt x="648576" y="303276"/>
                </a:lnTo>
                <a:lnTo>
                  <a:pt x="628586" y="346100"/>
                </a:lnTo>
                <a:lnTo>
                  <a:pt x="757047" y="405993"/>
                </a:lnTo>
                <a:lnTo>
                  <a:pt x="777011" y="363181"/>
                </a:lnTo>
                <a:close/>
              </a:path>
              <a:path w="806450" h="807719">
                <a:moveTo>
                  <a:pt x="777011" y="66548"/>
                </a:moveTo>
                <a:lnTo>
                  <a:pt x="757047" y="23749"/>
                </a:lnTo>
                <a:lnTo>
                  <a:pt x="628599" y="83642"/>
                </a:lnTo>
                <a:lnTo>
                  <a:pt x="648576" y="126453"/>
                </a:lnTo>
                <a:lnTo>
                  <a:pt x="777011" y="66548"/>
                </a:lnTo>
                <a:close/>
              </a:path>
              <a:path w="806450" h="807719">
                <a:moveTo>
                  <a:pt x="806208" y="191249"/>
                </a:moveTo>
                <a:lnTo>
                  <a:pt x="662914" y="191249"/>
                </a:lnTo>
                <a:lnTo>
                  <a:pt x="662914" y="238480"/>
                </a:lnTo>
                <a:lnTo>
                  <a:pt x="806208" y="238480"/>
                </a:lnTo>
                <a:lnTo>
                  <a:pt x="806208" y="191249"/>
                </a:lnTo>
                <a:close/>
              </a:path>
            </a:pathLst>
          </a:custGeom>
          <a:solidFill>
            <a:srgbClr val="304351">
              <a:alpha val="3498"/>
            </a:srgbClr>
          </a:solidFill>
        </p:spPr>
        <p:txBody>
          <a:bodyPr wrap="square" lIns="0" tIns="0" rIns="0" bIns="0" rtlCol="0"/>
          <a:lstStyle/>
          <a:p>
            <a:endParaRPr/>
          </a:p>
        </p:txBody>
      </p:sp>
      <p:sp>
        <p:nvSpPr>
          <p:cNvPr id="30" name="bg object 30"/>
          <p:cNvSpPr/>
          <p:nvPr/>
        </p:nvSpPr>
        <p:spPr>
          <a:xfrm>
            <a:off x="7533512" y="3026000"/>
            <a:ext cx="352359" cy="317389"/>
          </a:xfrm>
          <a:custGeom>
            <a:avLst/>
            <a:gdLst/>
            <a:ahLst/>
            <a:cxnLst/>
            <a:rect l="l" t="t" r="r" b="b"/>
            <a:pathLst>
              <a:path w="774700" h="697865">
                <a:moveTo>
                  <a:pt x="759819" y="327232"/>
                </a:moveTo>
                <a:lnTo>
                  <a:pt x="192356" y="327232"/>
                </a:lnTo>
                <a:lnTo>
                  <a:pt x="200374" y="329286"/>
                </a:lnTo>
                <a:lnTo>
                  <a:pt x="207459" y="335057"/>
                </a:lnTo>
                <a:lnTo>
                  <a:pt x="211585" y="342449"/>
                </a:lnTo>
                <a:lnTo>
                  <a:pt x="212286" y="350214"/>
                </a:lnTo>
                <a:lnTo>
                  <a:pt x="212320" y="350590"/>
                </a:lnTo>
                <a:lnTo>
                  <a:pt x="209683" y="358854"/>
                </a:lnTo>
                <a:lnTo>
                  <a:pt x="167801" y="389823"/>
                </a:lnTo>
                <a:lnTo>
                  <a:pt x="124130" y="398352"/>
                </a:lnTo>
                <a:lnTo>
                  <a:pt x="81044" y="398352"/>
                </a:lnTo>
                <a:lnTo>
                  <a:pt x="81044" y="569406"/>
                </a:lnTo>
                <a:lnTo>
                  <a:pt x="83233" y="569815"/>
                </a:lnTo>
                <a:lnTo>
                  <a:pt x="84918" y="570233"/>
                </a:lnTo>
                <a:lnTo>
                  <a:pt x="246578" y="588861"/>
                </a:lnTo>
                <a:lnTo>
                  <a:pt x="277248" y="623394"/>
                </a:lnTo>
                <a:lnTo>
                  <a:pt x="277258" y="697654"/>
                </a:lnTo>
                <a:lnTo>
                  <a:pt x="714470" y="697654"/>
                </a:lnTo>
                <a:lnTo>
                  <a:pt x="714507" y="584225"/>
                </a:lnTo>
                <a:lnTo>
                  <a:pt x="714347" y="570233"/>
                </a:lnTo>
                <a:lnTo>
                  <a:pt x="714229" y="559941"/>
                </a:lnTo>
                <a:lnTo>
                  <a:pt x="714557" y="540794"/>
                </a:lnTo>
                <a:lnTo>
                  <a:pt x="716275" y="521919"/>
                </a:lnTo>
                <a:lnTo>
                  <a:pt x="719396" y="503231"/>
                </a:lnTo>
                <a:lnTo>
                  <a:pt x="723936" y="484644"/>
                </a:lnTo>
                <a:lnTo>
                  <a:pt x="736799" y="436678"/>
                </a:lnTo>
                <a:lnTo>
                  <a:pt x="748155" y="388522"/>
                </a:lnTo>
                <a:lnTo>
                  <a:pt x="757780" y="340150"/>
                </a:lnTo>
                <a:lnTo>
                  <a:pt x="759819" y="327232"/>
                </a:lnTo>
                <a:close/>
              </a:path>
              <a:path w="774700" h="697865">
                <a:moveTo>
                  <a:pt x="713444" y="0"/>
                </a:moveTo>
                <a:lnTo>
                  <a:pt x="107535" y="0"/>
                </a:lnTo>
                <a:lnTo>
                  <a:pt x="105549" y="23130"/>
                </a:lnTo>
                <a:lnTo>
                  <a:pt x="105422" y="24607"/>
                </a:lnTo>
                <a:lnTo>
                  <a:pt x="99049" y="47418"/>
                </a:lnTo>
                <a:lnTo>
                  <a:pt x="88717" y="68771"/>
                </a:lnTo>
                <a:lnTo>
                  <a:pt x="74730" y="89002"/>
                </a:lnTo>
                <a:lnTo>
                  <a:pt x="55522" y="114176"/>
                </a:lnTo>
                <a:lnTo>
                  <a:pt x="36968" y="140002"/>
                </a:lnTo>
                <a:lnTo>
                  <a:pt x="0" y="192674"/>
                </a:lnTo>
                <a:lnTo>
                  <a:pt x="50028" y="237532"/>
                </a:lnTo>
                <a:lnTo>
                  <a:pt x="66699" y="252097"/>
                </a:lnTo>
                <a:lnTo>
                  <a:pt x="73035" y="258629"/>
                </a:lnTo>
                <a:lnTo>
                  <a:pt x="77462" y="265789"/>
                </a:lnTo>
                <a:lnTo>
                  <a:pt x="79994" y="273814"/>
                </a:lnTo>
                <a:lnTo>
                  <a:pt x="80646" y="282944"/>
                </a:lnTo>
                <a:lnTo>
                  <a:pt x="80494" y="291533"/>
                </a:lnTo>
                <a:lnTo>
                  <a:pt x="80458" y="354627"/>
                </a:lnTo>
                <a:lnTo>
                  <a:pt x="120080" y="354627"/>
                </a:lnTo>
                <a:lnTo>
                  <a:pt x="135352" y="353833"/>
                </a:lnTo>
                <a:lnTo>
                  <a:pt x="149534" y="350214"/>
                </a:lnTo>
                <a:lnTo>
                  <a:pt x="162719" y="343822"/>
                </a:lnTo>
                <a:lnTo>
                  <a:pt x="174999" y="334712"/>
                </a:lnTo>
                <a:lnTo>
                  <a:pt x="183774" y="329004"/>
                </a:lnTo>
                <a:lnTo>
                  <a:pt x="192356" y="327232"/>
                </a:lnTo>
                <a:lnTo>
                  <a:pt x="759819" y="327232"/>
                </a:lnTo>
                <a:lnTo>
                  <a:pt x="765451" y="291533"/>
                </a:lnTo>
                <a:lnTo>
                  <a:pt x="770944" y="242643"/>
                </a:lnTo>
                <a:lnTo>
                  <a:pt x="773883" y="195899"/>
                </a:lnTo>
                <a:lnTo>
                  <a:pt x="234338" y="195899"/>
                </a:lnTo>
                <a:lnTo>
                  <a:pt x="204764" y="190589"/>
                </a:lnTo>
                <a:lnTo>
                  <a:pt x="178616" y="178393"/>
                </a:lnTo>
                <a:lnTo>
                  <a:pt x="156360" y="159116"/>
                </a:lnTo>
                <a:lnTo>
                  <a:pt x="138466" y="132561"/>
                </a:lnTo>
                <a:lnTo>
                  <a:pt x="134937" y="122308"/>
                </a:lnTo>
                <a:lnTo>
                  <a:pt x="135183" y="114176"/>
                </a:lnTo>
                <a:lnTo>
                  <a:pt x="135214" y="113169"/>
                </a:lnTo>
                <a:lnTo>
                  <a:pt x="139125" y="105553"/>
                </a:lnTo>
                <a:lnTo>
                  <a:pt x="146498" y="99871"/>
                </a:lnTo>
                <a:lnTo>
                  <a:pt x="154935" y="97408"/>
                </a:lnTo>
                <a:lnTo>
                  <a:pt x="772282" y="97408"/>
                </a:lnTo>
                <a:lnTo>
                  <a:pt x="772123" y="94070"/>
                </a:lnTo>
                <a:lnTo>
                  <a:pt x="771463" y="85421"/>
                </a:lnTo>
                <a:lnTo>
                  <a:pt x="769589" y="80479"/>
                </a:lnTo>
                <a:lnTo>
                  <a:pt x="761233" y="76468"/>
                </a:lnTo>
                <a:lnTo>
                  <a:pt x="745882" y="66931"/>
                </a:lnTo>
                <a:lnTo>
                  <a:pt x="717758" y="23130"/>
                </a:lnTo>
                <a:lnTo>
                  <a:pt x="714794" y="7434"/>
                </a:lnTo>
                <a:lnTo>
                  <a:pt x="713444" y="0"/>
                </a:lnTo>
                <a:close/>
              </a:path>
              <a:path w="774700" h="697865">
                <a:moveTo>
                  <a:pt x="772295" y="97673"/>
                </a:moveTo>
                <a:lnTo>
                  <a:pt x="323820" y="97673"/>
                </a:lnTo>
                <a:lnTo>
                  <a:pt x="332565" y="101232"/>
                </a:lnTo>
                <a:lnTo>
                  <a:pt x="338321" y="106706"/>
                </a:lnTo>
                <a:lnTo>
                  <a:pt x="341479" y="113607"/>
                </a:lnTo>
                <a:lnTo>
                  <a:pt x="341939" y="121536"/>
                </a:lnTo>
                <a:lnTo>
                  <a:pt x="339602" y="130090"/>
                </a:lnTo>
                <a:lnTo>
                  <a:pt x="322579" y="156882"/>
                </a:lnTo>
                <a:lnTo>
                  <a:pt x="298078" y="177751"/>
                </a:lnTo>
                <a:lnTo>
                  <a:pt x="268024" y="191241"/>
                </a:lnTo>
                <a:lnTo>
                  <a:pt x="234338" y="195899"/>
                </a:lnTo>
                <a:lnTo>
                  <a:pt x="773883" y="195899"/>
                </a:lnTo>
                <a:lnTo>
                  <a:pt x="774036" y="193455"/>
                </a:lnTo>
                <a:lnTo>
                  <a:pt x="774063" y="190589"/>
                </a:lnTo>
                <a:lnTo>
                  <a:pt x="774184" y="177751"/>
                </a:lnTo>
                <a:lnTo>
                  <a:pt x="774293" y="166246"/>
                </a:lnTo>
                <a:lnTo>
                  <a:pt x="774381" y="156882"/>
                </a:lnTo>
                <a:lnTo>
                  <a:pt x="774446" y="142726"/>
                </a:lnTo>
                <a:lnTo>
                  <a:pt x="772726" y="106706"/>
                </a:lnTo>
                <a:lnTo>
                  <a:pt x="772671" y="105553"/>
                </a:lnTo>
                <a:lnTo>
                  <a:pt x="772581" y="103668"/>
                </a:lnTo>
                <a:lnTo>
                  <a:pt x="772465" y="101232"/>
                </a:lnTo>
                <a:lnTo>
                  <a:pt x="772344" y="98699"/>
                </a:lnTo>
                <a:lnTo>
                  <a:pt x="772295" y="97673"/>
                </a:lnTo>
                <a:close/>
              </a:path>
              <a:path w="774700" h="697865">
                <a:moveTo>
                  <a:pt x="772282" y="97408"/>
                </a:moveTo>
                <a:lnTo>
                  <a:pt x="154935" y="97408"/>
                </a:lnTo>
                <a:lnTo>
                  <a:pt x="162889" y="98699"/>
                </a:lnTo>
                <a:lnTo>
                  <a:pt x="170165" y="103668"/>
                </a:lnTo>
                <a:lnTo>
                  <a:pt x="176570" y="112237"/>
                </a:lnTo>
                <a:lnTo>
                  <a:pt x="193114" y="133758"/>
                </a:lnTo>
                <a:lnTo>
                  <a:pt x="213133" y="147333"/>
                </a:lnTo>
                <a:lnTo>
                  <a:pt x="235656" y="152509"/>
                </a:lnTo>
                <a:lnTo>
                  <a:pt x="259709" y="148833"/>
                </a:lnTo>
                <a:lnTo>
                  <a:pt x="272915" y="142726"/>
                </a:lnTo>
                <a:lnTo>
                  <a:pt x="283992" y="134256"/>
                </a:lnTo>
                <a:lnTo>
                  <a:pt x="293218" y="123687"/>
                </a:lnTo>
                <a:lnTo>
                  <a:pt x="300870" y="111284"/>
                </a:lnTo>
                <a:lnTo>
                  <a:pt x="307307" y="102769"/>
                </a:lnTo>
                <a:lnTo>
                  <a:pt x="315178" y="98209"/>
                </a:lnTo>
                <a:lnTo>
                  <a:pt x="323820" y="97673"/>
                </a:lnTo>
                <a:lnTo>
                  <a:pt x="772295" y="97673"/>
                </a:lnTo>
                <a:lnTo>
                  <a:pt x="772282" y="97408"/>
                </a:lnTo>
                <a:close/>
              </a:path>
            </a:pathLst>
          </a:custGeom>
          <a:solidFill>
            <a:srgbClr val="304351">
              <a:alpha val="3498"/>
            </a:srgbClr>
          </a:solidFill>
        </p:spPr>
        <p:txBody>
          <a:bodyPr wrap="square" lIns="0" tIns="0" rIns="0" bIns="0" rtlCol="0"/>
          <a:lstStyle/>
          <a:p>
            <a:endParaRPr/>
          </a:p>
        </p:txBody>
      </p:sp>
      <p:sp>
        <p:nvSpPr>
          <p:cNvPr id="31" name="bg object 31"/>
          <p:cNvSpPr/>
          <p:nvPr/>
        </p:nvSpPr>
        <p:spPr>
          <a:xfrm>
            <a:off x="7649766" y="2777057"/>
            <a:ext cx="119571" cy="198982"/>
          </a:xfrm>
          <a:custGeom>
            <a:avLst/>
            <a:gdLst/>
            <a:ahLst/>
            <a:cxnLst/>
            <a:rect l="l" t="t" r="r" b="b"/>
            <a:pathLst>
              <a:path w="262890" h="437515">
                <a:moveTo>
                  <a:pt x="30784" y="297833"/>
                </a:moveTo>
                <a:lnTo>
                  <a:pt x="27820" y="298661"/>
                </a:lnTo>
                <a:lnTo>
                  <a:pt x="21281" y="299561"/>
                </a:lnTo>
                <a:lnTo>
                  <a:pt x="21455" y="299561"/>
                </a:lnTo>
                <a:lnTo>
                  <a:pt x="33664" y="311237"/>
                </a:lnTo>
                <a:lnTo>
                  <a:pt x="45228" y="322414"/>
                </a:lnTo>
                <a:lnTo>
                  <a:pt x="56572" y="332962"/>
                </a:lnTo>
                <a:lnTo>
                  <a:pt x="68144" y="342774"/>
                </a:lnTo>
                <a:lnTo>
                  <a:pt x="75160" y="349945"/>
                </a:lnTo>
                <a:lnTo>
                  <a:pt x="78831" y="357578"/>
                </a:lnTo>
                <a:lnTo>
                  <a:pt x="79660" y="366007"/>
                </a:lnTo>
                <a:lnTo>
                  <a:pt x="78154" y="375569"/>
                </a:lnTo>
                <a:lnTo>
                  <a:pt x="74886" y="390264"/>
                </a:lnTo>
                <a:lnTo>
                  <a:pt x="72027" y="405327"/>
                </a:lnTo>
                <a:lnTo>
                  <a:pt x="69276" y="420957"/>
                </a:lnTo>
                <a:lnTo>
                  <a:pt x="66332" y="437347"/>
                </a:lnTo>
                <a:lnTo>
                  <a:pt x="114033" y="411350"/>
                </a:lnTo>
                <a:lnTo>
                  <a:pt x="128641" y="403023"/>
                </a:lnTo>
                <a:lnTo>
                  <a:pt x="135961" y="398752"/>
                </a:lnTo>
                <a:lnTo>
                  <a:pt x="204350" y="398752"/>
                </a:lnTo>
                <a:lnTo>
                  <a:pt x="202116" y="387006"/>
                </a:lnTo>
                <a:lnTo>
                  <a:pt x="198517" y="371454"/>
                </a:lnTo>
                <a:lnTo>
                  <a:pt x="197403" y="363167"/>
                </a:lnTo>
                <a:lnTo>
                  <a:pt x="198713" y="356312"/>
                </a:lnTo>
                <a:lnTo>
                  <a:pt x="202242" y="350335"/>
                </a:lnTo>
                <a:lnTo>
                  <a:pt x="207783" y="344680"/>
                </a:lnTo>
                <a:lnTo>
                  <a:pt x="219565" y="334049"/>
                </a:lnTo>
                <a:lnTo>
                  <a:pt x="231309" y="323008"/>
                </a:lnTo>
                <a:lnTo>
                  <a:pt x="255855" y="299561"/>
                </a:lnTo>
                <a:lnTo>
                  <a:pt x="246504" y="298147"/>
                </a:lnTo>
                <a:lnTo>
                  <a:pt x="41432" y="298147"/>
                </a:lnTo>
                <a:lnTo>
                  <a:pt x="30784" y="297833"/>
                </a:lnTo>
                <a:close/>
              </a:path>
              <a:path w="262890" h="437515">
                <a:moveTo>
                  <a:pt x="204350" y="398752"/>
                </a:moveTo>
                <a:lnTo>
                  <a:pt x="141618" y="398752"/>
                </a:lnTo>
                <a:lnTo>
                  <a:pt x="148997" y="403023"/>
                </a:lnTo>
                <a:lnTo>
                  <a:pt x="163686" y="411350"/>
                </a:lnTo>
                <a:lnTo>
                  <a:pt x="211223" y="437347"/>
                </a:lnTo>
                <a:lnTo>
                  <a:pt x="208049" y="419720"/>
                </a:lnTo>
                <a:lnTo>
                  <a:pt x="205163" y="403023"/>
                </a:lnTo>
                <a:lnTo>
                  <a:pt x="204350" y="398752"/>
                </a:lnTo>
                <a:close/>
              </a:path>
              <a:path w="262890" h="437515">
                <a:moveTo>
                  <a:pt x="205313" y="43883"/>
                </a:moveTo>
                <a:lnTo>
                  <a:pt x="56170" y="43883"/>
                </a:lnTo>
                <a:lnTo>
                  <a:pt x="36421" y="46890"/>
                </a:lnTo>
                <a:lnTo>
                  <a:pt x="19643" y="55753"/>
                </a:lnTo>
                <a:lnTo>
                  <a:pt x="7325" y="69566"/>
                </a:lnTo>
                <a:lnTo>
                  <a:pt x="408" y="87505"/>
                </a:lnTo>
                <a:lnTo>
                  <a:pt x="0" y="106622"/>
                </a:lnTo>
                <a:lnTo>
                  <a:pt x="6127" y="124052"/>
                </a:lnTo>
                <a:lnTo>
                  <a:pt x="18157" y="138857"/>
                </a:lnTo>
                <a:lnTo>
                  <a:pt x="35454" y="150100"/>
                </a:lnTo>
                <a:lnTo>
                  <a:pt x="39118" y="151796"/>
                </a:lnTo>
                <a:lnTo>
                  <a:pt x="43129" y="157565"/>
                </a:lnTo>
                <a:lnTo>
                  <a:pt x="43181" y="161502"/>
                </a:lnTo>
                <a:lnTo>
                  <a:pt x="43449" y="192901"/>
                </a:lnTo>
                <a:lnTo>
                  <a:pt x="43505" y="230663"/>
                </a:lnTo>
                <a:lnTo>
                  <a:pt x="43624" y="277028"/>
                </a:lnTo>
                <a:lnTo>
                  <a:pt x="43715" y="294598"/>
                </a:lnTo>
                <a:lnTo>
                  <a:pt x="41432" y="298147"/>
                </a:lnTo>
                <a:lnTo>
                  <a:pt x="246504" y="298147"/>
                </a:lnTo>
                <a:lnTo>
                  <a:pt x="236599" y="296650"/>
                </a:lnTo>
                <a:lnTo>
                  <a:pt x="235845" y="295080"/>
                </a:lnTo>
                <a:lnTo>
                  <a:pt x="235144" y="294284"/>
                </a:lnTo>
                <a:lnTo>
                  <a:pt x="235121" y="290047"/>
                </a:lnTo>
                <a:lnTo>
                  <a:pt x="182593" y="290047"/>
                </a:lnTo>
                <a:lnTo>
                  <a:pt x="181825" y="289813"/>
                </a:lnTo>
                <a:lnTo>
                  <a:pt x="103043" y="289813"/>
                </a:lnTo>
                <a:lnTo>
                  <a:pt x="87871" y="289467"/>
                </a:lnTo>
                <a:lnTo>
                  <a:pt x="87871" y="153838"/>
                </a:lnTo>
                <a:lnTo>
                  <a:pt x="234998" y="153838"/>
                </a:lnTo>
                <a:lnTo>
                  <a:pt x="234997" y="148299"/>
                </a:lnTo>
                <a:lnTo>
                  <a:pt x="237940" y="144341"/>
                </a:lnTo>
                <a:lnTo>
                  <a:pt x="240641" y="141995"/>
                </a:lnTo>
                <a:lnTo>
                  <a:pt x="252989" y="128175"/>
                </a:lnTo>
                <a:lnTo>
                  <a:pt x="260294" y="112819"/>
                </a:lnTo>
                <a:lnTo>
                  <a:pt x="262358" y="96444"/>
                </a:lnTo>
                <a:lnTo>
                  <a:pt x="258986" y="79568"/>
                </a:lnTo>
                <a:lnTo>
                  <a:pt x="250779" y="64469"/>
                </a:lnTo>
                <a:lnTo>
                  <a:pt x="238726" y="53202"/>
                </a:lnTo>
                <a:lnTo>
                  <a:pt x="223283" y="46184"/>
                </a:lnTo>
                <a:lnTo>
                  <a:pt x="205313" y="43883"/>
                </a:lnTo>
                <a:close/>
              </a:path>
              <a:path w="262890" h="437515">
                <a:moveTo>
                  <a:pt x="234998" y="153838"/>
                </a:moveTo>
                <a:lnTo>
                  <a:pt x="190245" y="153838"/>
                </a:lnTo>
                <a:lnTo>
                  <a:pt x="190245" y="289467"/>
                </a:lnTo>
                <a:lnTo>
                  <a:pt x="189175" y="289467"/>
                </a:lnTo>
                <a:lnTo>
                  <a:pt x="182593" y="290047"/>
                </a:lnTo>
                <a:lnTo>
                  <a:pt x="235121" y="290047"/>
                </a:lnTo>
                <a:lnTo>
                  <a:pt x="234998" y="153838"/>
                </a:lnTo>
                <a:close/>
              </a:path>
              <a:path w="262890" h="437515">
                <a:moveTo>
                  <a:pt x="138634" y="214066"/>
                </a:moveTo>
                <a:lnTo>
                  <a:pt x="108959" y="277310"/>
                </a:lnTo>
                <a:lnTo>
                  <a:pt x="103043" y="289813"/>
                </a:lnTo>
                <a:lnTo>
                  <a:pt x="181825" y="289813"/>
                </a:lnTo>
                <a:lnTo>
                  <a:pt x="176580" y="288211"/>
                </a:lnTo>
                <a:lnTo>
                  <a:pt x="171871" y="283869"/>
                </a:lnTo>
                <a:lnTo>
                  <a:pt x="168130" y="277028"/>
                </a:lnTo>
                <a:lnTo>
                  <a:pt x="161455" y="261786"/>
                </a:lnTo>
                <a:lnTo>
                  <a:pt x="154250" y="246450"/>
                </a:lnTo>
                <a:lnTo>
                  <a:pt x="146610" y="230663"/>
                </a:lnTo>
                <a:lnTo>
                  <a:pt x="138634" y="214066"/>
                </a:lnTo>
                <a:close/>
              </a:path>
              <a:path w="262890" h="437515">
                <a:moveTo>
                  <a:pt x="131493" y="0"/>
                </a:moveTo>
                <a:lnTo>
                  <a:pt x="84171" y="19327"/>
                </a:lnTo>
                <a:lnTo>
                  <a:pt x="69411" y="42051"/>
                </a:lnTo>
                <a:lnTo>
                  <a:pt x="64618" y="43883"/>
                </a:lnTo>
                <a:lnTo>
                  <a:pt x="196642" y="43883"/>
                </a:lnTo>
                <a:lnTo>
                  <a:pt x="192234" y="41600"/>
                </a:lnTo>
                <a:lnTo>
                  <a:pt x="188233" y="34166"/>
                </a:lnTo>
                <a:lnTo>
                  <a:pt x="188109" y="33936"/>
                </a:lnTo>
                <a:lnTo>
                  <a:pt x="177781" y="19327"/>
                </a:lnTo>
                <a:lnTo>
                  <a:pt x="164811" y="8753"/>
                </a:lnTo>
                <a:lnTo>
                  <a:pt x="149336" y="2286"/>
                </a:lnTo>
                <a:lnTo>
                  <a:pt x="131493" y="0"/>
                </a:lnTo>
                <a:close/>
              </a:path>
            </a:pathLst>
          </a:custGeom>
          <a:solidFill>
            <a:srgbClr val="304351">
              <a:alpha val="3498"/>
            </a:srgbClr>
          </a:solidFill>
        </p:spPr>
        <p:txBody>
          <a:bodyPr wrap="square" lIns="0" tIns="0" rIns="0" bIns="0" rtlCol="0"/>
          <a:lstStyle/>
          <a:p>
            <a:endParaRPr/>
          </a:p>
        </p:txBody>
      </p:sp>
      <p:sp>
        <p:nvSpPr>
          <p:cNvPr id="32" name="bg object 32"/>
          <p:cNvSpPr/>
          <p:nvPr/>
        </p:nvSpPr>
        <p:spPr>
          <a:xfrm>
            <a:off x="7878437" y="2975902"/>
            <a:ext cx="119282" cy="69600"/>
          </a:xfrm>
          <a:custGeom>
            <a:avLst/>
            <a:gdLst/>
            <a:ahLst/>
            <a:cxnLst/>
            <a:rect l="l" t="t" r="r" b="b"/>
            <a:pathLst>
              <a:path w="262255" h="153034">
                <a:moveTo>
                  <a:pt x="130854" y="0"/>
                </a:moveTo>
                <a:lnTo>
                  <a:pt x="92031" y="12512"/>
                </a:lnTo>
                <a:lnTo>
                  <a:pt x="68584" y="46009"/>
                </a:lnTo>
                <a:lnTo>
                  <a:pt x="64835" y="55551"/>
                </a:lnTo>
                <a:lnTo>
                  <a:pt x="59513" y="62642"/>
                </a:lnTo>
                <a:lnTo>
                  <a:pt x="51942" y="67203"/>
                </a:lnTo>
                <a:lnTo>
                  <a:pt x="41443" y="69160"/>
                </a:lnTo>
                <a:lnTo>
                  <a:pt x="23930" y="73310"/>
                </a:lnTo>
                <a:lnTo>
                  <a:pt x="10630" y="82962"/>
                </a:lnTo>
                <a:lnTo>
                  <a:pt x="2376" y="96888"/>
                </a:lnTo>
                <a:lnTo>
                  <a:pt x="0" y="113860"/>
                </a:lnTo>
                <a:lnTo>
                  <a:pt x="3885" y="129719"/>
                </a:lnTo>
                <a:lnTo>
                  <a:pt x="13335" y="142053"/>
                </a:lnTo>
                <a:lnTo>
                  <a:pt x="27445" y="150059"/>
                </a:lnTo>
                <a:lnTo>
                  <a:pt x="45307" y="152937"/>
                </a:lnTo>
                <a:lnTo>
                  <a:pt x="129891" y="152937"/>
                </a:lnTo>
                <a:lnTo>
                  <a:pt x="219930" y="152833"/>
                </a:lnTo>
                <a:lnTo>
                  <a:pt x="258526" y="128510"/>
                </a:lnTo>
                <a:lnTo>
                  <a:pt x="262232" y="113200"/>
                </a:lnTo>
                <a:lnTo>
                  <a:pt x="259829" y="96670"/>
                </a:lnTo>
                <a:lnTo>
                  <a:pt x="251922" y="82891"/>
                </a:lnTo>
                <a:lnTo>
                  <a:pt x="239396" y="73280"/>
                </a:lnTo>
                <a:lnTo>
                  <a:pt x="223134" y="69254"/>
                </a:lnTo>
                <a:lnTo>
                  <a:pt x="211975" y="67512"/>
                </a:lnTo>
                <a:lnTo>
                  <a:pt x="203640" y="63186"/>
                </a:lnTo>
                <a:lnTo>
                  <a:pt x="197625" y="56002"/>
                </a:lnTo>
                <a:lnTo>
                  <a:pt x="193428" y="45684"/>
                </a:lnTo>
                <a:lnTo>
                  <a:pt x="184305" y="26863"/>
                </a:lnTo>
                <a:lnTo>
                  <a:pt x="169869" y="12444"/>
                </a:lnTo>
                <a:lnTo>
                  <a:pt x="151569" y="3224"/>
                </a:lnTo>
                <a:lnTo>
                  <a:pt x="130854" y="0"/>
                </a:lnTo>
                <a:close/>
              </a:path>
            </a:pathLst>
          </a:custGeom>
          <a:solidFill>
            <a:srgbClr val="304351">
              <a:alpha val="3498"/>
            </a:srgbClr>
          </a:solidFill>
        </p:spPr>
        <p:txBody>
          <a:bodyPr wrap="square" lIns="0" tIns="0" rIns="0" bIns="0" rtlCol="0"/>
          <a:lstStyle/>
          <a:p>
            <a:endParaRPr/>
          </a:p>
        </p:txBody>
      </p:sp>
      <p:pic>
        <p:nvPicPr>
          <p:cNvPr id="33" name="bg object 33"/>
          <p:cNvPicPr/>
          <p:nvPr/>
        </p:nvPicPr>
        <p:blipFill>
          <a:blip r:embed="rId10" cstate="print"/>
          <a:stretch>
            <a:fillRect/>
          </a:stretch>
        </p:blipFill>
        <p:spPr>
          <a:xfrm>
            <a:off x="7798742" y="2767257"/>
            <a:ext cx="89158" cy="109134"/>
          </a:xfrm>
          <a:prstGeom prst="rect">
            <a:avLst/>
          </a:prstGeom>
        </p:spPr>
      </p:pic>
      <p:sp>
        <p:nvSpPr>
          <p:cNvPr id="34" name="bg object 34"/>
          <p:cNvSpPr/>
          <p:nvPr/>
        </p:nvSpPr>
        <p:spPr>
          <a:xfrm>
            <a:off x="7761112" y="2917019"/>
            <a:ext cx="175891" cy="88372"/>
          </a:xfrm>
          <a:custGeom>
            <a:avLst/>
            <a:gdLst/>
            <a:ahLst/>
            <a:cxnLst/>
            <a:rect l="l" t="t" r="r" b="b"/>
            <a:pathLst>
              <a:path w="386715" h="194309">
                <a:moveTo>
                  <a:pt x="211006" y="0"/>
                </a:moveTo>
                <a:lnTo>
                  <a:pt x="158037" y="6978"/>
                </a:lnTo>
                <a:lnTo>
                  <a:pt x="109707" y="26537"/>
                </a:lnTo>
                <a:lnTo>
                  <a:pt x="67671" y="57458"/>
                </a:lnTo>
                <a:lnTo>
                  <a:pt x="33996" y="97328"/>
                </a:lnTo>
                <a:lnTo>
                  <a:pt x="10750" y="143737"/>
                </a:lnTo>
                <a:lnTo>
                  <a:pt x="0" y="194271"/>
                </a:lnTo>
                <a:lnTo>
                  <a:pt x="41674" y="194271"/>
                </a:lnTo>
                <a:lnTo>
                  <a:pt x="44846" y="180177"/>
                </a:lnTo>
                <a:lnTo>
                  <a:pt x="46543" y="173612"/>
                </a:lnTo>
                <a:lnTo>
                  <a:pt x="64460" y="129405"/>
                </a:lnTo>
                <a:lnTo>
                  <a:pt x="91819" y="93540"/>
                </a:lnTo>
                <a:lnTo>
                  <a:pt x="126475" y="66645"/>
                </a:lnTo>
                <a:lnTo>
                  <a:pt x="166285" y="49350"/>
                </a:lnTo>
                <a:lnTo>
                  <a:pt x="209106" y="42284"/>
                </a:lnTo>
                <a:lnTo>
                  <a:pt x="252794" y="46077"/>
                </a:lnTo>
                <a:lnTo>
                  <a:pt x="295206" y="61358"/>
                </a:lnTo>
                <a:lnTo>
                  <a:pt x="334199" y="88756"/>
                </a:lnTo>
                <a:lnTo>
                  <a:pt x="337371" y="91688"/>
                </a:lnTo>
                <a:lnTo>
                  <a:pt x="342670" y="95059"/>
                </a:lnTo>
                <a:lnTo>
                  <a:pt x="356318" y="92142"/>
                </a:lnTo>
                <a:lnTo>
                  <a:pt x="366329" y="89528"/>
                </a:lnTo>
                <a:lnTo>
                  <a:pt x="386270" y="83950"/>
                </a:lnTo>
                <a:lnTo>
                  <a:pt x="354109" y="48262"/>
                </a:lnTo>
                <a:lnTo>
                  <a:pt x="312123" y="21681"/>
                </a:lnTo>
                <a:lnTo>
                  <a:pt x="263395" y="5247"/>
                </a:lnTo>
                <a:lnTo>
                  <a:pt x="211006" y="0"/>
                </a:lnTo>
                <a:close/>
              </a:path>
            </a:pathLst>
          </a:custGeom>
          <a:solidFill>
            <a:srgbClr val="304351">
              <a:alpha val="3498"/>
            </a:srgbClr>
          </a:solidFill>
        </p:spPr>
        <p:txBody>
          <a:bodyPr wrap="square" lIns="0" tIns="0" rIns="0" bIns="0" rtlCol="0"/>
          <a:lstStyle/>
          <a:p>
            <a:endParaRPr/>
          </a:p>
        </p:txBody>
      </p:sp>
      <p:sp>
        <p:nvSpPr>
          <p:cNvPr id="35" name="bg object 35"/>
          <p:cNvSpPr/>
          <p:nvPr/>
        </p:nvSpPr>
        <p:spPr>
          <a:xfrm>
            <a:off x="7500529" y="2841682"/>
            <a:ext cx="139211" cy="144110"/>
          </a:xfrm>
          <a:custGeom>
            <a:avLst/>
            <a:gdLst/>
            <a:ahLst/>
            <a:cxnLst/>
            <a:rect l="l" t="t" r="r" b="b"/>
            <a:pathLst>
              <a:path w="306069" h="316865">
                <a:moveTo>
                  <a:pt x="240258" y="297459"/>
                </a:moveTo>
                <a:lnTo>
                  <a:pt x="208648" y="251155"/>
                </a:lnTo>
                <a:lnTo>
                  <a:pt x="147967" y="219240"/>
                </a:lnTo>
                <a:lnTo>
                  <a:pt x="107137" y="213156"/>
                </a:lnTo>
                <a:lnTo>
                  <a:pt x="101244" y="209969"/>
                </a:lnTo>
                <a:lnTo>
                  <a:pt x="67360" y="187185"/>
                </a:lnTo>
                <a:lnTo>
                  <a:pt x="54927" y="185737"/>
                </a:lnTo>
                <a:lnTo>
                  <a:pt x="36106" y="188861"/>
                </a:lnTo>
                <a:lnTo>
                  <a:pt x="19964" y="197739"/>
                </a:lnTo>
                <a:lnTo>
                  <a:pt x="7734" y="211391"/>
                </a:lnTo>
                <a:lnTo>
                  <a:pt x="635" y="228828"/>
                </a:lnTo>
                <a:lnTo>
                  <a:pt x="0" y="247980"/>
                </a:lnTo>
                <a:lnTo>
                  <a:pt x="5842" y="265772"/>
                </a:lnTo>
                <a:lnTo>
                  <a:pt x="17360" y="280657"/>
                </a:lnTo>
                <a:lnTo>
                  <a:pt x="33705" y="291096"/>
                </a:lnTo>
                <a:lnTo>
                  <a:pt x="52501" y="295236"/>
                </a:lnTo>
                <a:lnTo>
                  <a:pt x="71145" y="292773"/>
                </a:lnTo>
                <a:lnTo>
                  <a:pt x="87718" y="284048"/>
                </a:lnTo>
                <a:lnTo>
                  <a:pt x="100342" y="269455"/>
                </a:lnTo>
                <a:lnTo>
                  <a:pt x="104813" y="263474"/>
                </a:lnTo>
                <a:lnTo>
                  <a:pt x="109791" y="260108"/>
                </a:lnTo>
                <a:lnTo>
                  <a:pt x="115531" y="258851"/>
                </a:lnTo>
                <a:lnTo>
                  <a:pt x="122275" y="259207"/>
                </a:lnTo>
                <a:lnTo>
                  <a:pt x="144640" y="264426"/>
                </a:lnTo>
                <a:lnTo>
                  <a:pt x="164592" y="273672"/>
                </a:lnTo>
                <a:lnTo>
                  <a:pt x="182219" y="286842"/>
                </a:lnTo>
                <a:lnTo>
                  <a:pt x="197599" y="303809"/>
                </a:lnTo>
                <a:lnTo>
                  <a:pt x="205689" y="312102"/>
                </a:lnTo>
                <a:lnTo>
                  <a:pt x="214223" y="316395"/>
                </a:lnTo>
                <a:lnTo>
                  <a:pt x="222859" y="316623"/>
                </a:lnTo>
                <a:lnTo>
                  <a:pt x="231317" y="312724"/>
                </a:lnTo>
                <a:lnTo>
                  <a:pt x="237731" y="305816"/>
                </a:lnTo>
                <a:lnTo>
                  <a:pt x="240258" y="297459"/>
                </a:lnTo>
                <a:close/>
              </a:path>
              <a:path w="306069" h="316865">
                <a:moveTo>
                  <a:pt x="305828" y="226072"/>
                </a:moveTo>
                <a:lnTo>
                  <a:pt x="295046" y="157657"/>
                </a:lnTo>
                <a:lnTo>
                  <a:pt x="263893" y="95846"/>
                </a:lnTo>
                <a:lnTo>
                  <a:pt x="256971" y="86690"/>
                </a:lnTo>
                <a:lnTo>
                  <a:pt x="250952" y="77622"/>
                </a:lnTo>
                <a:lnTo>
                  <a:pt x="248208" y="68072"/>
                </a:lnTo>
                <a:lnTo>
                  <a:pt x="251142" y="57442"/>
                </a:lnTo>
                <a:lnTo>
                  <a:pt x="246672" y="33629"/>
                </a:lnTo>
                <a:lnTo>
                  <a:pt x="234264" y="15163"/>
                </a:lnTo>
                <a:lnTo>
                  <a:pt x="215722" y="3467"/>
                </a:lnTo>
                <a:lnTo>
                  <a:pt x="192849" y="0"/>
                </a:lnTo>
                <a:lnTo>
                  <a:pt x="171589" y="5664"/>
                </a:lnTo>
                <a:lnTo>
                  <a:pt x="154876" y="19113"/>
                </a:lnTo>
                <a:lnTo>
                  <a:pt x="144475" y="38239"/>
                </a:lnTo>
                <a:lnTo>
                  <a:pt x="142151" y="60921"/>
                </a:lnTo>
                <a:lnTo>
                  <a:pt x="149047" y="82143"/>
                </a:lnTo>
                <a:lnTo>
                  <a:pt x="163715" y="98361"/>
                </a:lnTo>
                <a:lnTo>
                  <a:pt x="183781" y="107683"/>
                </a:lnTo>
                <a:lnTo>
                  <a:pt x="206870" y="108229"/>
                </a:lnTo>
                <a:lnTo>
                  <a:pt x="214680" y="106756"/>
                </a:lnTo>
                <a:lnTo>
                  <a:pt x="218300" y="108597"/>
                </a:lnTo>
                <a:lnTo>
                  <a:pt x="251345" y="167347"/>
                </a:lnTo>
                <a:lnTo>
                  <a:pt x="262166" y="226733"/>
                </a:lnTo>
                <a:lnTo>
                  <a:pt x="264096" y="237451"/>
                </a:lnTo>
                <a:lnTo>
                  <a:pt x="268732" y="245262"/>
                </a:lnTo>
                <a:lnTo>
                  <a:pt x="275793" y="249923"/>
                </a:lnTo>
                <a:lnTo>
                  <a:pt x="285064" y="251256"/>
                </a:lnTo>
                <a:lnTo>
                  <a:pt x="293801" y="249262"/>
                </a:lnTo>
                <a:lnTo>
                  <a:pt x="300342" y="244246"/>
                </a:lnTo>
                <a:lnTo>
                  <a:pt x="304431" y="236448"/>
                </a:lnTo>
                <a:lnTo>
                  <a:pt x="305828" y="226072"/>
                </a:lnTo>
                <a:close/>
              </a:path>
            </a:pathLst>
          </a:custGeom>
          <a:solidFill>
            <a:srgbClr val="304351">
              <a:alpha val="3498"/>
            </a:srgbClr>
          </a:solidFill>
        </p:spPr>
        <p:txBody>
          <a:bodyPr wrap="square" lIns="0" tIns="0" rIns="0" bIns="0" rtlCol="0"/>
          <a:lstStyle/>
          <a:p>
            <a:endParaRPr/>
          </a:p>
        </p:txBody>
      </p:sp>
      <p:pic>
        <p:nvPicPr>
          <p:cNvPr id="36" name="bg object 36"/>
          <p:cNvPicPr/>
          <p:nvPr/>
        </p:nvPicPr>
        <p:blipFill>
          <a:blip r:embed="rId11" cstate="print"/>
          <a:stretch>
            <a:fillRect/>
          </a:stretch>
        </p:blipFill>
        <p:spPr>
          <a:xfrm>
            <a:off x="7874716" y="2824445"/>
            <a:ext cx="98571" cy="84257"/>
          </a:xfrm>
          <a:prstGeom prst="rect">
            <a:avLst/>
          </a:prstGeom>
        </p:spPr>
      </p:pic>
      <p:sp>
        <p:nvSpPr>
          <p:cNvPr id="37" name="bg object 37"/>
          <p:cNvSpPr/>
          <p:nvPr/>
        </p:nvSpPr>
        <p:spPr>
          <a:xfrm>
            <a:off x="7800156" y="2955897"/>
            <a:ext cx="100508" cy="49673"/>
          </a:xfrm>
          <a:custGeom>
            <a:avLst/>
            <a:gdLst/>
            <a:ahLst/>
            <a:cxnLst/>
            <a:rect l="l" t="t" r="r" b="b"/>
            <a:pathLst>
              <a:path w="220980" h="109220">
                <a:moveTo>
                  <a:pt x="122581" y="0"/>
                </a:moveTo>
                <a:lnTo>
                  <a:pt x="54119" y="23617"/>
                </a:lnTo>
                <a:lnTo>
                  <a:pt x="11342" y="74523"/>
                </a:lnTo>
                <a:lnTo>
                  <a:pt x="0" y="109007"/>
                </a:lnTo>
                <a:lnTo>
                  <a:pt x="42218" y="109007"/>
                </a:lnTo>
                <a:lnTo>
                  <a:pt x="54186" y="89127"/>
                </a:lnTo>
                <a:lnTo>
                  <a:pt x="60138" y="79919"/>
                </a:lnTo>
                <a:lnTo>
                  <a:pt x="66783" y="71563"/>
                </a:lnTo>
                <a:lnTo>
                  <a:pt x="93757" y="51680"/>
                </a:lnTo>
                <a:lnTo>
                  <a:pt x="124878" y="44145"/>
                </a:lnTo>
                <a:lnTo>
                  <a:pt x="157063" y="48964"/>
                </a:lnTo>
                <a:lnTo>
                  <a:pt x="187229" y="66140"/>
                </a:lnTo>
                <a:lnTo>
                  <a:pt x="192423" y="70454"/>
                </a:lnTo>
                <a:lnTo>
                  <a:pt x="197281" y="75500"/>
                </a:lnTo>
                <a:lnTo>
                  <a:pt x="207065" y="59458"/>
                </a:lnTo>
                <a:lnTo>
                  <a:pt x="220495" y="36004"/>
                </a:lnTo>
                <a:lnTo>
                  <a:pt x="189745" y="14695"/>
                </a:lnTo>
                <a:lnTo>
                  <a:pt x="157114" y="2500"/>
                </a:lnTo>
                <a:lnTo>
                  <a:pt x="122581" y="0"/>
                </a:lnTo>
                <a:close/>
              </a:path>
            </a:pathLst>
          </a:custGeom>
          <a:solidFill>
            <a:srgbClr val="304351">
              <a:alpha val="3498"/>
            </a:srgbClr>
          </a:solidFill>
        </p:spPr>
        <p:txBody>
          <a:bodyPr wrap="square" lIns="0" tIns="0" rIns="0" bIns="0" rtlCol="0"/>
          <a:lstStyle/>
          <a:p>
            <a:endParaRPr/>
          </a:p>
        </p:txBody>
      </p:sp>
      <p:sp>
        <p:nvSpPr>
          <p:cNvPr id="38" name="bg object 38"/>
          <p:cNvSpPr/>
          <p:nvPr/>
        </p:nvSpPr>
        <p:spPr>
          <a:xfrm>
            <a:off x="7450673" y="2860470"/>
            <a:ext cx="109173" cy="46785"/>
          </a:xfrm>
          <a:custGeom>
            <a:avLst/>
            <a:gdLst/>
            <a:ahLst/>
            <a:cxnLst/>
            <a:rect l="l" t="t" r="r" b="b"/>
            <a:pathLst>
              <a:path w="240030" h="102870">
                <a:moveTo>
                  <a:pt x="131191" y="26250"/>
                </a:moveTo>
                <a:lnTo>
                  <a:pt x="87477" y="0"/>
                </a:lnTo>
                <a:lnTo>
                  <a:pt x="64236" y="1485"/>
                </a:lnTo>
                <a:lnTo>
                  <a:pt x="18796" y="12954"/>
                </a:lnTo>
                <a:lnTo>
                  <a:pt x="0" y="32816"/>
                </a:lnTo>
                <a:lnTo>
                  <a:pt x="1028" y="41808"/>
                </a:lnTo>
                <a:lnTo>
                  <a:pt x="5600" y="49847"/>
                </a:lnTo>
                <a:lnTo>
                  <a:pt x="12839" y="54635"/>
                </a:lnTo>
                <a:lnTo>
                  <a:pt x="22313" y="56197"/>
                </a:lnTo>
                <a:lnTo>
                  <a:pt x="33528" y="54546"/>
                </a:lnTo>
                <a:lnTo>
                  <a:pt x="46977" y="51168"/>
                </a:lnTo>
                <a:lnTo>
                  <a:pt x="87680" y="42329"/>
                </a:lnTo>
                <a:lnTo>
                  <a:pt x="88176" y="44462"/>
                </a:lnTo>
                <a:lnTo>
                  <a:pt x="94526" y="44869"/>
                </a:lnTo>
                <a:lnTo>
                  <a:pt x="100876" y="45593"/>
                </a:lnTo>
                <a:lnTo>
                  <a:pt x="107238" y="45643"/>
                </a:lnTo>
                <a:lnTo>
                  <a:pt x="116357" y="44297"/>
                </a:lnTo>
                <a:lnTo>
                  <a:pt x="123659" y="40360"/>
                </a:lnTo>
                <a:lnTo>
                  <a:pt x="128739" y="34213"/>
                </a:lnTo>
                <a:lnTo>
                  <a:pt x="131191" y="26250"/>
                </a:lnTo>
                <a:close/>
              </a:path>
              <a:path w="240030" h="102870">
                <a:moveTo>
                  <a:pt x="239877" y="81546"/>
                </a:moveTo>
                <a:lnTo>
                  <a:pt x="213550" y="44602"/>
                </a:lnTo>
                <a:lnTo>
                  <a:pt x="190106" y="35179"/>
                </a:lnTo>
                <a:lnTo>
                  <a:pt x="182626" y="38087"/>
                </a:lnTo>
                <a:lnTo>
                  <a:pt x="176504" y="43586"/>
                </a:lnTo>
                <a:lnTo>
                  <a:pt x="172859" y="50774"/>
                </a:lnTo>
                <a:lnTo>
                  <a:pt x="172097" y="58610"/>
                </a:lnTo>
                <a:lnTo>
                  <a:pt x="174231" y="66344"/>
                </a:lnTo>
                <a:lnTo>
                  <a:pt x="208508" y="98488"/>
                </a:lnTo>
                <a:lnTo>
                  <a:pt x="213550" y="99695"/>
                </a:lnTo>
                <a:lnTo>
                  <a:pt x="220662" y="102870"/>
                </a:lnTo>
                <a:lnTo>
                  <a:pt x="226339" y="98259"/>
                </a:lnTo>
                <a:lnTo>
                  <a:pt x="235191" y="94500"/>
                </a:lnTo>
                <a:lnTo>
                  <a:pt x="239877" y="81546"/>
                </a:lnTo>
                <a:close/>
              </a:path>
            </a:pathLst>
          </a:custGeom>
          <a:solidFill>
            <a:srgbClr val="304351">
              <a:alpha val="3498"/>
            </a:srgbClr>
          </a:solidFill>
        </p:spPr>
        <p:txBody>
          <a:bodyPr wrap="square" lIns="0" tIns="0" rIns="0" bIns="0" rtlCol="0"/>
          <a:lstStyle/>
          <a:p>
            <a:endParaRPr/>
          </a:p>
        </p:txBody>
      </p:sp>
      <p:sp>
        <p:nvSpPr>
          <p:cNvPr id="39" name="bg object 39"/>
          <p:cNvSpPr/>
          <p:nvPr/>
        </p:nvSpPr>
        <p:spPr>
          <a:xfrm>
            <a:off x="7842742" y="2996116"/>
            <a:ext cx="26860" cy="10397"/>
          </a:xfrm>
          <a:custGeom>
            <a:avLst/>
            <a:gdLst/>
            <a:ahLst/>
            <a:cxnLst/>
            <a:rect l="l" t="t" r="r" b="b"/>
            <a:pathLst>
              <a:path w="59055" h="22859">
                <a:moveTo>
                  <a:pt x="41005" y="0"/>
                </a:moveTo>
                <a:lnTo>
                  <a:pt x="24111" y="821"/>
                </a:lnTo>
                <a:lnTo>
                  <a:pt x="9900" y="8373"/>
                </a:lnTo>
                <a:lnTo>
                  <a:pt x="0" y="22355"/>
                </a:lnTo>
                <a:lnTo>
                  <a:pt x="15492" y="20727"/>
                </a:lnTo>
                <a:lnTo>
                  <a:pt x="31313" y="21742"/>
                </a:lnTo>
                <a:lnTo>
                  <a:pt x="46214" y="19027"/>
                </a:lnTo>
                <a:lnTo>
                  <a:pt x="58951" y="6208"/>
                </a:lnTo>
                <a:lnTo>
                  <a:pt x="41005" y="0"/>
                </a:lnTo>
                <a:close/>
              </a:path>
            </a:pathLst>
          </a:custGeom>
          <a:solidFill>
            <a:srgbClr val="304351">
              <a:alpha val="3498"/>
            </a:srgbClr>
          </a:solidFill>
        </p:spPr>
        <p:txBody>
          <a:bodyPr wrap="square" lIns="0" tIns="0" rIns="0" bIns="0" rtlCol="0"/>
          <a:lstStyle/>
          <a:p>
            <a:endParaRPr/>
          </a:p>
        </p:txBody>
      </p:sp>
      <p:sp>
        <p:nvSpPr>
          <p:cNvPr id="40" name="bg object 40"/>
          <p:cNvSpPr/>
          <p:nvPr/>
        </p:nvSpPr>
        <p:spPr>
          <a:xfrm>
            <a:off x="7537562" y="2080333"/>
            <a:ext cx="378064" cy="350024"/>
          </a:xfrm>
          <a:custGeom>
            <a:avLst/>
            <a:gdLst/>
            <a:ahLst/>
            <a:cxnLst/>
            <a:rect l="l" t="t" r="r" b="b"/>
            <a:pathLst>
              <a:path w="831215" h="769620">
                <a:moveTo>
                  <a:pt x="524675" y="745236"/>
                </a:moveTo>
                <a:lnTo>
                  <a:pt x="521373" y="739990"/>
                </a:lnTo>
                <a:lnTo>
                  <a:pt x="510717" y="734783"/>
                </a:lnTo>
                <a:lnTo>
                  <a:pt x="506628" y="734110"/>
                </a:lnTo>
                <a:lnTo>
                  <a:pt x="417423" y="733552"/>
                </a:lnTo>
                <a:lnTo>
                  <a:pt x="332994" y="734085"/>
                </a:lnTo>
                <a:lnTo>
                  <a:pt x="329285" y="734822"/>
                </a:lnTo>
                <a:lnTo>
                  <a:pt x="318909" y="738720"/>
                </a:lnTo>
                <a:lnTo>
                  <a:pt x="315341" y="743585"/>
                </a:lnTo>
                <a:lnTo>
                  <a:pt x="315252" y="758202"/>
                </a:lnTo>
                <a:lnTo>
                  <a:pt x="319049" y="764413"/>
                </a:lnTo>
                <a:lnTo>
                  <a:pt x="329666" y="768642"/>
                </a:lnTo>
                <a:lnTo>
                  <a:pt x="333997" y="769023"/>
                </a:lnTo>
                <a:lnTo>
                  <a:pt x="419557" y="769023"/>
                </a:lnTo>
                <a:lnTo>
                  <a:pt x="504405" y="768972"/>
                </a:lnTo>
                <a:lnTo>
                  <a:pt x="524675" y="745236"/>
                </a:lnTo>
                <a:close/>
              </a:path>
              <a:path w="831215" h="769620">
                <a:moveTo>
                  <a:pt x="659853" y="393065"/>
                </a:moveTo>
                <a:lnTo>
                  <a:pt x="658825" y="372186"/>
                </a:lnTo>
                <a:lnTo>
                  <a:pt x="658787" y="371246"/>
                </a:lnTo>
                <a:lnTo>
                  <a:pt x="655307" y="348310"/>
                </a:lnTo>
                <a:lnTo>
                  <a:pt x="642404" y="305015"/>
                </a:lnTo>
                <a:lnTo>
                  <a:pt x="627875" y="276923"/>
                </a:lnTo>
                <a:lnTo>
                  <a:pt x="627875" y="393065"/>
                </a:lnTo>
                <a:lnTo>
                  <a:pt x="626910" y="414223"/>
                </a:lnTo>
                <a:lnTo>
                  <a:pt x="615403" y="466445"/>
                </a:lnTo>
                <a:lnTo>
                  <a:pt x="598271" y="503199"/>
                </a:lnTo>
                <a:lnTo>
                  <a:pt x="572439" y="540067"/>
                </a:lnTo>
                <a:lnTo>
                  <a:pt x="537133" y="578129"/>
                </a:lnTo>
                <a:lnTo>
                  <a:pt x="511098" y="606894"/>
                </a:lnTo>
                <a:lnTo>
                  <a:pt x="486295" y="636549"/>
                </a:lnTo>
                <a:lnTo>
                  <a:pt x="469925" y="660450"/>
                </a:lnTo>
                <a:lnTo>
                  <a:pt x="466369" y="667296"/>
                </a:lnTo>
                <a:lnTo>
                  <a:pt x="462356" y="674052"/>
                </a:lnTo>
                <a:lnTo>
                  <a:pt x="460844" y="681824"/>
                </a:lnTo>
                <a:lnTo>
                  <a:pt x="390398" y="681824"/>
                </a:lnTo>
                <a:lnTo>
                  <a:pt x="390017" y="680326"/>
                </a:lnTo>
                <a:lnTo>
                  <a:pt x="389902" y="678967"/>
                </a:lnTo>
                <a:lnTo>
                  <a:pt x="389216" y="677405"/>
                </a:lnTo>
                <a:lnTo>
                  <a:pt x="371233" y="650849"/>
                </a:lnTo>
                <a:lnTo>
                  <a:pt x="342417" y="618591"/>
                </a:lnTo>
                <a:lnTo>
                  <a:pt x="311937" y="587425"/>
                </a:lnTo>
                <a:lnTo>
                  <a:pt x="288975" y="564172"/>
                </a:lnTo>
                <a:lnTo>
                  <a:pt x="268300" y="540867"/>
                </a:lnTo>
                <a:lnTo>
                  <a:pt x="234302" y="489597"/>
                </a:lnTo>
                <a:lnTo>
                  <a:pt x="215366" y="434771"/>
                </a:lnTo>
                <a:lnTo>
                  <a:pt x="212115" y="408546"/>
                </a:lnTo>
                <a:lnTo>
                  <a:pt x="212229" y="393065"/>
                </a:lnTo>
                <a:lnTo>
                  <a:pt x="212305" y="382117"/>
                </a:lnTo>
                <a:lnTo>
                  <a:pt x="220814" y="334772"/>
                </a:lnTo>
                <a:lnTo>
                  <a:pt x="237312" y="295910"/>
                </a:lnTo>
                <a:lnTo>
                  <a:pt x="265506" y="256857"/>
                </a:lnTo>
                <a:lnTo>
                  <a:pt x="305727" y="222808"/>
                </a:lnTo>
                <a:lnTo>
                  <a:pt x="346671" y="202234"/>
                </a:lnTo>
                <a:lnTo>
                  <a:pt x="401612" y="189776"/>
                </a:lnTo>
                <a:lnTo>
                  <a:pt x="400443" y="189776"/>
                </a:lnTo>
                <a:lnTo>
                  <a:pt x="422440" y="188722"/>
                </a:lnTo>
                <a:lnTo>
                  <a:pt x="442404" y="189776"/>
                </a:lnTo>
                <a:lnTo>
                  <a:pt x="462165" y="192811"/>
                </a:lnTo>
                <a:lnTo>
                  <a:pt x="513219" y="210400"/>
                </a:lnTo>
                <a:lnTo>
                  <a:pt x="566902" y="249669"/>
                </a:lnTo>
                <a:lnTo>
                  <a:pt x="604634" y="301142"/>
                </a:lnTo>
                <a:lnTo>
                  <a:pt x="623176" y="351586"/>
                </a:lnTo>
                <a:lnTo>
                  <a:pt x="627875" y="393065"/>
                </a:lnTo>
                <a:lnTo>
                  <a:pt x="627875" y="276923"/>
                </a:lnTo>
                <a:lnTo>
                  <a:pt x="622376" y="266280"/>
                </a:lnTo>
                <a:lnTo>
                  <a:pt x="595299" y="232130"/>
                </a:lnTo>
                <a:lnTo>
                  <a:pt x="561213" y="202552"/>
                </a:lnTo>
                <a:lnTo>
                  <a:pt x="538759" y="188722"/>
                </a:lnTo>
                <a:lnTo>
                  <a:pt x="528662" y="182499"/>
                </a:lnTo>
                <a:lnTo>
                  <a:pt x="494207" y="168059"/>
                </a:lnTo>
                <a:lnTo>
                  <a:pt x="458012" y="159092"/>
                </a:lnTo>
                <a:lnTo>
                  <a:pt x="419938" y="155384"/>
                </a:lnTo>
                <a:lnTo>
                  <a:pt x="409790" y="155244"/>
                </a:lnTo>
                <a:lnTo>
                  <a:pt x="399745" y="155752"/>
                </a:lnTo>
                <a:lnTo>
                  <a:pt x="389788" y="157010"/>
                </a:lnTo>
                <a:lnTo>
                  <a:pt x="379907" y="159092"/>
                </a:lnTo>
                <a:lnTo>
                  <a:pt x="371995" y="161112"/>
                </a:lnTo>
                <a:lnTo>
                  <a:pt x="363829" y="162255"/>
                </a:lnTo>
                <a:lnTo>
                  <a:pt x="302006" y="186702"/>
                </a:lnTo>
                <a:lnTo>
                  <a:pt x="255054" y="221462"/>
                </a:lnTo>
                <a:lnTo>
                  <a:pt x="220865" y="261289"/>
                </a:lnTo>
                <a:lnTo>
                  <a:pt x="196151" y="307505"/>
                </a:lnTo>
                <a:lnTo>
                  <a:pt x="180936" y="366534"/>
                </a:lnTo>
                <a:lnTo>
                  <a:pt x="179209" y="396811"/>
                </a:lnTo>
                <a:lnTo>
                  <a:pt x="181229" y="427570"/>
                </a:lnTo>
                <a:lnTo>
                  <a:pt x="192341" y="474789"/>
                </a:lnTo>
                <a:lnTo>
                  <a:pt x="212598" y="518820"/>
                </a:lnTo>
                <a:lnTo>
                  <a:pt x="237832" y="555332"/>
                </a:lnTo>
                <a:lnTo>
                  <a:pt x="266725" y="589064"/>
                </a:lnTo>
                <a:lnTo>
                  <a:pt x="312915" y="633984"/>
                </a:lnTo>
                <a:lnTo>
                  <a:pt x="339293" y="660806"/>
                </a:lnTo>
                <a:lnTo>
                  <a:pt x="355434" y="681824"/>
                </a:lnTo>
                <a:lnTo>
                  <a:pt x="334632" y="681824"/>
                </a:lnTo>
                <a:lnTo>
                  <a:pt x="326390" y="683488"/>
                </a:lnTo>
                <a:lnTo>
                  <a:pt x="320370" y="687260"/>
                </a:lnTo>
                <a:lnTo>
                  <a:pt x="316699" y="693039"/>
                </a:lnTo>
                <a:lnTo>
                  <a:pt x="315493" y="700697"/>
                </a:lnTo>
                <a:lnTo>
                  <a:pt x="315569" y="709904"/>
                </a:lnTo>
                <a:lnTo>
                  <a:pt x="323380" y="716318"/>
                </a:lnTo>
                <a:lnTo>
                  <a:pt x="338709" y="716800"/>
                </a:lnTo>
                <a:lnTo>
                  <a:pt x="505498" y="716800"/>
                </a:lnTo>
                <a:lnTo>
                  <a:pt x="517080" y="715340"/>
                </a:lnTo>
                <a:lnTo>
                  <a:pt x="524078" y="708812"/>
                </a:lnTo>
                <a:lnTo>
                  <a:pt x="524040" y="693039"/>
                </a:lnTo>
                <a:lnTo>
                  <a:pt x="521525" y="687260"/>
                </a:lnTo>
                <a:lnTo>
                  <a:pt x="520153" y="684187"/>
                </a:lnTo>
                <a:lnTo>
                  <a:pt x="506742" y="682104"/>
                </a:lnTo>
                <a:lnTo>
                  <a:pt x="504367" y="681824"/>
                </a:lnTo>
                <a:lnTo>
                  <a:pt x="496112" y="681824"/>
                </a:lnTo>
                <a:lnTo>
                  <a:pt x="512521" y="658939"/>
                </a:lnTo>
                <a:lnTo>
                  <a:pt x="533971" y="632841"/>
                </a:lnTo>
                <a:lnTo>
                  <a:pt x="555244" y="608393"/>
                </a:lnTo>
                <a:lnTo>
                  <a:pt x="582422" y="577672"/>
                </a:lnTo>
                <a:lnTo>
                  <a:pt x="593598" y="564730"/>
                </a:lnTo>
                <a:lnTo>
                  <a:pt x="623277" y="523443"/>
                </a:lnTo>
                <a:lnTo>
                  <a:pt x="645172" y="478917"/>
                </a:lnTo>
                <a:lnTo>
                  <a:pt x="655599" y="440245"/>
                </a:lnTo>
                <a:lnTo>
                  <a:pt x="659790" y="396811"/>
                </a:lnTo>
                <a:lnTo>
                  <a:pt x="659853" y="393065"/>
                </a:lnTo>
                <a:close/>
              </a:path>
              <a:path w="831215" h="769620">
                <a:moveTo>
                  <a:pt x="831202" y="472719"/>
                </a:moveTo>
                <a:lnTo>
                  <a:pt x="828700" y="467893"/>
                </a:lnTo>
                <a:lnTo>
                  <a:pt x="809879" y="458520"/>
                </a:lnTo>
                <a:lnTo>
                  <a:pt x="800315" y="453313"/>
                </a:lnTo>
                <a:lnTo>
                  <a:pt x="770597" y="411861"/>
                </a:lnTo>
                <a:lnTo>
                  <a:pt x="769683" y="379895"/>
                </a:lnTo>
                <a:lnTo>
                  <a:pt x="769683" y="361454"/>
                </a:lnTo>
                <a:lnTo>
                  <a:pt x="770064" y="359029"/>
                </a:lnTo>
                <a:lnTo>
                  <a:pt x="772629" y="350761"/>
                </a:lnTo>
                <a:lnTo>
                  <a:pt x="776643" y="346837"/>
                </a:lnTo>
                <a:lnTo>
                  <a:pt x="818603" y="318427"/>
                </a:lnTo>
                <a:lnTo>
                  <a:pt x="821359" y="311289"/>
                </a:lnTo>
                <a:lnTo>
                  <a:pt x="809612" y="272846"/>
                </a:lnTo>
                <a:lnTo>
                  <a:pt x="770813" y="250444"/>
                </a:lnTo>
                <a:lnTo>
                  <a:pt x="760742" y="250812"/>
                </a:lnTo>
                <a:lnTo>
                  <a:pt x="741591" y="252323"/>
                </a:lnTo>
                <a:lnTo>
                  <a:pt x="734720" y="250723"/>
                </a:lnTo>
                <a:lnTo>
                  <a:pt x="723277" y="230251"/>
                </a:lnTo>
                <a:lnTo>
                  <a:pt x="716508" y="219252"/>
                </a:lnTo>
                <a:lnTo>
                  <a:pt x="709345" y="208483"/>
                </a:lnTo>
                <a:lnTo>
                  <a:pt x="701802" y="197967"/>
                </a:lnTo>
                <a:lnTo>
                  <a:pt x="698131" y="191643"/>
                </a:lnTo>
                <a:lnTo>
                  <a:pt x="696544" y="185242"/>
                </a:lnTo>
                <a:lnTo>
                  <a:pt x="697115" y="178676"/>
                </a:lnTo>
                <a:lnTo>
                  <a:pt x="699909" y="171869"/>
                </a:lnTo>
                <a:lnTo>
                  <a:pt x="704735" y="162610"/>
                </a:lnTo>
                <a:lnTo>
                  <a:pt x="713460" y="143649"/>
                </a:lnTo>
                <a:lnTo>
                  <a:pt x="720826" y="128257"/>
                </a:lnTo>
                <a:lnTo>
                  <a:pt x="719709" y="123926"/>
                </a:lnTo>
                <a:lnTo>
                  <a:pt x="696747" y="104330"/>
                </a:lnTo>
                <a:lnTo>
                  <a:pt x="687971" y="96418"/>
                </a:lnTo>
                <a:lnTo>
                  <a:pt x="679373" y="88315"/>
                </a:lnTo>
                <a:lnTo>
                  <a:pt x="675411" y="84239"/>
                </a:lnTo>
                <a:lnTo>
                  <a:pt x="667397" y="81203"/>
                </a:lnTo>
                <a:lnTo>
                  <a:pt x="663359" y="83845"/>
                </a:lnTo>
                <a:lnTo>
                  <a:pt x="650786" y="92748"/>
                </a:lnTo>
                <a:lnTo>
                  <a:pt x="642061" y="98615"/>
                </a:lnTo>
                <a:lnTo>
                  <a:pt x="633120" y="104127"/>
                </a:lnTo>
                <a:lnTo>
                  <a:pt x="623824" y="109105"/>
                </a:lnTo>
                <a:lnTo>
                  <a:pt x="618032" y="111925"/>
                </a:lnTo>
                <a:lnTo>
                  <a:pt x="612000" y="111912"/>
                </a:lnTo>
                <a:lnTo>
                  <a:pt x="570026" y="91490"/>
                </a:lnTo>
                <a:lnTo>
                  <a:pt x="543598" y="60706"/>
                </a:lnTo>
                <a:lnTo>
                  <a:pt x="541655" y="33362"/>
                </a:lnTo>
                <a:lnTo>
                  <a:pt x="540016" y="18643"/>
                </a:lnTo>
                <a:lnTo>
                  <a:pt x="500354" y="4495"/>
                </a:lnTo>
                <a:lnTo>
                  <a:pt x="484860" y="1397"/>
                </a:lnTo>
                <a:lnTo>
                  <a:pt x="479501" y="0"/>
                </a:lnTo>
                <a:lnTo>
                  <a:pt x="469658" y="5727"/>
                </a:lnTo>
                <a:lnTo>
                  <a:pt x="452285" y="38277"/>
                </a:lnTo>
                <a:lnTo>
                  <a:pt x="447548" y="46101"/>
                </a:lnTo>
                <a:lnTo>
                  <a:pt x="397687" y="59778"/>
                </a:lnTo>
                <a:lnTo>
                  <a:pt x="358114" y="60998"/>
                </a:lnTo>
                <a:lnTo>
                  <a:pt x="352971" y="58394"/>
                </a:lnTo>
                <a:lnTo>
                  <a:pt x="344906" y="48437"/>
                </a:lnTo>
                <a:lnTo>
                  <a:pt x="317119" y="9080"/>
                </a:lnTo>
                <a:lnTo>
                  <a:pt x="312851" y="6997"/>
                </a:lnTo>
                <a:lnTo>
                  <a:pt x="295325" y="13182"/>
                </a:lnTo>
                <a:lnTo>
                  <a:pt x="251866" y="27508"/>
                </a:lnTo>
                <a:lnTo>
                  <a:pt x="250151" y="30873"/>
                </a:lnTo>
                <a:lnTo>
                  <a:pt x="250380" y="38176"/>
                </a:lnTo>
                <a:lnTo>
                  <a:pt x="252349" y="64465"/>
                </a:lnTo>
                <a:lnTo>
                  <a:pt x="252755" y="74866"/>
                </a:lnTo>
                <a:lnTo>
                  <a:pt x="232511" y="112598"/>
                </a:lnTo>
                <a:lnTo>
                  <a:pt x="193509" y="137566"/>
                </a:lnTo>
                <a:lnTo>
                  <a:pt x="186778" y="137960"/>
                </a:lnTo>
                <a:lnTo>
                  <a:pt x="168808" y="130898"/>
                </a:lnTo>
                <a:lnTo>
                  <a:pt x="157949" y="126022"/>
                </a:lnTo>
                <a:lnTo>
                  <a:pt x="147218" y="120853"/>
                </a:lnTo>
                <a:lnTo>
                  <a:pt x="127825" y="111099"/>
                </a:lnTo>
                <a:lnTo>
                  <a:pt x="121564" y="112610"/>
                </a:lnTo>
                <a:lnTo>
                  <a:pt x="111086" y="125209"/>
                </a:lnTo>
                <a:lnTo>
                  <a:pt x="93980" y="142163"/>
                </a:lnTo>
                <a:lnTo>
                  <a:pt x="89344" y="147320"/>
                </a:lnTo>
                <a:lnTo>
                  <a:pt x="85039" y="153974"/>
                </a:lnTo>
                <a:lnTo>
                  <a:pt x="83070" y="160858"/>
                </a:lnTo>
                <a:lnTo>
                  <a:pt x="83426" y="168008"/>
                </a:lnTo>
                <a:lnTo>
                  <a:pt x="110617" y="208953"/>
                </a:lnTo>
                <a:lnTo>
                  <a:pt x="113131" y="213639"/>
                </a:lnTo>
                <a:lnTo>
                  <a:pt x="116065" y="221983"/>
                </a:lnTo>
                <a:lnTo>
                  <a:pt x="116039" y="229958"/>
                </a:lnTo>
                <a:lnTo>
                  <a:pt x="113563" y="237629"/>
                </a:lnTo>
                <a:lnTo>
                  <a:pt x="109143" y="245033"/>
                </a:lnTo>
                <a:lnTo>
                  <a:pt x="105460" y="250710"/>
                </a:lnTo>
                <a:lnTo>
                  <a:pt x="102349" y="256641"/>
                </a:lnTo>
                <a:lnTo>
                  <a:pt x="99822" y="262839"/>
                </a:lnTo>
                <a:lnTo>
                  <a:pt x="97866" y="269328"/>
                </a:lnTo>
                <a:lnTo>
                  <a:pt x="95631" y="278231"/>
                </a:lnTo>
                <a:lnTo>
                  <a:pt x="90424" y="284607"/>
                </a:lnTo>
                <a:lnTo>
                  <a:pt x="77254" y="287921"/>
                </a:lnTo>
                <a:lnTo>
                  <a:pt x="73025" y="288556"/>
                </a:lnTo>
                <a:lnTo>
                  <a:pt x="57619" y="289140"/>
                </a:lnTo>
                <a:lnTo>
                  <a:pt x="46380" y="289979"/>
                </a:lnTo>
                <a:lnTo>
                  <a:pt x="6959" y="314642"/>
                </a:lnTo>
                <a:lnTo>
                  <a:pt x="0" y="351104"/>
                </a:lnTo>
                <a:lnTo>
                  <a:pt x="787" y="357479"/>
                </a:lnTo>
                <a:lnTo>
                  <a:pt x="4622" y="363105"/>
                </a:lnTo>
                <a:lnTo>
                  <a:pt x="12763" y="368414"/>
                </a:lnTo>
                <a:lnTo>
                  <a:pt x="22898" y="373532"/>
                </a:lnTo>
                <a:lnTo>
                  <a:pt x="60629" y="393293"/>
                </a:lnTo>
                <a:lnTo>
                  <a:pt x="65913" y="399046"/>
                </a:lnTo>
                <a:lnTo>
                  <a:pt x="69100" y="412102"/>
                </a:lnTo>
                <a:lnTo>
                  <a:pt x="69481" y="417233"/>
                </a:lnTo>
                <a:lnTo>
                  <a:pt x="69989" y="429082"/>
                </a:lnTo>
                <a:lnTo>
                  <a:pt x="70904" y="442696"/>
                </a:lnTo>
                <a:lnTo>
                  <a:pt x="71755" y="449491"/>
                </a:lnTo>
                <a:lnTo>
                  <a:pt x="72047" y="457809"/>
                </a:lnTo>
                <a:lnTo>
                  <a:pt x="70218" y="465239"/>
                </a:lnTo>
                <a:lnTo>
                  <a:pt x="66116" y="471690"/>
                </a:lnTo>
                <a:lnTo>
                  <a:pt x="59639" y="477100"/>
                </a:lnTo>
                <a:lnTo>
                  <a:pt x="48158" y="484682"/>
                </a:lnTo>
                <a:lnTo>
                  <a:pt x="25768" y="500659"/>
                </a:lnTo>
                <a:lnTo>
                  <a:pt x="7797" y="512927"/>
                </a:lnTo>
                <a:lnTo>
                  <a:pt x="6451" y="516293"/>
                </a:lnTo>
                <a:lnTo>
                  <a:pt x="20294" y="557390"/>
                </a:lnTo>
                <a:lnTo>
                  <a:pt x="26352" y="577380"/>
                </a:lnTo>
                <a:lnTo>
                  <a:pt x="29895" y="580313"/>
                </a:lnTo>
                <a:lnTo>
                  <a:pt x="86144" y="577176"/>
                </a:lnTo>
                <a:lnTo>
                  <a:pt x="95694" y="576249"/>
                </a:lnTo>
                <a:lnTo>
                  <a:pt x="103378" y="576287"/>
                </a:lnTo>
                <a:lnTo>
                  <a:pt x="109562" y="578078"/>
                </a:lnTo>
                <a:lnTo>
                  <a:pt x="114376" y="582091"/>
                </a:lnTo>
                <a:lnTo>
                  <a:pt x="117957" y="588772"/>
                </a:lnTo>
                <a:lnTo>
                  <a:pt x="118541" y="590334"/>
                </a:lnTo>
                <a:lnTo>
                  <a:pt x="119659" y="591794"/>
                </a:lnTo>
                <a:lnTo>
                  <a:pt x="125412" y="598335"/>
                </a:lnTo>
                <a:lnTo>
                  <a:pt x="130327" y="603326"/>
                </a:lnTo>
                <a:lnTo>
                  <a:pt x="133858" y="609511"/>
                </a:lnTo>
                <a:lnTo>
                  <a:pt x="137071" y="616407"/>
                </a:lnTo>
                <a:lnTo>
                  <a:pt x="138988" y="623531"/>
                </a:lnTo>
                <a:lnTo>
                  <a:pt x="139636" y="630859"/>
                </a:lnTo>
                <a:lnTo>
                  <a:pt x="139026" y="638378"/>
                </a:lnTo>
                <a:lnTo>
                  <a:pt x="108432" y="700659"/>
                </a:lnTo>
                <a:lnTo>
                  <a:pt x="108775" y="703453"/>
                </a:lnTo>
                <a:lnTo>
                  <a:pt x="123050" y="716635"/>
                </a:lnTo>
                <a:lnTo>
                  <a:pt x="148602" y="739597"/>
                </a:lnTo>
                <a:lnTo>
                  <a:pt x="153898" y="743216"/>
                </a:lnTo>
                <a:lnTo>
                  <a:pt x="159486" y="744969"/>
                </a:lnTo>
                <a:lnTo>
                  <a:pt x="165341" y="744702"/>
                </a:lnTo>
                <a:lnTo>
                  <a:pt x="171437" y="742276"/>
                </a:lnTo>
                <a:lnTo>
                  <a:pt x="181470" y="736752"/>
                </a:lnTo>
                <a:lnTo>
                  <a:pt x="189001" y="732243"/>
                </a:lnTo>
                <a:lnTo>
                  <a:pt x="210693" y="717346"/>
                </a:lnTo>
                <a:lnTo>
                  <a:pt x="218389" y="713295"/>
                </a:lnTo>
                <a:lnTo>
                  <a:pt x="226301" y="711098"/>
                </a:lnTo>
                <a:lnTo>
                  <a:pt x="234492" y="710996"/>
                </a:lnTo>
                <a:lnTo>
                  <a:pt x="243014" y="713219"/>
                </a:lnTo>
                <a:lnTo>
                  <a:pt x="250088" y="716051"/>
                </a:lnTo>
                <a:lnTo>
                  <a:pt x="257340" y="718489"/>
                </a:lnTo>
                <a:lnTo>
                  <a:pt x="266941" y="722223"/>
                </a:lnTo>
                <a:lnTo>
                  <a:pt x="267728" y="721766"/>
                </a:lnTo>
                <a:lnTo>
                  <a:pt x="267512" y="674865"/>
                </a:lnTo>
                <a:lnTo>
                  <a:pt x="266585" y="670369"/>
                </a:lnTo>
                <a:lnTo>
                  <a:pt x="260502" y="663651"/>
                </a:lnTo>
                <a:lnTo>
                  <a:pt x="257416" y="660819"/>
                </a:lnTo>
                <a:lnTo>
                  <a:pt x="239280" y="647649"/>
                </a:lnTo>
                <a:lnTo>
                  <a:pt x="225247" y="636143"/>
                </a:lnTo>
                <a:lnTo>
                  <a:pt x="180403" y="588416"/>
                </a:lnTo>
                <a:lnTo>
                  <a:pt x="150342" y="539102"/>
                </a:lnTo>
                <a:lnTo>
                  <a:pt x="131813" y="490004"/>
                </a:lnTo>
                <a:lnTo>
                  <a:pt x="122555" y="444614"/>
                </a:lnTo>
                <a:lnTo>
                  <a:pt x="120116" y="408940"/>
                </a:lnTo>
                <a:lnTo>
                  <a:pt x="120396" y="396481"/>
                </a:lnTo>
                <a:lnTo>
                  <a:pt x="126123" y="350278"/>
                </a:lnTo>
                <a:lnTo>
                  <a:pt x="137629" y="308825"/>
                </a:lnTo>
                <a:lnTo>
                  <a:pt x="156311" y="266750"/>
                </a:lnTo>
                <a:lnTo>
                  <a:pt x="182714" y="226034"/>
                </a:lnTo>
                <a:lnTo>
                  <a:pt x="214312" y="191046"/>
                </a:lnTo>
                <a:lnTo>
                  <a:pt x="249364" y="162496"/>
                </a:lnTo>
                <a:lnTo>
                  <a:pt x="286791" y="140347"/>
                </a:lnTo>
                <a:lnTo>
                  <a:pt x="324954" y="124536"/>
                </a:lnTo>
                <a:lnTo>
                  <a:pt x="373545" y="112649"/>
                </a:lnTo>
                <a:lnTo>
                  <a:pt x="423545" y="108902"/>
                </a:lnTo>
                <a:lnTo>
                  <a:pt x="444258" y="109804"/>
                </a:lnTo>
                <a:lnTo>
                  <a:pt x="485292" y="115951"/>
                </a:lnTo>
                <a:lnTo>
                  <a:pt x="530390" y="129844"/>
                </a:lnTo>
                <a:lnTo>
                  <a:pt x="577303" y="153263"/>
                </a:lnTo>
                <a:lnTo>
                  <a:pt x="620725" y="185445"/>
                </a:lnTo>
                <a:lnTo>
                  <a:pt x="656526" y="223405"/>
                </a:lnTo>
                <a:lnTo>
                  <a:pt x="683933" y="264782"/>
                </a:lnTo>
                <a:lnTo>
                  <a:pt x="705065" y="313563"/>
                </a:lnTo>
                <a:lnTo>
                  <a:pt x="716546" y="362292"/>
                </a:lnTo>
                <a:lnTo>
                  <a:pt x="720305" y="402221"/>
                </a:lnTo>
                <a:lnTo>
                  <a:pt x="720407" y="418211"/>
                </a:lnTo>
                <a:lnTo>
                  <a:pt x="719683" y="434136"/>
                </a:lnTo>
                <a:lnTo>
                  <a:pt x="712279" y="481368"/>
                </a:lnTo>
                <a:lnTo>
                  <a:pt x="697090" y="526376"/>
                </a:lnTo>
                <a:lnTo>
                  <a:pt x="664476" y="582472"/>
                </a:lnTo>
                <a:lnTo>
                  <a:pt x="621157" y="630809"/>
                </a:lnTo>
                <a:lnTo>
                  <a:pt x="614984" y="637590"/>
                </a:lnTo>
                <a:lnTo>
                  <a:pt x="610527" y="645083"/>
                </a:lnTo>
                <a:lnTo>
                  <a:pt x="608088" y="653376"/>
                </a:lnTo>
                <a:lnTo>
                  <a:pt x="607949" y="662584"/>
                </a:lnTo>
                <a:lnTo>
                  <a:pt x="608723" y="669480"/>
                </a:lnTo>
                <a:lnTo>
                  <a:pt x="608482" y="676376"/>
                </a:lnTo>
                <a:lnTo>
                  <a:pt x="608457" y="683260"/>
                </a:lnTo>
                <a:lnTo>
                  <a:pt x="608520" y="700138"/>
                </a:lnTo>
                <a:lnTo>
                  <a:pt x="607606" y="702043"/>
                </a:lnTo>
                <a:lnTo>
                  <a:pt x="611174" y="703224"/>
                </a:lnTo>
                <a:lnTo>
                  <a:pt x="613016" y="702881"/>
                </a:lnTo>
                <a:lnTo>
                  <a:pt x="615645" y="700900"/>
                </a:lnTo>
                <a:lnTo>
                  <a:pt x="616610" y="699770"/>
                </a:lnTo>
                <a:lnTo>
                  <a:pt x="621182" y="695566"/>
                </a:lnTo>
                <a:lnTo>
                  <a:pt x="625030" y="693013"/>
                </a:lnTo>
                <a:lnTo>
                  <a:pt x="629551" y="691464"/>
                </a:lnTo>
                <a:lnTo>
                  <a:pt x="636447" y="690079"/>
                </a:lnTo>
                <a:lnTo>
                  <a:pt x="643089" y="690473"/>
                </a:lnTo>
                <a:lnTo>
                  <a:pt x="649554" y="692226"/>
                </a:lnTo>
                <a:lnTo>
                  <a:pt x="655878" y="694931"/>
                </a:lnTo>
                <a:lnTo>
                  <a:pt x="662190" y="697979"/>
                </a:lnTo>
                <a:lnTo>
                  <a:pt x="667880" y="702183"/>
                </a:lnTo>
                <a:lnTo>
                  <a:pt x="680821" y="708787"/>
                </a:lnTo>
                <a:lnTo>
                  <a:pt x="694601" y="715048"/>
                </a:lnTo>
                <a:lnTo>
                  <a:pt x="704316" y="719772"/>
                </a:lnTo>
                <a:lnTo>
                  <a:pt x="705726" y="719124"/>
                </a:lnTo>
                <a:lnTo>
                  <a:pt x="747737" y="672045"/>
                </a:lnTo>
                <a:lnTo>
                  <a:pt x="747776" y="664171"/>
                </a:lnTo>
                <a:lnTo>
                  <a:pt x="732688" y="637895"/>
                </a:lnTo>
                <a:lnTo>
                  <a:pt x="726808" y="628383"/>
                </a:lnTo>
                <a:lnTo>
                  <a:pt x="720572" y="619137"/>
                </a:lnTo>
                <a:lnTo>
                  <a:pt x="716889" y="612521"/>
                </a:lnTo>
                <a:lnTo>
                  <a:pt x="715530" y="606082"/>
                </a:lnTo>
                <a:lnTo>
                  <a:pt x="716521" y="599579"/>
                </a:lnTo>
                <a:lnTo>
                  <a:pt x="719874" y="592772"/>
                </a:lnTo>
                <a:lnTo>
                  <a:pt x="725398" y="583399"/>
                </a:lnTo>
                <a:lnTo>
                  <a:pt x="735368" y="564019"/>
                </a:lnTo>
                <a:lnTo>
                  <a:pt x="772071" y="539534"/>
                </a:lnTo>
                <a:lnTo>
                  <a:pt x="793661" y="538454"/>
                </a:lnTo>
                <a:lnTo>
                  <a:pt x="813422" y="538530"/>
                </a:lnTo>
                <a:lnTo>
                  <a:pt x="817994" y="535190"/>
                </a:lnTo>
                <a:lnTo>
                  <a:pt x="821880" y="515531"/>
                </a:lnTo>
                <a:lnTo>
                  <a:pt x="831202" y="472719"/>
                </a:lnTo>
                <a:close/>
              </a:path>
            </a:pathLst>
          </a:custGeom>
          <a:solidFill>
            <a:srgbClr val="304351">
              <a:alpha val="3498"/>
            </a:srgbClr>
          </a:solidFill>
        </p:spPr>
        <p:txBody>
          <a:bodyPr wrap="square" lIns="0" tIns="0" rIns="0" bIns="0" rtlCol="0"/>
          <a:lstStyle/>
          <a:p>
            <a:endParaRPr/>
          </a:p>
        </p:txBody>
      </p:sp>
      <p:pic>
        <p:nvPicPr>
          <p:cNvPr id="41" name="bg object 41"/>
          <p:cNvPicPr/>
          <p:nvPr/>
        </p:nvPicPr>
        <p:blipFill>
          <a:blip r:embed="rId12" cstate="print"/>
          <a:stretch>
            <a:fillRect/>
          </a:stretch>
        </p:blipFill>
        <p:spPr>
          <a:xfrm>
            <a:off x="7680941" y="2437905"/>
            <a:ext cx="94598" cy="37930"/>
          </a:xfrm>
          <a:prstGeom prst="rect">
            <a:avLst/>
          </a:prstGeom>
        </p:spPr>
      </p:pic>
      <p:sp>
        <p:nvSpPr>
          <p:cNvPr id="42" name="bg object 42"/>
          <p:cNvSpPr/>
          <p:nvPr/>
        </p:nvSpPr>
        <p:spPr>
          <a:xfrm>
            <a:off x="7623007" y="2205949"/>
            <a:ext cx="140655" cy="161150"/>
          </a:xfrm>
          <a:custGeom>
            <a:avLst/>
            <a:gdLst/>
            <a:ahLst/>
            <a:cxnLst/>
            <a:rect l="l" t="t" r="r" b="b"/>
            <a:pathLst>
              <a:path w="309244" h="354329">
                <a:moveTo>
                  <a:pt x="2184" y="353593"/>
                </a:moveTo>
                <a:lnTo>
                  <a:pt x="2120" y="353110"/>
                </a:lnTo>
                <a:lnTo>
                  <a:pt x="2019" y="352158"/>
                </a:lnTo>
                <a:lnTo>
                  <a:pt x="1358" y="351675"/>
                </a:lnTo>
                <a:lnTo>
                  <a:pt x="508" y="351383"/>
                </a:lnTo>
                <a:lnTo>
                  <a:pt x="342" y="351523"/>
                </a:lnTo>
                <a:lnTo>
                  <a:pt x="177" y="351637"/>
                </a:lnTo>
                <a:lnTo>
                  <a:pt x="0" y="351751"/>
                </a:lnTo>
                <a:lnTo>
                  <a:pt x="266" y="352552"/>
                </a:lnTo>
                <a:lnTo>
                  <a:pt x="520" y="353390"/>
                </a:lnTo>
                <a:lnTo>
                  <a:pt x="1384" y="353720"/>
                </a:lnTo>
                <a:lnTo>
                  <a:pt x="1854" y="353910"/>
                </a:lnTo>
                <a:lnTo>
                  <a:pt x="2184" y="353593"/>
                </a:lnTo>
                <a:close/>
              </a:path>
              <a:path w="309244" h="354329">
                <a:moveTo>
                  <a:pt x="308838" y="1739"/>
                </a:moveTo>
                <a:lnTo>
                  <a:pt x="304292" y="1181"/>
                </a:lnTo>
                <a:lnTo>
                  <a:pt x="291757" y="266"/>
                </a:lnTo>
                <a:lnTo>
                  <a:pt x="279374" y="190"/>
                </a:lnTo>
                <a:lnTo>
                  <a:pt x="267284" y="342"/>
                </a:lnTo>
                <a:lnTo>
                  <a:pt x="255651" y="127"/>
                </a:lnTo>
                <a:lnTo>
                  <a:pt x="206006" y="0"/>
                </a:lnTo>
                <a:lnTo>
                  <a:pt x="164439" y="137795"/>
                </a:lnTo>
                <a:lnTo>
                  <a:pt x="155524" y="175856"/>
                </a:lnTo>
                <a:lnTo>
                  <a:pt x="157175" y="176250"/>
                </a:lnTo>
                <a:lnTo>
                  <a:pt x="211493" y="176047"/>
                </a:lnTo>
                <a:lnTo>
                  <a:pt x="212217" y="177431"/>
                </a:lnTo>
                <a:lnTo>
                  <a:pt x="175983" y="307162"/>
                </a:lnTo>
                <a:lnTo>
                  <a:pt x="176657" y="308343"/>
                </a:lnTo>
                <a:lnTo>
                  <a:pt x="182994" y="311607"/>
                </a:lnTo>
                <a:lnTo>
                  <a:pt x="184264" y="308508"/>
                </a:lnTo>
                <a:lnTo>
                  <a:pt x="293687" y="118338"/>
                </a:lnTo>
                <a:lnTo>
                  <a:pt x="295160" y="116903"/>
                </a:lnTo>
                <a:lnTo>
                  <a:pt x="293497" y="113792"/>
                </a:lnTo>
                <a:lnTo>
                  <a:pt x="291541" y="114452"/>
                </a:lnTo>
                <a:lnTo>
                  <a:pt x="239179" y="114427"/>
                </a:lnTo>
                <a:lnTo>
                  <a:pt x="238607" y="113512"/>
                </a:lnTo>
                <a:lnTo>
                  <a:pt x="306679" y="6210"/>
                </a:lnTo>
                <a:lnTo>
                  <a:pt x="308724" y="2997"/>
                </a:lnTo>
                <a:lnTo>
                  <a:pt x="308838" y="1739"/>
                </a:lnTo>
                <a:close/>
              </a:path>
            </a:pathLst>
          </a:custGeom>
          <a:solidFill>
            <a:srgbClr val="304351">
              <a:alpha val="3498"/>
            </a:srgbClr>
          </a:solidFill>
        </p:spPr>
        <p:txBody>
          <a:bodyPr wrap="square" lIns="0" tIns="0" rIns="0" bIns="0" rtlCol="0"/>
          <a:lstStyle/>
          <a:p>
            <a:endParaRPr/>
          </a:p>
        </p:txBody>
      </p:sp>
      <p:pic>
        <p:nvPicPr>
          <p:cNvPr id="43" name="bg object 43"/>
          <p:cNvPicPr/>
          <p:nvPr/>
        </p:nvPicPr>
        <p:blipFill>
          <a:blip r:embed="rId13" cstate="print"/>
          <a:stretch>
            <a:fillRect/>
          </a:stretch>
        </p:blipFill>
        <p:spPr>
          <a:xfrm>
            <a:off x="6911990" y="2140998"/>
            <a:ext cx="295958" cy="296163"/>
          </a:xfrm>
          <a:prstGeom prst="rect">
            <a:avLst/>
          </a:prstGeom>
        </p:spPr>
      </p:pic>
      <p:pic>
        <p:nvPicPr>
          <p:cNvPr id="44" name="bg object 44"/>
          <p:cNvPicPr/>
          <p:nvPr/>
        </p:nvPicPr>
        <p:blipFill>
          <a:blip r:embed="rId14" cstate="print"/>
          <a:stretch>
            <a:fillRect/>
          </a:stretch>
        </p:blipFill>
        <p:spPr>
          <a:xfrm>
            <a:off x="7917990" y="1726690"/>
            <a:ext cx="93140" cy="114568"/>
          </a:xfrm>
          <a:prstGeom prst="rect">
            <a:avLst/>
          </a:prstGeom>
        </p:spPr>
      </p:pic>
      <p:pic>
        <p:nvPicPr>
          <p:cNvPr id="45" name="bg object 45"/>
          <p:cNvPicPr/>
          <p:nvPr/>
        </p:nvPicPr>
        <p:blipFill>
          <a:blip r:embed="rId15" cstate="print"/>
          <a:stretch>
            <a:fillRect/>
          </a:stretch>
        </p:blipFill>
        <p:spPr>
          <a:xfrm>
            <a:off x="8033266" y="1728890"/>
            <a:ext cx="90416" cy="110163"/>
          </a:xfrm>
          <a:prstGeom prst="rect">
            <a:avLst/>
          </a:prstGeom>
        </p:spPr>
      </p:pic>
      <p:pic>
        <p:nvPicPr>
          <p:cNvPr id="46" name="bg object 46"/>
          <p:cNvPicPr/>
          <p:nvPr/>
        </p:nvPicPr>
        <p:blipFill>
          <a:blip r:embed="rId14" cstate="print"/>
          <a:stretch>
            <a:fillRect/>
          </a:stretch>
        </p:blipFill>
        <p:spPr>
          <a:xfrm>
            <a:off x="8147970" y="1726690"/>
            <a:ext cx="93131" cy="114568"/>
          </a:xfrm>
          <a:prstGeom prst="rect">
            <a:avLst/>
          </a:prstGeom>
        </p:spPr>
      </p:pic>
      <p:sp>
        <p:nvSpPr>
          <p:cNvPr id="47" name="bg object 47"/>
          <p:cNvSpPr/>
          <p:nvPr/>
        </p:nvSpPr>
        <p:spPr>
          <a:xfrm>
            <a:off x="7882452" y="1527377"/>
            <a:ext cx="391638" cy="185119"/>
          </a:xfrm>
          <a:custGeom>
            <a:avLst/>
            <a:gdLst/>
            <a:ahLst/>
            <a:cxnLst/>
            <a:rect l="l" t="t" r="r" b="b"/>
            <a:pathLst>
              <a:path w="861059" h="407035">
                <a:moveTo>
                  <a:pt x="172364" y="314464"/>
                </a:moveTo>
                <a:lnTo>
                  <a:pt x="134137" y="295122"/>
                </a:lnTo>
                <a:lnTo>
                  <a:pt x="125183" y="318211"/>
                </a:lnTo>
                <a:lnTo>
                  <a:pt x="171742" y="318211"/>
                </a:lnTo>
                <a:lnTo>
                  <a:pt x="172364" y="314464"/>
                </a:lnTo>
                <a:close/>
              </a:path>
              <a:path w="861059" h="407035">
                <a:moveTo>
                  <a:pt x="205117" y="299262"/>
                </a:moveTo>
                <a:lnTo>
                  <a:pt x="190284" y="288340"/>
                </a:lnTo>
                <a:lnTo>
                  <a:pt x="177927" y="279869"/>
                </a:lnTo>
                <a:lnTo>
                  <a:pt x="152387" y="262864"/>
                </a:lnTo>
                <a:lnTo>
                  <a:pt x="140423" y="283692"/>
                </a:lnTo>
                <a:lnTo>
                  <a:pt x="204444" y="316915"/>
                </a:lnTo>
                <a:lnTo>
                  <a:pt x="203568" y="307162"/>
                </a:lnTo>
                <a:lnTo>
                  <a:pt x="205117" y="299262"/>
                </a:lnTo>
                <a:close/>
              </a:path>
              <a:path w="861059" h="407035">
                <a:moveTo>
                  <a:pt x="230187" y="267004"/>
                </a:moveTo>
                <a:lnTo>
                  <a:pt x="181597" y="222986"/>
                </a:lnTo>
                <a:lnTo>
                  <a:pt x="159067" y="252120"/>
                </a:lnTo>
                <a:lnTo>
                  <a:pt x="214820" y="289318"/>
                </a:lnTo>
                <a:lnTo>
                  <a:pt x="230187" y="267004"/>
                </a:lnTo>
                <a:close/>
              </a:path>
              <a:path w="861059" h="407035">
                <a:moveTo>
                  <a:pt x="253936" y="242735"/>
                </a:moveTo>
                <a:lnTo>
                  <a:pt x="211150" y="192112"/>
                </a:lnTo>
                <a:lnTo>
                  <a:pt x="189649" y="213156"/>
                </a:lnTo>
                <a:lnTo>
                  <a:pt x="239306" y="258597"/>
                </a:lnTo>
                <a:lnTo>
                  <a:pt x="253936" y="242735"/>
                </a:lnTo>
                <a:close/>
              </a:path>
              <a:path w="861059" h="407035">
                <a:moveTo>
                  <a:pt x="283895" y="217411"/>
                </a:moveTo>
                <a:lnTo>
                  <a:pt x="249605" y="162839"/>
                </a:lnTo>
                <a:lnTo>
                  <a:pt x="220954" y="184581"/>
                </a:lnTo>
                <a:lnTo>
                  <a:pt x="263118" y="233921"/>
                </a:lnTo>
                <a:lnTo>
                  <a:pt x="283895" y="217411"/>
                </a:lnTo>
                <a:close/>
              </a:path>
              <a:path w="861059" h="407035">
                <a:moveTo>
                  <a:pt x="318109" y="197853"/>
                </a:moveTo>
                <a:lnTo>
                  <a:pt x="292620" y="139090"/>
                </a:lnTo>
                <a:lnTo>
                  <a:pt x="260451" y="156273"/>
                </a:lnTo>
                <a:lnTo>
                  <a:pt x="294665" y="210820"/>
                </a:lnTo>
                <a:lnTo>
                  <a:pt x="318109" y="197853"/>
                </a:lnTo>
                <a:close/>
              </a:path>
              <a:path w="861059" h="407035">
                <a:moveTo>
                  <a:pt x="354291" y="183540"/>
                </a:moveTo>
                <a:lnTo>
                  <a:pt x="337045" y="122567"/>
                </a:lnTo>
                <a:lnTo>
                  <a:pt x="304088" y="134251"/>
                </a:lnTo>
                <a:lnTo>
                  <a:pt x="329793" y="192836"/>
                </a:lnTo>
                <a:lnTo>
                  <a:pt x="354291" y="183540"/>
                </a:lnTo>
                <a:close/>
              </a:path>
              <a:path w="861059" h="407035">
                <a:moveTo>
                  <a:pt x="396341" y="406539"/>
                </a:moveTo>
                <a:lnTo>
                  <a:pt x="396240" y="405701"/>
                </a:lnTo>
                <a:lnTo>
                  <a:pt x="352920" y="391109"/>
                </a:lnTo>
                <a:lnTo>
                  <a:pt x="340360" y="386740"/>
                </a:lnTo>
                <a:lnTo>
                  <a:pt x="338480" y="399681"/>
                </a:lnTo>
                <a:lnTo>
                  <a:pt x="337705" y="402602"/>
                </a:lnTo>
                <a:lnTo>
                  <a:pt x="338607" y="403606"/>
                </a:lnTo>
                <a:lnTo>
                  <a:pt x="340918" y="403606"/>
                </a:lnTo>
                <a:lnTo>
                  <a:pt x="396341" y="406539"/>
                </a:lnTo>
                <a:close/>
              </a:path>
              <a:path w="861059" h="407035">
                <a:moveTo>
                  <a:pt x="404456" y="397090"/>
                </a:moveTo>
                <a:lnTo>
                  <a:pt x="391477" y="382854"/>
                </a:lnTo>
                <a:lnTo>
                  <a:pt x="385292" y="376415"/>
                </a:lnTo>
                <a:lnTo>
                  <a:pt x="381292" y="374446"/>
                </a:lnTo>
                <a:lnTo>
                  <a:pt x="377710" y="377113"/>
                </a:lnTo>
                <a:lnTo>
                  <a:pt x="372630" y="384848"/>
                </a:lnTo>
                <a:lnTo>
                  <a:pt x="372846" y="385343"/>
                </a:lnTo>
                <a:lnTo>
                  <a:pt x="372910" y="386067"/>
                </a:lnTo>
                <a:lnTo>
                  <a:pt x="404088" y="398119"/>
                </a:lnTo>
                <a:lnTo>
                  <a:pt x="404456" y="397090"/>
                </a:lnTo>
                <a:close/>
              </a:path>
              <a:path w="861059" h="407035">
                <a:moveTo>
                  <a:pt x="439724" y="323507"/>
                </a:moveTo>
                <a:lnTo>
                  <a:pt x="420319" y="323507"/>
                </a:lnTo>
                <a:lnTo>
                  <a:pt x="421601" y="344157"/>
                </a:lnTo>
                <a:lnTo>
                  <a:pt x="420979" y="364731"/>
                </a:lnTo>
                <a:lnTo>
                  <a:pt x="422478" y="384924"/>
                </a:lnTo>
                <a:lnTo>
                  <a:pt x="430110" y="404406"/>
                </a:lnTo>
                <a:lnTo>
                  <a:pt x="437629" y="384886"/>
                </a:lnTo>
                <a:lnTo>
                  <a:pt x="439153" y="364705"/>
                </a:lnTo>
                <a:lnTo>
                  <a:pt x="438556" y="344157"/>
                </a:lnTo>
                <a:lnTo>
                  <a:pt x="439724" y="323507"/>
                </a:lnTo>
                <a:close/>
              </a:path>
              <a:path w="861059" h="407035">
                <a:moveTo>
                  <a:pt x="478015" y="263271"/>
                </a:moveTo>
                <a:lnTo>
                  <a:pt x="477761" y="258813"/>
                </a:lnTo>
                <a:lnTo>
                  <a:pt x="381673" y="258813"/>
                </a:lnTo>
                <a:lnTo>
                  <a:pt x="381723" y="263271"/>
                </a:lnTo>
                <a:lnTo>
                  <a:pt x="478015" y="263271"/>
                </a:lnTo>
                <a:close/>
              </a:path>
              <a:path w="861059" h="407035">
                <a:moveTo>
                  <a:pt x="486664" y="289737"/>
                </a:moveTo>
                <a:lnTo>
                  <a:pt x="486181" y="273634"/>
                </a:lnTo>
                <a:lnTo>
                  <a:pt x="418769" y="273570"/>
                </a:lnTo>
                <a:lnTo>
                  <a:pt x="396582" y="273875"/>
                </a:lnTo>
                <a:lnTo>
                  <a:pt x="369519" y="287845"/>
                </a:lnTo>
                <a:lnTo>
                  <a:pt x="371906" y="295363"/>
                </a:lnTo>
                <a:lnTo>
                  <a:pt x="415963" y="315379"/>
                </a:lnTo>
                <a:lnTo>
                  <a:pt x="429666" y="315506"/>
                </a:lnTo>
                <a:lnTo>
                  <a:pt x="457073" y="315074"/>
                </a:lnTo>
                <a:lnTo>
                  <a:pt x="471119" y="311619"/>
                </a:lnTo>
                <a:lnTo>
                  <a:pt x="481317" y="302793"/>
                </a:lnTo>
                <a:lnTo>
                  <a:pt x="486664" y="289737"/>
                </a:lnTo>
                <a:close/>
              </a:path>
              <a:path w="861059" h="407035">
                <a:moveTo>
                  <a:pt x="487311" y="384441"/>
                </a:moveTo>
                <a:lnTo>
                  <a:pt x="485927" y="380301"/>
                </a:lnTo>
                <a:lnTo>
                  <a:pt x="480212" y="373011"/>
                </a:lnTo>
                <a:lnTo>
                  <a:pt x="479729" y="372884"/>
                </a:lnTo>
                <a:lnTo>
                  <a:pt x="479094" y="372516"/>
                </a:lnTo>
                <a:lnTo>
                  <a:pt x="456234" y="397344"/>
                </a:lnTo>
                <a:lnTo>
                  <a:pt x="456730" y="398208"/>
                </a:lnTo>
                <a:lnTo>
                  <a:pt x="476262" y="390690"/>
                </a:lnTo>
                <a:lnTo>
                  <a:pt x="484225" y="387362"/>
                </a:lnTo>
                <a:lnTo>
                  <a:pt x="487311" y="384441"/>
                </a:lnTo>
                <a:close/>
              </a:path>
              <a:path w="861059" h="407035">
                <a:moveTo>
                  <a:pt x="505764" y="229273"/>
                </a:moveTo>
                <a:lnTo>
                  <a:pt x="488442" y="201333"/>
                </a:lnTo>
                <a:lnTo>
                  <a:pt x="474268" y="201599"/>
                </a:lnTo>
                <a:lnTo>
                  <a:pt x="431723" y="201485"/>
                </a:lnTo>
                <a:lnTo>
                  <a:pt x="387769" y="201612"/>
                </a:lnTo>
                <a:lnTo>
                  <a:pt x="373126" y="201345"/>
                </a:lnTo>
                <a:lnTo>
                  <a:pt x="364820" y="202006"/>
                </a:lnTo>
                <a:lnTo>
                  <a:pt x="358800" y="204812"/>
                </a:lnTo>
                <a:lnTo>
                  <a:pt x="355282" y="210172"/>
                </a:lnTo>
                <a:lnTo>
                  <a:pt x="354469" y="218528"/>
                </a:lnTo>
                <a:lnTo>
                  <a:pt x="354431" y="228346"/>
                </a:lnTo>
                <a:lnTo>
                  <a:pt x="355155" y="237794"/>
                </a:lnTo>
                <a:lnTo>
                  <a:pt x="359664" y="244970"/>
                </a:lnTo>
                <a:lnTo>
                  <a:pt x="370941" y="247954"/>
                </a:lnTo>
                <a:lnTo>
                  <a:pt x="400710" y="248297"/>
                </a:lnTo>
                <a:lnTo>
                  <a:pt x="430479" y="248424"/>
                </a:lnTo>
                <a:lnTo>
                  <a:pt x="460248" y="248323"/>
                </a:lnTo>
                <a:lnTo>
                  <a:pt x="490016" y="247954"/>
                </a:lnTo>
                <a:lnTo>
                  <a:pt x="500634" y="245110"/>
                </a:lnTo>
                <a:lnTo>
                  <a:pt x="504964" y="238290"/>
                </a:lnTo>
                <a:lnTo>
                  <a:pt x="505764" y="229273"/>
                </a:lnTo>
                <a:close/>
              </a:path>
              <a:path w="861059" h="407035">
                <a:moveTo>
                  <a:pt x="511911" y="119786"/>
                </a:moveTo>
                <a:lnTo>
                  <a:pt x="470966" y="112115"/>
                </a:lnTo>
                <a:lnTo>
                  <a:pt x="430657" y="109537"/>
                </a:lnTo>
                <a:lnTo>
                  <a:pt x="390436" y="111963"/>
                </a:lnTo>
                <a:lnTo>
                  <a:pt x="349745" y="119329"/>
                </a:lnTo>
                <a:lnTo>
                  <a:pt x="358584" y="150342"/>
                </a:lnTo>
                <a:lnTo>
                  <a:pt x="381965" y="192481"/>
                </a:lnTo>
                <a:lnTo>
                  <a:pt x="430047" y="194056"/>
                </a:lnTo>
                <a:lnTo>
                  <a:pt x="450367" y="193789"/>
                </a:lnTo>
                <a:lnTo>
                  <a:pt x="489521" y="184442"/>
                </a:lnTo>
                <a:lnTo>
                  <a:pt x="511911" y="119786"/>
                </a:lnTo>
                <a:close/>
              </a:path>
              <a:path w="861059" h="407035">
                <a:moveTo>
                  <a:pt x="524675" y="401751"/>
                </a:moveTo>
                <a:lnTo>
                  <a:pt x="519722" y="387731"/>
                </a:lnTo>
                <a:lnTo>
                  <a:pt x="519239" y="387311"/>
                </a:lnTo>
                <a:lnTo>
                  <a:pt x="463664" y="406146"/>
                </a:lnTo>
                <a:lnTo>
                  <a:pt x="475983" y="406069"/>
                </a:lnTo>
                <a:lnTo>
                  <a:pt x="487984" y="405561"/>
                </a:lnTo>
                <a:lnTo>
                  <a:pt x="523989" y="403301"/>
                </a:lnTo>
                <a:lnTo>
                  <a:pt x="524675" y="401751"/>
                </a:lnTo>
                <a:close/>
              </a:path>
              <a:path w="861059" h="407035">
                <a:moveTo>
                  <a:pt x="557085" y="134721"/>
                </a:moveTo>
                <a:lnTo>
                  <a:pt x="524256" y="123037"/>
                </a:lnTo>
                <a:lnTo>
                  <a:pt x="506996" y="185750"/>
                </a:lnTo>
                <a:lnTo>
                  <a:pt x="530783" y="195262"/>
                </a:lnTo>
                <a:lnTo>
                  <a:pt x="557085" y="134721"/>
                </a:lnTo>
                <a:close/>
              </a:path>
              <a:path w="861059" h="407035">
                <a:moveTo>
                  <a:pt x="600849" y="156730"/>
                </a:moveTo>
                <a:lnTo>
                  <a:pt x="568998" y="139522"/>
                </a:lnTo>
                <a:lnTo>
                  <a:pt x="542582" y="200050"/>
                </a:lnTo>
                <a:lnTo>
                  <a:pt x="565150" y="213855"/>
                </a:lnTo>
                <a:lnTo>
                  <a:pt x="600849" y="156730"/>
                </a:lnTo>
                <a:close/>
              </a:path>
              <a:path w="861059" h="407035">
                <a:moveTo>
                  <a:pt x="640003" y="184848"/>
                </a:moveTo>
                <a:lnTo>
                  <a:pt x="611098" y="163614"/>
                </a:lnTo>
                <a:lnTo>
                  <a:pt x="575716" y="220840"/>
                </a:lnTo>
                <a:lnTo>
                  <a:pt x="596201" y="236918"/>
                </a:lnTo>
                <a:lnTo>
                  <a:pt x="640003" y="184848"/>
                </a:lnTo>
                <a:close/>
              </a:path>
              <a:path w="861059" h="407035">
                <a:moveTo>
                  <a:pt x="667842" y="216916"/>
                </a:moveTo>
                <a:lnTo>
                  <a:pt x="649655" y="192862"/>
                </a:lnTo>
                <a:lnTo>
                  <a:pt x="605370" y="245389"/>
                </a:lnTo>
                <a:lnTo>
                  <a:pt x="619366" y="261531"/>
                </a:lnTo>
                <a:lnTo>
                  <a:pt x="667842" y="216916"/>
                </a:lnTo>
                <a:close/>
              </a:path>
              <a:path w="861059" h="407035">
                <a:moveTo>
                  <a:pt x="701243" y="252425"/>
                </a:moveTo>
                <a:lnTo>
                  <a:pt x="679157" y="223558"/>
                </a:lnTo>
                <a:lnTo>
                  <a:pt x="627405" y="270637"/>
                </a:lnTo>
                <a:lnTo>
                  <a:pt x="642861" y="292328"/>
                </a:lnTo>
                <a:lnTo>
                  <a:pt x="701243" y="252425"/>
                </a:lnTo>
                <a:close/>
              </a:path>
              <a:path w="861059" h="407035">
                <a:moveTo>
                  <a:pt x="720039" y="283933"/>
                </a:moveTo>
                <a:lnTo>
                  <a:pt x="707821" y="263664"/>
                </a:lnTo>
                <a:lnTo>
                  <a:pt x="649325" y="302729"/>
                </a:lnTo>
                <a:lnTo>
                  <a:pt x="656856" y="317296"/>
                </a:lnTo>
                <a:lnTo>
                  <a:pt x="720039" y="283933"/>
                </a:lnTo>
                <a:close/>
              </a:path>
              <a:path w="861059" h="407035">
                <a:moveTo>
                  <a:pt x="735228" y="318109"/>
                </a:moveTo>
                <a:lnTo>
                  <a:pt x="725716" y="295389"/>
                </a:lnTo>
                <a:lnTo>
                  <a:pt x="688060" y="315150"/>
                </a:lnTo>
                <a:lnTo>
                  <a:pt x="688860" y="318109"/>
                </a:lnTo>
                <a:lnTo>
                  <a:pt x="735228" y="318109"/>
                </a:lnTo>
                <a:close/>
              </a:path>
              <a:path w="861059" h="407035">
                <a:moveTo>
                  <a:pt x="860971" y="316077"/>
                </a:moveTo>
                <a:lnTo>
                  <a:pt x="768261" y="296075"/>
                </a:lnTo>
                <a:lnTo>
                  <a:pt x="780389" y="284353"/>
                </a:lnTo>
                <a:lnTo>
                  <a:pt x="785368" y="279857"/>
                </a:lnTo>
                <a:lnTo>
                  <a:pt x="805815" y="260375"/>
                </a:lnTo>
                <a:lnTo>
                  <a:pt x="813790" y="246151"/>
                </a:lnTo>
                <a:lnTo>
                  <a:pt x="810323" y="230238"/>
                </a:lnTo>
                <a:lnTo>
                  <a:pt x="796467" y="205663"/>
                </a:lnTo>
                <a:lnTo>
                  <a:pt x="786650" y="190106"/>
                </a:lnTo>
                <a:lnTo>
                  <a:pt x="778522" y="182892"/>
                </a:lnTo>
                <a:lnTo>
                  <a:pt x="768045" y="182918"/>
                </a:lnTo>
                <a:lnTo>
                  <a:pt x="751141" y="189077"/>
                </a:lnTo>
                <a:lnTo>
                  <a:pt x="733323" y="194779"/>
                </a:lnTo>
                <a:lnTo>
                  <a:pt x="717461" y="195275"/>
                </a:lnTo>
                <a:lnTo>
                  <a:pt x="703440" y="188912"/>
                </a:lnTo>
                <a:lnTo>
                  <a:pt x="691146" y="174091"/>
                </a:lnTo>
                <a:lnTo>
                  <a:pt x="687387" y="168821"/>
                </a:lnTo>
                <a:lnTo>
                  <a:pt x="682726" y="164007"/>
                </a:lnTo>
                <a:lnTo>
                  <a:pt x="677494" y="159715"/>
                </a:lnTo>
                <a:lnTo>
                  <a:pt x="671995" y="155981"/>
                </a:lnTo>
                <a:lnTo>
                  <a:pt x="663968" y="149047"/>
                </a:lnTo>
                <a:lnTo>
                  <a:pt x="660501" y="141325"/>
                </a:lnTo>
                <a:lnTo>
                  <a:pt x="660641" y="132588"/>
                </a:lnTo>
                <a:lnTo>
                  <a:pt x="663397" y="122631"/>
                </a:lnTo>
                <a:lnTo>
                  <a:pt x="672160" y="95059"/>
                </a:lnTo>
                <a:lnTo>
                  <a:pt x="672109" y="78447"/>
                </a:lnTo>
                <a:lnTo>
                  <a:pt x="660793" y="66179"/>
                </a:lnTo>
                <a:lnTo>
                  <a:pt x="635774" y="51663"/>
                </a:lnTo>
                <a:lnTo>
                  <a:pt x="620026" y="43586"/>
                </a:lnTo>
                <a:lnTo>
                  <a:pt x="609917" y="41668"/>
                </a:lnTo>
                <a:lnTo>
                  <a:pt x="601091" y="46634"/>
                </a:lnTo>
                <a:lnTo>
                  <a:pt x="589165" y="59169"/>
                </a:lnTo>
                <a:lnTo>
                  <a:pt x="580618" y="69469"/>
                </a:lnTo>
                <a:lnTo>
                  <a:pt x="576160" y="74358"/>
                </a:lnTo>
                <a:lnTo>
                  <a:pt x="571207" y="78524"/>
                </a:lnTo>
                <a:lnTo>
                  <a:pt x="565708" y="82296"/>
                </a:lnTo>
                <a:lnTo>
                  <a:pt x="557199" y="84734"/>
                </a:lnTo>
                <a:lnTo>
                  <a:pt x="550773" y="83591"/>
                </a:lnTo>
                <a:lnTo>
                  <a:pt x="538822" y="80873"/>
                </a:lnTo>
                <a:lnTo>
                  <a:pt x="515162" y="74180"/>
                </a:lnTo>
                <a:lnTo>
                  <a:pt x="503199" y="71602"/>
                </a:lnTo>
                <a:lnTo>
                  <a:pt x="473417" y="19545"/>
                </a:lnTo>
                <a:lnTo>
                  <a:pt x="464870" y="5067"/>
                </a:lnTo>
                <a:lnTo>
                  <a:pt x="448627" y="0"/>
                </a:lnTo>
                <a:lnTo>
                  <a:pt x="401955" y="12"/>
                </a:lnTo>
                <a:lnTo>
                  <a:pt x="392671" y="1955"/>
                </a:lnTo>
                <a:lnTo>
                  <a:pt x="387896" y="10007"/>
                </a:lnTo>
                <a:lnTo>
                  <a:pt x="384238" y="28422"/>
                </a:lnTo>
                <a:lnTo>
                  <a:pt x="380631" y="44361"/>
                </a:lnTo>
                <a:lnTo>
                  <a:pt x="374307" y="57378"/>
                </a:lnTo>
                <a:lnTo>
                  <a:pt x="363283" y="67703"/>
                </a:lnTo>
                <a:lnTo>
                  <a:pt x="345554" y="75565"/>
                </a:lnTo>
                <a:lnTo>
                  <a:pt x="318833" y="81178"/>
                </a:lnTo>
                <a:lnTo>
                  <a:pt x="296545" y="79286"/>
                </a:lnTo>
                <a:lnTo>
                  <a:pt x="277672" y="68834"/>
                </a:lnTo>
                <a:lnTo>
                  <a:pt x="261226" y="48818"/>
                </a:lnTo>
                <a:lnTo>
                  <a:pt x="258686" y="44729"/>
                </a:lnTo>
                <a:lnTo>
                  <a:pt x="249237" y="40347"/>
                </a:lnTo>
                <a:lnTo>
                  <a:pt x="214744" y="58102"/>
                </a:lnTo>
                <a:lnTo>
                  <a:pt x="185648" y="85483"/>
                </a:lnTo>
                <a:lnTo>
                  <a:pt x="188175" y="96685"/>
                </a:lnTo>
                <a:lnTo>
                  <a:pt x="192468" y="109575"/>
                </a:lnTo>
                <a:lnTo>
                  <a:pt x="196621" y="123710"/>
                </a:lnTo>
                <a:lnTo>
                  <a:pt x="198234" y="127190"/>
                </a:lnTo>
                <a:lnTo>
                  <a:pt x="200888" y="135153"/>
                </a:lnTo>
                <a:lnTo>
                  <a:pt x="200228" y="142049"/>
                </a:lnTo>
                <a:lnTo>
                  <a:pt x="196634" y="148285"/>
                </a:lnTo>
                <a:lnTo>
                  <a:pt x="190423" y="154254"/>
                </a:lnTo>
                <a:lnTo>
                  <a:pt x="181152" y="162267"/>
                </a:lnTo>
                <a:lnTo>
                  <a:pt x="172288" y="170815"/>
                </a:lnTo>
                <a:lnTo>
                  <a:pt x="163817" y="179768"/>
                </a:lnTo>
                <a:lnTo>
                  <a:pt x="155702" y="189014"/>
                </a:lnTo>
                <a:lnTo>
                  <a:pt x="150469" y="194144"/>
                </a:lnTo>
                <a:lnTo>
                  <a:pt x="145110" y="196964"/>
                </a:lnTo>
                <a:lnTo>
                  <a:pt x="139026" y="197523"/>
                </a:lnTo>
                <a:lnTo>
                  <a:pt x="131622" y="195884"/>
                </a:lnTo>
                <a:lnTo>
                  <a:pt x="99847" y="186423"/>
                </a:lnTo>
                <a:lnTo>
                  <a:pt x="80797" y="186905"/>
                </a:lnTo>
                <a:lnTo>
                  <a:pt x="66738" y="200291"/>
                </a:lnTo>
                <a:lnTo>
                  <a:pt x="49936" y="229590"/>
                </a:lnTo>
                <a:lnTo>
                  <a:pt x="45681" y="239344"/>
                </a:lnTo>
                <a:lnTo>
                  <a:pt x="44767" y="247891"/>
                </a:lnTo>
                <a:lnTo>
                  <a:pt x="47891" y="255689"/>
                </a:lnTo>
                <a:lnTo>
                  <a:pt x="55765" y="263194"/>
                </a:lnTo>
                <a:lnTo>
                  <a:pt x="64693" y="270230"/>
                </a:lnTo>
                <a:lnTo>
                  <a:pt x="73482" y="278091"/>
                </a:lnTo>
                <a:lnTo>
                  <a:pt x="92646" y="295948"/>
                </a:lnTo>
                <a:lnTo>
                  <a:pt x="0" y="316026"/>
                </a:lnTo>
                <a:lnTo>
                  <a:pt x="21615" y="317652"/>
                </a:lnTo>
                <a:lnTo>
                  <a:pt x="43091" y="318287"/>
                </a:lnTo>
                <a:lnTo>
                  <a:pt x="64427" y="318706"/>
                </a:lnTo>
                <a:lnTo>
                  <a:pt x="85661" y="319646"/>
                </a:lnTo>
                <a:lnTo>
                  <a:pt x="123240" y="295744"/>
                </a:lnTo>
                <a:lnTo>
                  <a:pt x="145783" y="253733"/>
                </a:lnTo>
                <a:lnTo>
                  <a:pt x="173774" y="216039"/>
                </a:lnTo>
                <a:lnTo>
                  <a:pt x="206514" y="182956"/>
                </a:lnTo>
                <a:lnTo>
                  <a:pt x="243319" y="154851"/>
                </a:lnTo>
                <a:lnTo>
                  <a:pt x="283502" y="132029"/>
                </a:lnTo>
                <a:lnTo>
                  <a:pt x="326402" y="114820"/>
                </a:lnTo>
                <a:lnTo>
                  <a:pt x="371309" y="103543"/>
                </a:lnTo>
                <a:lnTo>
                  <a:pt x="417537" y="98539"/>
                </a:lnTo>
                <a:lnTo>
                  <a:pt x="464426" y="100139"/>
                </a:lnTo>
                <a:lnTo>
                  <a:pt x="511276" y="108648"/>
                </a:lnTo>
                <a:lnTo>
                  <a:pt x="562483" y="125780"/>
                </a:lnTo>
                <a:lnTo>
                  <a:pt x="608444" y="149186"/>
                </a:lnTo>
                <a:lnTo>
                  <a:pt x="649249" y="178765"/>
                </a:lnTo>
                <a:lnTo>
                  <a:pt x="684974" y="214388"/>
                </a:lnTo>
                <a:lnTo>
                  <a:pt x="715695" y="255968"/>
                </a:lnTo>
                <a:lnTo>
                  <a:pt x="741489" y="303377"/>
                </a:lnTo>
                <a:lnTo>
                  <a:pt x="744410" y="309664"/>
                </a:lnTo>
                <a:lnTo>
                  <a:pt x="751484" y="318236"/>
                </a:lnTo>
                <a:lnTo>
                  <a:pt x="782815" y="319138"/>
                </a:lnTo>
                <a:lnTo>
                  <a:pt x="808748" y="319316"/>
                </a:lnTo>
                <a:lnTo>
                  <a:pt x="860615" y="319151"/>
                </a:lnTo>
                <a:lnTo>
                  <a:pt x="860971" y="316077"/>
                </a:lnTo>
                <a:close/>
              </a:path>
            </a:pathLst>
          </a:custGeom>
          <a:solidFill>
            <a:srgbClr val="304351">
              <a:alpha val="3498"/>
            </a:srgbClr>
          </a:solidFill>
        </p:spPr>
        <p:txBody>
          <a:bodyPr wrap="square" lIns="0" tIns="0" rIns="0" bIns="0" rtlCol="0"/>
          <a:lstStyle/>
          <a:p>
            <a:endParaRPr/>
          </a:p>
        </p:txBody>
      </p:sp>
      <p:sp>
        <p:nvSpPr>
          <p:cNvPr id="48" name="bg object 48"/>
          <p:cNvSpPr/>
          <p:nvPr/>
        </p:nvSpPr>
        <p:spPr>
          <a:xfrm>
            <a:off x="8610570" y="1479719"/>
            <a:ext cx="354092" cy="403163"/>
          </a:xfrm>
          <a:custGeom>
            <a:avLst/>
            <a:gdLst/>
            <a:ahLst/>
            <a:cxnLst/>
            <a:rect l="l" t="t" r="r" b="b"/>
            <a:pathLst>
              <a:path w="778509" h="886460">
                <a:moveTo>
                  <a:pt x="689876" y="36588"/>
                </a:moveTo>
                <a:lnTo>
                  <a:pt x="688949" y="8318"/>
                </a:lnTo>
                <a:lnTo>
                  <a:pt x="674077" y="9207"/>
                </a:lnTo>
                <a:lnTo>
                  <a:pt x="673925" y="25717"/>
                </a:lnTo>
                <a:lnTo>
                  <a:pt x="672172" y="41579"/>
                </a:lnTo>
                <a:lnTo>
                  <a:pt x="643521" y="78232"/>
                </a:lnTo>
                <a:lnTo>
                  <a:pt x="597420" y="86690"/>
                </a:lnTo>
                <a:lnTo>
                  <a:pt x="608774" y="77266"/>
                </a:lnTo>
                <a:lnTo>
                  <a:pt x="617448" y="66255"/>
                </a:lnTo>
                <a:lnTo>
                  <a:pt x="627976" y="19862"/>
                </a:lnTo>
                <a:lnTo>
                  <a:pt x="628421" y="0"/>
                </a:lnTo>
                <a:lnTo>
                  <a:pt x="614553" y="0"/>
                </a:lnTo>
                <a:lnTo>
                  <a:pt x="613918" y="2400"/>
                </a:lnTo>
                <a:lnTo>
                  <a:pt x="612927" y="4787"/>
                </a:lnTo>
                <a:lnTo>
                  <a:pt x="612089" y="15544"/>
                </a:lnTo>
                <a:lnTo>
                  <a:pt x="612025" y="23914"/>
                </a:lnTo>
                <a:lnTo>
                  <a:pt x="611225" y="32219"/>
                </a:lnTo>
                <a:lnTo>
                  <a:pt x="586295" y="73685"/>
                </a:lnTo>
                <a:lnTo>
                  <a:pt x="545947" y="82207"/>
                </a:lnTo>
                <a:lnTo>
                  <a:pt x="483793" y="84937"/>
                </a:lnTo>
                <a:lnTo>
                  <a:pt x="464654" y="86448"/>
                </a:lnTo>
                <a:lnTo>
                  <a:pt x="416471" y="104609"/>
                </a:lnTo>
                <a:lnTo>
                  <a:pt x="388924" y="155778"/>
                </a:lnTo>
                <a:lnTo>
                  <a:pt x="388505" y="186258"/>
                </a:lnTo>
                <a:lnTo>
                  <a:pt x="406679" y="185293"/>
                </a:lnTo>
                <a:lnTo>
                  <a:pt x="407327" y="183857"/>
                </a:lnTo>
                <a:lnTo>
                  <a:pt x="407720" y="183349"/>
                </a:lnTo>
                <a:lnTo>
                  <a:pt x="407974" y="178790"/>
                </a:lnTo>
                <a:lnTo>
                  <a:pt x="407898" y="174739"/>
                </a:lnTo>
                <a:lnTo>
                  <a:pt x="408330" y="170738"/>
                </a:lnTo>
                <a:lnTo>
                  <a:pt x="426224" y="126517"/>
                </a:lnTo>
                <a:lnTo>
                  <a:pt x="460590" y="109715"/>
                </a:lnTo>
                <a:lnTo>
                  <a:pt x="505180" y="105092"/>
                </a:lnTo>
                <a:lnTo>
                  <a:pt x="575932" y="104660"/>
                </a:lnTo>
                <a:lnTo>
                  <a:pt x="593229" y="104254"/>
                </a:lnTo>
                <a:lnTo>
                  <a:pt x="644144" y="95516"/>
                </a:lnTo>
                <a:lnTo>
                  <a:pt x="682586" y="61671"/>
                </a:lnTo>
                <a:lnTo>
                  <a:pt x="689876" y="36588"/>
                </a:lnTo>
                <a:close/>
              </a:path>
              <a:path w="778509" h="886460">
                <a:moveTo>
                  <a:pt x="778471" y="340842"/>
                </a:moveTo>
                <a:lnTo>
                  <a:pt x="747407" y="310807"/>
                </a:lnTo>
                <a:lnTo>
                  <a:pt x="483323" y="310794"/>
                </a:lnTo>
                <a:lnTo>
                  <a:pt x="483323" y="192100"/>
                </a:lnTo>
                <a:lnTo>
                  <a:pt x="295135" y="192100"/>
                </a:lnTo>
                <a:lnTo>
                  <a:pt x="295135" y="310794"/>
                </a:lnTo>
                <a:lnTo>
                  <a:pt x="33985" y="310832"/>
                </a:lnTo>
                <a:lnTo>
                  <a:pt x="0" y="333209"/>
                </a:lnTo>
                <a:lnTo>
                  <a:pt x="952" y="343890"/>
                </a:lnTo>
                <a:lnTo>
                  <a:pt x="295287" y="362140"/>
                </a:lnTo>
                <a:lnTo>
                  <a:pt x="295287" y="481863"/>
                </a:lnTo>
                <a:lnTo>
                  <a:pt x="357403" y="481863"/>
                </a:lnTo>
                <a:lnTo>
                  <a:pt x="358216" y="497776"/>
                </a:lnTo>
                <a:lnTo>
                  <a:pt x="357847" y="513524"/>
                </a:lnTo>
                <a:lnTo>
                  <a:pt x="359664" y="528789"/>
                </a:lnTo>
                <a:lnTo>
                  <a:pt x="367080" y="543280"/>
                </a:lnTo>
                <a:lnTo>
                  <a:pt x="354393" y="544906"/>
                </a:lnTo>
                <a:lnTo>
                  <a:pt x="337400" y="547966"/>
                </a:lnTo>
                <a:lnTo>
                  <a:pt x="312978" y="571487"/>
                </a:lnTo>
                <a:lnTo>
                  <a:pt x="314413" y="578370"/>
                </a:lnTo>
                <a:lnTo>
                  <a:pt x="365404" y="591527"/>
                </a:lnTo>
                <a:lnTo>
                  <a:pt x="432384" y="591604"/>
                </a:lnTo>
                <a:lnTo>
                  <a:pt x="449656" y="591794"/>
                </a:lnTo>
                <a:lnTo>
                  <a:pt x="466902" y="592480"/>
                </a:lnTo>
                <a:lnTo>
                  <a:pt x="480110" y="593255"/>
                </a:lnTo>
                <a:lnTo>
                  <a:pt x="485724" y="598754"/>
                </a:lnTo>
                <a:lnTo>
                  <a:pt x="485622" y="612736"/>
                </a:lnTo>
                <a:lnTo>
                  <a:pt x="479628" y="618553"/>
                </a:lnTo>
                <a:lnTo>
                  <a:pt x="467207" y="620674"/>
                </a:lnTo>
                <a:lnTo>
                  <a:pt x="454621" y="622579"/>
                </a:lnTo>
                <a:lnTo>
                  <a:pt x="429310" y="625703"/>
                </a:lnTo>
                <a:lnTo>
                  <a:pt x="416687" y="627456"/>
                </a:lnTo>
                <a:lnTo>
                  <a:pt x="371919" y="636054"/>
                </a:lnTo>
                <a:lnTo>
                  <a:pt x="351294" y="675081"/>
                </a:lnTo>
                <a:lnTo>
                  <a:pt x="351688" y="694740"/>
                </a:lnTo>
                <a:lnTo>
                  <a:pt x="410730" y="694550"/>
                </a:lnTo>
                <a:lnTo>
                  <a:pt x="430187" y="694982"/>
                </a:lnTo>
                <a:lnTo>
                  <a:pt x="468515" y="707821"/>
                </a:lnTo>
                <a:lnTo>
                  <a:pt x="491680" y="740346"/>
                </a:lnTo>
                <a:lnTo>
                  <a:pt x="495693" y="769861"/>
                </a:lnTo>
                <a:lnTo>
                  <a:pt x="492163" y="799731"/>
                </a:lnTo>
                <a:lnTo>
                  <a:pt x="482003" y="823963"/>
                </a:lnTo>
                <a:lnTo>
                  <a:pt x="464985" y="840003"/>
                </a:lnTo>
                <a:lnTo>
                  <a:pt x="442074" y="849858"/>
                </a:lnTo>
                <a:lnTo>
                  <a:pt x="416407" y="853706"/>
                </a:lnTo>
                <a:lnTo>
                  <a:pt x="391121" y="851712"/>
                </a:lnTo>
                <a:lnTo>
                  <a:pt x="391121" y="731748"/>
                </a:lnTo>
                <a:lnTo>
                  <a:pt x="351675" y="731748"/>
                </a:lnTo>
                <a:lnTo>
                  <a:pt x="351675" y="883221"/>
                </a:lnTo>
                <a:lnTo>
                  <a:pt x="374561" y="885024"/>
                </a:lnTo>
                <a:lnTo>
                  <a:pt x="397319" y="885964"/>
                </a:lnTo>
                <a:lnTo>
                  <a:pt x="419989" y="885494"/>
                </a:lnTo>
                <a:lnTo>
                  <a:pt x="460222" y="879297"/>
                </a:lnTo>
                <a:lnTo>
                  <a:pt x="506857" y="853757"/>
                </a:lnTo>
                <a:lnTo>
                  <a:pt x="531266" y="815390"/>
                </a:lnTo>
                <a:lnTo>
                  <a:pt x="538734" y="770432"/>
                </a:lnTo>
                <a:lnTo>
                  <a:pt x="534212" y="732840"/>
                </a:lnTo>
                <a:lnTo>
                  <a:pt x="493776" y="680250"/>
                </a:lnTo>
                <a:lnTo>
                  <a:pt x="441540" y="664959"/>
                </a:lnTo>
                <a:lnTo>
                  <a:pt x="406552" y="663778"/>
                </a:lnTo>
                <a:lnTo>
                  <a:pt x="382231" y="663143"/>
                </a:lnTo>
                <a:lnTo>
                  <a:pt x="375412" y="663981"/>
                </a:lnTo>
                <a:lnTo>
                  <a:pt x="368274" y="664337"/>
                </a:lnTo>
                <a:lnTo>
                  <a:pt x="367893" y="654354"/>
                </a:lnTo>
                <a:lnTo>
                  <a:pt x="405104" y="646023"/>
                </a:lnTo>
                <a:lnTo>
                  <a:pt x="458203" y="639635"/>
                </a:lnTo>
                <a:lnTo>
                  <a:pt x="472478" y="636638"/>
                </a:lnTo>
                <a:lnTo>
                  <a:pt x="501992" y="603681"/>
                </a:lnTo>
                <a:lnTo>
                  <a:pt x="500341" y="595528"/>
                </a:lnTo>
                <a:lnTo>
                  <a:pt x="466572" y="576059"/>
                </a:lnTo>
                <a:lnTo>
                  <a:pt x="448729" y="574090"/>
                </a:lnTo>
                <a:lnTo>
                  <a:pt x="426885" y="574370"/>
                </a:lnTo>
                <a:lnTo>
                  <a:pt x="383171" y="575919"/>
                </a:lnTo>
                <a:lnTo>
                  <a:pt x="361327" y="576465"/>
                </a:lnTo>
                <a:lnTo>
                  <a:pt x="353555" y="576186"/>
                </a:lnTo>
                <a:lnTo>
                  <a:pt x="345770" y="575348"/>
                </a:lnTo>
                <a:lnTo>
                  <a:pt x="330187" y="573290"/>
                </a:lnTo>
                <a:lnTo>
                  <a:pt x="329615" y="568782"/>
                </a:lnTo>
                <a:lnTo>
                  <a:pt x="334937" y="566851"/>
                </a:lnTo>
                <a:lnTo>
                  <a:pt x="340106" y="564261"/>
                </a:lnTo>
                <a:lnTo>
                  <a:pt x="345567" y="563118"/>
                </a:lnTo>
                <a:lnTo>
                  <a:pt x="370471" y="558761"/>
                </a:lnTo>
                <a:lnTo>
                  <a:pt x="382816" y="555917"/>
                </a:lnTo>
                <a:lnTo>
                  <a:pt x="419176" y="528066"/>
                </a:lnTo>
                <a:lnTo>
                  <a:pt x="420420" y="514515"/>
                </a:lnTo>
                <a:lnTo>
                  <a:pt x="420420" y="481253"/>
                </a:lnTo>
                <a:lnTo>
                  <a:pt x="483730" y="481253"/>
                </a:lnTo>
                <a:lnTo>
                  <a:pt x="483730" y="362191"/>
                </a:lnTo>
                <a:lnTo>
                  <a:pt x="745147" y="362191"/>
                </a:lnTo>
                <a:lnTo>
                  <a:pt x="752678" y="362356"/>
                </a:lnTo>
                <a:lnTo>
                  <a:pt x="756399" y="361988"/>
                </a:lnTo>
                <a:lnTo>
                  <a:pt x="766876" y="358394"/>
                </a:lnTo>
                <a:lnTo>
                  <a:pt x="774547" y="350862"/>
                </a:lnTo>
                <a:lnTo>
                  <a:pt x="778471" y="340842"/>
                </a:lnTo>
                <a:close/>
              </a:path>
            </a:pathLst>
          </a:custGeom>
          <a:solidFill>
            <a:srgbClr val="304351">
              <a:alpha val="3498"/>
            </a:srgbClr>
          </a:solidFill>
        </p:spPr>
        <p:txBody>
          <a:bodyPr wrap="square" lIns="0" tIns="0" rIns="0" bIns="0" rtlCol="0"/>
          <a:lstStyle/>
          <a:p>
            <a:endParaRPr/>
          </a:p>
        </p:txBody>
      </p:sp>
      <p:pic>
        <p:nvPicPr>
          <p:cNvPr id="49" name="bg object 49"/>
          <p:cNvPicPr/>
          <p:nvPr/>
        </p:nvPicPr>
        <p:blipFill>
          <a:blip r:embed="rId16" cstate="print"/>
          <a:stretch>
            <a:fillRect/>
          </a:stretch>
        </p:blipFill>
        <p:spPr>
          <a:xfrm>
            <a:off x="8704926" y="1783859"/>
            <a:ext cx="63953" cy="99326"/>
          </a:xfrm>
          <a:prstGeom prst="rect">
            <a:avLst/>
          </a:prstGeom>
        </p:spPr>
      </p:pic>
      <p:sp>
        <p:nvSpPr>
          <p:cNvPr id="50" name="bg object 50"/>
          <p:cNvSpPr/>
          <p:nvPr/>
        </p:nvSpPr>
        <p:spPr>
          <a:xfrm>
            <a:off x="8724168" y="1573648"/>
            <a:ext cx="125059" cy="25125"/>
          </a:xfrm>
          <a:custGeom>
            <a:avLst/>
            <a:gdLst/>
            <a:ahLst/>
            <a:cxnLst/>
            <a:rect l="l" t="t" r="r" b="b"/>
            <a:pathLst>
              <a:path w="274955" h="55245">
                <a:moveTo>
                  <a:pt x="32283" y="0"/>
                </a:moveTo>
                <a:lnTo>
                  <a:pt x="0" y="27457"/>
                </a:lnTo>
                <a:lnTo>
                  <a:pt x="1104" y="34658"/>
                </a:lnTo>
                <a:lnTo>
                  <a:pt x="32283" y="54584"/>
                </a:lnTo>
                <a:lnTo>
                  <a:pt x="32283" y="0"/>
                </a:lnTo>
                <a:close/>
              </a:path>
              <a:path w="274955" h="55245">
                <a:moveTo>
                  <a:pt x="274688" y="25539"/>
                </a:moveTo>
                <a:lnTo>
                  <a:pt x="250405" y="266"/>
                </a:lnTo>
                <a:lnTo>
                  <a:pt x="242227" y="368"/>
                </a:lnTo>
                <a:lnTo>
                  <a:pt x="242227" y="54775"/>
                </a:lnTo>
                <a:lnTo>
                  <a:pt x="251485" y="54216"/>
                </a:lnTo>
                <a:lnTo>
                  <a:pt x="274688" y="25539"/>
                </a:lnTo>
                <a:close/>
              </a:path>
            </a:pathLst>
          </a:custGeom>
          <a:solidFill>
            <a:srgbClr val="304351">
              <a:alpha val="3498"/>
            </a:srgbClr>
          </a:solidFill>
        </p:spPr>
        <p:txBody>
          <a:bodyPr wrap="square" lIns="0" tIns="0" rIns="0" bIns="0" rtlCol="0"/>
          <a:lstStyle/>
          <a:p>
            <a:endParaRPr/>
          </a:p>
        </p:txBody>
      </p:sp>
      <p:sp>
        <p:nvSpPr>
          <p:cNvPr id="51" name="bg object 51"/>
          <p:cNvSpPr/>
          <p:nvPr/>
        </p:nvSpPr>
        <p:spPr>
          <a:xfrm>
            <a:off x="8754799" y="2232322"/>
            <a:ext cx="22528" cy="22526"/>
          </a:xfrm>
          <a:custGeom>
            <a:avLst/>
            <a:gdLst/>
            <a:ahLst/>
            <a:cxnLst/>
            <a:rect l="l" t="t" r="r" b="b"/>
            <a:pathLst>
              <a:path w="49530" h="49529">
                <a:moveTo>
                  <a:pt x="24522" y="0"/>
                </a:moveTo>
                <a:lnTo>
                  <a:pt x="14979" y="1926"/>
                </a:lnTo>
                <a:lnTo>
                  <a:pt x="7184" y="7180"/>
                </a:lnTo>
                <a:lnTo>
                  <a:pt x="1927" y="14975"/>
                </a:lnTo>
                <a:lnTo>
                  <a:pt x="0" y="24522"/>
                </a:lnTo>
                <a:lnTo>
                  <a:pt x="1927" y="34070"/>
                </a:lnTo>
                <a:lnTo>
                  <a:pt x="7184" y="41865"/>
                </a:lnTo>
                <a:lnTo>
                  <a:pt x="14979" y="47119"/>
                </a:lnTo>
                <a:lnTo>
                  <a:pt x="24522" y="49045"/>
                </a:lnTo>
                <a:lnTo>
                  <a:pt x="34072" y="47119"/>
                </a:lnTo>
                <a:lnTo>
                  <a:pt x="41870" y="41865"/>
                </a:lnTo>
                <a:lnTo>
                  <a:pt x="47128" y="34070"/>
                </a:lnTo>
                <a:lnTo>
                  <a:pt x="49056" y="24522"/>
                </a:lnTo>
                <a:lnTo>
                  <a:pt x="47128" y="14975"/>
                </a:lnTo>
                <a:lnTo>
                  <a:pt x="41870" y="7180"/>
                </a:lnTo>
                <a:lnTo>
                  <a:pt x="34072" y="1926"/>
                </a:lnTo>
                <a:lnTo>
                  <a:pt x="24522" y="0"/>
                </a:lnTo>
                <a:close/>
              </a:path>
            </a:pathLst>
          </a:custGeom>
          <a:solidFill>
            <a:srgbClr val="304351">
              <a:alpha val="3498"/>
            </a:srgbClr>
          </a:solidFill>
        </p:spPr>
        <p:txBody>
          <a:bodyPr wrap="square" lIns="0" tIns="0" rIns="0" bIns="0" rtlCol="0"/>
          <a:lstStyle/>
          <a:p>
            <a:endParaRPr/>
          </a:p>
        </p:txBody>
      </p:sp>
      <p:pic>
        <p:nvPicPr>
          <p:cNvPr id="52" name="bg object 52"/>
          <p:cNvPicPr/>
          <p:nvPr/>
        </p:nvPicPr>
        <p:blipFill>
          <a:blip r:embed="rId17" cstate="print"/>
          <a:stretch>
            <a:fillRect/>
          </a:stretch>
        </p:blipFill>
        <p:spPr>
          <a:xfrm>
            <a:off x="8786518" y="2267700"/>
            <a:ext cx="69827" cy="72107"/>
          </a:xfrm>
          <a:prstGeom prst="rect">
            <a:avLst/>
          </a:prstGeom>
        </p:spPr>
      </p:pic>
      <p:pic>
        <p:nvPicPr>
          <p:cNvPr id="53" name="bg object 53"/>
          <p:cNvPicPr/>
          <p:nvPr/>
        </p:nvPicPr>
        <p:blipFill>
          <a:blip r:embed="rId18" cstate="print"/>
          <a:stretch>
            <a:fillRect/>
          </a:stretch>
        </p:blipFill>
        <p:spPr>
          <a:xfrm>
            <a:off x="8866209" y="2267949"/>
            <a:ext cx="48904" cy="71473"/>
          </a:xfrm>
          <a:prstGeom prst="rect">
            <a:avLst/>
          </a:prstGeom>
        </p:spPr>
      </p:pic>
      <p:sp>
        <p:nvSpPr>
          <p:cNvPr id="54" name="bg object 54"/>
          <p:cNvSpPr/>
          <p:nvPr/>
        </p:nvSpPr>
        <p:spPr>
          <a:xfrm>
            <a:off x="8756761" y="2269368"/>
            <a:ext cx="17907" cy="68445"/>
          </a:xfrm>
          <a:custGeom>
            <a:avLst/>
            <a:gdLst/>
            <a:ahLst/>
            <a:cxnLst/>
            <a:rect l="l" t="t" r="r" b="b"/>
            <a:pathLst>
              <a:path w="39369" h="150495">
                <a:moveTo>
                  <a:pt x="37747" y="0"/>
                </a:moveTo>
                <a:lnTo>
                  <a:pt x="3141" y="0"/>
                </a:lnTo>
                <a:lnTo>
                  <a:pt x="1403" y="0"/>
                </a:lnTo>
                <a:lnTo>
                  <a:pt x="0" y="1403"/>
                </a:lnTo>
                <a:lnTo>
                  <a:pt x="0" y="148990"/>
                </a:lnTo>
                <a:lnTo>
                  <a:pt x="1403" y="150393"/>
                </a:lnTo>
                <a:lnTo>
                  <a:pt x="37747" y="150393"/>
                </a:lnTo>
                <a:lnTo>
                  <a:pt x="39140" y="148990"/>
                </a:lnTo>
                <a:lnTo>
                  <a:pt x="39140" y="1403"/>
                </a:lnTo>
                <a:lnTo>
                  <a:pt x="37747" y="0"/>
                </a:lnTo>
                <a:close/>
              </a:path>
            </a:pathLst>
          </a:custGeom>
          <a:solidFill>
            <a:srgbClr val="304351">
              <a:alpha val="3498"/>
            </a:srgbClr>
          </a:solidFill>
        </p:spPr>
        <p:txBody>
          <a:bodyPr wrap="square" lIns="0" tIns="0" rIns="0" bIns="0" rtlCol="0"/>
          <a:lstStyle/>
          <a:p>
            <a:endParaRPr/>
          </a:p>
        </p:txBody>
      </p:sp>
      <p:pic>
        <p:nvPicPr>
          <p:cNvPr id="55" name="bg object 55"/>
          <p:cNvPicPr/>
          <p:nvPr/>
        </p:nvPicPr>
        <p:blipFill>
          <a:blip r:embed="rId19" cstate="print"/>
          <a:stretch>
            <a:fillRect/>
          </a:stretch>
        </p:blipFill>
        <p:spPr>
          <a:xfrm>
            <a:off x="8154162" y="2072371"/>
            <a:ext cx="767143" cy="422199"/>
          </a:xfrm>
          <a:prstGeom prst="rect">
            <a:avLst/>
          </a:prstGeom>
        </p:spPr>
      </p:pic>
      <p:sp>
        <p:nvSpPr>
          <p:cNvPr id="56" name="bg object 56"/>
          <p:cNvSpPr/>
          <p:nvPr/>
        </p:nvSpPr>
        <p:spPr>
          <a:xfrm>
            <a:off x="8275113" y="2852633"/>
            <a:ext cx="374309" cy="335873"/>
          </a:xfrm>
          <a:custGeom>
            <a:avLst/>
            <a:gdLst/>
            <a:ahLst/>
            <a:cxnLst/>
            <a:rect l="l" t="t" r="r" b="b"/>
            <a:pathLst>
              <a:path w="822959" h="738504">
                <a:moveTo>
                  <a:pt x="498284" y="537629"/>
                </a:moveTo>
                <a:lnTo>
                  <a:pt x="496785" y="534022"/>
                </a:lnTo>
                <a:lnTo>
                  <a:pt x="472554" y="509371"/>
                </a:lnTo>
                <a:lnTo>
                  <a:pt x="402894" y="439267"/>
                </a:lnTo>
                <a:lnTo>
                  <a:pt x="399376" y="437896"/>
                </a:lnTo>
                <a:lnTo>
                  <a:pt x="381927" y="441756"/>
                </a:lnTo>
                <a:lnTo>
                  <a:pt x="340906" y="462241"/>
                </a:lnTo>
                <a:lnTo>
                  <a:pt x="309524" y="507530"/>
                </a:lnTo>
                <a:lnTo>
                  <a:pt x="290918" y="579094"/>
                </a:lnTo>
                <a:lnTo>
                  <a:pt x="286689" y="589673"/>
                </a:lnTo>
                <a:lnTo>
                  <a:pt x="280187" y="597814"/>
                </a:lnTo>
                <a:lnTo>
                  <a:pt x="271360" y="603465"/>
                </a:lnTo>
                <a:lnTo>
                  <a:pt x="260134" y="606526"/>
                </a:lnTo>
                <a:lnTo>
                  <a:pt x="249199" y="608076"/>
                </a:lnTo>
                <a:lnTo>
                  <a:pt x="244767" y="612368"/>
                </a:lnTo>
                <a:lnTo>
                  <a:pt x="279438" y="644728"/>
                </a:lnTo>
                <a:lnTo>
                  <a:pt x="325335" y="653326"/>
                </a:lnTo>
                <a:lnTo>
                  <a:pt x="349237" y="654799"/>
                </a:lnTo>
                <a:lnTo>
                  <a:pt x="364871" y="654100"/>
                </a:lnTo>
                <a:lnTo>
                  <a:pt x="411695" y="643636"/>
                </a:lnTo>
                <a:lnTo>
                  <a:pt x="467614" y="602399"/>
                </a:lnTo>
                <a:lnTo>
                  <a:pt x="497687" y="539775"/>
                </a:lnTo>
                <a:lnTo>
                  <a:pt x="498284" y="537629"/>
                </a:lnTo>
                <a:close/>
              </a:path>
              <a:path w="822959" h="738504">
                <a:moveTo>
                  <a:pt x="638352" y="445274"/>
                </a:moveTo>
                <a:lnTo>
                  <a:pt x="634923" y="446735"/>
                </a:lnTo>
                <a:lnTo>
                  <a:pt x="632815" y="448703"/>
                </a:lnTo>
                <a:lnTo>
                  <a:pt x="572490" y="513372"/>
                </a:lnTo>
                <a:lnTo>
                  <a:pt x="552856" y="534047"/>
                </a:lnTo>
                <a:lnTo>
                  <a:pt x="530110" y="570750"/>
                </a:lnTo>
                <a:lnTo>
                  <a:pt x="529348" y="574865"/>
                </a:lnTo>
                <a:lnTo>
                  <a:pt x="527151" y="578751"/>
                </a:lnTo>
                <a:lnTo>
                  <a:pt x="504786" y="619861"/>
                </a:lnTo>
                <a:lnTo>
                  <a:pt x="477964" y="650062"/>
                </a:lnTo>
                <a:lnTo>
                  <a:pt x="444766" y="672846"/>
                </a:lnTo>
                <a:lnTo>
                  <a:pt x="404939" y="687857"/>
                </a:lnTo>
                <a:lnTo>
                  <a:pt x="362013" y="694639"/>
                </a:lnTo>
                <a:lnTo>
                  <a:pt x="319684" y="693686"/>
                </a:lnTo>
                <a:lnTo>
                  <a:pt x="277952" y="685990"/>
                </a:lnTo>
                <a:lnTo>
                  <a:pt x="236855" y="672541"/>
                </a:lnTo>
                <a:lnTo>
                  <a:pt x="204546" y="633018"/>
                </a:lnTo>
                <a:lnTo>
                  <a:pt x="204038" y="615759"/>
                </a:lnTo>
                <a:lnTo>
                  <a:pt x="203987" y="614133"/>
                </a:lnTo>
                <a:lnTo>
                  <a:pt x="231216" y="574281"/>
                </a:lnTo>
                <a:lnTo>
                  <a:pt x="247497" y="567778"/>
                </a:lnTo>
                <a:lnTo>
                  <a:pt x="247307" y="567778"/>
                </a:lnTo>
                <a:lnTo>
                  <a:pt x="263372" y="521322"/>
                </a:lnTo>
                <a:lnTo>
                  <a:pt x="273494" y="492544"/>
                </a:lnTo>
                <a:lnTo>
                  <a:pt x="303898" y="441655"/>
                </a:lnTo>
                <a:lnTo>
                  <a:pt x="338416" y="415848"/>
                </a:lnTo>
                <a:lnTo>
                  <a:pt x="382917" y="399821"/>
                </a:lnTo>
                <a:lnTo>
                  <a:pt x="386549" y="399021"/>
                </a:lnTo>
                <a:lnTo>
                  <a:pt x="390194" y="396582"/>
                </a:lnTo>
                <a:lnTo>
                  <a:pt x="466725" y="323532"/>
                </a:lnTo>
                <a:lnTo>
                  <a:pt x="468845" y="322287"/>
                </a:lnTo>
                <a:lnTo>
                  <a:pt x="471131" y="320598"/>
                </a:lnTo>
                <a:lnTo>
                  <a:pt x="450189" y="306984"/>
                </a:lnTo>
                <a:lnTo>
                  <a:pt x="436829" y="292912"/>
                </a:lnTo>
                <a:lnTo>
                  <a:pt x="430606" y="277812"/>
                </a:lnTo>
                <a:lnTo>
                  <a:pt x="430872" y="268224"/>
                </a:lnTo>
                <a:lnTo>
                  <a:pt x="446836" y="232498"/>
                </a:lnTo>
                <a:lnTo>
                  <a:pt x="459778" y="223608"/>
                </a:lnTo>
                <a:lnTo>
                  <a:pt x="459625" y="223608"/>
                </a:lnTo>
                <a:lnTo>
                  <a:pt x="475094" y="219341"/>
                </a:lnTo>
                <a:lnTo>
                  <a:pt x="485038" y="219151"/>
                </a:lnTo>
                <a:lnTo>
                  <a:pt x="494550" y="220599"/>
                </a:lnTo>
                <a:lnTo>
                  <a:pt x="525487" y="243611"/>
                </a:lnTo>
                <a:lnTo>
                  <a:pt x="532688" y="262343"/>
                </a:lnTo>
                <a:lnTo>
                  <a:pt x="534250" y="261302"/>
                </a:lnTo>
                <a:lnTo>
                  <a:pt x="535203" y="260832"/>
                </a:lnTo>
                <a:lnTo>
                  <a:pt x="582930" y="219151"/>
                </a:lnTo>
                <a:lnTo>
                  <a:pt x="588086" y="214680"/>
                </a:lnTo>
                <a:lnTo>
                  <a:pt x="605129" y="199961"/>
                </a:lnTo>
                <a:lnTo>
                  <a:pt x="603961" y="197535"/>
                </a:lnTo>
                <a:lnTo>
                  <a:pt x="602094" y="194310"/>
                </a:lnTo>
                <a:lnTo>
                  <a:pt x="574548" y="151853"/>
                </a:lnTo>
                <a:lnTo>
                  <a:pt x="543775" y="114515"/>
                </a:lnTo>
                <a:lnTo>
                  <a:pt x="542417" y="113233"/>
                </a:lnTo>
                <a:lnTo>
                  <a:pt x="509752" y="82346"/>
                </a:lnTo>
                <a:lnTo>
                  <a:pt x="472503" y="55372"/>
                </a:lnTo>
                <a:lnTo>
                  <a:pt x="432015" y="33604"/>
                </a:lnTo>
                <a:lnTo>
                  <a:pt x="388302" y="17106"/>
                </a:lnTo>
                <a:lnTo>
                  <a:pt x="382498" y="15722"/>
                </a:lnTo>
                <a:lnTo>
                  <a:pt x="382498" y="163461"/>
                </a:lnTo>
                <a:lnTo>
                  <a:pt x="382460" y="164058"/>
                </a:lnTo>
                <a:lnTo>
                  <a:pt x="378612" y="183400"/>
                </a:lnTo>
                <a:lnTo>
                  <a:pt x="369087" y="197535"/>
                </a:lnTo>
                <a:lnTo>
                  <a:pt x="367614" y="199656"/>
                </a:lnTo>
                <a:lnTo>
                  <a:pt x="351320" y="210693"/>
                </a:lnTo>
                <a:lnTo>
                  <a:pt x="350939" y="210693"/>
                </a:lnTo>
                <a:lnTo>
                  <a:pt x="331597" y="214680"/>
                </a:lnTo>
                <a:lnTo>
                  <a:pt x="295008" y="199656"/>
                </a:lnTo>
                <a:lnTo>
                  <a:pt x="280022" y="164058"/>
                </a:lnTo>
                <a:lnTo>
                  <a:pt x="279908" y="163461"/>
                </a:lnTo>
                <a:lnTo>
                  <a:pt x="284099" y="144106"/>
                </a:lnTo>
                <a:lnTo>
                  <a:pt x="295160" y="128143"/>
                </a:lnTo>
                <a:lnTo>
                  <a:pt x="311340" y="117284"/>
                </a:lnTo>
                <a:lnTo>
                  <a:pt x="330923" y="113233"/>
                </a:lnTo>
                <a:lnTo>
                  <a:pt x="351536" y="117284"/>
                </a:lnTo>
                <a:lnTo>
                  <a:pt x="351091" y="117284"/>
                </a:lnTo>
                <a:lnTo>
                  <a:pt x="367271" y="127965"/>
                </a:lnTo>
                <a:lnTo>
                  <a:pt x="378409" y="144106"/>
                </a:lnTo>
                <a:lnTo>
                  <a:pt x="382498" y="163461"/>
                </a:lnTo>
                <a:lnTo>
                  <a:pt x="382498" y="15722"/>
                </a:lnTo>
                <a:lnTo>
                  <a:pt x="341350" y="5892"/>
                </a:lnTo>
                <a:lnTo>
                  <a:pt x="291185" y="0"/>
                </a:lnTo>
                <a:lnTo>
                  <a:pt x="244906" y="546"/>
                </a:lnTo>
                <a:lnTo>
                  <a:pt x="224332" y="3873"/>
                </a:lnTo>
                <a:lnTo>
                  <a:pt x="224332" y="544245"/>
                </a:lnTo>
                <a:lnTo>
                  <a:pt x="220205" y="563511"/>
                </a:lnTo>
                <a:lnTo>
                  <a:pt x="209130" y="579310"/>
                </a:lnTo>
                <a:lnTo>
                  <a:pt x="192798" y="589991"/>
                </a:lnTo>
                <a:lnTo>
                  <a:pt x="172974" y="593890"/>
                </a:lnTo>
                <a:lnTo>
                  <a:pt x="153682" y="589991"/>
                </a:lnTo>
                <a:lnTo>
                  <a:pt x="153276" y="589991"/>
                </a:lnTo>
                <a:lnTo>
                  <a:pt x="136906" y="578967"/>
                </a:lnTo>
                <a:lnTo>
                  <a:pt x="126022" y="562800"/>
                </a:lnTo>
                <a:lnTo>
                  <a:pt x="122047" y="543001"/>
                </a:lnTo>
                <a:lnTo>
                  <a:pt x="126111" y="523303"/>
                </a:lnTo>
                <a:lnTo>
                  <a:pt x="137096" y="507250"/>
                </a:lnTo>
                <a:lnTo>
                  <a:pt x="153225" y="496557"/>
                </a:lnTo>
                <a:lnTo>
                  <a:pt x="152819" y="496557"/>
                </a:lnTo>
                <a:lnTo>
                  <a:pt x="173126" y="492544"/>
                </a:lnTo>
                <a:lnTo>
                  <a:pt x="173570" y="492544"/>
                </a:lnTo>
                <a:lnTo>
                  <a:pt x="193370" y="496557"/>
                </a:lnTo>
                <a:lnTo>
                  <a:pt x="209575" y="507593"/>
                </a:lnTo>
                <a:lnTo>
                  <a:pt x="220421" y="524014"/>
                </a:lnTo>
                <a:lnTo>
                  <a:pt x="224332" y="544245"/>
                </a:lnTo>
                <a:lnTo>
                  <a:pt x="224332" y="3873"/>
                </a:lnTo>
                <a:lnTo>
                  <a:pt x="205562" y="6908"/>
                </a:lnTo>
                <a:lnTo>
                  <a:pt x="205562" y="215734"/>
                </a:lnTo>
                <a:lnTo>
                  <a:pt x="201028" y="235369"/>
                </a:lnTo>
                <a:lnTo>
                  <a:pt x="189636" y="251218"/>
                </a:lnTo>
                <a:lnTo>
                  <a:pt x="173101" y="261658"/>
                </a:lnTo>
                <a:lnTo>
                  <a:pt x="153111" y="265112"/>
                </a:lnTo>
                <a:lnTo>
                  <a:pt x="133146" y="260591"/>
                </a:lnTo>
                <a:lnTo>
                  <a:pt x="117043" y="249351"/>
                </a:lnTo>
                <a:lnTo>
                  <a:pt x="106451" y="233070"/>
                </a:lnTo>
                <a:lnTo>
                  <a:pt x="102997" y="213436"/>
                </a:lnTo>
                <a:lnTo>
                  <a:pt x="107467" y="194310"/>
                </a:lnTo>
                <a:lnTo>
                  <a:pt x="107569" y="193865"/>
                </a:lnTo>
                <a:lnTo>
                  <a:pt x="118808" y="178041"/>
                </a:lnTo>
                <a:lnTo>
                  <a:pt x="135064" y="167563"/>
                </a:lnTo>
                <a:lnTo>
                  <a:pt x="154635" y="164058"/>
                </a:lnTo>
                <a:lnTo>
                  <a:pt x="174993" y="168465"/>
                </a:lnTo>
                <a:lnTo>
                  <a:pt x="191300" y="179590"/>
                </a:lnTo>
                <a:lnTo>
                  <a:pt x="202006" y="195872"/>
                </a:lnTo>
                <a:lnTo>
                  <a:pt x="205562" y="215734"/>
                </a:lnTo>
                <a:lnTo>
                  <a:pt x="205562" y="6908"/>
                </a:lnTo>
                <a:lnTo>
                  <a:pt x="157543" y="21082"/>
                </a:lnTo>
                <a:lnTo>
                  <a:pt x="116420" y="40055"/>
                </a:lnTo>
                <a:lnTo>
                  <a:pt x="76974" y="64173"/>
                </a:lnTo>
                <a:lnTo>
                  <a:pt x="35788" y="100761"/>
                </a:lnTo>
                <a:lnTo>
                  <a:pt x="7937" y="148577"/>
                </a:lnTo>
                <a:lnTo>
                  <a:pt x="1879" y="169113"/>
                </a:lnTo>
                <a:lnTo>
                  <a:pt x="0" y="176009"/>
                </a:lnTo>
                <a:lnTo>
                  <a:pt x="0" y="208153"/>
                </a:lnTo>
                <a:lnTo>
                  <a:pt x="1917" y="215734"/>
                </a:lnTo>
                <a:lnTo>
                  <a:pt x="3848" y="223608"/>
                </a:lnTo>
                <a:lnTo>
                  <a:pt x="24447" y="268224"/>
                </a:lnTo>
                <a:lnTo>
                  <a:pt x="58026" y="299567"/>
                </a:lnTo>
                <a:lnTo>
                  <a:pt x="67868" y="307162"/>
                </a:lnTo>
                <a:lnTo>
                  <a:pt x="77622" y="314858"/>
                </a:lnTo>
                <a:lnTo>
                  <a:pt x="87134" y="322834"/>
                </a:lnTo>
                <a:lnTo>
                  <a:pt x="104000" y="344589"/>
                </a:lnTo>
                <a:lnTo>
                  <a:pt x="109601" y="368858"/>
                </a:lnTo>
                <a:lnTo>
                  <a:pt x="103949" y="393141"/>
                </a:lnTo>
                <a:lnTo>
                  <a:pt x="87020" y="414883"/>
                </a:lnTo>
                <a:lnTo>
                  <a:pt x="75171" y="424751"/>
                </a:lnTo>
                <a:lnTo>
                  <a:pt x="50977" y="443903"/>
                </a:lnTo>
                <a:lnTo>
                  <a:pt x="39192" y="453834"/>
                </a:lnTo>
                <a:lnTo>
                  <a:pt x="13525" y="486219"/>
                </a:lnTo>
                <a:lnTo>
                  <a:pt x="1397" y="525907"/>
                </a:lnTo>
                <a:lnTo>
                  <a:pt x="1231" y="527151"/>
                </a:lnTo>
                <a:lnTo>
                  <a:pt x="469" y="528332"/>
                </a:lnTo>
                <a:lnTo>
                  <a:pt x="0" y="529539"/>
                </a:lnTo>
                <a:lnTo>
                  <a:pt x="0" y="560082"/>
                </a:lnTo>
                <a:lnTo>
                  <a:pt x="2019" y="567778"/>
                </a:lnTo>
                <a:lnTo>
                  <a:pt x="3987" y="575500"/>
                </a:lnTo>
                <a:lnTo>
                  <a:pt x="20866" y="615759"/>
                </a:lnTo>
                <a:lnTo>
                  <a:pt x="55994" y="657148"/>
                </a:lnTo>
                <a:lnTo>
                  <a:pt x="120421" y="699300"/>
                </a:lnTo>
                <a:lnTo>
                  <a:pt x="164249" y="718693"/>
                </a:lnTo>
                <a:lnTo>
                  <a:pt x="209384" y="731799"/>
                </a:lnTo>
                <a:lnTo>
                  <a:pt x="255816" y="738251"/>
                </a:lnTo>
                <a:lnTo>
                  <a:pt x="303555" y="737743"/>
                </a:lnTo>
                <a:lnTo>
                  <a:pt x="352577" y="729919"/>
                </a:lnTo>
                <a:lnTo>
                  <a:pt x="403745" y="714870"/>
                </a:lnTo>
                <a:lnTo>
                  <a:pt x="450278" y="694690"/>
                </a:lnTo>
                <a:lnTo>
                  <a:pt x="492188" y="669442"/>
                </a:lnTo>
                <a:lnTo>
                  <a:pt x="529488" y="639178"/>
                </a:lnTo>
                <a:lnTo>
                  <a:pt x="562190" y="603923"/>
                </a:lnTo>
                <a:lnTo>
                  <a:pt x="590308" y="563753"/>
                </a:lnTo>
                <a:lnTo>
                  <a:pt x="613854" y="518693"/>
                </a:lnTo>
                <a:lnTo>
                  <a:pt x="632726" y="469099"/>
                </a:lnTo>
                <a:lnTo>
                  <a:pt x="636435" y="453834"/>
                </a:lnTo>
                <a:lnTo>
                  <a:pt x="636549" y="453123"/>
                </a:lnTo>
                <a:lnTo>
                  <a:pt x="638352" y="445274"/>
                </a:lnTo>
                <a:close/>
              </a:path>
              <a:path w="822959" h="738504">
                <a:moveTo>
                  <a:pt x="822833" y="126187"/>
                </a:moveTo>
                <a:lnTo>
                  <a:pt x="815771" y="117221"/>
                </a:lnTo>
                <a:lnTo>
                  <a:pt x="807986" y="112483"/>
                </a:lnTo>
                <a:lnTo>
                  <a:pt x="798868" y="111887"/>
                </a:lnTo>
                <a:lnTo>
                  <a:pt x="787793" y="115316"/>
                </a:lnTo>
                <a:lnTo>
                  <a:pt x="747090" y="138633"/>
                </a:lnTo>
                <a:lnTo>
                  <a:pt x="709523" y="166751"/>
                </a:lnTo>
                <a:lnTo>
                  <a:pt x="672744" y="196011"/>
                </a:lnTo>
                <a:lnTo>
                  <a:pt x="636562" y="225971"/>
                </a:lnTo>
                <a:lnTo>
                  <a:pt x="600913" y="256552"/>
                </a:lnTo>
                <a:lnTo>
                  <a:pt x="565696" y="287655"/>
                </a:lnTo>
                <a:lnTo>
                  <a:pt x="530860" y="319176"/>
                </a:lnTo>
                <a:lnTo>
                  <a:pt x="496303" y="351040"/>
                </a:lnTo>
                <a:lnTo>
                  <a:pt x="432358" y="411556"/>
                </a:lnTo>
                <a:lnTo>
                  <a:pt x="527494" y="504190"/>
                </a:lnTo>
                <a:lnTo>
                  <a:pt x="529412" y="500951"/>
                </a:lnTo>
                <a:lnTo>
                  <a:pt x="564007" y="464159"/>
                </a:lnTo>
                <a:lnTo>
                  <a:pt x="596442" y="428993"/>
                </a:lnTo>
                <a:lnTo>
                  <a:pt x="628497" y="393471"/>
                </a:lnTo>
                <a:lnTo>
                  <a:pt x="660107" y="357568"/>
                </a:lnTo>
                <a:lnTo>
                  <a:pt x="691222" y="321233"/>
                </a:lnTo>
                <a:lnTo>
                  <a:pt x="721804" y="284429"/>
                </a:lnTo>
                <a:lnTo>
                  <a:pt x="751776" y="247103"/>
                </a:lnTo>
                <a:lnTo>
                  <a:pt x="791171" y="195643"/>
                </a:lnTo>
                <a:lnTo>
                  <a:pt x="822833" y="139052"/>
                </a:lnTo>
                <a:lnTo>
                  <a:pt x="822833" y="126187"/>
                </a:lnTo>
                <a:close/>
              </a:path>
            </a:pathLst>
          </a:custGeom>
          <a:solidFill>
            <a:srgbClr val="304351">
              <a:alpha val="3498"/>
            </a:srgbClr>
          </a:solidFill>
        </p:spPr>
        <p:txBody>
          <a:bodyPr wrap="square" lIns="0" tIns="0" rIns="0" bIns="0" rtlCol="0"/>
          <a:lstStyle/>
          <a:p>
            <a:endParaRPr/>
          </a:p>
        </p:txBody>
      </p:sp>
      <p:sp>
        <p:nvSpPr>
          <p:cNvPr id="57" name="bg object 57"/>
          <p:cNvSpPr/>
          <p:nvPr/>
        </p:nvSpPr>
        <p:spPr>
          <a:xfrm>
            <a:off x="6873412" y="2885832"/>
            <a:ext cx="323188" cy="352334"/>
          </a:xfrm>
          <a:custGeom>
            <a:avLst/>
            <a:gdLst/>
            <a:ahLst/>
            <a:cxnLst/>
            <a:rect l="l" t="t" r="r" b="b"/>
            <a:pathLst>
              <a:path w="710565" h="774700">
                <a:moveTo>
                  <a:pt x="652043" y="671093"/>
                </a:moveTo>
                <a:lnTo>
                  <a:pt x="652030" y="280860"/>
                </a:lnTo>
                <a:lnTo>
                  <a:pt x="630720" y="238328"/>
                </a:lnTo>
                <a:lnTo>
                  <a:pt x="102958" y="236677"/>
                </a:lnTo>
                <a:lnTo>
                  <a:pt x="79489" y="238252"/>
                </a:lnTo>
                <a:lnTo>
                  <a:pt x="65951" y="244690"/>
                </a:lnTo>
                <a:lnTo>
                  <a:pt x="59728" y="258711"/>
                </a:lnTo>
                <a:lnTo>
                  <a:pt x="58229" y="282994"/>
                </a:lnTo>
                <a:lnTo>
                  <a:pt x="58216" y="670204"/>
                </a:lnTo>
                <a:lnTo>
                  <a:pt x="59817" y="695934"/>
                </a:lnTo>
                <a:lnTo>
                  <a:pt x="66522" y="710679"/>
                </a:lnTo>
                <a:lnTo>
                  <a:pt x="81267" y="717397"/>
                </a:lnTo>
                <a:lnTo>
                  <a:pt x="106984" y="718997"/>
                </a:lnTo>
                <a:lnTo>
                  <a:pt x="514350" y="718997"/>
                </a:lnTo>
                <a:lnTo>
                  <a:pt x="522757" y="719899"/>
                </a:lnTo>
                <a:lnTo>
                  <a:pt x="534885" y="716597"/>
                </a:lnTo>
                <a:lnTo>
                  <a:pt x="538137" y="710438"/>
                </a:lnTo>
                <a:lnTo>
                  <a:pt x="541972" y="706488"/>
                </a:lnTo>
                <a:lnTo>
                  <a:pt x="538073" y="702894"/>
                </a:lnTo>
                <a:lnTo>
                  <a:pt x="534670" y="697204"/>
                </a:lnTo>
                <a:lnTo>
                  <a:pt x="522516" y="694334"/>
                </a:lnTo>
                <a:lnTo>
                  <a:pt x="514159" y="695312"/>
                </a:lnTo>
                <a:lnTo>
                  <a:pt x="84099" y="695299"/>
                </a:lnTo>
                <a:lnTo>
                  <a:pt x="84099" y="262204"/>
                </a:lnTo>
                <a:lnTo>
                  <a:pt x="627138" y="262204"/>
                </a:lnTo>
                <a:lnTo>
                  <a:pt x="627138" y="695629"/>
                </a:lnTo>
                <a:lnTo>
                  <a:pt x="602373" y="695413"/>
                </a:lnTo>
                <a:lnTo>
                  <a:pt x="590931" y="695502"/>
                </a:lnTo>
                <a:lnTo>
                  <a:pt x="575424" y="696455"/>
                </a:lnTo>
                <a:lnTo>
                  <a:pt x="569950" y="701713"/>
                </a:lnTo>
                <a:lnTo>
                  <a:pt x="567029" y="708317"/>
                </a:lnTo>
                <a:lnTo>
                  <a:pt x="571792" y="715200"/>
                </a:lnTo>
                <a:lnTo>
                  <a:pt x="575437" y="717105"/>
                </a:lnTo>
                <a:lnTo>
                  <a:pt x="603161" y="724039"/>
                </a:lnTo>
                <a:lnTo>
                  <a:pt x="627735" y="717105"/>
                </a:lnTo>
                <a:lnTo>
                  <a:pt x="645312" y="698677"/>
                </a:lnTo>
                <a:lnTo>
                  <a:pt x="652043" y="671093"/>
                </a:lnTo>
                <a:close/>
              </a:path>
              <a:path w="710565" h="774700">
                <a:moveTo>
                  <a:pt x="710463" y="214845"/>
                </a:moveTo>
                <a:lnTo>
                  <a:pt x="709409" y="205562"/>
                </a:lnTo>
                <a:lnTo>
                  <a:pt x="709307" y="204622"/>
                </a:lnTo>
                <a:lnTo>
                  <a:pt x="708812" y="200253"/>
                </a:lnTo>
                <a:lnTo>
                  <a:pt x="708710" y="199326"/>
                </a:lnTo>
                <a:lnTo>
                  <a:pt x="702614" y="188480"/>
                </a:lnTo>
                <a:lnTo>
                  <a:pt x="691794" y="182270"/>
                </a:lnTo>
                <a:lnTo>
                  <a:pt x="684072" y="181495"/>
                </a:lnTo>
                <a:lnTo>
                  <a:pt x="684072" y="204622"/>
                </a:lnTo>
                <a:lnTo>
                  <a:pt x="684072" y="750023"/>
                </a:lnTo>
                <a:lnTo>
                  <a:pt x="26492" y="750023"/>
                </a:lnTo>
                <a:lnTo>
                  <a:pt x="26492" y="204622"/>
                </a:lnTo>
                <a:lnTo>
                  <a:pt x="147091" y="204622"/>
                </a:lnTo>
                <a:lnTo>
                  <a:pt x="179133" y="204927"/>
                </a:lnTo>
                <a:lnTo>
                  <a:pt x="194335" y="204927"/>
                </a:lnTo>
                <a:lnTo>
                  <a:pt x="233502" y="195986"/>
                </a:lnTo>
                <a:lnTo>
                  <a:pt x="239293" y="192697"/>
                </a:lnTo>
                <a:lnTo>
                  <a:pt x="239712" y="192697"/>
                </a:lnTo>
                <a:lnTo>
                  <a:pt x="228041" y="186588"/>
                </a:lnTo>
                <a:lnTo>
                  <a:pt x="211594" y="179603"/>
                </a:lnTo>
                <a:lnTo>
                  <a:pt x="206756" y="180759"/>
                </a:lnTo>
                <a:lnTo>
                  <a:pt x="205930" y="180759"/>
                </a:lnTo>
                <a:lnTo>
                  <a:pt x="197726" y="175044"/>
                </a:lnTo>
                <a:lnTo>
                  <a:pt x="283095" y="120192"/>
                </a:lnTo>
                <a:lnTo>
                  <a:pt x="311823" y="102336"/>
                </a:lnTo>
                <a:lnTo>
                  <a:pt x="315760" y="99936"/>
                </a:lnTo>
                <a:lnTo>
                  <a:pt x="324218" y="105714"/>
                </a:lnTo>
                <a:lnTo>
                  <a:pt x="330720" y="106514"/>
                </a:lnTo>
                <a:lnTo>
                  <a:pt x="340652" y="108305"/>
                </a:lnTo>
                <a:lnTo>
                  <a:pt x="350837" y="110286"/>
                </a:lnTo>
                <a:lnTo>
                  <a:pt x="360349" y="110998"/>
                </a:lnTo>
                <a:lnTo>
                  <a:pt x="368249" y="108940"/>
                </a:lnTo>
                <a:lnTo>
                  <a:pt x="385419" y="102781"/>
                </a:lnTo>
                <a:lnTo>
                  <a:pt x="400392" y="104241"/>
                </a:lnTo>
                <a:lnTo>
                  <a:pt x="448716" y="133781"/>
                </a:lnTo>
                <a:lnTo>
                  <a:pt x="490245" y="163728"/>
                </a:lnTo>
                <a:lnTo>
                  <a:pt x="510095" y="180759"/>
                </a:lnTo>
                <a:lnTo>
                  <a:pt x="285229" y="180759"/>
                </a:lnTo>
                <a:lnTo>
                  <a:pt x="278574" y="181673"/>
                </a:lnTo>
                <a:lnTo>
                  <a:pt x="278714" y="181673"/>
                </a:lnTo>
                <a:lnTo>
                  <a:pt x="273697" y="182791"/>
                </a:lnTo>
                <a:lnTo>
                  <a:pt x="269557" y="188836"/>
                </a:lnTo>
                <a:lnTo>
                  <a:pt x="264909" y="192697"/>
                </a:lnTo>
                <a:lnTo>
                  <a:pt x="268922" y="196494"/>
                </a:lnTo>
                <a:lnTo>
                  <a:pt x="272376" y="202399"/>
                </a:lnTo>
                <a:lnTo>
                  <a:pt x="284657" y="205562"/>
                </a:lnTo>
                <a:lnTo>
                  <a:pt x="292862" y="204622"/>
                </a:lnTo>
                <a:lnTo>
                  <a:pt x="684072" y="204622"/>
                </a:lnTo>
                <a:lnTo>
                  <a:pt x="684072" y="181495"/>
                </a:lnTo>
                <a:lnTo>
                  <a:pt x="683107" y="181394"/>
                </a:lnTo>
                <a:lnTo>
                  <a:pt x="676897" y="180759"/>
                </a:lnTo>
                <a:lnTo>
                  <a:pt x="671804" y="180759"/>
                </a:lnTo>
                <a:lnTo>
                  <a:pt x="653211" y="181241"/>
                </a:lnTo>
                <a:lnTo>
                  <a:pt x="630542" y="181394"/>
                </a:lnTo>
                <a:lnTo>
                  <a:pt x="617042" y="181241"/>
                </a:lnTo>
                <a:lnTo>
                  <a:pt x="611619" y="181241"/>
                </a:lnTo>
                <a:lnTo>
                  <a:pt x="593775" y="180759"/>
                </a:lnTo>
                <a:lnTo>
                  <a:pt x="588098" y="180759"/>
                </a:lnTo>
                <a:lnTo>
                  <a:pt x="577151" y="179882"/>
                </a:lnTo>
                <a:lnTo>
                  <a:pt x="521462" y="152247"/>
                </a:lnTo>
                <a:lnTo>
                  <a:pt x="488975" y="131610"/>
                </a:lnTo>
                <a:lnTo>
                  <a:pt x="456869" y="110744"/>
                </a:lnTo>
                <a:lnTo>
                  <a:pt x="424637" y="89331"/>
                </a:lnTo>
                <a:lnTo>
                  <a:pt x="409930" y="44602"/>
                </a:lnTo>
                <a:lnTo>
                  <a:pt x="402488" y="26949"/>
                </a:lnTo>
                <a:lnTo>
                  <a:pt x="400862" y="25082"/>
                </a:lnTo>
                <a:lnTo>
                  <a:pt x="389839" y="12420"/>
                </a:lnTo>
                <a:lnTo>
                  <a:pt x="385648" y="9271"/>
                </a:lnTo>
                <a:lnTo>
                  <a:pt x="385648" y="43662"/>
                </a:lnTo>
                <a:lnTo>
                  <a:pt x="385330" y="57137"/>
                </a:lnTo>
                <a:lnTo>
                  <a:pt x="380911" y="66700"/>
                </a:lnTo>
                <a:lnTo>
                  <a:pt x="373418" y="75996"/>
                </a:lnTo>
                <a:lnTo>
                  <a:pt x="364477" y="83121"/>
                </a:lnTo>
                <a:lnTo>
                  <a:pt x="355727" y="86207"/>
                </a:lnTo>
                <a:lnTo>
                  <a:pt x="346633" y="84061"/>
                </a:lnTo>
                <a:lnTo>
                  <a:pt x="337337" y="78105"/>
                </a:lnTo>
                <a:lnTo>
                  <a:pt x="327952" y="70472"/>
                </a:lnTo>
                <a:lnTo>
                  <a:pt x="318592" y="63296"/>
                </a:lnTo>
                <a:lnTo>
                  <a:pt x="318668" y="48285"/>
                </a:lnTo>
                <a:lnTo>
                  <a:pt x="327901" y="41478"/>
                </a:lnTo>
                <a:lnTo>
                  <a:pt x="337083" y="34328"/>
                </a:lnTo>
                <a:lnTo>
                  <a:pt x="346443" y="28346"/>
                </a:lnTo>
                <a:lnTo>
                  <a:pt x="356158" y="25082"/>
                </a:lnTo>
                <a:lnTo>
                  <a:pt x="369785" y="26225"/>
                </a:lnTo>
                <a:lnTo>
                  <a:pt x="380034" y="32880"/>
                </a:lnTo>
                <a:lnTo>
                  <a:pt x="385648" y="43662"/>
                </a:lnTo>
                <a:lnTo>
                  <a:pt x="385648" y="9271"/>
                </a:lnTo>
                <a:lnTo>
                  <a:pt x="373341" y="0"/>
                </a:lnTo>
                <a:lnTo>
                  <a:pt x="337032" y="0"/>
                </a:lnTo>
                <a:lnTo>
                  <a:pt x="326478" y="12039"/>
                </a:lnTo>
                <a:lnTo>
                  <a:pt x="315188" y="24066"/>
                </a:lnTo>
                <a:lnTo>
                  <a:pt x="306171" y="36118"/>
                </a:lnTo>
                <a:lnTo>
                  <a:pt x="302399" y="48285"/>
                </a:lnTo>
                <a:lnTo>
                  <a:pt x="299631" y="67741"/>
                </a:lnTo>
                <a:lnTo>
                  <a:pt x="292125" y="82308"/>
                </a:lnTo>
                <a:lnTo>
                  <a:pt x="280606" y="93522"/>
                </a:lnTo>
                <a:lnTo>
                  <a:pt x="265734" y="102946"/>
                </a:lnTo>
                <a:lnTo>
                  <a:pt x="256527" y="108165"/>
                </a:lnTo>
                <a:lnTo>
                  <a:pt x="247446" y="113665"/>
                </a:lnTo>
                <a:lnTo>
                  <a:pt x="238531" y="119697"/>
                </a:lnTo>
                <a:lnTo>
                  <a:pt x="230378" y="126047"/>
                </a:lnTo>
                <a:lnTo>
                  <a:pt x="188239" y="155244"/>
                </a:lnTo>
                <a:lnTo>
                  <a:pt x="143154" y="173990"/>
                </a:lnTo>
                <a:lnTo>
                  <a:pt x="94996" y="182676"/>
                </a:lnTo>
                <a:lnTo>
                  <a:pt x="27863" y="181241"/>
                </a:lnTo>
                <a:lnTo>
                  <a:pt x="19697" y="181241"/>
                </a:lnTo>
                <a:lnTo>
                  <a:pt x="7112" y="186588"/>
                </a:lnTo>
                <a:lnTo>
                  <a:pt x="1320" y="200253"/>
                </a:lnTo>
                <a:lnTo>
                  <a:pt x="0" y="223951"/>
                </a:lnTo>
                <a:lnTo>
                  <a:pt x="0" y="731799"/>
                </a:lnTo>
                <a:lnTo>
                  <a:pt x="20307" y="773277"/>
                </a:lnTo>
                <a:lnTo>
                  <a:pt x="44221" y="774522"/>
                </a:lnTo>
                <a:lnTo>
                  <a:pt x="660501" y="774522"/>
                </a:lnTo>
                <a:lnTo>
                  <a:pt x="703313" y="767676"/>
                </a:lnTo>
                <a:lnTo>
                  <a:pt x="710399" y="725728"/>
                </a:lnTo>
                <a:lnTo>
                  <a:pt x="710463" y="214845"/>
                </a:lnTo>
                <a:close/>
              </a:path>
            </a:pathLst>
          </a:custGeom>
          <a:solidFill>
            <a:srgbClr val="304351">
              <a:alpha val="3498"/>
            </a:srgbClr>
          </a:solidFill>
        </p:spPr>
        <p:txBody>
          <a:bodyPr wrap="square" lIns="0" tIns="0" rIns="0" bIns="0" rtlCol="0"/>
          <a:lstStyle/>
          <a:p>
            <a:endParaRPr/>
          </a:p>
        </p:txBody>
      </p:sp>
      <p:pic>
        <p:nvPicPr>
          <p:cNvPr id="58" name="bg object 58"/>
          <p:cNvPicPr/>
          <p:nvPr/>
        </p:nvPicPr>
        <p:blipFill>
          <a:blip r:embed="rId20" cstate="print"/>
          <a:stretch>
            <a:fillRect/>
          </a:stretch>
        </p:blipFill>
        <p:spPr>
          <a:xfrm>
            <a:off x="7062559" y="3052938"/>
            <a:ext cx="85573" cy="100039"/>
          </a:xfrm>
          <a:prstGeom prst="rect">
            <a:avLst/>
          </a:prstGeom>
        </p:spPr>
      </p:pic>
      <p:sp>
        <p:nvSpPr>
          <p:cNvPr id="59" name="bg object 59"/>
          <p:cNvSpPr/>
          <p:nvPr/>
        </p:nvSpPr>
        <p:spPr>
          <a:xfrm>
            <a:off x="6921106" y="3053264"/>
            <a:ext cx="86068" cy="99924"/>
          </a:xfrm>
          <a:custGeom>
            <a:avLst/>
            <a:gdLst/>
            <a:ahLst/>
            <a:cxnLst/>
            <a:rect l="l" t="t" r="r" b="b"/>
            <a:pathLst>
              <a:path w="189230" h="219709">
                <a:moveTo>
                  <a:pt x="74537" y="0"/>
                </a:moveTo>
                <a:lnTo>
                  <a:pt x="29260" y="1630"/>
                </a:lnTo>
                <a:lnTo>
                  <a:pt x="580" y="33011"/>
                </a:lnTo>
                <a:lnTo>
                  <a:pt x="612" y="108527"/>
                </a:lnTo>
                <a:lnTo>
                  <a:pt x="476" y="108527"/>
                </a:lnTo>
                <a:lnTo>
                  <a:pt x="408" y="147897"/>
                </a:lnTo>
                <a:lnTo>
                  <a:pt x="39" y="181860"/>
                </a:lnTo>
                <a:lnTo>
                  <a:pt x="0" y="185548"/>
                </a:lnTo>
                <a:lnTo>
                  <a:pt x="5462" y="210287"/>
                </a:lnTo>
                <a:lnTo>
                  <a:pt x="30648" y="219082"/>
                </a:lnTo>
                <a:lnTo>
                  <a:pt x="89311" y="218052"/>
                </a:lnTo>
                <a:lnTo>
                  <a:pt x="130782" y="207860"/>
                </a:lnTo>
                <a:lnTo>
                  <a:pt x="146565" y="195752"/>
                </a:lnTo>
                <a:lnTo>
                  <a:pt x="62379" y="195752"/>
                </a:lnTo>
                <a:lnTo>
                  <a:pt x="25752" y="194022"/>
                </a:lnTo>
                <a:lnTo>
                  <a:pt x="25752" y="25891"/>
                </a:lnTo>
                <a:lnTo>
                  <a:pt x="58267" y="23787"/>
                </a:lnTo>
                <a:lnTo>
                  <a:pt x="151267" y="23787"/>
                </a:lnTo>
                <a:lnTo>
                  <a:pt x="131170" y="10120"/>
                </a:lnTo>
                <a:lnTo>
                  <a:pt x="89562" y="561"/>
                </a:lnTo>
                <a:lnTo>
                  <a:pt x="74537" y="0"/>
                </a:lnTo>
                <a:close/>
              </a:path>
              <a:path w="189230" h="219709">
                <a:moveTo>
                  <a:pt x="151267" y="23787"/>
                </a:moveTo>
                <a:lnTo>
                  <a:pt x="91064" y="23787"/>
                </a:lnTo>
                <a:lnTo>
                  <a:pt x="121436" y="31623"/>
                </a:lnTo>
                <a:lnTo>
                  <a:pt x="148869" y="52885"/>
                </a:lnTo>
                <a:lnTo>
                  <a:pt x="161202" y="75021"/>
                </a:lnTo>
                <a:lnTo>
                  <a:pt x="166088" y="101782"/>
                </a:lnTo>
                <a:lnTo>
                  <a:pt x="163373" y="129672"/>
                </a:lnTo>
                <a:lnTo>
                  <a:pt x="152900" y="155196"/>
                </a:lnTo>
                <a:lnTo>
                  <a:pt x="127417" y="181860"/>
                </a:lnTo>
                <a:lnTo>
                  <a:pt x="96755" y="193539"/>
                </a:lnTo>
                <a:lnTo>
                  <a:pt x="62379" y="195752"/>
                </a:lnTo>
                <a:lnTo>
                  <a:pt x="146565" y="195752"/>
                </a:lnTo>
                <a:lnTo>
                  <a:pt x="162450" y="183565"/>
                </a:lnTo>
                <a:lnTo>
                  <a:pt x="182527" y="147897"/>
                </a:lnTo>
                <a:lnTo>
                  <a:pt x="189224" y="103585"/>
                </a:lnTo>
                <a:lnTo>
                  <a:pt x="182059" y="62910"/>
                </a:lnTo>
                <a:lnTo>
                  <a:pt x="162355" y="31329"/>
                </a:lnTo>
                <a:lnTo>
                  <a:pt x="151267" y="23787"/>
                </a:lnTo>
                <a:close/>
              </a:path>
            </a:pathLst>
          </a:custGeom>
          <a:solidFill>
            <a:srgbClr val="304351">
              <a:alpha val="3498"/>
            </a:srgbClr>
          </a:solidFill>
        </p:spPr>
        <p:txBody>
          <a:bodyPr wrap="square" lIns="0" tIns="0" rIns="0" bIns="0" rtlCol="0"/>
          <a:lstStyle/>
          <a:p>
            <a:endParaRPr/>
          </a:p>
        </p:txBody>
      </p:sp>
      <p:pic>
        <p:nvPicPr>
          <p:cNvPr id="60" name="bg object 60"/>
          <p:cNvPicPr/>
          <p:nvPr/>
        </p:nvPicPr>
        <p:blipFill>
          <a:blip r:embed="rId21" cstate="print"/>
          <a:stretch>
            <a:fillRect/>
          </a:stretch>
        </p:blipFill>
        <p:spPr>
          <a:xfrm>
            <a:off x="7018368" y="3053542"/>
            <a:ext cx="33671" cy="99920"/>
          </a:xfrm>
          <a:prstGeom prst="rect">
            <a:avLst/>
          </a:prstGeom>
        </p:spPr>
      </p:pic>
      <p:sp>
        <p:nvSpPr>
          <p:cNvPr id="61" name="bg object 61"/>
          <p:cNvSpPr/>
          <p:nvPr/>
        </p:nvSpPr>
        <p:spPr>
          <a:xfrm>
            <a:off x="6943582" y="3073340"/>
            <a:ext cx="41012" cy="59781"/>
          </a:xfrm>
          <a:custGeom>
            <a:avLst/>
            <a:gdLst/>
            <a:ahLst/>
            <a:cxnLst/>
            <a:rect l="l" t="t" r="r" b="b"/>
            <a:pathLst>
              <a:path w="90169" h="131445">
                <a:moveTo>
                  <a:pt x="35439" y="0"/>
                </a:moveTo>
                <a:lnTo>
                  <a:pt x="16460" y="911"/>
                </a:lnTo>
                <a:lnTo>
                  <a:pt x="3022" y="7722"/>
                </a:lnTo>
                <a:lnTo>
                  <a:pt x="193" y="19349"/>
                </a:lnTo>
                <a:lnTo>
                  <a:pt x="1770" y="33001"/>
                </a:lnTo>
                <a:lnTo>
                  <a:pt x="1578" y="44232"/>
                </a:lnTo>
                <a:lnTo>
                  <a:pt x="1549" y="45884"/>
                </a:lnTo>
                <a:lnTo>
                  <a:pt x="0" y="51486"/>
                </a:lnTo>
                <a:lnTo>
                  <a:pt x="1298" y="57863"/>
                </a:lnTo>
                <a:lnTo>
                  <a:pt x="1298" y="63894"/>
                </a:lnTo>
                <a:lnTo>
                  <a:pt x="1436" y="73699"/>
                </a:lnTo>
                <a:lnTo>
                  <a:pt x="1511" y="77157"/>
                </a:lnTo>
                <a:lnTo>
                  <a:pt x="1634" y="93299"/>
                </a:lnTo>
                <a:lnTo>
                  <a:pt x="1220" y="100687"/>
                </a:lnTo>
                <a:lnTo>
                  <a:pt x="1166" y="104280"/>
                </a:lnTo>
                <a:lnTo>
                  <a:pt x="2082" y="118951"/>
                </a:lnTo>
                <a:lnTo>
                  <a:pt x="8363" y="127800"/>
                </a:lnTo>
                <a:lnTo>
                  <a:pt x="19273" y="130858"/>
                </a:lnTo>
                <a:lnTo>
                  <a:pt x="34156" y="129400"/>
                </a:lnTo>
                <a:lnTo>
                  <a:pt x="64264" y="115749"/>
                </a:lnTo>
                <a:lnTo>
                  <a:pt x="73434" y="104280"/>
                </a:lnTo>
                <a:lnTo>
                  <a:pt x="25863" y="104280"/>
                </a:lnTo>
                <a:lnTo>
                  <a:pt x="25863" y="25445"/>
                </a:lnTo>
                <a:lnTo>
                  <a:pt x="77902" y="25445"/>
                </a:lnTo>
                <a:lnTo>
                  <a:pt x="68631" y="13713"/>
                </a:lnTo>
                <a:lnTo>
                  <a:pt x="53127" y="4084"/>
                </a:lnTo>
                <a:lnTo>
                  <a:pt x="35439" y="0"/>
                </a:lnTo>
                <a:close/>
              </a:path>
              <a:path w="90169" h="131445">
                <a:moveTo>
                  <a:pt x="77902" y="25445"/>
                </a:moveTo>
                <a:lnTo>
                  <a:pt x="25863" y="25445"/>
                </a:lnTo>
                <a:lnTo>
                  <a:pt x="42611" y="26888"/>
                </a:lnTo>
                <a:lnTo>
                  <a:pt x="54436" y="33166"/>
                </a:lnTo>
                <a:lnTo>
                  <a:pt x="61501" y="44232"/>
                </a:lnTo>
                <a:lnTo>
                  <a:pt x="63966" y="60041"/>
                </a:lnTo>
                <a:lnTo>
                  <a:pt x="62704" y="77157"/>
                </a:lnTo>
                <a:lnTo>
                  <a:pt x="57220" y="91176"/>
                </a:lnTo>
                <a:lnTo>
                  <a:pt x="45584" y="100687"/>
                </a:lnTo>
                <a:lnTo>
                  <a:pt x="25863" y="104280"/>
                </a:lnTo>
                <a:lnTo>
                  <a:pt x="73434" y="104280"/>
                </a:lnTo>
                <a:lnTo>
                  <a:pt x="83634" y="91523"/>
                </a:lnTo>
                <a:lnTo>
                  <a:pt x="89990" y="61244"/>
                </a:lnTo>
                <a:lnTo>
                  <a:pt x="81055" y="29434"/>
                </a:lnTo>
                <a:lnTo>
                  <a:pt x="77902" y="25445"/>
                </a:lnTo>
                <a:close/>
              </a:path>
            </a:pathLst>
          </a:custGeom>
          <a:solidFill>
            <a:srgbClr val="304351">
              <a:alpha val="3498"/>
            </a:srgbClr>
          </a:solidFill>
        </p:spPr>
        <p:txBody>
          <a:bodyPr wrap="square" lIns="0" tIns="0" rIns="0" bIns="0" rtlCol="0"/>
          <a:lstStyle/>
          <a:p>
            <a:endParaRPr/>
          </a:p>
        </p:txBody>
      </p:sp>
      <p:pic>
        <p:nvPicPr>
          <p:cNvPr id="62" name="bg object 62"/>
          <p:cNvPicPr/>
          <p:nvPr/>
        </p:nvPicPr>
        <p:blipFill>
          <a:blip r:embed="rId22" cstate="print"/>
          <a:stretch>
            <a:fillRect/>
          </a:stretch>
        </p:blipFill>
        <p:spPr>
          <a:xfrm>
            <a:off x="7192553" y="3544461"/>
            <a:ext cx="327982" cy="344323"/>
          </a:xfrm>
          <a:prstGeom prst="rect">
            <a:avLst/>
          </a:prstGeom>
        </p:spPr>
      </p:pic>
      <p:pic>
        <p:nvPicPr>
          <p:cNvPr id="63" name="bg object 63"/>
          <p:cNvPicPr/>
          <p:nvPr/>
        </p:nvPicPr>
        <p:blipFill>
          <a:blip r:embed="rId23" cstate="print"/>
          <a:stretch>
            <a:fillRect/>
          </a:stretch>
        </p:blipFill>
        <p:spPr>
          <a:xfrm>
            <a:off x="8707278" y="3555599"/>
            <a:ext cx="270048" cy="304394"/>
          </a:xfrm>
          <a:prstGeom prst="rect">
            <a:avLst/>
          </a:prstGeom>
        </p:spPr>
      </p:pic>
      <p:sp>
        <p:nvSpPr>
          <p:cNvPr id="64" name="bg object 64"/>
          <p:cNvSpPr/>
          <p:nvPr/>
        </p:nvSpPr>
        <p:spPr>
          <a:xfrm>
            <a:off x="7654054" y="4270442"/>
            <a:ext cx="203328" cy="202736"/>
          </a:xfrm>
          <a:custGeom>
            <a:avLst/>
            <a:gdLst/>
            <a:ahLst/>
            <a:cxnLst/>
            <a:rect l="l" t="t" r="r" b="b"/>
            <a:pathLst>
              <a:path w="447040" h="445770">
                <a:moveTo>
                  <a:pt x="446138" y="291439"/>
                </a:moveTo>
                <a:lnTo>
                  <a:pt x="429729" y="263359"/>
                </a:lnTo>
                <a:lnTo>
                  <a:pt x="429729" y="288747"/>
                </a:lnTo>
                <a:lnTo>
                  <a:pt x="429564" y="291439"/>
                </a:lnTo>
                <a:lnTo>
                  <a:pt x="397573" y="325094"/>
                </a:lnTo>
                <a:lnTo>
                  <a:pt x="392976" y="324967"/>
                </a:lnTo>
                <a:lnTo>
                  <a:pt x="382549" y="315010"/>
                </a:lnTo>
                <a:lnTo>
                  <a:pt x="376694" y="308991"/>
                </a:lnTo>
                <a:lnTo>
                  <a:pt x="370814" y="303149"/>
                </a:lnTo>
                <a:lnTo>
                  <a:pt x="370636" y="303149"/>
                </a:lnTo>
                <a:lnTo>
                  <a:pt x="384302" y="289471"/>
                </a:lnTo>
                <a:lnTo>
                  <a:pt x="407289" y="266509"/>
                </a:lnTo>
                <a:lnTo>
                  <a:pt x="416750" y="275564"/>
                </a:lnTo>
                <a:lnTo>
                  <a:pt x="421513" y="280212"/>
                </a:lnTo>
                <a:lnTo>
                  <a:pt x="426186" y="285000"/>
                </a:lnTo>
                <a:lnTo>
                  <a:pt x="429729" y="288747"/>
                </a:lnTo>
                <a:lnTo>
                  <a:pt x="429729" y="263359"/>
                </a:lnTo>
                <a:lnTo>
                  <a:pt x="408241" y="241909"/>
                </a:lnTo>
                <a:lnTo>
                  <a:pt x="394030" y="227698"/>
                </a:lnTo>
                <a:lnTo>
                  <a:pt x="394030" y="253009"/>
                </a:lnTo>
                <a:lnTo>
                  <a:pt x="357568" y="289471"/>
                </a:lnTo>
                <a:lnTo>
                  <a:pt x="346633" y="278053"/>
                </a:lnTo>
                <a:lnTo>
                  <a:pt x="360172" y="264642"/>
                </a:lnTo>
                <a:lnTo>
                  <a:pt x="383120" y="241909"/>
                </a:lnTo>
                <a:lnTo>
                  <a:pt x="394030" y="253009"/>
                </a:lnTo>
                <a:lnTo>
                  <a:pt x="394030" y="227698"/>
                </a:lnTo>
                <a:lnTo>
                  <a:pt x="369265" y="202920"/>
                </a:lnTo>
                <a:lnTo>
                  <a:pt x="369265" y="228676"/>
                </a:lnTo>
                <a:lnTo>
                  <a:pt x="333235" y="264642"/>
                </a:lnTo>
                <a:lnTo>
                  <a:pt x="157581" y="88887"/>
                </a:lnTo>
                <a:lnTo>
                  <a:pt x="172516" y="74117"/>
                </a:lnTo>
                <a:lnTo>
                  <a:pt x="193738" y="53136"/>
                </a:lnTo>
                <a:lnTo>
                  <a:pt x="369265" y="228676"/>
                </a:lnTo>
                <a:lnTo>
                  <a:pt x="369265" y="202920"/>
                </a:lnTo>
                <a:lnTo>
                  <a:pt x="250761" y="84353"/>
                </a:lnTo>
                <a:lnTo>
                  <a:pt x="219875" y="53136"/>
                </a:lnTo>
                <a:lnTo>
                  <a:pt x="213842" y="47040"/>
                </a:lnTo>
                <a:lnTo>
                  <a:pt x="202730" y="36779"/>
                </a:lnTo>
                <a:lnTo>
                  <a:pt x="190931" y="28143"/>
                </a:lnTo>
                <a:lnTo>
                  <a:pt x="181470" y="23075"/>
                </a:lnTo>
                <a:lnTo>
                  <a:pt x="178765" y="21640"/>
                </a:lnTo>
                <a:lnTo>
                  <a:pt x="178765" y="40093"/>
                </a:lnTo>
                <a:lnTo>
                  <a:pt x="144729" y="74117"/>
                </a:lnTo>
                <a:lnTo>
                  <a:pt x="127685" y="23075"/>
                </a:lnTo>
                <a:lnTo>
                  <a:pt x="178765" y="40093"/>
                </a:lnTo>
                <a:lnTo>
                  <a:pt x="178765" y="21640"/>
                </a:lnTo>
                <a:lnTo>
                  <a:pt x="178092" y="21272"/>
                </a:lnTo>
                <a:lnTo>
                  <a:pt x="163880" y="16332"/>
                </a:lnTo>
                <a:lnTo>
                  <a:pt x="151536" y="12725"/>
                </a:lnTo>
                <a:lnTo>
                  <a:pt x="139331" y="8610"/>
                </a:lnTo>
                <a:lnTo>
                  <a:pt x="115011" y="0"/>
                </a:lnTo>
                <a:lnTo>
                  <a:pt x="113258" y="0"/>
                </a:lnTo>
                <a:lnTo>
                  <a:pt x="105257" y="3238"/>
                </a:lnTo>
                <a:lnTo>
                  <a:pt x="103657" y="6616"/>
                </a:lnTo>
                <a:lnTo>
                  <a:pt x="117754" y="49034"/>
                </a:lnTo>
                <a:lnTo>
                  <a:pt x="130187" y="85966"/>
                </a:lnTo>
                <a:lnTo>
                  <a:pt x="375488" y="332486"/>
                </a:lnTo>
                <a:lnTo>
                  <a:pt x="385114" y="339356"/>
                </a:lnTo>
                <a:lnTo>
                  <a:pt x="385267" y="339356"/>
                </a:lnTo>
                <a:lnTo>
                  <a:pt x="395300" y="341642"/>
                </a:lnTo>
                <a:lnTo>
                  <a:pt x="405574" y="339356"/>
                </a:lnTo>
                <a:lnTo>
                  <a:pt x="415328" y="332486"/>
                </a:lnTo>
                <a:lnTo>
                  <a:pt x="422808" y="325094"/>
                </a:lnTo>
                <a:lnTo>
                  <a:pt x="426339" y="321627"/>
                </a:lnTo>
                <a:lnTo>
                  <a:pt x="444284" y="299834"/>
                </a:lnTo>
                <a:lnTo>
                  <a:pt x="446138" y="291439"/>
                </a:lnTo>
                <a:close/>
              </a:path>
              <a:path w="447040" h="445770">
                <a:moveTo>
                  <a:pt x="446735" y="442493"/>
                </a:moveTo>
                <a:lnTo>
                  <a:pt x="445287" y="434797"/>
                </a:lnTo>
                <a:lnTo>
                  <a:pt x="443166" y="431393"/>
                </a:lnTo>
                <a:lnTo>
                  <a:pt x="440448" y="428663"/>
                </a:lnTo>
                <a:lnTo>
                  <a:pt x="414375" y="402577"/>
                </a:lnTo>
                <a:lnTo>
                  <a:pt x="414375" y="428663"/>
                </a:lnTo>
                <a:lnTo>
                  <a:pt x="17691" y="428663"/>
                </a:lnTo>
                <a:lnTo>
                  <a:pt x="17691" y="32715"/>
                </a:lnTo>
                <a:lnTo>
                  <a:pt x="86448" y="101460"/>
                </a:lnTo>
                <a:lnTo>
                  <a:pt x="81699" y="106146"/>
                </a:lnTo>
                <a:lnTo>
                  <a:pt x="75819" y="111518"/>
                </a:lnTo>
                <a:lnTo>
                  <a:pt x="68516" y="119672"/>
                </a:lnTo>
                <a:lnTo>
                  <a:pt x="66751" y="123215"/>
                </a:lnTo>
                <a:lnTo>
                  <a:pt x="67068" y="128473"/>
                </a:lnTo>
                <a:lnTo>
                  <a:pt x="69710" y="131508"/>
                </a:lnTo>
                <a:lnTo>
                  <a:pt x="75234" y="134645"/>
                </a:lnTo>
                <a:lnTo>
                  <a:pt x="78867" y="133553"/>
                </a:lnTo>
                <a:lnTo>
                  <a:pt x="86385" y="126199"/>
                </a:lnTo>
                <a:lnTo>
                  <a:pt x="91122" y="121488"/>
                </a:lnTo>
                <a:lnTo>
                  <a:pt x="97015" y="115481"/>
                </a:lnTo>
                <a:lnTo>
                  <a:pt x="97942" y="113969"/>
                </a:lnTo>
                <a:lnTo>
                  <a:pt x="98742" y="112928"/>
                </a:lnTo>
                <a:lnTo>
                  <a:pt x="136004" y="150291"/>
                </a:lnTo>
                <a:lnTo>
                  <a:pt x="130619" y="155663"/>
                </a:lnTo>
                <a:lnTo>
                  <a:pt x="124675" y="161391"/>
                </a:lnTo>
                <a:lnTo>
                  <a:pt x="113766" y="172796"/>
                </a:lnTo>
                <a:lnTo>
                  <a:pt x="115290" y="180251"/>
                </a:lnTo>
                <a:lnTo>
                  <a:pt x="125869" y="183819"/>
                </a:lnTo>
                <a:lnTo>
                  <a:pt x="128981" y="182092"/>
                </a:lnTo>
                <a:lnTo>
                  <a:pt x="136461" y="174764"/>
                </a:lnTo>
                <a:lnTo>
                  <a:pt x="141147" y="170002"/>
                </a:lnTo>
                <a:lnTo>
                  <a:pt x="146900" y="164274"/>
                </a:lnTo>
                <a:lnTo>
                  <a:pt x="147967" y="163309"/>
                </a:lnTo>
                <a:lnTo>
                  <a:pt x="148882" y="162445"/>
                </a:lnTo>
                <a:lnTo>
                  <a:pt x="185915" y="199364"/>
                </a:lnTo>
                <a:lnTo>
                  <a:pt x="180378" y="204762"/>
                </a:lnTo>
                <a:lnTo>
                  <a:pt x="174498" y="210108"/>
                </a:lnTo>
                <a:lnTo>
                  <a:pt x="167157" y="218084"/>
                </a:lnTo>
                <a:lnTo>
                  <a:pt x="165315" y="221411"/>
                </a:lnTo>
                <a:lnTo>
                  <a:pt x="165354" y="231101"/>
                </a:lnTo>
                <a:lnTo>
                  <a:pt x="173456" y="234594"/>
                </a:lnTo>
                <a:lnTo>
                  <a:pt x="182892" y="227190"/>
                </a:lnTo>
                <a:lnTo>
                  <a:pt x="186220" y="223481"/>
                </a:lnTo>
                <a:lnTo>
                  <a:pt x="192506" y="217258"/>
                </a:lnTo>
                <a:lnTo>
                  <a:pt x="195211" y="214426"/>
                </a:lnTo>
                <a:lnTo>
                  <a:pt x="197573" y="212001"/>
                </a:lnTo>
                <a:lnTo>
                  <a:pt x="234505" y="249034"/>
                </a:lnTo>
                <a:lnTo>
                  <a:pt x="223672" y="259765"/>
                </a:lnTo>
                <a:lnTo>
                  <a:pt x="214972" y="268478"/>
                </a:lnTo>
                <a:lnTo>
                  <a:pt x="213271" y="271907"/>
                </a:lnTo>
                <a:lnTo>
                  <a:pt x="217665" y="282181"/>
                </a:lnTo>
                <a:lnTo>
                  <a:pt x="224586" y="283324"/>
                </a:lnTo>
                <a:lnTo>
                  <a:pt x="234721" y="273850"/>
                </a:lnTo>
                <a:lnTo>
                  <a:pt x="239369" y="269024"/>
                </a:lnTo>
                <a:lnTo>
                  <a:pt x="245148" y="263118"/>
                </a:lnTo>
                <a:lnTo>
                  <a:pt x="245960" y="261696"/>
                </a:lnTo>
                <a:lnTo>
                  <a:pt x="246722" y="260667"/>
                </a:lnTo>
                <a:lnTo>
                  <a:pt x="284060" y="298246"/>
                </a:lnTo>
                <a:lnTo>
                  <a:pt x="272656" y="309448"/>
                </a:lnTo>
                <a:lnTo>
                  <a:pt x="263982" y="318046"/>
                </a:lnTo>
                <a:lnTo>
                  <a:pt x="262572" y="321703"/>
                </a:lnTo>
                <a:lnTo>
                  <a:pt x="265709" y="327482"/>
                </a:lnTo>
                <a:lnTo>
                  <a:pt x="268706" y="330149"/>
                </a:lnTo>
                <a:lnTo>
                  <a:pt x="273951" y="330530"/>
                </a:lnTo>
                <a:lnTo>
                  <a:pt x="277545" y="328866"/>
                </a:lnTo>
                <a:lnTo>
                  <a:pt x="285635" y="321703"/>
                </a:lnTo>
                <a:lnTo>
                  <a:pt x="291134" y="315734"/>
                </a:lnTo>
                <a:lnTo>
                  <a:pt x="296494" y="310349"/>
                </a:lnTo>
                <a:lnTo>
                  <a:pt x="333375" y="347243"/>
                </a:lnTo>
                <a:lnTo>
                  <a:pt x="318122" y="362496"/>
                </a:lnTo>
                <a:lnTo>
                  <a:pt x="317157" y="363397"/>
                </a:lnTo>
                <a:lnTo>
                  <a:pt x="312089" y="368935"/>
                </a:lnTo>
                <a:lnTo>
                  <a:pt x="311810" y="373811"/>
                </a:lnTo>
                <a:lnTo>
                  <a:pt x="319100" y="381114"/>
                </a:lnTo>
                <a:lnTo>
                  <a:pt x="324434" y="380898"/>
                </a:lnTo>
                <a:lnTo>
                  <a:pt x="334492" y="371068"/>
                </a:lnTo>
                <a:lnTo>
                  <a:pt x="340144" y="365239"/>
                </a:lnTo>
                <a:lnTo>
                  <a:pt x="345478" y="359867"/>
                </a:lnTo>
                <a:lnTo>
                  <a:pt x="414375" y="428663"/>
                </a:lnTo>
                <a:lnTo>
                  <a:pt x="414375" y="402577"/>
                </a:lnTo>
                <a:lnTo>
                  <a:pt x="371690" y="359867"/>
                </a:lnTo>
                <a:lnTo>
                  <a:pt x="322211" y="310349"/>
                </a:lnTo>
                <a:lnTo>
                  <a:pt x="272580" y="260667"/>
                </a:lnTo>
                <a:lnTo>
                  <a:pt x="223901" y="212001"/>
                </a:lnTo>
                <a:lnTo>
                  <a:pt x="174332" y="162445"/>
                </a:lnTo>
                <a:lnTo>
                  <a:pt x="124802" y="112928"/>
                </a:lnTo>
                <a:lnTo>
                  <a:pt x="44564" y="32715"/>
                </a:lnTo>
                <a:lnTo>
                  <a:pt x="15290" y="3441"/>
                </a:lnTo>
                <a:lnTo>
                  <a:pt x="12255" y="1892"/>
                </a:lnTo>
                <a:lnTo>
                  <a:pt x="9575" y="0"/>
                </a:lnTo>
                <a:lnTo>
                  <a:pt x="7848" y="0"/>
                </a:lnTo>
                <a:lnTo>
                  <a:pt x="0" y="6108"/>
                </a:lnTo>
                <a:lnTo>
                  <a:pt x="0" y="440931"/>
                </a:lnTo>
                <a:lnTo>
                  <a:pt x="2070" y="442963"/>
                </a:lnTo>
                <a:lnTo>
                  <a:pt x="3403" y="445389"/>
                </a:lnTo>
                <a:lnTo>
                  <a:pt x="443331" y="445389"/>
                </a:lnTo>
                <a:lnTo>
                  <a:pt x="446735" y="442493"/>
                </a:lnTo>
                <a:close/>
              </a:path>
            </a:pathLst>
          </a:custGeom>
          <a:solidFill>
            <a:srgbClr val="304351">
              <a:alpha val="3498"/>
            </a:srgbClr>
          </a:solidFill>
        </p:spPr>
        <p:txBody>
          <a:bodyPr wrap="square" lIns="0" tIns="0" rIns="0" bIns="0" rtlCol="0"/>
          <a:lstStyle/>
          <a:p>
            <a:endParaRPr/>
          </a:p>
        </p:txBody>
      </p:sp>
      <p:sp>
        <p:nvSpPr>
          <p:cNvPr id="66" name="bg object 66"/>
          <p:cNvSpPr/>
          <p:nvPr/>
        </p:nvSpPr>
        <p:spPr>
          <a:xfrm>
            <a:off x="8109909" y="3704555"/>
            <a:ext cx="138922" cy="138912"/>
          </a:xfrm>
          <a:custGeom>
            <a:avLst/>
            <a:gdLst/>
            <a:ahLst/>
            <a:cxnLst/>
            <a:rect l="l" t="t" r="r" b="b"/>
            <a:pathLst>
              <a:path w="305434" h="305434">
                <a:moveTo>
                  <a:pt x="225132" y="0"/>
                </a:moveTo>
                <a:lnTo>
                  <a:pt x="118783" y="22896"/>
                </a:lnTo>
                <a:lnTo>
                  <a:pt x="31538" y="45571"/>
                </a:lnTo>
                <a:lnTo>
                  <a:pt x="1751" y="74673"/>
                </a:lnTo>
                <a:lnTo>
                  <a:pt x="0" y="93193"/>
                </a:lnTo>
                <a:lnTo>
                  <a:pt x="11595" y="138898"/>
                </a:lnTo>
                <a:lnTo>
                  <a:pt x="23083" y="184387"/>
                </a:lnTo>
                <a:lnTo>
                  <a:pt x="35406" y="231609"/>
                </a:lnTo>
                <a:lnTo>
                  <a:pt x="48647" y="279093"/>
                </a:lnTo>
                <a:lnTo>
                  <a:pt x="81084" y="304986"/>
                </a:lnTo>
                <a:lnTo>
                  <a:pt x="98175" y="302945"/>
                </a:lnTo>
                <a:lnTo>
                  <a:pt x="268703" y="260077"/>
                </a:lnTo>
                <a:lnTo>
                  <a:pt x="286145" y="253185"/>
                </a:lnTo>
                <a:lnTo>
                  <a:pt x="298636" y="242458"/>
                </a:lnTo>
                <a:lnTo>
                  <a:pt x="304995" y="227674"/>
                </a:lnTo>
                <a:lnTo>
                  <a:pt x="304043" y="208613"/>
                </a:lnTo>
                <a:lnTo>
                  <a:pt x="298644" y="186153"/>
                </a:lnTo>
                <a:lnTo>
                  <a:pt x="107917" y="186153"/>
                </a:lnTo>
                <a:lnTo>
                  <a:pt x="99096" y="185552"/>
                </a:lnTo>
                <a:lnTo>
                  <a:pt x="93790" y="182827"/>
                </a:lnTo>
                <a:lnTo>
                  <a:pt x="91389" y="176038"/>
                </a:lnTo>
                <a:lnTo>
                  <a:pt x="90862" y="168310"/>
                </a:lnTo>
                <a:lnTo>
                  <a:pt x="90834" y="167902"/>
                </a:lnTo>
                <a:lnTo>
                  <a:pt x="99263" y="164395"/>
                </a:lnTo>
                <a:lnTo>
                  <a:pt x="152537" y="151488"/>
                </a:lnTo>
                <a:lnTo>
                  <a:pt x="205742" y="139401"/>
                </a:lnTo>
                <a:lnTo>
                  <a:pt x="214318" y="138898"/>
                </a:lnTo>
                <a:lnTo>
                  <a:pt x="287038" y="138898"/>
                </a:lnTo>
                <a:lnTo>
                  <a:pt x="282579" y="121057"/>
                </a:lnTo>
                <a:lnTo>
                  <a:pt x="271343" y="77397"/>
                </a:lnTo>
                <a:lnTo>
                  <a:pt x="259974" y="34081"/>
                </a:lnTo>
                <a:lnTo>
                  <a:pt x="240592" y="5042"/>
                </a:lnTo>
                <a:lnTo>
                  <a:pt x="225132" y="0"/>
                </a:lnTo>
                <a:close/>
              </a:path>
              <a:path w="305434" h="305434">
                <a:moveTo>
                  <a:pt x="287038" y="138898"/>
                </a:moveTo>
                <a:lnTo>
                  <a:pt x="214318" y="138898"/>
                </a:lnTo>
                <a:lnTo>
                  <a:pt x="219113" y="158070"/>
                </a:lnTo>
                <a:lnTo>
                  <a:pt x="210307" y="160091"/>
                </a:lnTo>
                <a:lnTo>
                  <a:pt x="203815" y="161923"/>
                </a:lnTo>
                <a:lnTo>
                  <a:pt x="114781" y="186153"/>
                </a:lnTo>
                <a:lnTo>
                  <a:pt x="298644" y="186153"/>
                </a:lnTo>
                <a:lnTo>
                  <a:pt x="293509" y="164789"/>
                </a:lnTo>
                <a:lnTo>
                  <a:pt x="287164" y="139401"/>
                </a:lnTo>
                <a:lnTo>
                  <a:pt x="287038" y="138898"/>
                </a:lnTo>
                <a:close/>
              </a:path>
            </a:pathLst>
          </a:custGeom>
          <a:solidFill>
            <a:srgbClr val="304351">
              <a:alpha val="3498"/>
            </a:srgbClr>
          </a:solidFill>
        </p:spPr>
        <p:txBody>
          <a:bodyPr wrap="square" lIns="0" tIns="0" rIns="0" bIns="0" rtlCol="0"/>
          <a:lstStyle/>
          <a:p>
            <a:endParaRPr/>
          </a:p>
        </p:txBody>
      </p:sp>
      <p:sp>
        <p:nvSpPr>
          <p:cNvPr id="67" name="bg object 67"/>
          <p:cNvSpPr/>
          <p:nvPr/>
        </p:nvSpPr>
        <p:spPr>
          <a:xfrm>
            <a:off x="7940591" y="3568460"/>
            <a:ext cx="273800" cy="308726"/>
          </a:xfrm>
          <a:custGeom>
            <a:avLst/>
            <a:gdLst/>
            <a:ahLst/>
            <a:cxnLst/>
            <a:rect l="l" t="t" r="r" b="b"/>
            <a:pathLst>
              <a:path w="601980" h="678815">
                <a:moveTo>
                  <a:pt x="305549" y="299478"/>
                </a:moveTo>
                <a:lnTo>
                  <a:pt x="296227" y="252615"/>
                </a:lnTo>
                <a:lnTo>
                  <a:pt x="283806" y="202539"/>
                </a:lnTo>
                <a:lnTo>
                  <a:pt x="270624" y="150952"/>
                </a:lnTo>
                <a:lnTo>
                  <a:pt x="258737" y="106349"/>
                </a:lnTo>
                <a:lnTo>
                  <a:pt x="223989" y="74193"/>
                </a:lnTo>
                <a:lnTo>
                  <a:pt x="216611" y="75031"/>
                </a:lnTo>
                <a:lnTo>
                  <a:pt x="216611" y="208267"/>
                </a:lnTo>
                <a:lnTo>
                  <a:pt x="216090" y="216827"/>
                </a:lnTo>
                <a:lnTo>
                  <a:pt x="216052" y="217436"/>
                </a:lnTo>
                <a:lnTo>
                  <a:pt x="212674" y="219925"/>
                </a:lnTo>
                <a:lnTo>
                  <a:pt x="208559" y="224993"/>
                </a:lnTo>
                <a:lnTo>
                  <a:pt x="178981" y="232791"/>
                </a:lnTo>
                <a:lnTo>
                  <a:pt x="99237" y="252615"/>
                </a:lnTo>
                <a:lnTo>
                  <a:pt x="93611" y="251218"/>
                </a:lnTo>
                <a:lnTo>
                  <a:pt x="86918" y="238480"/>
                </a:lnTo>
                <a:lnTo>
                  <a:pt x="90525" y="232105"/>
                </a:lnTo>
                <a:lnTo>
                  <a:pt x="151028" y="216827"/>
                </a:lnTo>
                <a:lnTo>
                  <a:pt x="206514" y="203911"/>
                </a:lnTo>
                <a:lnTo>
                  <a:pt x="212712" y="202539"/>
                </a:lnTo>
                <a:lnTo>
                  <a:pt x="216611" y="208267"/>
                </a:lnTo>
                <a:lnTo>
                  <a:pt x="216611" y="75031"/>
                </a:lnTo>
                <a:lnTo>
                  <a:pt x="38100" y="118021"/>
                </a:lnTo>
                <a:lnTo>
                  <a:pt x="5321" y="138887"/>
                </a:lnTo>
                <a:lnTo>
                  <a:pt x="0" y="155930"/>
                </a:lnTo>
                <a:lnTo>
                  <a:pt x="2057" y="177203"/>
                </a:lnTo>
                <a:lnTo>
                  <a:pt x="12484" y="218821"/>
                </a:lnTo>
                <a:lnTo>
                  <a:pt x="23114" y="260388"/>
                </a:lnTo>
                <a:lnTo>
                  <a:pt x="33832" y="301929"/>
                </a:lnTo>
                <a:lnTo>
                  <a:pt x="44488" y="343484"/>
                </a:lnTo>
                <a:lnTo>
                  <a:pt x="50342" y="358635"/>
                </a:lnTo>
                <a:lnTo>
                  <a:pt x="60261" y="369951"/>
                </a:lnTo>
                <a:lnTo>
                  <a:pt x="75730" y="376923"/>
                </a:lnTo>
                <a:lnTo>
                  <a:pt x="98183" y="378993"/>
                </a:lnTo>
                <a:lnTo>
                  <a:pt x="234886" y="342671"/>
                </a:lnTo>
                <a:lnTo>
                  <a:pt x="283273" y="328866"/>
                </a:lnTo>
                <a:lnTo>
                  <a:pt x="295097" y="322440"/>
                </a:lnTo>
                <a:lnTo>
                  <a:pt x="302514" y="312242"/>
                </a:lnTo>
                <a:lnTo>
                  <a:pt x="305549" y="299478"/>
                </a:lnTo>
                <a:close/>
              </a:path>
              <a:path w="601980" h="678815">
                <a:moveTo>
                  <a:pt x="379857" y="596887"/>
                </a:moveTo>
                <a:lnTo>
                  <a:pt x="367639" y="534441"/>
                </a:lnTo>
                <a:lnTo>
                  <a:pt x="357009" y="492950"/>
                </a:lnTo>
                <a:lnTo>
                  <a:pt x="335508" y="410514"/>
                </a:lnTo>
                <a:lnTo>
                  <a:pt x="305358" y="376148"/>
                </a:lnTo>
                <a:lnTo>
                  <a:pt x="297294" y="375043"/>
                </a:lnTo>
                <a:lnTo>
                  <a:pt x="297294" y="557009"/>
                </a:lnTo>
                <a:lnTo>
                  <a:pt x="294195" y="566750"/>
                </a:lnTo>
                <a:lnTo>
                  <a:pt x="288137" y="572363"/>
                </a:lnTo>
                <a:lnTo>
                  <a:pt x="281101" y="573493"/>
                </a:lnTo>
                <a:lnTo>
                  <a:pt x="273875" y="571220"/>
                </a:lnTo>
                <a:lnTo>
                  <a:pt x="267423" y="566750"/>
                </a:lnTo>
                <a:lnTo>
                  <a:pt x="249682" y="555053"/>
                </a:lnTo>
                <a:lnTo>
                  <a:pt x="234848" y="553796"/>
                </a:lnTo>
                <a:lnTo>
                  <a:pt x="222313" y="562292"/>
                </a:lnTo>
                <a:lnTo>
                  <a:pt x="211696" y="579945"/>
                </a:lnTo>
                <a:lnTo>
                  <a:pt x="208140" y="586727"/>
                </a:lnTo>
                <a:lnTo>
                  <a:pt x="203225" y="592455"/>
                </a:lnTo>
                <a:lnTo>
                  <a:pt x="196710" y="595261"/>
                </a:lnTo>
                <a:lnTo>
                  <a:pt x="188341" y="593204"/>
                </a:lnTo>
                <a:lnTo>
                  <a:pt x="180695" y="586016"/>
                </a:lnTo>
                <a:lnTo>
                  <a:pt x="179895" y="578040"/>
                </a:lnTo>
                <a:lnTo>
                  <a:pt x="183311" y="570230"/>
                </a:lnTo>
                <a:lnTo>
                  <a:pt x="188353" y="563486"/>
                </a:lnTo>
                <a:lnTo>
                  <a:pt x="198932" y="546315"/>
                </a:lnTo>
                <a:lnTo>
                  <a:pt x="199301" y="534441"/>
                </a:lnTo>
                <a:lnTo>
                  <a:pt x="199377" y="532307"/>
                </a:lnTo>
                <a:lnTo>
                  <a:pt x="190842" y="520750"/>
                </a:lnTo>
                <a:lnTo>
                  <a:pt x="174510" y="510882"/>
                </a:lnTo>
                <a:lnTo>
                  <a:pt x="167919" y="507276"/>
                </a:lnTo>
                <a:lnTo>
                  <a:pt x="162420" y="502399"/>
                </a:lnTo>
                <a:lnTo>
                  <a:pt x="159499" y="495833"/>
                </a:lnTo>
                <a:lnTo>
                  <a:pt x="160604" y="487184"/>
                </a:lnTo>
                <a:lnTo>
                  <a:pt x="162801" y="481253"/>
                </a:lnTo>
                <a:lnTo>
                  <a:pt x="167665" y="478142"/>
                </a:lnTo>
                <a:lnTo>
                  <a:pt x="178257" y="480250"/>
                </a:lnTo>
                <a:lnTo>
                  <a:pt x="181241" y="481990"/>
                </a:lnTo>
                <a:lnTo>
                  <a:pt x="188087" y="484924"/>
                </a:lnTo>
                <a:lnTo>
                  <a:pt x="193713" y="489407"/>
                </a:lnTo>
                <a:lnTo>
                  <a:pt x="208572" y="498309"/>
                </a:lnTo>
                <a:lnTo>
                  <a:pt x="221094" y="499249"/>
                </a:lnTo>
                <a:lnTo>
                  <a:pt x="231559" y="492150"/>
                </a:lnTo>
                <a:lnTo>
                  <a:pt x="239496" y="478142"/>
                </a:lnTo>
                <a:lnTo>
                  <a:pt x="240182" y="476923"/>
                </a:lnTo>
                <a:lnTo>
                  <a:pt x="244119" y="468845"/>
                </a:lnTo>
                <a:lnTo>
                  <a:pt x="249618" y="461937"/>
                </a:lnTo>
                <a:lnTo>
                  <a:pt x="256921" y="458317"/>
                </a:lnTo>
                <a:lnTo>
                  <a:pt x="266204" y="460108"/>
                </a:lnTo>
                <a:lnTo>
                  <a:pt x="273596" y="466775"/>
                </a:lnTo>
                <a:lnTo>
                  <a:pt x="274116" y="474497"/>
                </a:lnTo>
                <a:lnTo>
                  <a:pt x="270522" y="482396"/>
                </a:lnTo>
                <a:lnTo>
                  <a:pt x="265557" y="489623"/>
                </a:lnTo>
                <a:lnTo>
                  <a:pt x="256971" y="505853"/>
                </a:lnTo>
                <a:lnTo>
                  <a:pt x="256552" y="519480"/>
                </a:lnTo>
                <a:lnTo>
                  <a:pt x="264160" y="530936"/>
                </a:lnTo>
                <a:lnTo>
                  <a:pt x="279628" y="540689"/>
                </a:lnTo>
                <a:lnTo>
                  <a:pt x="287235" y="544512"/>
                </a:lnTo>
                <a:lnTo>
                  <a:pt x="294043" y="549783"/>
                </a:lnTo>
                <a:lnTo>
                  <a:pt x="297294" y="557009"/>
                </a:lnTo>
                <a:lnTo>
                  <a:pt x="297294" y="375043"/>
                </a:lnTo>
                <a:lnTo>
                  <a:pt x="284695" y="373316"/>
                </a:lnTo>
                <a:lnTo>
                  <a:pt x="145415" y="410514"/>
                </a:lnTo>
                <a:lnTo>
                  <a:pt x="97066" y="424599"/>
                </a:lnTo>
                <a:lnTo>
                  <a:pt x="84607" y="431457"/>
                </a:lnTo>
                <a:lnTo>
                  <a:pt x="77114" y="442277"/>
                </a:lnTo>
                <a:lnTo>
                  <a:pt x="74409" y="456082"/>
                </a:lnTo>
                <a:lnTo>
                  <a:pt x="76377" y="471881"/>
                </a:lnTo>
                <a:lnTo>
                  <a:pt x="87058" y="514515"/>
                </a:lnTo>
                <a:lnTo>
                  <a:pt x="97447" y="557009"/>
                </a:lnTo>
                <a:lnTo>
                  <a:pt x="108077" y="599884"/>
                </a:lnTo>
                <a:lnTo>
                  <a:pt x="119151" y="642404"/>
                </a:lnTo>
                <a:lnTo>
                  <a:pt x="158318" y="678408"/>
                </a:lnTo>
                <a:lnTo>
                  <a:pt x="180009" y="675830"/>
                </a:lnTo>
                <a:lnTo>
                  <a:pt x="301307" y="644867"/>
                </a:lnTo>
                <a:lnTo>
                  <a:pt x="341858" y="635050"/>
                </a:lnTo>
                <a:lnTo>
                  <a:pt x="362292" y="626783"/>
                </a:lnTo>
                <a:lnTo>
                  <a:pt x="374815" y="613930"/>
                </a:lnTo>
                <a:lnTo>
                  <a:pt x="379857" y="596887"/>
                </a:lnTo>
                <a:close/>
              </a:path>
              <a:path w="601980" h="678815">
                <a:moveTo>
                  <a:pt x="601472" y="223266"/>
                </a:moveTo>
                <a:lnTo>
                  <a:pt x="599363" y="200952"/>
                </a:lnTo>
                <a:lnTo>
                  <a:pt x="589038" y="159461"/>
                </a:lnTo>
                <a:lnTo>
                  <a:pt x="579716" y="122986"/>
                </a:lnTo>
                <a:lnTo>
                  <a:pt x="579666" y="122809"/>
                </a:lnTo>
                <a:lnTo>
                  <a:pt x="578446" y="118033"/>
                </a:lnTo>
                <a:lnTo>
                  <a:pt x="567791" y="76923"/>
                </a:lnTo>
                <a:lnTo>
                  <a:pt x="567740" y="76720"/>
                </a:lnTo>
                <a:lnTo>
                  <a:pt x="556996" y="35255"/>
                </a:lnTo>
                <a:lnTo>
                  <a:pt x="548995" y="16484"/>
                </a:lnTo>
                <a:lnTo>
                  <a:pt x="536714" y="4787"/>
                </a:lnTo>
                <a:lnTo>
                  <a:pt x="526618" y="1816"/>
                </a:lnTo>
                <a:lnTo>
                  <a:pt x="526618" y="136321"/>
                </a:lnTo>
                <a:lnTo>
                  <a:pt x="525056" y="147193"/>
                </a:lnTo>
                <a:lnTo>
                  <a:pt x="525030" y="147370"/>
                </a:lnTo>
                <a:lnTo>
                  <a:pt x="516458" y="150723"/>
                </a:lnTo>
                <a:lnTo>
                  <a:pt x="507682" y="151803"/>
                </a:lnTo>
                <a:lnTo>
                  <a:pt x="487832" y="156413"/>
                </a:lnTo>
                <a:lnTo>
                  <a:pt x="488048" y="156413"/>
                </a:lnTo>
                <a:lnTo>
                  <a:pt x="475564" y="165138"/>
                </a:lnTo>
                <a:lnTo>
                  <a:pt x="471462" y="178333"/>
                </a:lnTo>
                <a:lnTo>
                  <a:pt x="471144" y="179476"/>
                </a:lnTo>
                <a:lnTo>
                  <a:pt x="476084" y="200266"/>
                </a:lnTo>
                <a:lnTo>
                  <a:pt x="478205" y="207391"/>
                </a:lnTo>
                <a:lnTo>
                  <a:pt x="478510" y="213728"/>
                </a:lnTo>
                <a:lnTo>
                  <a:pt x="478586" y="215226"/>
                </a:lnTo>
                <a:lnTo>
                  <a:pt x="475919" y="222199"/>
                </a:lnTo>
                <a:lnTo>
                  <a:pt x="468922" y="226695"/>
                </a:lnTo>
                <a:lnTo>
                  <a:pt x="458876" y="226872"/>
                </a:lnTo>
                <a:lnTo>
                  <a:pt x="452996" y="221780"/>
                </a:lnTo>
                <a:lnTo>
                  <a:pt x="449922" y="213728"/>
                </a:lnTo>
                <a:lnTo>
                  <a:pt x="448335" y="205028"/>
                </a:lnTo>
                <a:lnTo>
                  <a:pt x="443001" y="187286"/>
                </a:lnTo>
                <a:lnTo>
                  <a:pt x="438150" y="182118"/>
                </a:lnTo>
                <a:lnTo>
                  <a:pt x="433654" y="177304"/>
                </a:lnTo>
                <a:lnTo>
                  <a:pt x="420179" y="174802"/>
                </a:lnTo>
                <a:lnTo>
                  <a:pt x="402475" y="179476"/>
                </a:lnTo>
                <a:lnTo>
                  <a:pt x="393484" y="182118"/>
                </a:lnTo>
                <a:lnTo>
                  <a:pt x="385000" y="182118"/>
                </a:lnTo>
                <a:lnTo>
                  <a:pt x="378002" y="178333"/>
                </a:lnTo>
                <a:lnTo>
                  <a:pt x="373875" y="169875"/>
                </a:lnTo>
                <a:lnTo>
                  <a:pt x="374548" y="161925"/>
                </a:lnTo>
                <a:lnTo>
                  <a:pt x="379323" y="156413"/>
                </a:lnTo>
                <a:lnTo>
                  <a:pt x="386473" y="153047"/>
                </a:lnTo>
                <a:lnTo>
                  <a:pt x="394246" y="151523"/>
                </a:lnTo>
                <a:lnTo>
                  <a:pt x="412330" y="147193"/>
                </a:lnTo>
                <a:lnTo>
                  <a:pt x="422833" y="138455"/>
                </a:lnTo>
                <a:lnTo>
                  <a:pt x="423506" y="136321"/>
                </a:lnTo>
                <a:lnTo>
                  <a:pt x="426466" y="125310"/>
                </a:lnTo>
                <a:lnTo>
                  <a:pt x="426580" y="124904"/>
                </a:lnTo>
                <a:lnTo>
                  <a:pt x="423595" y="106832"/>
                </a:lnTo>
                <a:lnTo>
                  <a:pt x="420954" y="98412"/>
                </a:lnTo>
                <a:lnTo>
                  <a:pt x="419417" y="89687"/>
                </a:lnTo>
                <a:lnTo>
                  <a:pt x="421563" y="82092"/>
                </a:lnTo>
                <a:lnTo>
                  <a:pt x="429895" y="76923"/>
                </a:lnTo>
                <a:lnTo>
                  <a:pt x="439572" y="76720"/>
                </a:lnTo>
                <a:lnTo>
                  <a:pt x="445668" y="81572"/>
                </a:lnTo>
                <a:lnTo>
                  <a:pt x="449135" y="89471"/>
                </a:lnTo>
                <a:lnTo>
                  <a:pt x="450926" y="98412"/>
                </a:lnTo>
                <a:lnTo>
                  <a:pt x="456044" y="117132"/>
                </a:lnTo>
                <a:lnTo>
                  <a:pt x="465251" y="128104"/>
                </a:lnTo>
                <a:lnTo>
                  <a:pt x="479196" y="130962"/>
                </a:lnTo>
                <a:lnTo>
                  <a:pt x="498500" y="125310"/>
                </a:lnTo>
                <a:lnTo>
                  <a:pt x="506564" y="122809"/>
                </a:lnTo>
                <a:lnTo>
                  <a:pt x="514743" y="122986"/>
                </a:lnTo>
                <a:lnTo>
                  <a:pt x="521830" y="127088"/>
                </a:lnTo>
                <a:lnTo>
                  <a:pt x="526618" y="136321"/>
                </a:lnTo>
                <a:lnTo>
                  <a:pt x="526618" y="1816"/>
                </a:lnTo>
                <a:lnTo>
                  <a:pt x="334721" y="43929"/>
                </a:lnTo>
                <a:lnTo>
                  <a:pt x="298907" y="73469"/>
                </a:lnTo>
                <a:lnTo>
                  <a:pt x="296545" y="91719"/>
                </a:lnTo>
                <a:lnTo>
                  <a:pt x="311708" y="151523"/>
                </a:lnTo>
                <a:lnTo>
                  <a:pt x="320217" y="185216"/>
                </a:lnTo>
                <a:lnTo>
                  <a:pt x="332397" y="231851"/>
                </a:lnTo>
                <a:lnTo>
                  <a:pt x="345414" y="278244"/>
                </a:lnTo>
                <a:lnTo>
                  <a:pt x="381127" y="304609"/>
                </a:lnTo>
                <a:lnTo>
                  <a:pt x="399059" y="302183"/>
                </a:lnTo>
                <a:lnTo>
                  <a:pt x="560933" y="262534"/>
                </a:lnTo>
                <a:lnTo>
                  <a:pt x="582295" y="254165"/>
                </a:lnTo>
                <a:lnTo>
                  <a:pt x="595795" y="241046"/>
                </a:lnTo>
                <a:lnTo>
                  <a:pt x="600329" y="226872"/>
                </a:lnTo>
                <a:lnTo>
                  <a:pt x="601472" y="223266"/>
                </a:lnTo>
                <a:close/>
              </a:path>
            </a:pathLst>
          </a:custGeom>
          <a:solidFill>
            <a:srgbClr val="304351">
              <a:alpha val="3498"/>
            </a:srgbClr>
          </a:solidFill>
        </p:spPr>
        <p:txBody>
          <a:bodyPr wrap="square" lIns="0" tIns="0" rIns="0" bIns="0" rtlCol="0"/>
          <a:lstStyle/>
          <a:p>
            <a:endParaRPr/>
          </a:p>
        </p:txBody>
      </p:sp>
      <p:sp>
        <p:nvSpPr>
          <p:cNvPr id="69" name="bg object 69"/>
          <p:cNvSpPr/>
          <p:nvPr/>
        </p:nvSpPr>
        <p:spPr>
          <a:xfrm>
            <a:off x="7233216" y="1510136"/>
            <a:ext cx="286508" cy="300639"/>
          </a:xfrm>
          <a:custGeom>
            <a:avLst/>
            <a:gdLst/>
            <a:ahLst/>
            <a:cxnLst/>
            <a:rect l="l" t="t" r="r" b="b"/>
            <a:pathLst>
              <a:path w="629919" h="661035">
                <a:moveTo>
                  <a:pt x="88658" y="552234"/>
                </a:moveTo>
                <a:lnTo>
                  <a:pt x="51803" y="552234"/>
                </a:lnTo>
                <a:lnTo>
                  <a:pt x="51803" y="630123"/>
                </a:lnTo>
                <a:lnTo>
                  <a:pt x="77482" y="660819"/>
                </a:lnTo>
                <a:lnTo>
                  <a:pt x="88658" y="660819"/>
                </a:lnTo>
                <a:lnTo>
                  <a:pt x="88658" y="552234"/>
                </a:lnTo>
                <a:close/>
              </a:path>
              <a:path w="629919" h="661035">
                <a:moveTo>
                  <a:pt x="158635" y="552234"/>
                </a:moveTo>
                <a:lnTo>
                  <a:pt x="121869" y="552234"/>
                </a:lnTo>
                <a:lnTo>
                  <a:pt x="121869" y="660819"/>
                </a:lnTo>
                <a:lnTo>
                  <a:pt x="132994" y="660819"/>
                </a:lnTo>
                <a:lnTo>
                  <a:pt x="158635" y="630123"/>
                </a:lnTo>
                <a:lnTo>
                  <a:pt x="158635" y="552234"/>
                </a:lnTo>
                <a:close/>
              </a:path>
              <a:path w="629919" h="661035">
                <a:moveTo>
                  <a:pt x="190500" y="495668"/>
                </a:moveTo>
                <a:lnTo>
                  <a:pt x="182613" y="487743"/>
                </a:lnTo>
                <a:lnTo>
                  <a:pt x="158635" y="487743"/>
                </a:lnTo>
                <a:lnTo>
                  <a:pt x="158635" y="407492"/>
                </a:lnTo>
                <a:lnTo>
                  <a:pt x="65265" y="398957"/>
                </a:lnTo>
                <a:lnTo>
                  <a:pt x="59918" y="397941"/>
                </a:lnTo>
                <a:lnTo>
                  <a:pt x="55778" y="396824"/>
                </a:lnTo>
                <a:lnTo>
                  <a:pt x="51803" y="395401"/>
                </a:lnTo>
                <a:lnTo>
                  <a:pt x="51803" y="487743"/>
                </a:lnTo>
                <a:lnTo>
                  <a:pt x="27863" y="487743"/>
                </a:lnTo>
                <a:lnTo>
                  <a:pt x="19926" y="495668"/>
                </a:lnTo>
                <a:lnTo>
                  <a:pt x="19926" y="515124"/>
                </a:lnTo>
                <a:lnTo>
                  <a:pt x="27863" y="523074"/>
                </a:lnTo>
                <a:lnTo>
                  <a:pt x="182613" y="523074"/>
                </a:lnTo>
                <a:lnTo>
                  <a:pt x="190500" y="515124"/>
                </a:lnTo>
                <a:lnTo>
                  <a:pt x="190500" y="495668"/>
                </a:lnTo>
                <a:close/>
              </a:path>
              <a:path w="629919" h="661035">
                <a:moveTo>
                  <a:pt x="498805" y="315277"/>
                </a:moveTo>
                <a:lnTo>
                  <a:pt x="491248" y="277901"/>
                </a:lnTo>
                <a:lnTo>
                  <a:pt x="477748" y="257886"/>
                </a:lnTo>
                <a:lnTo>
                  <a:pt x="470649" y="247357"/>
                </a:lnTo>
                <a:lnTo>
                  <a:pt x="460133" y="240271"/>
                </a:lnTo>
                <a:lnTo>
                  <a:pt x="460133" y="315277"/>
                </a:lnTo>
                <a:lnTo>
                  <a:pt x="455777" y="336829"/>
                </a:lnTo>
                <a:lnTo>
                  <a:pt x="425081" y="368160"/>
                </a:lnTo>
                <a:lnTo>
                  <a:pt x="402742" y="372668"/>
                </a:lnTo>
                <a:lnTo>
                  <a:pt x="380403" y="368160"/>
                </a:lnTo>
                <a:lnTo>
                  <a:pt x="362153" y="355854"/>
                </a:lnTo>
                <a:lnTo>
                  <a:pt x="350685" y="338848"/>
                </a:lnTo>
                <a:lnTo>
                  <a:pt x="349846" y="337616"/>
                </a:lnTo>
                <a:lnTo>
                  <a:pt x="345338" y="315277"/>
                </a:lnTo>
                <a:lnTo>
                  <a:pt x="349694" y="293700"/>
                </a:lnTo>
                <a:lnTo>
                  <a:pt x="349719" y="293560"/>
                </a:lnTo>
                <a:lnTo>
                  <a:pt x="349846" y="292938"/>
                </a:lnTo>
                <a:lnTo>
                  <a:pt x="350685" y="291706"/>
                </a:lnTo>
                <a:lnTo>
                  <a:pt x="362153" y="274688"/>
                </a:lnTo>
                <a:lnTo>
                  <a:pt x="380403" y="262394"/>
                </a:lnTo>
                <a:lnTo>
                  <a:pt x="402742" y="257886"/>
                </a:lnTo>
                <a:lnTo>
                  <a:pt x="425081" y="262394"/>
                </a:lnTo>
                <a:lnTo>
                  <a:pt x="443318" y="274688"/>
                </a:lnTo>
                <a:lnTo>
                  <a:pt x="455625" y="292938"/>
                </a:lnTo>
                <a:lnTo>
                  <a:pt x="460133" y="315277"/>
                </a:lnTo>
                <a:lnTo>
                  <a:pt x="460133" y="240271"/>
                </a:lnTo>
                <a:lnTo>
                  <a:pt x="440118" y="226771"/>
                </a:lnTo>
                <a:lnTo>
                  <a:pt x="402742" y="219227"/>
                </a:lnTo>
                <a:lnTo>
                  <a:pt x="103822" y="250494"/>
                </a:lnTo>
                <a:lnTo>
                  <a:pt x="103822" y="315277"/>
                </a:lnTo>
                <a:lnTo>
                  <a:pt x="101968" y="324446"/>
                </a:lnTo>
                <a:lnTo>
                  <a:pt x="96913" y="331939"/>
                </a:lnTo>
                <a:lnTo>
                  <a:pt x="89420" y="336994"/>
                </a:lnTo>
                <a:lnTo>
                  <a:pt x="80251" y="338848"/>
                </a:lnTo>
                <a:lnTo>
                  <a:pt x="71069" y="336994"/>
                </a:lnTo>
                <a:lnTo>
                  <a:pt x="63576" y="331939"/>
                </a:lnTo>
                <a:lnTo>
                  <a:pt x="58534" y="324446"/>
                </a:lnTo>
                <a:lnTo>
                  <a:pt x="56680" y="315277"/>
                </a:lnTo>
                <a:lnTo>
                  <a:pt x="58534" y="306095"/>
                </a:lnTo>
                <a:lnTo>
                  <a:pt x="63576" y="298602"/>
                </a:lnTo>
                <a:lnTo>
                  <a:pt x="71069" y="293560"/>
                </a:lnTo>
                <a:lnTo>
                  <a:pt x="80251" y="291706"/>
                </a:lnTo>
                <a:lnTo>
                  <a:pt x="89420" y="293560"/>
                </a:lnTo>
                <a:lnTo>
                  <a:pt x="96913" y="298602"/>
                </a:lnTo>
                <a:lnTo>
                  <a:pt x="101968" y="306095"/>
                </a:lnTo>
                <a:lnTo>
                  <a:pt x="103822" y="315277"/>
                </a:lnTo>
                <a:lnTo>
                  <a:pt x="103822" y="250494"/>
                </a:lnTo>
                <a:lnTo>
                  <a:pt x="68478" y="254177"/>
                </a:lnTo>
                <a:lnTo>
                  <a:pt x="48475" y="261772"/>
                </a:lnTo>
                <a:lnTo>
                  <a:pt x="32486" y="275412"/>
                </a:lnTo>
                <a:lnTo>
                  <a:pt x="21958" y="293560"/>
                </a:lnTo>
                <a:lnTo>
                  <a:pt x="21869" y="293700"/>
                </a:lnTo>
                <a:lnTo>
                  <a:pt x="18034" y="315277"/>
                </a:lnTo>
                <a:lnTo>
                  <a:pt x="21869" y="336829"/>
                </a:lnTo>
                <a:lnTo>
                  <a:pt x="32473" y="355130"/>
                </a:lnTo>
                <a:lnTo>
                  <a:pt x="48475" y="368769"/>
                </a:lnTo>
                <a:lnTo>
                  <a:pt x="68465" y="376364"/>
                </a:lnTo>
                <a:lnTo>
                  <a:pt x="402742" y="411327"/>
                </a:lnTo>
                <a:lnTo>
                  <a:pt x="440118" y="403771"/>
                </a:lnTo>
                <a:lnTo>
                  <a:pt x="470649" y="383184"/>
                </a:lnTo>
                <a:lnTo>
                  <a:pt x="477735" y="372668"/>
                </a:lnTo>
                <a:lnTo>
                  <a:pt x="491248" y="352653"/>
                </a:lnTo>
                <a:lnTo>
                  <a:pt x="498805" y="315277"/>
                </a:lnTo>
                <a:close/>
              </a:path>
              <a:path w="629919" h="661035">
                <a:moveTo>
                  <a:pt x="629323" y="299326"/>
                </a:moveTo>
                <a:lnTo>
                  <a:pt x="581507" y="270116"/>
                </a:lnTo>
                <a:lnTo>
                  <a:pt x="579780" y="262382"/>
                </a:lnTo>
                <a:lnTo>
                  <a:pt x="577850" y="254736"/>
                </a:lnTo>
                <a:lnTo>
                  <a:pt x="575716" y="247167"/>
                </a:lnTo>
                <a:lnTo>
                  <a:pt x="573379" y="239699"/>
                </a:lnTo>
                <a:lnTo>
                  <a:pt x="600163" y="190487"/>
                </a:lnTo>
                <a:lnTo>
                  <a:pt x="570255" y="138722"/>
                </a:lnTo>
                <a:lnTo>
                  <a:pt x="514172" y="137312"/>
                </a:lnTo>
                <a:lnTo>
                  <a:pt x="508863" y="131546"/>
                </a:lnTo>
                <a:lnTo>
                  <a:pt x="503389" y="125920"/>
                </a:lnTo>
                <a:lnTo>
                  <a:pt x="497776" y="120459"/>
                </a:lnTo>
                <a:lnTo>
                  <a:pt x="492010" y="115138"/>
                </a:lnTo>
                <a:lnTo>
                  <a:pt x="490575" y="59055"/>
                </a:lnTo>
                <a:lnTo>
                  <a:pt x="438810" y="29159"/>
                </a:lnTo>
                <a:lnTo>
                  <a:pt x="389636" y="55918"/>
                </a:lnTo>
                <a:lnTo>
                  <a:pt x="382143" y="53581"/>
                </a:lnTo>
                <a:lnTo>
                  <a:pt x="374573" y="51435"/>
                </a:lnTo>
                <a:lnTo>
                  <a:pt x="366915" y="49504"/>
                </a:lnTo>
                <a:lnTo>
                  <a:pt x="359181" y="47777"/>
                </a:lnTo>
                <a:lnTo>
                  <a:pt x="329971" y="0"/>
                </a:lnTo>
                <a:lnTo>
                  <a:pt x="270179" y="0"/>
                </a:lnTo>
                <a:lnTo>
                  <a:pt x="240969" y="47777"/>
                </a:lnTo>
                <a:lnTo>
                  <a:pt x="233235" y="49504"/>
                </a:lnTo>
                <a:lnTo>
                  <a:pt x="225577" y="51435"/>
                </a:lnTo>
                <a:lnTo>
                  <a:pt x="217995" y="53568"/>
                </a:lnTo>
                <a:lnTo>
                  <a:pt x="210515" y="55905"/>
                </a:lnTo>
                <a:lnTo>
                  <a:pt x="161353" y="29146"/>
                </a:lnTo>
                <a:lnTo>
                  <a:pt x="109562" y="59042"/>
                </a:lnTo>
                <a:lnTo>
                  <a:pt x="108153" y="115138"/>
                </a:lnTo>
                <a:lnTo>
                  <a:pt x="102387" y="120446"/>
                </a:lnTo>
                <a:lnTo>
                  <a:pt x="96774" y="125920"/>
                </a:lnTo>
                <a:lnTo>
                  <a:pt x="91300" y="131546"/>
                </a:lnTo>
                <a:lnTo>
                  <a:pt x="85991" y="137312"/>
                </a:lnTo>
                <a:lnTo>
                  <a:pt x="29895" y="138722"/>
                </a:lnTo>
                <a:lnTo>
                  <a:pt x="0" y="190487"/>
                </a:lnTo>
                <a:lnTo>
                  <a:pt x="23126" y="232994"/>
                </a:lnTo>
                <a:lnTo>
                  <a:pt x="31864" y="227571"/>
                </a:lnTo>
                <a:lnTo>
                  <a:pt x="41173" y="223037"/>
                </a:lnTo>
                <a:lnTo>
                  <a:pt x="51041" y="219456"/>
                </a:lnTo>
                <a:lnTo>
                  <a:pt x="62966" y="216598"/>
                </a:lnTo>
                <a:lnTo>
                  <a:pt x="93573" y="213385"/>
                </a:lnTo>
                <a:lnTo>
                  <a:pt x="122123" y="173101"/>
                </a:lnTo>
                <a:lnTo>
                  <a:pt x="158254" y="139649"/>
                </a:lnTo>
                <a:lnTo>
                  <a:pt x="200774" y="114249"/>
                </a:lnTo>
                <a:lnTo>
                  <a:pt x="248450" y="98107"/>
                </a:lnTo>
                <a:lnTo>
                  <a:pt x="300088" y="92468"/>
                </a:lnTo>
                <a:lnTo>
                  <a:pt x="346786" y="97066"/>
                </a:lnTo>
                <a:lnTo>
                  <a:pt x="390372" y="110299"/>
                </a:lnTo>
                <a:lnTo>
                  <a:pt x="429958" y="131254"/>
                </a:lnTo>
                <a:lnTo>
                  <a:pt x="464654" y="159042"/>
                </a:lnTo>
                <a:lnTo>
                  <a:pt x="493560" y="192773"/>
                </a:lnTo>
                <a:lnTo>
                  <a:pt x="515785" y="231559"/>
                </a:lnTo>
                <a:lnTo>
                  <a:pt x="530453" y="274510"/>
                </a:lnTo>
                <a:lnTo>
                  <a:pt x="536752" y="318985"/>
                </a:lnTo>
                <a:lnTo>
                  <a:pt x="536841" y="329234"/>
                </a:lnTo>
                <a:lnTo>
                  <a:pt x="532028" y="376936"/>
                </a:lnTo>
                <a:lnTo>
                  <a:pt x="518236" y="421386"/>
                </a:lnTo>
                <a:lnTo>
                  <a:pt x="496404" y="461594"/>
                </a:lnTo>
                <a:lnTo>
                  <a:pt x="467487" y="496633"/>
                </a:lnTo>
                <a:lnTo>
                  <a:pt x="432447" y="525551"/>
                </a:lnTo>
                <a:lnTo>
                  <a:pt x="392226" y="547382"/>
                </a:lnTo>
                <a:lnTo>
                  <a:pt x="347789" y="561174"/>
                </a:lnTo>
                <a:lnTo>
                  <a:pt x="300088" y="565988"/>
                </a:lnTo>
                <a:lnTo>
                  <a:pt x="272669" y="564413"/>
                </a:lnTo>
                <a:lnTo>
                  <a:pt x="246176" y="559816"/>
                </a:lnTo>
                <a:lnTo>
                  <a:pt x="220776" y="552361"/>
                </a:lnTo>
                <a:lnTo>
                  <a:pt x="196646" y="542226"/>
                </a:lnTo>
                <a:lnTo>
                  <a:pt x="196646" y="610095"/>
                </a:lnTo>
                <a:lnTo>
                  <a:pt x="210553" y="602526"/>
                </a:lnTo>
                <a:lnTo>
                  <a:pt x="218033" y="604862"/>
                </a:lnTo>
                <a:lnTo>
                  <a:pt x="225590" y="607009"/>
                </a:lnTo>
                <a:lnTo>
                  <a:pt x="233235" y="608939"/>
                </a:lnTo>
                <a:lnTo>
                  <a:pt x="240969" y="610666"/>
                </a:lnTo>
                <a:lnTo>
                  <a:pt x="270179" y="658469"/>
                </a:lnTo>
                <a:lnTo>
                  <a:pt x="329984" y="658469"/>
                </a:lnTo>
                <a:lnTo>
                  <a:pt x="359194" y="610666"/>
                </a:lnTo>
                <a:lnTo>
                  <a:pt x="366915" y="608939"/>
                </a:lnTo>
                <a:lnTo>
                  <a:pt x="374561" y="607009"/>
                </a:lnTo>
                <a:lnTo>
                  <a:pt x="382130" y="604862"/>
                </a:lnTo>
                <a:lnTo>
                  <a:pt x="389610" y="602526"/>
                </a:lnTo>
                <a:lnTo>
                  <a:pt x="438810" y="629310"/>
                </a:lnTo>
                <a:lnTo>
                  <a:pt x="490575" y="599401"/>
                </a:lnTo>
                <a:lnTo>
                  <a:pt x="492010" y="543280"/>
                </a:lnTo>
                <a:lnTo>
                  <a:pt x="503364" y="532511"/>
                </a:lnTo>
                <a:lnTo>
                  <a:pt x="508825" y="526897"/>
                </a:lnTo>
                <a:lnTo>
                  <a:pt x="514134" y="521144"/>
                </a:lnTo>
                <a:lnTo>
                  <a:pt x="570255" y="519722"/>
                </a:lnTo>
                <a:lnTo>
                  <a:pt x="600163" y="467944"/>
                </a:lnTo>
                <a:lnTo>
                  <a:pt x="573379" y="418757"/>
                </a:lnTo>
                <a:lnTo>
                  <a:pt x="575703" y="411276"/>
                </a:lnTo>
                <a:lnTo>
                  <a:pt x="577850" y="403720"/>
                </a:lnTo>
                <a:lnTo>
                  <a:pt x="579780" y="396074"/>
                </a:lnTo>
                <a:lnTo>
                  <a:pt x="581507" y="388340"/>
                </a:lnTo>
                <a:lnTo>
                  <a:pt x="629323" y="359117"/>
                </a:lnTo>
                <a:lnTo>
                  <a:pt x="629323" y="299326"/>
                </a:lnTo>
                <a:close/>
              </a:path>
            </a:pathLst>
          </a:custGeom>
          <a:solidFill>
            <a:srgbClr val="304351">
              <a:alpha val="3498"/>
            </a:srgbClr>
          </a:solidFill>
        </p:spPr>
        <p:txBody>
          <a:bodyPr wrap="square" lIns="0" tIns="0" rIns="0" bIns="0" rtlCol="0"/>
          <a:lstStyle/>
          <a:p>
            <a:endParaRPr/>
          </a:p>
        </p:txBody>
      </p:sp>
      <p:pic>
        <p:nvPicPr>
          <p:cNvPr id="70" name="bg object 70"/>
          <p:cNvPicPr/>
          <p:nvPr/>
        </p:nvPicPr>
        <p:blipFill>
          <a:blip r:embed="rId24" cstate="print"/>
          <a:stretch>
            <a:fillRect/>
          </a:stretch>
        </p:blipFill>
        <p:spPr>
          <a:xfrm>
            <a:off x="1579597" y="1383514"/>
            <a:ext cx="363571" cy="363353"/>
          </a:xfrm>
          <a:prstGeom prst="rect">
            <a:avLst/>
          </a:prstGeom>
        </p:spPr>
      </p:pic>
      <p:sp>
        <p:nvSpPr>
          <p:cNvPr id="71" name="bg object 71"/>
          <p:cNvSpPr/>
          <p:nvPr/>
        </p:nvSpPr>
        <p:spPr>
          <a:xfrm>
            <a:off x="44490" y="2117115"/>
            <a:ext cx="343694" cy="489513"/>
          </a:xfrm>
          <a:custGeom>
            <a:avLst/>
            <a:gdLst/>
            <a:ahLst/>
            <a:cxnLst/>
            <a:rect l="l" t="t" r="r" b="b"/>
            <a:pathLst>
              <a:path w="755650" h="1076325">
                <a:moveTo>
                  <a:pt x="474167" y="533527"/>
                </a:moveTo>
                <a:lnTo>
                  <a:pt x="472224" y="526199"/>
                </a:lnTo>
                <a:lnTo>
                  <a:pt x="467652" y="520141"/>
                </a:lnTo>
                <a:lnTo>
                  <a:pt x="460883" y="516153"/>
                </a:lnTo>
                <a:lnTo>
                  <a:pt x="453097" y="515099"/>
                </a:lnTo>
                <a:lnTo>
                  <a:pt x="445757" y="517055"/>
                </a:lnTo>
                <a:lnTo>
                  <a:pt x="439699" y="521627"/>
                </a:lnTo>
                <a:lnTo>
                  <a:pt x="435724" y="528396"/>
                </a:lnTo>
                <a:lnTo>
                  <a:pt x="434682" y="536181"/>
                </a:lnTo>
                <a:lnTo>
                  <a:pt x="436626" y="543521"/>
                </a:lnTo>
                <a:lnTo>
                  <a:pt x="441198" y="549579"/>
                </a:lnTo>
                <a:lnTo>
                  <a:pt x="447967" y="553567"/>
                </a:lnTo>
                <a:lnTo>
                  <a:pt x="455752" y="554609"/>
                </a:lnTo>
                <a:lnTo>
                  <a:pt x="463080" y="552653"/>
                </a:lnTo>
                <a:lnTo>
                  <a:pt x="469138" y="548093"/>
                </a:lnTo>
                <a:lnTo>
                  <a:pt x="473125" y="541324"/>
                </a:lnTo>
                <a:lnTo>
                  <a:pt x="474167" y="533527"/>
                </a:lnTo>
                <a:close/>
              </a:path>
              <a:path w="755650" h="1076325">
                <a:moveTo>
                  <a:pt x="755294" y="133934"/>
                </a:moveTo>
                <a:lnTo>
                  <a:pt x="752030" y="123837"/>
                </a:lnTo>
                <a:lnTo>
                  <a:pt x="745223" y="115671"/>
                </a:lnTo>
                <a:lnTo>
                  <a:pt x="744956" y="115354"/>
                </a:lnTo>
                <a:lnTo>
                  <a:pt x="743661" y="114630"/>
                </a:lnTo>
                <a:lnTo>
                  <a:pt x="743661" y="134264"/>
                </a:lnTo>
                <a:lnTo>
                  <a:pt x="742962" y="140627"/>
                </a:lnTo>
                <a:lnTo>
                  <a:pt x="739584" y="146075"/>
                </a:lnTo>
                <a:lnTo>
                  <a:pt x="734275" y="149656"/>
                </a:lnTo>
                <a:lnTo>
                  <a:pt x="727760" y="151053"/>
                </a:lnTo>
                <a:lnTo>
                  <a:pt x="720763" y="149974"/>
                </a:lnTo>
                <a:lnTo>
                  <a:pt x="704735" y="144437"/>
                </a:lnTo>
                <a:lnTo>
                  <a:pt x="704735" y="156121"/>
                </a:lnTo>
                <a:lnTo>
                  <a:pt x="596646" y="469176"/>
                </a:lnTo>
                <a:lnTo>
                  <a:pt x="596747" y="471284"/>
                </a:lnTo>
                <a:lnTo>
                  <a:pt x="665187" y="1009345"/>
                </a:lnTo>
                <a:lnTo>
                  <a:pt x="665302" y="1010234"/>
                </a:lnTo>
                <a:lnTo>
                  <a:pt x="665391" y="1010780"/>
                </a:lnTo>
                <a:lnTo>
                  <a:pt x="666584" y="1016203"/>
                </a:lnTo>
                <a:lnTo>
                  <a:pt x="667600" y="1028331"/>
                </a:lnTo>
                <a:lnTo>
                  <a:pt x="665200" y="1043228"/>
                </a:lnTo>
                <a:lnTo>
                  <a:pt x="656056" y="1056601"/>
                </a:lnTo>
                <a:lnTo>
                  <a:pt x="641032" y="1063637"/>
                </a:lnTo>
                <a:lnTo>
                  <a:pt x="619937" y="1065212"/>
                </a:lnTo>
                <a:lnTo>
                  <a:pt x="593090" y="1061326"/>
                </a:lnTo>
                <a:lnTo>
                  <a:pt x="88430" y="888885"/>
                </a:lnTo>
                <a:lnTo>
                  <a:pt x="34493" y="863079"/>
                </a:lnTo>
                <a:lnTo>
                  <a:pt x="16243" y="843546"/>
                </a:lnTo>
                <a:lnTo>
                  <a:pt x="38188" y="857453"/>
                </a:lnTo>
                <a:lnTo>
                  <a:pt x="110934" y="883805"/>
                </a:lnTo>
                <a:lnTo>
                  <a:pt x="546315" y="1034135"/>
                </a:lnTo>
                <a:lnTo>
                  <a:pt x="617054" y="1046226"/>
                </a:lnTo>
                <a:lnTo>
                  <a:pt x="646455" y="1029233"/>
                </a:lnTo>
                <a:lnTo>
                  <a:pt x="651586" y="1003858"/>
                </a:lnTo>
                <a:lnTo>
                  <a:pt x="649503" y="990790"/>
                </a:lnTo>
                <a:lnTo>
                  <a:pt x="633107" y="860933"/>
                </a:lnTo>
                <a:lnTo>
                  <a:pt x="625322" y="799211"/>
                </a:lnTo>
                <a:lnTo>
                  <a:pt x="613918" y="708799"/>
                </a:lnTo>
                <a:lnTo>
                  <a:pt x="612914" y="700900"/>
                </a:lnTo>
                <a:lnTo>
                  <a:pt x="606336" y="648741"/>
                </a:lnTo>
                <a:lnTo>
                  <a:pt x="606666" y="648741"/>
                </a:lnTo>
                <a:lnTo>
                  <a:pt x="532155" y="623023"/>
                </a:lnTo>
                <a:lnTo>
                  <a:pt x="532155" y="673061"/>
                </a:lnTo>
                <a:lnTo>
                  <a:pt x="530885" y="682586"/>
                </a:lnTo>
                <a:lnTo>
                  <a:pt x="530783" y="683348"/>
                </a:lnTo>
                <a:lnTo>
                  <a:pt x="525526" y="692289"/>
                </a:lnTo>
                <a:lnTo>
                  <a:pt x="517512" y="698322"/>
                </a:lnTo>
                <a:lnTo>
                  <a:pt x="507834" y="700900"/>
                </a:lnTo>
                <a:lnTo>
                  <a:pt x="497547" y="699528"/>
                </a:lnTo>
                <a:lnTo>
                  <a:pt x="488607" y="694270"/>
                </a:lnTo>
                <a:lnTo>
                  <a:pt x="482574" y="686257"/>
                </a:lnTo>
                <a:lnTo>
                  <a:pt x="479996" y="676579"/>
                </a:lnTo>
                <a:lnTo>
                  <a:pt x="480961" y="669302"/>
                </a:lnTo>
                <a:lnTo>
                  <a:pt x="481368" y="666292"/>
                </a:lnTo>
                <a:lnTo>
                  <a:pt x="486625" y="657352"/>
                </a:lnTo>
                <a:lnTo>
                  <a:pt x="494639" y="651319"/>
                </a:lnTo>
                <a:lnTo>
                  <a:pt x="504317" y="648741"/>
                </a:lnTo>
                <a:lnTo>
                  <a:pt x="514604" y="650113"/>
                </a:lnTo>
                <a:lnTo>
                  <a:pt x="523557" y="655370"/>
                </a:lnTo>
                <a:lnTo>
                  <a:pt x="529577" y="663384"/>
                </a:lnTo>
                <a:lnTo>
                  <a:pt x="532155" y="673061"/>
                </a:lnTo>
                <a:lnTo>
                  <a:pt x="532155" y="623023"/>
                </a:lnTo>
                <a:lnTo>
                  <a:pt x="361899" y="564235"/>
                </a:lnTo>
                <a:lnTo>
                  <a:pt x="361899" y="828001"/>
                </a:lnTo>
                <a:lnTo>
                  <a:pt x="360273" y="840168"/>
                </a:lnTo>
                <a:lnTo>
                  <a:pt x="354037" y="850760"/>
                </a:lnTo>
                <a:lnTo>
                  <a:pt x="344576" y="857885"/>
                </a:lnTo>
                <a:lnTo>
                  <a:pt x="333121" y="860933"/>
                </a:lnTo>
                <a:lnTo>
                  <a:pt x="320941" y="859307"/>
                </a:lnTo>
                <a:lnTo>
                  <a:pt x="310362" y="853071"/>
                </a:lnTo>
                <a:lnTo>
                  <a:pt x="303225" y="843610"/>
                </a:lnTo>
                <a:lnTo>
                  <a:pt x="300164" y="832154"/>
                </a:lnTo>
                <a:lnTo>
                  <a:pt x="301802" y="819988"/>
                </a:lnTo>
                <a:lnTo>
                  <a:pt x="308025" y="809396"/>
                </a:lnTo>
                <a:lnTo>
                  <a:pt x="317500" y="802271"/>
                </a:lnTo>
                <a:lnTo>
                  <a:pt x="328955" y="799211"/>
                </a:lnTo>
                <a:lnTo>
                  <a:pt x="341134" y="800849"/>
                </a:lnTo>
                <a:lnTo>
                  <a:pt x="351713" y="807072"/>
                </a:lnTo>
                <a:lnTo>
                  <a:pt x="358851" y="816546"/>
                </a:lnTo>
                <a:lnTo>
                  <a:pt x="361899" y="828001"/>
                </a:lnTo>
                <a:lnTo>
                  <a:pt x="361899" y="564235"/>
                </a:lnTo>
                <a:lnTo>
                  <a:pt x="339648" y="556552"/>
                </a:lnTo>
                <a:lnTo>
                  <a:pt x="339648" y="687717"/>
                </a:lnTo>
                <a:lnTo>
                  <a:pt x="338594" y="695502"/>
                </a:lnTo>
                <a:lnTo>
                  <a:pt x="334619" y="702284"/>
                </a:lnTo>
                <a:lnTo>
                  <a:pt x="328549" y="706843"/>
                </a:lnTo>
                <a:lnTo>
                  <a:pt x="321221" y="708799"/>
                </a:lnTo>
                <a:lnTo>
                  <a:pt x="313436" y="707758"/>
                </a:lnTo>
                <a:lnTo>
                  <a:pt x="306666" y="703770"/>
                </a:lnTo>
                <a:lnTo>
                  <a:pt x="302107" y="697712"/>
                </a:lnTo>
                <a:lnTo>
                  <a:pt x="300151" y="690372"/>
                </a:lnTo>
                <a:lnTo>
                  <a:pt x="301078" y="683348"/>
                </a:lnTo>
                <a:lnTo>
                  <a:pt x="301180" y="682586"/>
                </a:lnTo>
                <a:lnTo>
                  <a:pt x="305168" y="675817"/>
                </a:lnTo>
                <a:lnTo>
                  <a:pt x="311238" y="671258"/>
                </a:lnTo>
                <a:lnTo>
                  <a:pt x="318566" y="669302"/>
                </a:lnTo>
                <a:lnTo>
                  <a:pt x="326351" y="670344"/>
                </a:lnTo>
                <a:lnTo>
                  <a:pt x="333133" y="674319"/>
                </a:lnTo>
                <a:lnTo>
                  <a:pt x="337693" y="680389"/>
                </a:lnTo>
                <a:lnTo>
                  <a:pt x="339648" y="687717"/>
                </a:lnTo>
                <a:lnTo>
                  <a:pt x="339648" y="556552"/>
                </a:lnTo>
                <a:lnTo>
                  <a:pt x="303695" y="544131"/>
                </a:lnTo>
                <a:lnTo>
                  <a:pt x="56476" y="786041"/>
                </a:lnTo>
                <a:lnTo>
                  <a:pt x="16065" y="817727"/>
                </a:lnTo>
                <a:lnTo>
                  <a:pt x="11696" y="829335"/>
                </a:lnTo>
                <a:lnTo>
                  <a:pt x="12306" y="817803"/>
                </a:lnTo>
                <a:lnTo>
                  <a:pt x="19367" y="804481"/>
                </a:lnTo>
                <a:lnTo>
                  <a:pt x="27457" y="795451"/>
                </a:lnTo>
                <a:lnTo>
                  <a:pt x="31432" y="792060"/>
                </a:lnTo>
                <a:lnTo>
                  <a:pt x="31826" y="791756"/>
                </a:lnTo>
                <a:lnTo>
                  <a:pt x="419493" y="408787"/>
                </a:lnTo>
                <a:lnTo>
                  <a:pt x="419900" y="408152"/>
                </a:lnTo>
                <a:lnTo>
                  <a:pt x="528002" y="95097"/>
                </a:lnTo>
                <a:lnTo>
                  <a:pt x="531431" y="96278"/>
                </a:lnTo>
                <a:lnTo>
                  <a:pt x="518236" y="171018"/>
                </a:lnTo>
                <a:lnTo>
                  <a:pt x="518160" y="172034"/>
                </a:lnTo>
                <a:lnTo>
                  <a:pt x="518528" y="174536"/>
                </a:lnTo>
                <a:lnTo>
                  <a:pt x="637565" y="228625"/>
                </a:lnTo>
                <a:lnTo>
                  <a:pt x="648335" y="229260"/>
                </a:lnTo>
                <a:lnTo>
                  <a:pt x="656196" y="226923"/>
                </a:lnTo>
                <a:lnTo>
                  <a:pt x="699211" y="154203"/>
                </a:lnTo>
                <a:lnTo>
                  <a:pt x="704735" y="156121"/>
                </a:lnTo>
                <a:lnTo>
                  <a:pt x="704735" y="144437"/>
                </a:lnTo>
                <a:lnTo>
                  <a:pt x="704494" y="144348"/>
                </a:lnTo>
                <a:lnTo>
                  <a:pt x="719886" y="115671"/>
                </a:lnTo>
                <a:lnTo>
                  <a:pt x="743661" y="134264"/>
                </a:lnTo>
                <a:lnTo>
                  <a:pt x="743661" y="114630"/>
                </a:lnTo>
                <a:lnTo>
                  <a:pt x="734695" y="109588"/>
                </a:lnTo>
                <a:lnTo>
                  <a:pt x="724992" y="106235"/>
                </a:lnTo>
                <a:lnTo>
                  <a:pt x="731037" y="95097"/>
                </a:lnTo>
                <a:lnTo>
                  <a:pt x="735088" y="87668"/>
                </a:lnTo>
                <a:lnTo>
                  <a:pt x="736434" y="85267"/>
                </a:lnTo>
                <a:lnTo>
                  <a:pt x="738505" y="81521"/>
                </a:lnTo>
                <a:lnTo>
                  <a:pt x="740537" y="78016"/>
                </a:lnTo>
                <a:lnTo>
                  <a:pt x="743280" y="73634"/>
                </a:lnTo>
                <a:lnTo>
                  <a:pt x="742556" y="69723"/>
                </a:lnTo>
                <a:lnTo>
                  <a:pt x="738403" y="60134"/>
                </a:lnTo>
                <a:lnTo>
                  <a:pt x="728954" y="55600"/>
                </a:lnTo>
                <a:lnTo>
                  <a:pt x="720331" y="52628"/>
                </a:lnTo>
                <a:lnTo>
                  <a:pt x="719493" y="52374"/>
                </a:lnTo>
                <a:lnTo>
                  <a:pt x="712673" y="50025"/>
                </a:lnTo>
                <a:lnTo>
                  <a:pt x="691210" y="42621"/>
                </a:lnTo>
                <a:lnTo>
                  <a:pt x="578586" y="3746"/>
                </a:lnTo>
                <a:lnTo>
                  <a:pt x="577710" y="3378"/>
                </a:lnTo>
                <a:lnTo>
                  <a:pt x="576249" y="2882"/>
                </a:lnTo>
                <a:lnTo>
                  <a:pt x="570268" y="1104"/>
                </a:lnTo>
                <a:lnTo>
                  <a:pt x="563981" y="0"/>
                </a:lnTo>
                <a:lnTo>
                  <a:pt x="557466" y="0"/>
                </a:lnTo>
                <a:lnTo>
                  <a:pt x="551840" y="1727"/>
                </a:lnTo>
                <a:lnTo>
                  <a:pt x="549427" y="3035"/>
                </a:lnTo>
                <a:lnTo>
                  <a:pt x="546442" y="5676"/>
                </a:lnTo>
                <a:lnTo>
                  <a:pt x="545884" y="10795"/>
                </a:lnTo>
                <a:lnTo>
                  <a:pt x="545325" y="14808"/>
                </a:lnTo>
                <a:lnTo>
                  <a:pt x="544220" y="21755"/>
                </a:lnTo>
                <a:lnTo>
                  <a:pt x="542658" y="31178"/>
                </a:lnTo>
                <a:lnTo>
                  <a:pt x="540715" y="42621"/>
                </a:lnTo>
                <a:lnTo>
                  <a:pt x="538899" y="41998"/>
                </a:lnTo>
                <a:lnTo>
                  <a:pt x="538899" y="53174"/>
                </a:lnTo>
                <a:lnTo>
                  <a:pt x="533450" y="84658"/>
                </a:lnTo>
                <a:lnTo>
                  <a:pt x="533349" y="85267"/>
                </a:lnTo>
                <a:lnTo>
                  <a:pt x="522528" y="81521"/>
                </a:lnTo>
                <a:lnTo>
                  <a:pt x="516229" y="78016"/>
                </a:lnTo>
                <a:lnTo>
                  <a:pt x="511962" y="72885"/>
                </a:lnTo>
                <a:lnTo>
                  <a:pt x="509993" y="66802"/>
                </a:lnTo>
                <a:lnTo>
                  <a:pt x="510692" y="60439"/>
                </a:lnTo>
                <a:lnTo>
                  <a:pt x="514070" y="54991"/>
                </a:lnTo>
                <a:lnTo>
                  <a:pt x="519379" y="51422"/>
                </a:lnTo>
                <a:lnTo>
                  <a:pt x="525881" y="50025"/>
                </a:lnTo>
                <a:lnTo>
                  <a:pt x="532892" y="51104"/>
                </a:lnTo>
                <a:lnTo>
                  <a:pt x="538899" y="53174"/>
                </a:lnTo>
                <a:lnTo>
                  <a:pt x="538899" y="41998"/>
                </a:lnTo>
                <a:lnTo>
                  <a:pt x="536346" y="41109"/>
                </a:lnTo>
                <a:lnTo>
                  <a:pt x="524725" y="39306"/>
                </a:lnTo>
                <a:lnTo>
                  <a:pt x="513918" y="41617"/>
                </a:lnTo>
                <a:lnTo>
                  <a:pt x="505117" y="47536"/>
                </a:lnTo>
                <a:lnTo>
                  <a:pt x="499516" y="56578"/>
                </a:lnTo>
                <a:lnTo>
                  <a:pt x="498309" y="66662"/>
                </a:lnTo>
                <a:lnTo>
                  <a:pt x="501205" y="76352"/>
                </a:lnTo>
                <a:lnTo>
                  <a:pt x="507631" y="84658"/>
                </a:lnTo>
                <a:lnTo>
                  <a:pt x="517029" y="90627"/>
                </a:lnTo>
                <a:lnTo>
                  <a:pt x="409333" y="402539"/>
                </a:lnTo>
                <a:lnTo>
                  <a:pt x="23418" y="783755"/>
                </a:lnTo>
                <a:lnTo>
                  <a:pt x="17411" y="789012"/>
                </a:lnTo>
                <a:lnTo>
                  <a:pt x="8013" y="800112"/>
                </a:lnTo>
                <a:lnTo>
                  <a:pt x="482" y="815975"/>
                </a:lnTo>
                <a:lnTo>
                  <a:pt x="38" y="834097"/>
                </a:lnTo>
                <a:lnTo>
                  <a:pt x="0" y="835545"/>
                </a:lnTo>
                <a:lnTo>
                  <a:pt x="25514" y="869810"/>
                </a:lnTo>
                <a:lnTo>
                  <a:pt x="84975" y="898880"/>
                </a:lnTo>
                <a:lnTo>
                  <a:pt x="557390" y="1062012"/>
                </a:lnTo>
                <a:lnTo>
                  <a:pt x="622909" y="1076045"/>
                </a:lnTo>
                <a:lnTo>
                  <a:pt x="646645" y="1073569"/>
                </a:lnTo>
                <a:lnTo>
                  <a:pt x="663333" y="1065212"/>
                </a:lnTo>
                <a:lnTo>
                  <a:pt x="664235" y="1064755"/>
                </a:lnTo>
                <a:lnTo>
                  <a:pt x="675678" y="1049032"/>
                </a:lnTo>
                <a:lnTo>
                  <a:pt x="679272" y="1031862"/>
                </a:lnTo>
                <a:lnTo>
                  <a:pt x="678497" y="1017282"/>
                </a:lnTo>
                <a:lnTo>
                  <a:pt x="676859" y="1009345"/>
                </a:lnTo>
                <a:lnTo>
                  <a:pt x="608418" y="471284"/>
                </a:lnTo>
                <a:lnTo>
                  <a:pt x="716064" y="159537"/>
                </a:lnTo>
                <a:lnTo>
                  <a:pt x="717308" y="159969"/>
                </a:lnTo>
                <a:lnTo>
                  <a:pt x="728929" y="161772"/>
                </a:lnTo>
                <a:lnTo>
                  <a:pt x="739305" y="159537"/>
                </a:lnTo>
                <a:lnTo>
                  <a:pt x="739597" y="159537"/>
                </a:lnTo>
                <a:lnTo>
                  <a:pt x="747522" y="154203"/>
                </a:lnTo>
                <a:lnTo>
                  <a:pt x="748538" y="153517"/>
                </a:lnTo>
                <a:lnTo>
                  <a:pt x="750062" y="151053"/>
                </a:lnTo>
                <a:lnTo>
                  <a:pt x="754138" y="144487"/>
                </a:lnTo>
                <a:lnTo>
                  <a:pt x="755256" y="134264"/>
                </a:lnTo>
                <a:lnTo>
                  <a:pt x="755294" y="133934"/>
                </a:lnTo>
                <a:close/>
              </a:path>
            </a:pathLst>
          </a:custGeom>
          <a:solidFill>
            <a:srgbClr val="304351">
              <a:alpha val="4199"/>
            </a:srgbClr>
          </a:solidFill>
        </p:spPr>
        <p:txBody>
          <a:bodyPr wrap="square" lIns="0" tIns="0" rIns="0" bIns="0" rtlCol="0"/>
          <a:lstStyle/>
          <a:p>
            <a:endParaRPr/>
          </a:p>
        </p:txBody>
      </p:sp>
      <p:pic>
        <p:nvPicPr>
          <p:cNvPr id="72" name="bg object 72"/>
          <p:cNvPicPr/>
          <p:nvPr/>
        </p:nvPicPr>
        <p:blipFill>
          <a:blip r:embed="rId25" cstate="print"/>
          <a:stretch>
            <a:fillRect/>
          </a:stretch>
        </p:blipFill>
        <p:spPr>
          <a:xfrm>
            <a:off x="1008717" y="3420378"/>
            <a:ext cx="102589" cy="74444"/>
          </a:xfrm>
          <a:prstGeom prst="rect">
            <a:avLst/>
          </a:prstGeom>
        </p:spPr>
      </p:pic>
      <p:pic>
        <p:nvPicPr>
          <p:cNvPr id="73" name="bg object 73"/>
          <p:cNvPicPr/>
          <p:nvPr/>
        </p:nvPicPr>
        <p:blipFill>
          <a:blip r:embed="rId26" cstate="print"/>
          <a:stretch>
            <a:fillRect/>
          </a:stretch>
        </p:blipFill>
        <p:spPr>
          <a:xfrm>
            <a:off x="1137423" y="3665720"/>
            <a:ext cx="41568" cy="105485"/>
          </a:xfrm>
          <a:prstGeom prst="rect">
            <a:avLst/>
          </a:prstGeom>
        </p:spPr>
      </p:pic>
      <p:pic>
        <p:nvPicPr>
          <p:cNvPr id="74" name="bg object 74"/>
          <p:cNvPicPr/>
          <p:nvPr/>
        </p:nvPicPr>
        <p:blipFill>
          <a:blip r:embed="rId27" cstate="print"/>
          <a:stretch>
            <a:fillRect/>
          </a:stretch>
        </p:blipFill>
        <p:spPr>
          <a:xfrm>
            <a:off x="934065" y="3664158"/>
            <a:ext cx="41895" cy="103421"/>
          </a:xfrm>
          <a:prstGeom prst="rect">
            <a:avLst/>
          </a:prstGeom>
        </p:spPr>
      </p:pic>
      <p:sp>
        <p:nvSpPr>
          <p:cNvPr id="75" name="bg object 75"/>
          <p:cNvSpPr/>
          <p:nvPr/>
        </p:nvSpPr>
        <p:spPr>
          <a:xfrm>
            <a:off x="977611" y="3495302"/>
            <a:ext cx="160872" cy="332407"/>
          </a:xfrm>
          <a:custGeom>
            <a:avLst/>
            <a:gdLst/>
            <a:ahLst/>
            <a:cxnLst/>
            <a:rect l="l" t="t" r="r" b="b"/>
            <a:pathLst>
              <a:path w="353694" h="730884">
                <a:moveTo>
                  <a:pt x="90500" y="611352"/>
                </a:moveTo>
                <a:lnTo>
                  <a:pt x="88569" y="526770"/>
                </a:lnTo>
                <a:lnTo>
                  <a:pt x="39763" y="526110"/>
                </a:lnTo>
                <a:lnTo>
                  <a:pt x="54991" y="579081"/>
                </a:lnTo>
                <a:lnTo>
                  <a:pt x="78308" y="611238"/>
                </a:lnTo>
                <a:lnTo>
                  <a:pt x="90500" y="611352"/>
                </a:lnTo>
                <a:close/>
              </a:path>
              <a:path w="353694" h="730884">
                <a:moveTo>
                  <a:pt x="217258" y="534517"/>
                </a:moveTo>
                <a:lnTo>
                  <a:pt x="204978" y="487527"/>
                </a:lnTo>
                <a:lnTo>
                  <a:pt x="173812" y="463372"/>
                </a:lnTo>
                <a:lnTo>
                  <a:pt x="163347" y="466877"/>
                </a:lnTo>
                <a:lnTo>
                  <a:pt x="137401" y="501840"/>
                </a:lnTo>
                <a:lnTo>
                  <a:pt x="131851" y="530821"/>
                </a:lnTo>
                <a:lnTo>
                  <a:pt x="131889" y="573481"/>
                </a:lnTo>
                <a:lnTo>
                  <a:pt x="133896" y="615975"/>
                </a:lnTo>
                <a:lnTo>
                  <a:pt x="138671" y="658228"/>
                </a:lnTo>
                <a:lnTo>
                  <a:pt x="147002" y="700163"/>
                </a:lnTo>
                <a:lnTo>
                  <a:pt x="171881" y="730313"/>
                </a:lnTo>
                <a:lnTo>
                  <a:pt x="179082" y="729195"/>
                </a:lnTo>
                <a:lnTo>
                  <a:pt x="203060" y="672490"/>
                </a:lnTo>
                <a:lnTo>
                  <a:pt x="210439" y="632663"/>
                </a:lnTo>
                <a:lnTo>
                  <a:pt x="214947" y="583704"/>
                </a:lnTo>
                <a:lnTo>
                  <a:pt x="217258" y="534517"/>
                </a:lnTo>
                <a:close/>
              </a:path>
              <a:path w="353694" h="730884">
                <a:moveTo>
                  <a:pt x="307454" y="529971"/>
                </a:moveTo>
                <a:lnTo>
                  <a:pt x="260667" y="529196"/>
                </a:lnTo>
                <a:lnTo>
                  <a:pt x="256463" y="613359"/>
                </a:lnTo>
                <a:lnTo>
                  <a:pt x="266128" y="613702"/>
                </a:lnTo>
                <a:lnTo>
                  <a:pt x="290029" y="581863"/>
                </a:lnTo>
                <a:lnTo>
                  <a:pt x="307454" y="529971"/>
                </a:lnTo>
                <a:close/>
              </a:path>
              <a:path w="353694" h="730884">
                <a:moveTo>
                  <a:pt x="353250" y="230098"/>
                </a:moveTo>
                <a:lnTo>
                  <a:pt x="350608" y="174142"/>
                </a:lnTo>
                <a:lnTo>
                  <a:pt x="343636" y="118960"/>
                </a:lnTo>
                <a:lnTo>
                  <a:pt x="331698" y="64655"/>
                </a:lnTo>
                <a:lnTo>
                  <a:pt x="314223" y="11341"/>
                </a:lnTo>
                <a:lnTo>
                  <a:pt x="311912" y="5448"/>
                </a:lnTo>
                <a:lnTo>
                  <a:pt x="285965" y="19888"/>
                </a:lnTo>
                <a:lnTo>
                  <a:pt x="285965" y="194754"/>
                </a:lnTo>
                <a:lnTo>
                  <a:pt x="277609" y="234607"/>
                </a:lnTo>
                <a:lnTo>
                  <a:pt x="253720" y="269532"/>
                </a:lnTo>
                <a:lnTo>
                  <a:pt x="217843" y="292823"/>
                </a:lnTo>
                <a:lnTo>
                  <a:pt x="177444" y="300164"/>
                </a:lnTo>
                <a:lnTo>
                  <a:pt x="137248" y="291655"/>
                </a:lnTo>
                <a:lnTo>
                  <a:pt x="102006" y="267335"/>
                </a:lnTo>
                <a:lnTo>
                  <a:pt x="79171" y="231749"/>
                </a:lnTo>
                <a:lnTo>
                  <a:pt x="72034" y="191554"/>
                </a:lnTo>
                <a:lnTo>
                  <a:pt x="80505" y="151574"/>
                </a:lnTo>
                <a:lnTo>
                  <a:pt x="104508" y="116624"/>
                </a:lnTo>
                <a:lnTo>
                  <a:pt x="140373" y="93535"/>
                </a:lnTo>
                <a:lnTo>
                  <a:pt x="180848" y="86245"/>
                </a:lnTo>
                <a:lnTo>
                  <a:pt x="220980" y="94665"/>
                </a:lnTo>
                <a:lnTo>
                  <a:pt x="255816" y="118745"/>
                </a:lnTo>
                <a:lnTo>
                  <a:pt x="278714" y="154584"/>
                </a:lnTo>
                <a:lnTo>
                  <a:pt x="285965" y="194754"/>
                </a:lnTo>
                <a:lnTo>
                  <a:pt x="285965" y="19888"/>
                </a:lnTo>
                <a:lnTo>
                  <a:pt x="280873" y="22720"/>
                </a:lnTo>
                <a:lnTo>
                  <a:pt x="248373" y="34531"/>
                </a:lnTo>
                <a:lnTo>
                  <a:pt x="214477" y="41148"/>
                </a:lnTo>
                <a:lnTo>
                  <a:pt x="179285" y="42824"/>
                </a:lnTo>
                <a:lnTo>
                  <a:pt x="144335" y="39725"/>
                </a:lnTo>
                <a:lnTo>
                  <a:pt x="110909" y="31737"/>
                </a:lnTo>
                <a:lnTo>
                  <a:pt x="79095" y="18567"/>
                </a:lnTo>
                <a:lnTo>
                  <a:pt x="48996" y="0"/>
                </a:lnTo>
                <a:lnTo>
                  <a:pt x="39166" y="23139"/>
                </a:lnTo>
                <a:lnTo>
                  <a:pt x="23355" y="70218"/>
                </a:lnTo>
                <a:lnTo>
                  <a:pt x="7264" y="147027"/>
                </a:lnTo>
                <a:lnTo>
                  <a:pt x="1651" y="200025"/>
                </a:lnTo>
                <a:lnTo>
                  <a:pt x="0" y="253174"/>
                </a:lnTo>
                <a:lnTo>
                  <a:pt x="1993" y="306425"/>
                </a:lnTo>
                <a:lnTo>
                  <a:pt x="7239" y="359778"/>
                </a:lnTo>
                <a:lnTo>
                  <a:pt x="11582" y="390309"/>
                </a:lnTo>
                <a:lnTo>
                  <a:pt x="16598" y="420827"/>
                </a:lnTo>
                <a:lnTo>
                  <a:pt x="21920" y="451446"/>
                </a:lnTo>
                <a:lnTo>
                  <a:pt x="27165" y="482257"/>
                </a:lnTo>
                <a:lnTo>
                  <a:pt x="83121" y="482942"/>
                </a:lnTo>
                <a:lnTo>
                  <a:pt x="98742" y="482942"/>
                </a:lnTo>
                <a:lnTo>
                  <a:pt x="101155" y="479780"/>
                </a:lnTo>
                <a:lnTo>
                  <a:pt x="102260" y="477570"/>
                </a:lnTo>
                <a:lnTo>
                  <a:pt x="109423" y="464527"/>
                </a:lnTo>
                <a:lnTo>
                  <a:pt x="139217" y="432206"/>
                </a:lnTo>
                <a:lnTo>
                  <a:pt x="178943" y="420827"/>
                </a:lnTo>
                <a:lnTo>
                  <a:pt x="179882" y="420827"/>
                </a:lnTo>
                <a:lnTo>
                  <a:pt x="218173" y="437540"/>
                </a:lnTo>
                <a:lnTo>
                  <a:pt x="242404" y="467868"/>
                </a:lnTo>
                <a:lnTo>
                  <a:pt x="250012" y="484047"/>
                </a:lnTo>
                <a:lnTo>
                  <a:pt x="252526" y="485495"/>
                </a:lnTo>
                <a:lnTo>
                  <a:pt x="272478" y="485495"/>
                </a:lnTo>
                <a:lnTo>
                  <a:pt x="319405" y="486168"/>
                </a:lnTo>
                <a:lnTo>
                  <a:pt x="323646" y="469239"/>
                </a:lnTo>
                <a:lnTo>
                  <a:pt x="325729" y="460806"/>
                </a:lnTo>
                <a:lnTo>
                  <a:pt x="327698" y="452462"/>
                </a:lnTo>
                <a:lnTo>
                  <a:pt x="334098" y="420827"/>
                </a:lnTo>
                <a:lnTo>
                  <a:pt x="338861" y="397344"/>
                </a:lnTo>
                <a:lnTo>
                  <a:pt x="347065" y="341985"/>
                </a:lnTo>
                <a:lnTo>
                  <a:pt x="350761" y="300164"/>
                </a:lnTo>
                <a:lnTo>
                  <a:pt x="351980" y="286245"/>
                </a:lnTo>
                <a:lnTo>
                  <a:pt x="353148" y="234607"/>
                </a:lnTo>
                <a:lnTo>
                  <a:pt x="353250" y="230098"/>
                </a:lnTo>
                <a:close/>
              </a:path>
            </a:pathLst>
          </a:custGeom>
          <a:solidFill>
            <a:srgbClr val="304351">
              <a:alpha val="4199"/>
            </a:srgbClr>
          </a:solidFill>
        </p:spPr>
        <p:txBody>
          <a:bodyPr wrap="square" lIns="0" tIns="0" rIns="0" bIns="0" rtlCol="0"/>
          <a:lstStyle/>
          <a:p>
            <a:endParaRPr/>
          </a:p>
        </p:txBody>
      </p:sp>
      <p:pic>
        <p:nvPicPr>
          <p:cNvPr id="76" name="bg object 76"/>
          <p:cNvPicPr/>
          <p:nvPr/>
        </p:nvPicPr>
        <p:blipFill>
          <a:blip r:embed="rId28" cstate="print"/>
          <a:stretch>
            <a:fillRect/>
          </a:stretch>
        </p:blipFill>
        <p:spPr>
          <a:xfrm>
            <a:off x="1029857" y="3554004"/>
            <a:ext cx="58349" cy="58350"/>
          </a:xfrm>
          <a:prstGeom prst="rect">
            <a:avLst/>
          </a:prstGeom>
        </p:spPr>
      </p:pic>
      <p:sp>
        <p:nvSpPr>
          <p:cNvPr id="77" name="bg object 77"/>
          <p:cNvSpPr/>
          <p:nvPr/>
        </p:nvSpPr>
        <p:spPr>
          <a:xfrm>
            <a:off x="1921852" y="1965958"/>
            <a:ext cx="360735" cy="396809"/>
          </a:xfrm>
          <a:custGeom>
            <a:avLst/>
            <a:gdLst/>
            <a:ahLst/>
            <a:cxnLst/>
            <a:rect l="l" t="t" r="r" b="b"/>
            <a:pathLst>
              <a:path w="793114" h="872489">
                <a:moveTo>
                  <a:pt x="345776" y="0"/>
                </a:moveTo>
                <a:lnTo>
                  <a:pt x="300472" y="5080"/>
                </a:lnTo>
                <a:lnTo>
                  <a:pt x="256682" y="15240"/>
                </a:lnTo>
                <a:lnTo>
                  <a:pt x="214853" y="29210"/>
                </a:lnTo>
                <a:lnTo>
                  <a:pt x="175431" y="49530"/>
                </a:lnTo>
                <a:lnTo>
                  <a:pt x="138861" y="74930"/>
                </a:lnTo>
                <a:lnTo>
                  <a:pt x="105590" y="102870"/>
                </a:lnTo>
                <a:lnTo>
                  <a:pt x="76063" y="135890"/>
                </a:lnTo>
                <a:lnTo>
                  <a:pt x="50726" y="172720"/>
                </a:lnTo>
                <a:lnTo>
                  <a:pt x="30026" y="213360"/>
                </a:lnTo>
                <a:lnTo>
                  <a:pt x="14408" y="256540"/>
                </a:lnTo>
                <a:lnTo>
                  <a:pt x="4319" y="303530"/>
                </a:lnTo>
                <a:lnTo>
                  <a:pt x="116" y="349250"/>
                </a:lnTo>
                <a:lnTo>
                  <a:pt x="0" y="350520"/>
                </a:lnTo>
                <a:lnTo>
                  <a:pt x="1212" y="393700"/>
                </a:lnTo>
                <a:lnTo>
                  <a:pt x="8028" y="440690"/>
                </a:lnTo>
                <a:lnTo>
                  <a:pt x="20303" y="483870"/>
                </a:lnTo>
                <a:lnTo>
                  <a:pt x="38038" y="525780"/>
                </a:lnTo>
                <a:lnTo>
                  <a:pt x="61196" y="566420"/>
                </a:lnTo>
                <a:lnTo>
                  <a:pt x="88724" y="608330"/>
                </a:lnTo>
                <a:lnTo>
                  <a:pt x="117446" y="647700"/>
                </a:lnTo>
                <a:lnTo>
                  <a:pt x="139413" y="683260"/>
                </a:lnTo>
                <a:lnTo>
                  <a:pt x="155283" y="720090"/>
                </a:lnTo>
                <a:lnTo>
                  <a:pt x="164123" y="758190"/>
                </a:lnTo>
                <a:lnTo>
                  <a:pt x="165005" y="800100"/>
                </a:lnTo>
                <a:lnTo>
                  <a:pt x="164167" y="817880"/>
                </a:lnTo>
                <a:lnTo>
                  <a:pt x="164150" y="835660"/>
                </a:lnTo>
                <a:lnTo>
                  <a:pt x="164485" y="854710"/>
                </a:lnTo>
                <a:lnTo>
                  <a:pt x="164701" y="872490"/>
                </a:lnTo>
                <a:lnTo>
                  <a:pt x="500743" y="872490"/>
                </a:lnTo>
                <a:lnTo>
                  <a:pt x="500764" y="826770"/>
                </a:lnTo>
                <a:lnTo>
                  <a:pt x="527192" y="784860"/>
                </a:lnTo>
                <a:lnTo>
                  <a:pt x="546396" y="783590"/>
                </a:lnTo>
                <a:lnTo>
                  <a:pt x="655320" y="783590"/>
                </a:lnTo>
                <a:lnTo>
                  <a:pt x="668463" y="775970"/>
                </a:lnTo>
                <a:lnTo>
                  <a:pt x="677056" y="764540"/>
                </a:lnTo>
                <a:lnTo>
                  <a:pt x="680434" y="748030"/>
                </a:lnTo>
                <a:lnTo>
                  <a:pt x="680660" y="734060"/>
                </a:lnTo>
                <a:lnTo>
                  <a:pt x="680633" y="693420"/>
                </a:lnTo>
                <a:lnTo>
                  <a:pt x="683990" y="673100"/>
                </a:lnTo>
                <a:lnTo>
                  <a:pt x="693235" y="657860"/>
                </a:lnTo>
                <a:lnTo>
                  <a:pt x="695081" y="656590"/>
                </a:lnTo>
                <a:lnTo>
                  <a:pt x="326843" y="656590"/>
                </a:lnTo>
                <a:lnTo>
                  <a:pt x="288620" y="646430"/>
                </a:lnTo>
                <a:lnTo>
                  <a:pt x="243683" y="633730"/>
                </a:lnTo>
                <a:lnTo>
                  <a:pt x="240720" y="628650"/>
                </a:lnTo>
                <a:lnTo>
                  <a:pt x="240828" y="623570"/>
                </a:lnTo>
                <a:lnTo>
                  <a:pt x="225349" y="623570"/>
                </a:lnTo>
                <a:lnTo>
                  <a:pt x="218951" y="621030"/>
                </a:lnTo>
                <a:lnTo>
                  <a:pt x="214742" y="618490"/>
                </a:lnTo>
                <a:lnTo>
                  <a:pt x="210742" y="617220"/>
                </a:lnTo>
                <a:lnTo>
                  <a:pt x="169497" y="588010"/>
                </a:lnTo>
                <a:lnTo>
                  <a:pt x="134224" y="554990"/>
                </a:lnTo>
                <a:lnTo>
                  <a:pt x="105321" y="515620"/>
                </a:lnTo>
                <a:lnTo>
                  <a:pt x="83192" y="472440"/>
                </a:lnTo>
                <a:lnTo>
                  <a:pt x="68237" y="426720"/>
                </a:lnTo>
                <a:lnTo>
                  <a:pt x="60858" y="379730"/>
                </a:lnTo>
                <a:lnTo>
                  <a:pt x="60965" y="370840"/>
                </a:lnTo>
                <a:lnTo>
                  <a:pt x="61088" y="360680"/>
                </a:lnTo>
                <a:lnTo>
                  <a:pt x="61210" y="350520"/>
                </a:lnTo>
                <a:lnTo>
                  <a:pt x="61333" y="340360"/>
                </a:lnTo>
                <a:lnTo>
                  <a:pt x="61456" y="330200"/>
                </a:lnTo>
                <a:lnTo>
                  <a:pt x="70432" y="280670"/>
                </a:lnTo>
                <a:lnTo>
                  <a:pt x="72191" y="274320"/>
                </a:lnTo>
                <a:lnTo>
                  <a:pt x="77395" y="264160"/>
                </a:lnTo>
                <a:lnTo>
                  <a:pt x="80452" y="264160"/>
                </a:lnTo>
                <a:lnTo>
                  <a:pt x="109404" y="261620"/>
                </a:lnTo>
                <a:lnTo>
                  <a:pt x="185900" y="261620"/>
                </a:lnTo>
                <a:lnTo>
                  <a:pt x="187249" y="255270"/>
                </a:lnTo>
                <a:lnTo>
                  <a:pt x="185898" y="247650"/>
                </a:lnTo>
                <a:lnTo>
                  <a:pt x="81154" y="247650"/>
                </a:lnTo>
                <a:lnTo>
                  <a:pt x="103602" y="203200"/>
                </a:lnTo>
                <a:lnTo>
                  <a:pt x="130923" y="165100"/>
                </a:lnTo>
                <a:lnTo>
                  <a:pt x="163339" y="133350"/>
                </a:lnTo>
                <a:lnTo>
                  <a:pt x="201072" y="105410"/>
                </a:lnTo>
                <a:lnTo>
                  <a:pt x="244343" y="82550"/>
                </a:lnTo>
                <a:lnTo>
                  <a:pt x="260159" y="82550"/>
                </a:lnTo>
                <a:lnTo>
                  <a:pt x="260108" y="81280"/>
                </a:lnTo>
                <a:lnTo>
                  <a:pt x="322620" y="62230"/>
                </a:lnTo>
                <a:lnTo>
                  <a:pt x="372698" y="60960"/>
                </a:lnTo>
                <a:lnTo>
                  <a:pt x="555941" y="60960"/>
                </a:lnTo>
                <a:lnTo>
                  <a:pt x="529904" y="44450"/>
                </a:lnTo>
                <a:lnTo>
                  <a:pt x="486168" y="24130"/>
                </a:lnTo>
                <a:lnTo>
                  <a:pt x="439143" y="10160"/>
                </a:lnTo>
                <a:lnTo>
                  <a:pt x="392148" y="2540"/>
                </a:lnTo>
                <a:lnTo>
                  <a:pt x="345776" y="0"/>
                </a:lnTo>
                <a:close/>
              </a:path>
              <a:path w="793114" h="872489">
                <a:moveTo>
                  <a:pt x="655320" y="783590"/>
                </a:moveTo>
                <a:lnTo>
                  <a:pt x="569367" y="783590"/>
                </a:lnTo>
                <a:lnTo>
                  <a:pt x="592339" y="784860"/>
                </a:lnTo>
                <a:lnTo>
                  <a:pt x="638289" y="786130"/>
                </a:lnTo>
                <a:lnTo>
                  <a:pt x="655320" y="783590"/>
                </a:lnTo>
                <a:close/>
              </a:path>
              <a:path w="793114" h="872489">
                <a:moveTo>
                  <a:pt x="429248" y="501650"/>
                </a:moveTo>
                <a:lnTo>
                  <a:pt x="419424" y="502920"/>
                </a:lnTo>
                <a:lnTo>
                  <a:pt x="411531" y="508000"/>
                </a:lnTo>
                <a:lnTo>
                  <a:pt x="403731" y="515620"/>
                </a:lnTo>
                <a:lnTo>
                  <a:pt x="395279" y="519430"/>
                </a:lnTo>
                <a:lnTo>
                  <a:pt x="386268" y="520700"/>
                </a:lnTo>
                <a:lnTo>
                  <a:pt x="335569" y="520700"/>
                </a:lnTo>
                <a:lnTo>
                  <a:pt x="329542" y="523240"/>
                </a:lnTo>
                <a:lnTo>
                  <a:pt x="327225" y="529590"/>
                </a:lnTo>
                <a:lnTo>
                  <a:pt x="327055" y="534670"/>
                </a:lnTo>
                <a:lnTo>
                  <a:pt x="327013" y="535940"/>
                </a:lnTo>
                <a:lnTo>
                  <a:pt x="326928" y="538480"/>
                </a:lnTo>
                <a:lnTo>
                  <a:pt x="326843" y="656590"/>
                </a:lnTo>
                <a:lnTo>
                  <a:pt x="695081" y="656590"/>
                </a:lnTo>
                <a:lnTo>
                  <a:pt x="696926" y="655320"/>
                </a:lnTo>
                <a:lnTo>
                  <a:pt x="385159" y="655320"/>
                </a:lnTo>
                <a:lnTo>
                  <a:pt x="343973" y="652780"/>
                </a:lnTo>
                <a:lnTo>
                  <a:pt x="343973" y="535940"/>
                </a:lnTo>
                <a:lnTo>
                  <a:pt x="452350" y="535940"/>
                </a:lnTo>
                <a:lnTo>
                  <a:pt x="453713" y="529590"/>
                </a:lnTo>
                <a:lnTo>
                  <a:pt x="452462" y="519430"/>
                </a:lnTo>
                <a:lnTo>
                  <a:pt x="447719" y="511810"/>
                </a:lnTo>
                <a:lnTo>
                  <a:pt x="439261" y="504190"/>
                </a:lnTo>
                <a:lnTo>
                  <a:pt x="429248" y="501650"/>
                </a:lnTo>
                <a:close/>
              </a:path>
              <a:path w="793114" h="872489">
                <a:moveTo>
                  <a:pt x="738641" y="501650"/>
                </a:moveTo>
                <a:lnTo>
                  <a:pt x="616028" y="501650"/>
                </a:lnTo>
                <a:lnTo>
                  <a:pt x="593659" y="539750"/>
                </a:lnTo>
                <a:lnTo>
                  <a:pt x="561066" y="574040"/>
                </a:lnTo>
                <a:lnTo>
                  <a:pt x="521085" y="604520"/>
                </a:lnTo>
                <a:lnTo>
                  <a:pt x="476550" y="629920"/>
                </a:lnTo>
                <a:lnTo>
                  <a:pt x="430296" y="647700"/>
                </a:lnTo>
                <a:lnTo>
                  <a:pt x="385159" y="655320"/>
                </a:lnTo>
                <a:lnTo>
                  <a:pt x="696926" y="655320"/>
                </a:lnTo>
                <a:lnTo>
                  <a:pt x="708000" y="647700"/>
                </a:lnTo>
                <a:lnTo>
                  <a:pt x="727920" y="642620"/>
                </a:lnTo>
                <a:lnTo>
                  <a:pt x="748377" y="641350"/>
                </a:lnTo>
                <a:lnTo>
                  <a:pt x="758585" y="640080"/>
                </a:lnTo>
                <a:lnTo>
                  <a:pt x="768756" y="640080"/>
                </a:lnTo>
                <a:lnTo>
                  <a:pt x="782780" y="635000"/>
                </a:lnTo>
                <a:lnTo>
                  <a:pt x="790841" y="627380"/>
                </a:lnTo>
                <a:lnTo>
                  <a:pt x="792785" y="615950"/>
                </a:lnTo>
                <a:lnTo>
                  <a:pt x="788462" y="601980"/>
                </a:lnTo>
                <a:lnTo>
                  <a:pt x="755287" y="534670"/>
                </a:lnTo>
                <a:lnTo>
                  <a:pt x="738641" y="501650"/>
                </a:lnTo>
                <a:close/>
              </a:path>
              <a:path w="793114" h="872489">
                <a:moveTo>
                  <a:pt x="133489" y="331470"/>
                </a:moveTo>
                <a:lnTo>
                  <a:pt x="107656" y="356870"/>
                </a:lnTo>
                <a:lnTo>
                  <a:pt x="107535" y="358140"/>
                </a:lnTo>
                <a:lnTo>
                  <a:pt x="107414" y="359410"/>
                </a:lnTo>
                <a:lnTo>
                  <a:pt x="110739" y="370840"/>
                </a:lnTo>
                <a:lnTo>
                  <a:pt x="118116" y="379730"/>
                </a:lnTo>
                <a:lnTo>
                  <a:pt x="121687" y="383540"/>
                </a:lnTo>
                <a:lnTo>
                  <a:pt x="124744" y="388620"/>
                </a:lnTo>
                <a:lnTo>
                  <a:pt x="124954" y="393700"/>
                </a:lnTo>
                <a:lnTo>
                  <a:pt x="125333" y="403860"/>
                </a:lnTo>
                <a:lnTo>
                  <a:pt x="125428" y="406400"/>
                </a:lnTo>
                <a:lnTo>
                  <a:pt x="125504" y="433070"/>
                </a:lnTo>
                <a:lnTo>
                  <a:pt x="125048" y="445770"/>
                </a:lnTo>
                <a:lnTo>
                  <a:pt x="125440" y="453390"/>
                </a:lnTo>
                <a:lnTo>
                  <a:pt x="127456" y="459740"/>
                </a:lnTo>
                <a:lnTo>
                  <a:pt x="131200" y="464820"/>
                </a:lnTo>
                <a:lnTo>
                  <a:pt x="136775" y="468630"/>
                </a:lnTo>
                <a:lnTo>
                  <a:pt x="156636" y="483870"/>
                </a:lnTo>
                <a:lnTo>
                  <a:pt x="195972" y="511810"/>
                </a:lnTo>
                <a:lnTo>
                  <a:pt x="215537" y="527050"/>
                </a:lnTo>
                <a:lnTo>
                  <a:pt x="219422" y="529590"/>
                </a:lnTo>
                <a:lnTo>
                  <a:pt x="224804" y="534670"/>
                </a:lnTo>
                <a:lnTo>
                  <a:pt x="224881" y="537210"/>
                </a:lnTo>
                <a:lnTo>
                  <a:pt x="225225" y="553720"/>
                </a:lnTo>
                <a:lnTo>
                  <a:pt x="225349" y="623570"/>
                </a:lnTo>
                <a:lnTo>
                  <a:pt x="240828" y="623570"/>
                </a:lnTo>
                <a:lnTo>
                  <a:pt x="240950" y="615950"/>
                </a:lnTo>
                <a:lnTo>
                  <a:pt x="241075" y="604520"/>
                </a:lnTo>
                <a:lnTo>
                  <a:pt x="241155" y="553720"/>
                </a:lnTo>
                <a:lnTo>
                  <a:pt x="241229" y="547370"/>
                </a:lnTo>
                <a:lnTo>
                  <a:pt x="241345" y="538480"/>
                </a:lnTo>
                <a:lnTo>
                  <a:pt x="241432" y="534670"/>
                </a:lnTo>
                <a:lnTo>
                  <a:pt x="241547" y="529590"/>
                </a:lnTo>
                <a:lnTo>
                  <a:pt x="238961" y="523240"/>
                </a:lnTo>
                <a:lnTo>
                  <a:pt x="230364" y="516890"/>
                </a:lnTo>
                <a:lnTo>
                  <a:pt x="219285" y="509270"/>
                </a:lnTo>
                <a:lnTo>
                  <a:pt x="197637" y="494030"/>
                </a:lnTo>
                <a:lnTo>
                  <a:pt x="186899" y="485140"/>
                </a:lnTo>
                <a:lnTo>
                  <a:pt x="174877" y="477520"/>
                </a:lnTo>
                <a:lnTo>
                  <a:pt x="162511" y="469900"/>
                </a:lnTo>
                <a:lnTo>
                  <a:pt x="151550" y="461010"/>
                </a:lnTo>
                <a:lnTo>
                  <a:pt x="143738" y="450850"/>
                </a:lnTo>
                <a:lnTo>
                  <a:pt x="140214" y="438150"/>
                </a:lnTo>
                <a:lnTo>
                  <a:pt x="139904" y="426720"/>
                </a:lnTo>
                <a:lnTo>
                  <a:pt x="139835" y="424180"/>
                </a:lnTo>
                <a:lnTo>
                  <a:pt x="140835" y="408940"/>
                </a:lnTo>
                <a:lnTo>
                  <a:pt x="141445" y="394970"/>
                </a:lnTo>
                <a:lnTo>
                  <a:pt x="141288" y="393700"/>
                </a:lnTo>
                <a:lnTo>
                  <a:pt x="143697" y="388620"/>
                </a:lnTo>
                <a:lnTo>
                  <a:pt x="144880" y="383540"/>
                </a:lnTo>
                <a:lnTo>
                  <a:pt x="148440" y="379730"/>
                </a:lnTo>
                <a:lnTo>
                  <a:pt x="155921" y="370840"/>
                </a:lnTo>
                <a:lnTo>
                  <a:pt x="159349" y="360680"/>
                </a:lnTo>
                <a:lnTo>
                  <a:pt x="158569" y="350520"/>
                </a:lnTo>
                <a:lnTo>
                  <a:pt x="158472" y="349250"/>
                </a:lnTo>
                <a:lnTo>
                  <a:pt x="153037" y="340360"/>
                </a:lnTo>
                <a:lnTo>
                  <a:pt x="144123" y="334010"/>
                </a:lnTo>
                <a:lnTo>
                  <a:pt x="133489" y="331470"/>
                </a:lnTo>
                <a:close/>
              </a:path>
              <a:path w="793114" h="872489">
                <a:moveTo>
                  <a:pt x="452350" y="535940"/>
                </a:moveTo>
                <a:lnTo>
                  <a:pt x="389561" y="535940"/>
                </a:lnTo>
                <a:lnTo>
                  <a:pt x="396784" y="537210"/>
                </a:lnTo>
                <a:lnTo>
                  <a:pt x="403421" y="541020"/>
                </a:lnTo>
                <a:lnTo>
                  <a:pt x="409500" y="547370"/>
                </a:lnTo>
                <a:lnTo>
                  <a:pt x="417198" y="553720"/>
                </a:lnTo>
                <a:lnTo>
                  <a:pt x="426943" y="554990"/>
                </a:lnTo>
                <a:lnTo>
                  <a:pt x="437087" y="553720"/>
                </a:lnTo>
                <a:lnTo>
                  <a:pt x="445981" y="547370"/>
                </a:lnTo>
                <a:lnTo>
                  <a:pt x="451532" y="539750"/>
                </a:lnTo>
                <a:lnTo>
                  <a:pt x="452350" y="535940"/>
                </a:lnTo>
                <a:close/>
              </a:path>
              <a:path w="793114" h="872489">
                <a:moveTo>
                  <a:pt x="545458" y="467360"/>
                </a:moveTo>
                <a:lnTo>
                  <a:pt x="534863" y="468630"/>
                </a:lnTo>
                <a:lnTo>
                  <a:pt x="525350" y="473710"/>
                </a:lnTo>
                <a:lnTo>
                  <a:pt x="519353" y="482600"/>
                </a:lnTo>
                <a:lnTo>
                  <a:pt x="517228" y="492760"/>
                </a:lnTo>
                <a:lnTo>
                  <a:pt x="519005" y="502920"/>
                </a:lnTo>
                <a:lnTo>
                  <a:pt x="524711" y="511810"/>
                </a:lnTo>
                <a:lnTo>
                  <a:pt x="534101" y="518160"/>
                </a:lnTo>
                <a:lnTo>
                  <a:pt x="544764" y="519430"/>
                </a:lnTo>
                <a:lnTo>
                  <a:pt x="555390" y="516890"/>
                </a:lnTo>
                <a:lnTo>
                  <a:pt x="564668" y="509270"/>
                </a:lnTo>
                <a:lnTo>
                  <a:pt x="567254" y="506730"/>
                </a:lnTo>
                <a:lnTo>
                  <a:pt x="570595" y="501650"/>
                </a:lnTo>
                <a:lnTo>
                  <a:pt x="738641" y="501650"/>
                </a:lnTo>
                <a:lnTo>
                  <a:pt x="730900" y="486410"/>
                </a:lnTo>
                <a:lnTo>
                  <a:pt x="586667" y="486410"/>
                </a:lnTo>
                <a:lnTo>
                  <a:pt x="575013" y="483870"/>
                </a:lnTo>
                <a:lnTo>
                  <a:pt x="568888" y="481330"/>
                </a:lnTo>
                <a:lnTo>
                  <a:pt x="565432" y="477520"/>
                </a:lnTo>
                <a:lnTo>
                  <a:pt x="556020" y="471170"/>
                </a:lnTo>
                <a:lnTo>
                  <a:pt x="545458" y="467360"/>
                </a:lnTo>
                <a:close/>
              </a:path>
              <a:path w="793114" h="872489">
                <a:moveTo>
                  <a:pt x="656124" y="162560"/>
                </a:moveTo>
                <a:lnTo>
                  <a:pt x="579244" y="162560"/>
                </a:lnTo>
                <a:lnTo>
                  <a:pt x="581526" y="163830"/>
                </a:lnTo>
                <a:lnTo>
                  <a:pt x="582521" y="163830"/>
                </a:lnTo>
                <a:lnTo>
                  <a:pt x="585023" y="166370"/>
                </a:lnTo>
                <a:lnTo>
                  <a:pt x="618058" y="215900"/>
                </a:lnTo>
                <a:lnTo>
                  <a:pt x="638887" y="261620"/>
                </a:lnTo>
                <a:lnTo>
                  <a:pt x="651114" y="308610"/>
                </a:lnTo>
                <a:lnTo>
                  <a:pt x="654595" y="355600"/>
                </a:lnTo>
                <a:lnTo>
                  <a:pt x="654540" y="360680"/>
                </a:lnTo>
                <a:lnTo>
                  <a:pt x="649935" y="408940"/>
                </a:lnTo>
                <a:lnTo>
                  <a:pt x="636614" y="459740"/>
                </a:lnTo>
                <a:lnTo>
                  <a:pt x="616161" y="485140"/>
                </a:lnTo>
                <a:lnTo>
                  <a:pt x="593442" y="485140"/>
                </a:lnTo>
                <a:lnTo>
                  <a:pt x="586667" y="486410"/>
                </a:lnTo>
                <a:lnTo>
                  <a:pt x="730900" y="486410"/>
                </a:lnTo>
                <a:lnTo>
                  <a:pt x="721867" y="468630"/>
                </a:lnTo>
                <a:lnTo>
                  <a:pt x="715340" y="453390"/>
                </a:lnTo>
                <a:lnTo>
                  <a:pt x="711254" y="436880"/>
                </a:lnTo>
                <a:lnTo>
                  <a:pt x="709718" y="421640"/>
                </a:lnTo>
                <a:lnTo>
                  <a:pt x="710842" y="403860"/>
                </a:lnTo>
                <a:lnTo>
                  <a:pt x="713980" y="360680"/>
                </a:lnTo>
                <a:lnTo>
                  <a:pt x="714073" y="359410"/>
                </a:lnTo>
                <a:lnTo>
                  <a:pt x="714165" y="358140"/>
                </a:lnTo>
                <a:lnTo>
                  <a:pt x="714257" y="356870"/>
                </a:lnTo>
                <a:lnTo>
                  <a:pt x="714350" y="355600"/>
                </a:lnTo>
                <a:lnTo>
                  <a:pt x="711127" y="308610"/>
                </a:lnTo>
                <a:lnTo>
                  <a:pt x="701303" y="260350"/>
                </a:lnTo>
                <a:lnTo>
                  <a:pt x="685534" y="215900"/>
                </a:lnTo>
                <a:lnTo>
                  <a:pt x="664122" y="173990"/>
                </a:lnTo>
                <a:lnTo>
                  <a:pt x="656124" y="162560"/>
                </a:lnTo>
                <a:close/>
              </a:path>
              <a:path w="793114" h="872489">
                <a:moveTo>
                  <a:pt x="404871" y="97790"/>
                </a:moveTo>
                <a:lnTo>
                  <a:pt x="395132" y="100330"/>
                </a:lnTo>
                <a:lnTo>
                  <a:pt x="386590" y="105410"/>
                </a:lnTo>
                <a:lnTo>
                  <a:pt x="381034" y="114300"/>
                </a:lnTo>
                <a:lnTo>
                  <a:pt x="378811" y="124460"/>
                </a:lnTo>
                <a:lnTo>
                  <a:pt x="380360" y="134620"/>
                </a:lnTo>
                <a:lnTo>
                  <a:pt x="386119" y="140970"/>
                </a:lnTo>
                <a:lnTo>
                  <a:pt x="392807" y="148590"/>
                </a:lnTo>
                <a:lnTo>
                  <a:pt x="396212" y="156210"/>
                </a:lnTo>
                <a:lnTo>
                  <a:pt x="397185" y="162560"/>
                </a:lnTo>
                <a:lnTo>
                  <a:pt x="397158" y="203200"/>
                </a:lnTo>
                <a:lnTo>
                  <a:pt x="397037" y="207010"/>
                </a:lnTo>
                <a:lnTo>
                  <a:pt x="396956" y="209550"/>
                </a:lnTo>
                <a:lnTo>
                  <a:pt x="401354" y="213360"/>
                </a:lnTo>
                <a:lnTo>
                  <a:pt x="560605" y="213360"/>
                </a:lnTo>
                <a:lnTo>
                  <a:pt x="561443" y="217170"/>
                </a:lnTo>
                <a:lnTo>
                  <a:pt x="562344" y="218440"/>
                </a:lnTo>
                <a:lnTo>
                  <a:pt x="562337" y="308610"/>
                </a:lnTo>
                <a:lnTo>
                  <a:pt x="554344" y="336550"/>
                </a:lnTo>
                <a:lnTo>
                  <a:pt x="546930" y="345440"/>
                </a:lnTo>
                <a:lnTo>
                  <a:pt x="543898" y="356870"/>
                </a:lnTo>
                <a:lnTo>
                  <a:pt x="545387" y="367030"/>
                </a:lnTo>
                <a:lnTo>
                  <a:pt x="551538" y="375920"/>
                </a:lnTo>
                <a:lnTo>
                  <a:pt x="560394" y="382270"/>
                </a:lnTo>
                <a:lnTo>
                  <a:pt x="570626" y="383540"/>
                </a:lnTo>
                <a:lnTo>
                  <a:pt x="580819" y="382270"/>
                </a:lnTo>
                <a:lnTo>
                  <a:pt x="589557" y="375920"/>
                </a:lnTo>
                <a:lnTo>
                  <a:pt x="595460" y="367030"/>
                </a:lnTo>
                <a:lnTo>
                  <a:pt x="596676" y="355600"/>
                </a:lnTo>
                <a:lnTo>
                  <a:pt x="593446" y="345440"/>
                </a:lnTo>
                <a:lnTo>
                  <a:pt x="586008" y="336550"/>
                </a:lnTo>
                <a:lnTo>
                  <a:pt x="581935" y="332740"/>
                </a:lnTo>
                <a:lnTo>
                  <a:pt x="578364" y="325120"/>
                </a:lnTo>
                <a:lnTo>
                  <a:pt x="578301" y="320040"/>
                </a:lnTo>
                <a:lnTo>
                  <a:pt x="578197" y="307340"/>
                </a:lnTo>
                <a:lnTo>
                  <a:pt x="578123" y="298450"/>
                </a:lnTo>
                <a:lnTo>
                  <a:pt x="578022" y="196850"/>
                </a:lnTo>
                <a:lnTo>
                  <a:pt x="413395" y="196850"/>
                </a:lnTo>
                <a:lnTo>
                  <a:pt x="413447" y="166370"/>
                </a:lnTo>
                <a:lnTo>
                  <a:pt x="414038" y="158750"/>
                </a:lnTo>
                <a:lnTo>
                  <a:pt x="414136" y="157480"/>
                </a:lnTo>
                <a:lnTo>
                  <a:pt x="417660" y="148590"/>
                </a:lnTo>
                <a:lnTo>
                  <a:pt x="425803" y="140970"/>
                </a:lnTo>
                <a:lnTo>
                  <a:pt x="431422" y="133350"/>
                </a:lnTo>
                <a:lnTo>
                  <a:pt x="432503" y="123190"/>
                </a:lnTo>
                <a:lnTo>
                  <a:pt x="429671" y="113030"/>
                </a:lnTo>
                <a:lnTo>
                  <a:pt x="423552" y="105410"/>
                </a:lnTo>
                <a:lnTo>
                  <a:pt x="414709" y="99060"/>
                </a:lnTo>
                <a:lnTo>
                  <a:pt x="404871" y="97790"/>
                </a:lnTo>
                <a:close/>
              </a:path>
              <a:path w="793114" h="872489">
                <a:moveTo>
                  <a:pt x="185900" y="261620"/>
                </a:moveTo>
                <a:lnTo>
                  <a:pt x="109404" y="261620"/>
                </a:lnTo>
                <a:lnTo>
                  <a:pt x="123770" y="262890"/>
                </a:lnTo>
                <a:lnTo>
                  <a:pt x="137728" y="267970"/>
                </a:lnTo>
                <a:lnTo>
                  <a:pt x="138095" y="267970"/>
                </a:lnTo>
                <a:lnTo>
                  <a:pt x="138262" y="269240"/>
                </a:lnTo>
                <a:lnTo>
                  <a:pt x="138555" y="269240"/>
                </a:lnTo>
                <a:lnTo>
                  <a:pt x="148063" y="278130"/>
                </a:lnTo>
                <a:lnTo>
                  <a:pt x="158625" y="280670"/>
                </a:lnTo>
                <a:lnTo>
                  <a:pt x="169262" y="280670"/>
                </a:lnTo>
                <a:lnTo>
                  <a:pt x="178994" y="274320"/>
                </a:lnTo>
                <a:lnTo>
                  <a:pt x="185090" y="265430"/>
                </a:lnTo>
                <a:lnTo>
                  <a:pt x="185900" y="261620"/>
                </a:lnTo>
                <a:close/>
              </a:path>
              <a:path w="793114" h="872489">
                <a:moveTo>
                  <a:pt x="159296" y="228600"/>
                </a:moveTo>
                <a:lnTo>
                  <a:pt x="148619" y="232410"/>
                </a:lnTo>
                <a:lnTo>
                  <a:pt x="138911" y="240030"/>
                </a:lnTo>
                <a:lnTo>
                  <a:pt x="136430" y="242570"/>
                </a:lnTo>
                <a:lnTo>
                  <a:pt x="132796" y="246380"/>
                </a:lnTo>
                <a:lnTo>
                  <a:pt x="129550" y="246380"/>
                </a:lnTo>
                <a:lnTo>
                  <a:pt x="118038" y="247650"/>
                </a:lnTo>
                <a:lnTo>
                  <a:pt x="185898" y="247650"/>
                </a:lnTo>
                <a:lnTo>
                  <a:pt x="185448" y="245110"/>
                </a:lnTo>
                <a:lnTo>
                  <a:pt x="179664" y="236220"/>
                </a:lnTo>
                <a:lnTo>
                  <a:pt x="169969" y="229870"/>
                </a:lnTo>
                <a:lnTo>
                  <a:pt x="159296" y="228600"/>
                </a:lnTo>
                <a:close/>
              </a:path>
              <a:path w="793114" h="872489">
                <a:moveTo>
                  <a:pt x="260159" y="82550"/>
                </a:moveTo>
                <a:lnTo>
                  <a:pt x="244343" y="82550"/>
                </a:lnTo>
                <a:lnTo>
                  <a:pt x="244402" y="140970"/>
                </a:lnTo>
                <a:lnTo>
                  <a:pt x="244516" y="148590"/>
                </a:lnTo>
                <a:lnTo>
                  <a:pt x="244678" y="156210"/>
                </a:lnTo>
                <a:lnTo>
                  <a:pt x="243400" y="162560"/>
                </a:lnTo>
                <a:lnTo>
                  <a:pt x="235024" y="168910"/>
                </a:lnTo>
                <a:lnTo>
                  <a:pt x="228363" y="176530"/>
                </a:lnTo>
                <a:lnTo>
                  <a:pt x="225981" y="186690"/>
                </a:lnTo>
                <a:lnTo>
                  <a:pt x="227680" y="196850"/>
                </a:lnTo>
                <a:lnTo>
                  <a:pt x="233265" y="207010"/>
                </a:lnTo>
                <a:lnTo>
                  <a:pt x="241654" y="212090"/>
                </a:lnTo>
                <a:lnTo>
                  <a:pt x="251612" y="214630"/>
                </a:lnTo>
                <a:lnTo>
                  <a:pt x="261692" y="213360"/>
                </a:lnTo>
                <a:lnTo>
                  <a:pt x="270447" y="207010"/>
                </a:lnTo>
                <a:lnTo>
                  <a:pt x="276475" y="199390"/>
                </a:lnTo>
                <a:lnTo>
                  <a:pt x="279071" y="189230"/>
                </a:lnTo>
                <a:lnTo>
                  <a:pt x="277710" y="179070"/>
                </a:lnTo>
                <a:lnTo>
                  <a:pt x="271871" y="171450"/>
                </a:lnTo>
                <a:lnTo>
                  <a:pt x="264716" y="163830"/>
                </a:lnTo>
                <a:lnTo>
                  <a:pt x="261367" y="156210"/>
                </a:lnTo>
                <a:lnTo>
                  <a:pt x="260419" y="147320"/>
                </a:lnTo>
                <a:lnTo>
                  <a:pt x="260535" y="132080"/>
                </a:lnTo>
                <a:lnTo>
                  <a:pt x="260567" y="97790"/>
                </a:lnTo>
                <a:lnTo>
                  <a:pt x="260311" y="86360"/>
                </a:lnTo>
                <a:lnTo>
                  <a:pt x="260159" y="82550"/>
                </a:lnTo>
                <a:close/>
              </a:path>
              <a:path w="793114" h="872489">
                <a:moveTo>
                  <a:pt x="555941" y="60960"/>
                </a:moveTo>
                <a:lnTo>
                  <a:pt x="372698" y="60960"/>
                </a:lnTo>
                <a:lnTo>
                  <a:pt x="420943" y="67310"/>
                </a:lnTo>
                <a:lnTo>
                  <a:pt x="467349" y="81280"/>
                </a:lnTo>
                <a:lnTo>
                  <a:pt x="511906" y="104140"/>
                </a:lnTo>
                <a:lnTo>
                  <a:pt x="554606" y="135890"/>
                </a:lnTo>
                <a:lnTo>
                  <a:pt x="562448" y="196850"/>
                </a:lnTo>
                <a:lnTo>
                  <a:pt x="578022" y="196850"/>
                </a:lnTo>
                <a:lnTo>
                  <a:pt x="578029" y="170180"/>
                </a:lnTo>
                <a:lnTo>
                  <a:pt x="578772" y="166370"/>
                </a:lnTo>
                <a:lnTo>
                  <a:pt x="579244" y="162560"/>
                </a:lnTo>
                <a:lnTo>
                  <a:pt x="656124" y="162560"/>
                </a:lnTo>
                <a:lnTo>
                  <a:pt x="637461" y="135890"/>
                </a:lnTo>
                <a:lnTo>
                  <a:pt x="605943" y="100330"/>
                </a:lnTo>
                <a:lnTo>
                  <a:pt x="569960" y="69850"/>
                </a:lnTo>
                <a:lnTo>
                  <a:pt x="555941" y="60960"/>
                </a:lnTo>
                <a:close/>
              </a:path>
            </a:pathLst>
          </a:custGeom>
          <a:solidFill>
            <a:srgbClr val="304351">
              <a:alpha val="4199"/>
            </a:srgbClr>
          </a:solidFill>
        </p:spPr>
        <p:txBody>
          <a:bodyPr wrap="square" lIns="0" tIns="0" rIns="0" bIns="0" rtlCol="0"/>
          <a:lstStyle/>
          <a:p>
            <a:endParaRPr/>
          </a:p>
        </p:txBody>
      </p:sp>
      <p:pic>
        <p:nvPicPr>
          <p:cNvPr id="78" name="bg object 78"/>
          <p:cNvPicPr/>
          <p:nvPr/>
        </p:nvPicPr>
        <p:blipFill>
          <a:blip r:embed="rId29" cstate="print"/>
          <a:stretch>
            <a:fillRect/>
          </a:stretch>
        </p:blipFill>
        <p:spPr>
          <a:xfrm>
            <a:off x="2019147" y="2087267"/>
            <a:ext cx="87416" cy="82123"/>
          </a:xfrm>
          <a:prstGeom prst="rect">
            <a:avLst/>
          </a:prstGeom>
        </p:spPr>
      </p:pic>
      <p:sp>
        <p:nvSpPr>
          <p:cNvPr id="79" name="bg object 79"/>
          <p:cNvSpPr/>
          <p:nvPr/>
        </p:nvSpPr>
        <p:spPr>
          <a:xfrm>
            <a:off x="2121303" y="2087795"/>
            <a:ext cx="24838" cy="81441"/>
          </a:xfrm>
          <a:custGeom>
            <a:avLst/>
            <a:gdLst/>
            <a:ahLst/>
            <a:cxnLst/>
            <a:rect l="l" t="t" r="r" b="b"/>
            <a:pathLst>
              <a:path w="54610" h="179070">
                <a:moveTo>
                  <a:pt x="54406" y="0"/>
                </a:moveTo>
                <a:lnTo>
                  <a:pt x="0" y="0"/>
                </a:lnTo>
                <a:lnTo>
                  <a:pt x="0" y="178591"/>
                </a:lnTo>
                <a:lnTo>
                  <a:pt x="54406" y="178591"/>
                </a:lnTo>
                <a:lnTo>
                  <a:pt x="54406" y="0"/>
                </a:lnTo>
                <a:close/>
              </a:path>
            </a:pathLst>
          </a:custGeom>
          <a:solidFill>
            <a:srgbClr val="304351">
              <a:alpha val="4199"/>
            </a:srgbClr>
          </a:solidFill>
        </p:spPr>
        <p:txBody>
          <a:bodyPr wrap="square" lIns="0" tIns="0" rIns="0" bIns="0" rtlCol="0"/>
          <a:lstStyle/>
          <a:p>
            <a:endParaRPr/>
          </a:p>
        </p:txBody>
      </p:sp>
      <p:sp>
        <p:nvSpPr>
          <p:cNvPr id="80" name="bg object 80"/>
          <p:cNvSpPr/>
          <p:nvPr/>
        </p:nvSpPr>
        <p:spPr>
          <a:xfrm>
            <a:off x="1423316" y="4364920"/>
            <a:ext cx="11841" cy="50829"/>
          </a:xfrm>
          <a:custGeom>
            <a:avLst/>
            <a:gdLst/>
            <a:ahLst/>
            <a:cxnLst/>
            <a:rect l="l" t="t" r="r" b="b"/>
            <a:pathLst>
              <a:path w="26035" h="111759">
                <a:moveTo>
                  <a:pt x="5151" y="0"/>
                </a:moveTo>
                <a:lnTo>
                  <a:pt x="272" y="5874"/>
                </a:lnTo>
                <a:lnTo>
                  <a:pt x="291" y="55447"/>
                </a:lnTo>
                <a:lnTo>
                  <a:pt x="0" y="102216"/>
                </a:lnTo>
                <a:lnTo>
                  <a:pt x="2324" y="107713"/>
                </a:lnTo>
                <a:lnTo>
                  <a:pt x="8648" y="111609"/>
                </a:lnTo>
                <a:lnTo>
                  <a:pt x="17088" y="111609"/>
                </a:lnTo>
                <a:lnTo>
                  <a:pt x="23412" y="107713"/>
                </a:lnTo>
                <a:lnTo>
                  <a:pt x="25747" y="102216"/>
                </a:lnTo>
                <a:lnTo>
                  <a:pt x="25465" y="75053"/>
                </a:lnTo>
                <a:lnTo>
                  <a:pt x="25465" y="6104"/>
                </a:lnTo>
                <a:lnTo>
                  <a:pt x="21109" y="523"/>
                </a:lnTo>
                <a:lnTo>
                  <a:pt x="5151" y="0"/>
                </a:lnTo>
                <a:close/>
              </a:path>
            </a:pathLst>
          </a:custGeom>
          <a:solidFill>
            <a:srgbClr val="304351">
              <a:alpha val="4199"/>
            </a:srgbClr>
          </a:solidFill>
        </p:spPr>
        <p:txBody>
          <a:bodyPr wrap="square" lIns="0" tIns="0" rIns="0" bIns="0" rtlCol="0"/>
          <a:lstStyle/>
          <a:p>
            <a:endParaRPr/>
          </a:p>
        </p:txBody>
      </p:sp>
      <p:pic>
        <p:nvPicPr>
          <p:cNvPr id="81" name="bg object 81"/>
          <p:cNvPicPr/>
          <p:nvPr/>
        </p:nvPicPr>
        <p:blipFill>
          <a:blip r:embed="rId30" cstate="print"/>
          <a:stretch>
            <a:fillRect/>
          </a:stretch>
        </p:blipFill>
        <p:spPr>
          <a:xfrm>
            <a:off x="1210727" y="4022554"/>
            <a:ext cx="379301" cy="386345"/>
          </a:xfrm>
          <a:prstGeom prst="rect">
            <a:avLst/>
          </a:prstGeom>
        </p:spPr>
      </p:pic>
      <p:pic>
        <p:nvPicPr>
          <p:cNvPr id="82" name="bg object 82"/>
          <p:cNvPicPr/>
          <p:nvPr/>
        </p:nvPicPr>
        <p:blipFill>
          <a:blip r:embed="rId31" cstate="print"/>
          <a:stretch>
            <a:fillRect/>
          </a:stretch>
        </p:blipFill>
        <p:spPr>
          <a:xfrm>
            <a:off x="183486" y="1427722"/>
            <a:ext cx="355205" cy="402938"/>
          </a:xfrm>
          <a:prstGeom prst="rect">
            <a:avLst/>
          </a:prstGeom>
        </p:spPr>
      </p:pic>
      <p:sp>
        <p:nvSpPr>
          <p:cNvPr id="83" name="bg object 83"/>
          <p:cNvSpPr/>
          <p:nvPr/>
        </p:nvSpPr>
        <p:spPr>
          <a:xfrm>
            <a:off x="507876" y="2713628"/>
            <a:ext cx="181667" cy="344248"/>
          </a:xfrm>
          <a:custGeom>
            <a:avLst/>
            <a:gdLst/>
            <a:ahLst/>
            <a:cxnLst/>
            <a:rect l="l" t="t" r="r" b="b"/>
            <a:pathLst>
              <a:path w="399415" h="756920">
                <a:moveTo>
                  <a:pt x="271208" y="363524"/>
                </a:moveTo>
                <a:lnTo>
                  <a:pt x="267462" y="359778"/>
                </a:lnTo>
                <a:lnTo>
                  <a:pt x="179781" y="359778"/>
                </a:lnTo>
                <a:lnTo>
                  <a:pt x="175158" y="359778"/>
                </a:lnTo>
                <a:lnTo>
                  <a:pt x="171411" y="363524"/>
                </a:lnTo>
                <a:lnTo>
                  <a:pt x="171411" y="752703"/>
                </a:lnTo>
                <a:lnTo>
                  <a:pt x="175158" y="756462"/>
                </a:lnTo>
                <a:lnTo>
                  <a:pt x="267462" y="756462"/>
                </a:lnTo>
                <a:lnTo>
                  <a:pt x="271208" y="752703"/>
                </a:lnTo>
                <a:lnTo>
                  <a:pt x="271208" y="363524"/>
                </a:lnTo>
                <a:close/>
              </a:path>
              <a:path w="399415" h="756920">
                <a:moveTo>
                  <a:pt x="399186" y="347027"/>
                </a:moveTo>
                <a:lnTo>
                  <a:pt x="397662" y="337858"/>
                </a:lnTo>
                <a:lnTo>
                  <a:pt x="391388" y="324637"/>
                </a:lnTo>
                <a:lnTo>
                  <a:pt x="382739" y="317677"/>
                </a:lnTo>
                <a:lnTo>
                  <a:pt x="371716" y="316953"/>
                </a:lnTo>
                <a:lnTo>
                  <a:pt x="358317" y="322478"/>
                </a:lnTo>
                <a:lnTo>
                  <a:pt x="354799" y="324586"/>
                </a:lnTo>
                <a:lnTo>
                  <a:pt x="350405" y="324713"/>
                </a:lnTo>
                <a:lnTo>
                  <a:pt x="259994" y="278155"/>
                </a:lnTo>
                <a:lnTo>
                  <a:pt x="257771" y="274256"/>
                </a:lnTo>
                <a:lnTo>
                  <a:pt x="258025" y="270141"/>
                </a:lnTo>
                <a:lnTo>
                  <a:pt x="255397" y="235851"/>
                </a:lnTo>
                <a:lnTo>
                  <a:pt x="242862" y="211264"/>
                </a:lnTo>
                <a:lnTo>
                  <a:pt x="220408" y="196342"/>
                </a:lnTo>
                <a:lnTo>
                  <a:pt x="188048" y="191109"/>
                </a:lnTo>
                <a:lnTo>
                  <a:pt x="184124" y="191046"/>
                </a:lnTo>
                <a:lnTo>
                  <a:pt x="180594" y="188709"/>
                </a:lnTo>
                <a:lnTo>
                  <a:pt x="139420" y="93014"/>
                </a:lnTo>
                <a:lnTo>
                  <a:pt x="140081" y="89255"/>
                </a:lnTo>
                <a:lnTo>
                  <a:pt x="142494" y="86639"/>
                </a:lnTo>
                <a:lnTo>
                  <a:pt x="154774" y="69913"/>
                </a:lnTo>
                <a:lnTo>
                  <a:pt x="160324" y="53314"/>
                </a:lnTo>
                <a:lnTo>
                  <a:pt x="159131" y="36842"/>
                </a:lnTo>
                <a:lnTo>
                  <a:pt x="151193" y="20497"/>
                </a:lnTo>
                <a:lnTo>
                  <a:pt x="122631" y="0"/>
                </a:lnTo>
                <a:lnTo>
                  <a:pt x="91681" y="3454"/>
                </a:lnTo>
                <a:lnTo>
                  <a:pt x="68072" y="23876"/>
                </a:lnTo>
                <a:lnTo>
                  <a:pt x="61506" y="54267"/>
                </a:lnTo>
                <a:lnTo>
                  <a:pt x="81661" y="87668"/>
                </a:lnTo>
                <a:lnTo>
                  <a:pt x="84378" y="90081"/>
                </a:lnTo>
                <a:lnTo>
                  <a:pt x="87782" y="91541"/>
                </a:lnTo>
                <a:lnTo>
                  <a:pt x="91389" y="91833"/>
                </a:lnTo>
                <a:lnTo>
                  <a:pt x="118960" y="103809"/>
                </a:lnTo>
                <a:lnTo>
                  <a:pt x="137045" y="129057"/>
                </a:lnTo>
                <a:lnTo>
                  <a:pt x="149694" y="160159"/>
                </a:lnTo>
                <a:lnTo>
                  <a:pt x="160921" y="189750"/>
                </a:lnTo>
                <a:lnTo>
                  <a:pt x="162572" y="193255"/>
                </a:lnTo>
                <a:lnTo>
                  <a:pt x="161975" y="197408"/>
                </a:lnTo>
                <a:lnTo>
                  <a:pt x="137604" y="225691"/>
                </a:lnTo>
                <a:lnTo>
                  <a:pt x="133464" y="226923"/>
                </a:lnTo>
                <a:lnTo>
                  <a:pt x="62014" y="206921"/>
                </a:lnTo>
                <a:lnTo>
                  <a:pt x="59169" y="204355"/>
                </a:lnTo>
                <a:lnTo>
                  <a:pt x="57810" y="200939"/>
                </a:lnTo>
                <a:lnTo>
                  <a:pt x="49923" y="186880"/>
                </a:lnTo>
                <a:lnTo>
                  <a:pt x="39611" y="178638"/>
                </a:lnTo>
                <a:lnTo>
                  <a:pt x="26860" y="176199"/>
                </a:lnTo>
                <a:lnTo>
                  <a:pt x="11684" y="179578"/>
                </a:lnTo>
                <a:lnTo>
                  <a:pt x="7988" y="180962"/>
                </a:lnTo>
                <a:lnTo>
                  <a:pt x="5016" y="183769"/>
                </a:lnTo>
                <a:lnTo>
                  <a:pt x="3429" y="187375"/>
                </a:lnTo>
                <a:lnTo>
                  <a:pt x="0" y="212432"/>
                </a:lnTo>
                <a:lnTo>
                  <a:pt x="10807" y="229412"/>
                </a:lnTo>
                <a:lnTo>
                  <a:pt x="30137" y="234264"/>
                </a:lnTo>
                <a:lnTo>
                  <a:pt x="52273" y="222872"/>
                </a:lnTo>
                <a:lnTo>
                  <a:pt x="54838" y="220370"/>
                </a:lnTo>
                <a:lnTo>
                  <a:pt x="58559" y="219456"/>
                </a:lnTo>
                <a:lnTo>
                  <a:pt x="126555" y="239141"/>
                </a:lnTo>
                <a:lnTo>
                  <a:pt x="129565" y="242176"/>
                </a:lnTo>
                <a:lnTo>
                  <a:pt x="145630" y="299859"/>
                </a:lnTo>
                <a:lnTo>
                  <a:pt x="144856" y="302856"/>
                </a:lnTo>
                <a:lnTo>
                  <a:pt x="81127" y="366966"/>
                </a:lnTo>
                <a:lnTo>
                  <a:pt x="77279" y="368274"/>
                </a:lnTo>
                <a:lnTo>
                  <a:pt x="73520" y="367703"/>
                </a:lnTo>
                <a:lnTo>
                  <a:pt x="63969" y="367030"/>
                </a:lnTo>
                <a:lnTo>
                  <a:pt x="27063" y="382600"/>
                </a:lnTo>
                <a:lnTo>
                  <a:pt x="22225" y="391896"/>
                </a:lnTo>
                <a:lnTo>
                  <a:pt x="22821" y="402386"/>
                </a:lnTo>
                <a:lnTo>
                  <a:pt x="28867" y="414058"/>
                </a:lnTo>
                <a:lnTo>
                  <a:pt x="51447" y="431596"/>
                </a:lnTo>
                <a:lnTo>
                  <a:pt x="74015" y="429983"/>
                </a:lnTo>
                <a:lnTo>
                  <a:pt x="89357" y="412826"/>
                </a:lnTo>
                <a:lnTo>
                  <a:pt x="90258" y="383755"/>
                </a:lnTo>
                <a:lnTo>
                  <a:pt x="89357" y="380098"/>
                </a:lnTo>
                <a:lnTo>
                  <a:pt x="90424" y="376250"/>
                </a:lnTo>
                <a:lnTo>
                  <a:pt x="158051" y="309041"/>
                </a:lnTo>
                <a:lnTo>
                  <a:pt x="161798" y="308279"/>
                </a:lnTo>
                <a:lnTo>
                  <a:pt x="165100" y="309587"/>
                </a:lnTo>
                <a:lnTo>
                  <a:pt x="187972" y="315442"/>
                </a:lnTo>
                <a:lnTo>
                  <a:pt x="209194" y="314591"/>
                </a:lnTo>
                <a:lnTo>
                  <a:pt x="228777" y="307022"/>
                </a:lnTo>
                <a:lnTo>
                  <a:pt x="246735" y="292747"/>
                </a:lnTo>
                <a:lnTo>
                  <a:pt x="249262" y="290131"/>
                </a:lnTo>
                <a:lnTo>
                  <a:pt x="253288" y="289483"/>
                </a:lnTo>
                <a:lnTo>
                  <a:pt x="344004" y="336689"/>
                </a:lnTo>
                <a:lnTo>
                  <a:pt x="346303" y="339547"/>
                </a:lnTo>
                <a:lnTo>
                  <a:pt x="347243" y="342938"/>
                </a:lnTo>
                <a:lnTo>
                  <a:pt x="352640" y="355955"/>
                </a:lnTo>
                <a:lnTo>
                  <a:pt x="360578" y="363893"/>
                </a:lnTo>
                <a:lnTo>
                  <a:pt x="371068" y="366750"/>
                </a:lnTo>
                <a:lnTo>
                  <a:pt x="384086" y="364528"/>
                </a:lnTo>
                <a:lnTo>
                  <a:pt x="392404" y="360362"/>
                </a:lnTo>
                <a:lnTo>
                  <a:pt x="397433" y="354533"/>
                </a:lnTo>
                <a:lnTo>
                  <a:pt x="399186" y="347027"/>
                </a:lnTo>
                <a:close/>
              </a:path>
            </a:pathLst>
          </a:custGeom>
          <a:solidFill>
            <a:srgbClr val="304351">
              <a:alpha val="4199"/>
            </a:srgbClr>
          </a:solidFill>
        </p:spPr>
        <p:txBody>
          <a:bodyPr wrap="square" lIns="0" tIns="0" rIns="0" bIns="0" rtlCol="0"/>
          <a:lstStyle/>
          <a:p>
            <a:endParaRPr/>
          </a:p>
        </p:txBody>
      </p:sp>
      <p:sp>
        <p:nvSpPr>
          <p:cNvPr id="84" name="bg object 84"/>
          <p:cNvSpPr/>
          <p:nvPr/>
        </p:nvSpPr>
        <p:spPr>
          <a:xfrm>
            <a:off x="655405" y="2877319"/>
            <a:ext cx="286797" cy="184831"/>
          </a:xfrm>
          <a:custGeom>
            <a:avLst/>
            <a:gdLst/>
            <a:ahLst/>
            <a:cxnLst/>
            <a:rect l="l" t="t" r="r" b="b"/>
            <a:pathLst>
              <a:path w="630555" h="406400">
                <a:moveTo>
                  <a:pt x="308203" y="256362"/>
                </a:moveTo>
                <a:lnTo>
                  <a:pt x="300355" y="209118"/>
                </a:lnTo>
                <a:lnTo>
                  <a:pt x="278472" y="168084"/>
                </a:lnTo>
                <a:lnTo>
                  <a:pt x="245110" y="135737"/>
                </a:lnTo>
                <a:lnTo>
                  <a:pt x="217614" y="121945"/>
                </a:lnTo>
                <a:lnTo>
                  <a:pt x="217614" y="253390"/>
                </a:lnTo>
                <a:lnTo>
                  <a:pt x="213880" y="279450"/>
                </a:lnTo>
                <a:lnTo>
                  <a:pt x="201371" y="301167"/>
                </a:lnTo>
                <a:lnTo>
                  <a:pt x="182016" y="316331"/>
                </a:lnTo>
                <a:lnTo>
                  <a:pt x="157734" y="322694"/>
                </a:lnTo>
                <a:lnTo>
                  <a:pt x="132981" y="318643"/>
                </a:lnTo>
                <a:lnTo>
                  <a:pt x="112280" y="305371"/>
                </a:lnTo>
                <a:lnTo>
                  <a:pt x="97790" y="284924"/>
                </a:lnTo>
                <a:lnTo>
                  <a:pt x="91630" y="259334"/>
                </a:lnTo>
                <a:lnTo>
                  <a:pt x="95364" y="233273"/>
                </a:lnTo>
                <a:lnTo>
                  <a:pt x="107861" y="211543"/>
                </a:lnTo>
                <a:lnTo>
                  <a:pt x="127215" y="196392"/>
                </a:lnTo>
                <a:lnTo>
                  <a:pt x="151485" y="190017"/>
                </a:lnTo>
                <a:lnTo>
                  <a:pt x="176250" y="194081"/>
                </a:lnTo>
                <a:lnTo>
                  <a:pt x="196951" y="207352"/>
                </a:lnTo>
                <a:lnTo>
                  <a:pt x="211442" y="227799"/>
                </a:lnTo>
                <a:lnTo>
                  <a:pt x="217614" y="253390"/>
                </a:lnTo>
                <a:lnTo>
                  <a:pt x="217614" y="121945"/>
                </a:lnTo>
                <a:lnTo>
                  <a:pt x="202806" y="114515"/>
                </a:lnTo>
                <a:lnTo>
                  <a:pt x="154101" y="106895"/>
                </a:lnTo>
                <a:lnTo>
                  <a:pt x="105384" y="114515"/>
                </a:lnTo>
                <a:lnTo>
                  <a:pt x="63080" y="135737"/>
                </a:lnTo>
                <a:lnTo>
                  <a:pt x="29730" y="168084"/>
                </a:lnTo>
                <a:lnTo>
                  <a:pt x="7848" y="209118"/>
                </a:lnTo>
                <a:lnTo>
                  <a:pt x="0" y="256362"/>
                </a:lnTo>
                <a:lnTo>
                  <a:pt x="7848" y="303606"/>
                </a:lnTo>
                <a:lnTo>
                  <a:pt x="29730" y="344639"/>
                </a:lnTo>
                <a:lnTo>
                  <a:pt x="63080" y="376986"/>
                </a:lnTo>
                <a:lnTo>
                  <a:pt x="105384" y="398208"/>
                </a:lnTo>
                <a:lnTo>
                  <a:pt x="154101" y="405815"/>
                </a:lnTo>
                <a:lnTo>
                  <a:pt x="202780" y="398208"/>
                </a:lnTo>
                <a:lnTo>
                  <a:pt x="245110" y="376986"/>
                </a:lnTo>
                <a:lnTo>
                  <a:pt x="278472" y="344639"/>
                </a:lnTo>
                <a:lnTo>
                  <a:pt x="290169" y="322694"/>
                </a:lnTo>
                <a:lnTo>
                  <a:pt x="300355" y="303606"/>
                </a:lnTo>
                <a:lnTo>
                  <a:pt x="308203" y="256362"/>
                </a:lnTo>
                <a:close/>
              </a:path>
              <a:path w="630555" h="406400">
                <a:moveTo>
                  <a:pt x="630339" y="2362"/>
                </a:moveTo>
                <a:lnTo>
                  <a:pt x="627964" y="0"/>
                </a:lnTo>
                <a:lnTo>
                  <a:pt x="281292" y="0"/>
                </a:lnTo>
                <a:lnTo>
                  <a:pt x="278917" y="2362"/>
                </a:lnTo>
                <a:lnTo>
                  <a:pt x="278917" y="85445"/>
                </a:lnTo>
                <a:lnTo>
                  <a:pt x="281292" y="87820"/>
                </a:lnTo>
                <a:lnTo>
                  <a:pt x="405511" y="87045"/>
                </a:lnTo>
                <a:lnTo>
                  <a:pt x="407885" y="89408"/>
                </a:lnTo>
                <a:lnTo>
                  <a:pt x="407885" y="394169"/>
                </a:lnTo>
                <a:lnTo>
                  <a:pt x="410248" y="396544"/>
                </a:lnTo>
                <a:lnTo>
                  <a:pt x="502234" y="396544"/>
                </a:lnTo>
                <a:lnTo>
                  <a:pt x="504609" y="394169"/>
                </a:lnTo>
                <a:lnTo>
                  <a:pt x="504609" y="92329"/>
                </a:lnTo>
                <a:lnTo>
                  <a:pt x="504609" y="89408"/>
                </a:lnTo>
                <a:lnTo>
                  <a:pt x="506971" y="87045"/>
                </a:lnTo>
                <a:lnTo>
                  <a:pt x="627964" y="87045"/>
                </a:lnTo>
                <a:lnTo>
                  <a:pt x="630339" y="84670"/>
                </a:lnTo>
                <a:lnTo>
                  <a:pt x="630339" y="2362"/>
                </a:lnTo>
                <a:close/>
              </a:path>
            </a:pathLst>
          </a:custGeom>
          <a:solidFill>
            <a:srgbClr val="304351">
              <a:alpha val="4199"/>
            </a:srgbClr>
          </a:solidFill>
        </p:spPr>
        <p:txBody>
          <a:bodyPr wrap="square" lIns="0" tIns="0" rIns="0" bIns="0" rtlCol="0"/>
          <a:lstStyle/>
          <a:p>
            <a:endParaRPr/>
          </a:p>
        </p:txBody>
      </p:sp>
      <p:sp>
        <p:nvSpPr>
          <p:cNvPr id="85" name="bg object 85"/>
          <p:cNvSpPr/>
          <p:nvPr/>
        </p:nvSpPr>
        <p:spPr>
          <a:xfrm>
            <a:off x="1263698" y="2011859"/>
            <a:ext cx="313946" cy="313635"/>
          </a:xfrm>
          <a:custGeom>
            <a:avLst/>
            <a:gdLst/>
            <a:ahLst/>
            <a:cxnLst/>
            <a:rect l="l" t="t" r="r" b="b"/>
            <a:pathLst>
              <a:path w="690245" h="689610">
                <a:moveTo>
                  <a:pt x="511200" y="189153"/>
                </a:moveTo>
                <a:lnTo>
                  <a:pt x="467601" y="189153"/>
                </a:lnTo>
                <a:lnTo>
                  <a:pt x="467601" y="210515"/>
                </a:lnTo>
                <a:lnTo>
                  <a:pt x="511200" y="210515"/>
                </a:lnTo>
                <a:lnTo>
                  <a:pt x="511200" y="189153"/>
                </a:lnTo>
                <a:close/>
              </a:path>
              <a:path w="690245" h="689610">
                <a:moveTo>
                  <a:pt x="600138" y="144564"/>
                </a:moveTo>
                <a:lnTo>
                  <a:pt x="467791" y="144564"/>
                </a:lnTo>
                <a:lnTo>
                  <a:pt x="467791" y="166192"/>
                </a:lnTo>
                <a:lnTo>
                  <a:pt x="600138" y="166192"/>
                </a:lnTo>
                <a:lnTo>
                  <a:pt x="600138" y="144564"/>
                </a:lnTo>
                <a:close/>
              </a:path>
              <a:path w="690245" h="689610">
                <a:moveTo>
                  <a:pt x="600227" y="188899"/>
                </a:moveTo>
                <a:lnTo>
                  <a:pt x="534377" y="188899"/>
                </a:lnTo>
                <a:lnTo>
                  <a:pt x="534377" y="210400"/>
                </a:lnTo>
                <a:lnTo>
                  <a:pt x="600227" y="210400"/>
                </a:lnTo>
                <a:lnTo>
                  <a:pt x="600227" y="188899"/>
                </a:lnTo>
                <a:close/>
              </a:path>
              <a:path w="690245" h="689610">
                <a:moveTo>
                  <a:pt x="689889" y="270510"/>
                </a:moveTo>
                <a:lnTo>
                  <a:pt x="689178" y="262890"/>
                </a:lnTo>
                <a:lnTo>
                  <a:pt x="689063" y="261620"/>
                </a:lnTo>
                <a:lnTo>
                  <a:pt x="688949" y="260350"/>
                </a:lnTo>
                <a:lnTo>
                  <a:pt x="687552" y="256540"/>
                </a:lnTo>
                <a:lnTo>
                  <a:pt x="685698" y="251460"/>
                </a:lnTo>
                <a:lnTo>
                  <a:pt x="680504" y="243840"/>
                </a:lnTo>
                <a:lnTo>
                  <a:pt x="673404" y="238760"/>
                </a:lnTo>
                <a:lnTo>
                  <a:pt x="667283" y="236169"/>
                </a:lnTo>
                <a:lnTo>
                  <a:pt x="667283" y="269240"/>
                </a:lnTo>
                <a:lnTo>
                  <a:pt x="665784" y="274320"/>
                </a:lnTo>
                <a:lnTo>
                  <a:pt x="663117" y="276860"/>
                </a:lnTo>
                <a:lnTo>
                  <a:pt x="644283" y="297180"/>
                </a:lnTo>
                <a:lnTo>
                  <a:pt x="606272" y="335280"/>
                </a:lnTo>
                <a:lnTo>
                  <a:pt x="600443" y="340804"/>
                </a:lnTo>
                <a:lnTo>
                  <a:pt x="600443" y="378460"/>
                </a:lnTo>
                <a:lnTo>
                  <a:pt x="600443" y="400050"/>
                </a:lnTo>
                <a:lnTo>
                  <a:pt x="579221" y="400050"/>
                </a:lnTo>
                <a:lnTo>
                  <a:pt x="579221" y="601980"/>
                </a:lnTo>
                <a:lnTo>
                  <a:pt x="579170" y="603250"/>
                </a:lnTo>
                <a:lnTo>
                  <a:pt x="579081" y="605790"/>
                </a:lnTo>
                <a:lnTo>
                  <a:pt x="579031" y="607060"/>
                </a:lnTo>
                <a:lnTo>
                  <a:pt x="578942" y="609600"/>
                </a:lnTo>
                <a:lnTo>
                  <a:pt x="578840" y="612140"/>
                </a:lnTo>
                <a:lnTo>
                  <a:pt x="578726" y="615950"/>
                </a:lnTo>
                <a:lnTo>
                  <a:pt x="578650" y="618490"/>
                </a:lnTo>
                <a:lnTo>
                  <a:pt x="565848" y="660400"/>
                </a:lnTo>
                <a:lnTo>
                  <a:pt x="545592" y="668020"/>
                </a:lnTo>
                <a:lnTo>
                  <a:pt x="388581" y="668020"/>
                </a:lnTo>
                <a:lnTo>
                  <a:pt x="376440" y="665480"/>
                </a:lnTo>
                <a:lnTo>
                  <a:pt x="372452" y="662940"/>
                </a:lnTo>
                <a:lnTo>
                  <a:pt x="366471" y="659130"/>
                </a:lnTo>
                <a:lnTo>
                  <a:pt x="359473" y="648970"/>
                </a:lnTo>
                <a:lnTo>
                  <a:pt x="356247" y="637540"/>
                </a:lnTo>
                <a:lnTo>
                  <a:pt x="356069" y="633730"/>
                </a:lnTo>
                <a:lnTo>
                  <a:pt x="355942" y="631190"/>
                </a:lnTo>
                <a:lnTo>
                  <a:pt x="355879" y="617220"/>
                </a:lnTo>
                <a:lnTo>
                  <a:pt x="355993" y="609600"/>
                </a:lnTo>
                <a:lnTo>
                  <a:pt x="356069" y="601980"/>
                </a:lnTo>
                <a:lnTo>
                  <a:pt x="362204" y="605790"/>
                </a:lnTo>
                <a:lnTo>
                  <a:pt x="366915" y="608330"/>
                </a:lnTo>
                <a:lnTo>
                  <a:pt x="371398" y="612140"/>
                </a:lnTo>
                <a:lnTo>
                  <a:pt x="388632" y="621030"/>
                </a:lnTo>
                <a:lnTo>
                  <a:pt x="406196" y="623570"/>
                </a:lnTo>
                <a:lnTo>
                  <a:pt x="423811" y="621030"/>
                </a:lnTo>
                <a:lnTo>
                  <a:pt x="441121" y="610870"/>
                </a:lnTo>
                <a:lnTo>
                  <a:pt x="449160" y="605790"/>
                </a:lnTo>
                <a:lnTo>
                  <a:pt x="457492" y="601980"/>
                </a:lnTo>
                <a:lnTo>
                  <a:pt x="466318" y="600710"/>
                </a:lnTo>
                <a:lnTo>
                  <a:pt x="475843" y="601980"/>
                </a:lnTo>
                <a:lnTo>
                  <a:pt x="480822" y="603250"/>
                </a:lnTo>
                <a:lnTo>
                  <a:pt x="485686" y="605790"/>
                </a:lnTo>
                <a:lnTo>
                  <a:pt x="489978" y="609600"/>
                </a:lnTo>
                <a:lnTo>
                  <a:pt x="509701" y="619760"/>
                </a:lnTo>
                <a:lnTo>
                  <a:pt x="528370" y="623570"/>
                </a:lnTo>
                <a:lnTo>
                  <a:pt x="547001" y="619760"/>
                </a:lnTo>
                <a:lnTo>
                  <a:pt x="566610" y="609600"/>
                </a:lnTo>
                <a:lnTo>
                  <a:pt x="569937" y="607060"/>
                </a:lnTo>
                <a:lnTo>
                  <a:pt x="573570" y="605790"/>
                </a:lnTo>
                <a:lnTo>
                  <a:pt x="579221" y="601980"/>
                </a:lnTo>
                <a:lnTo>
                  <a:pt x="579221" y="400050"/>
                </a:lnTo>
                <a:lnTo>
                  <a:pt x="578129" y="400050"/>
                </a:lnTo>
                <a:lnTo>
                  <a:pt x="578129" y="467360"/>
                </a:lnTo>
                <a:lnTo>
                  <a:pt x="578129" y="488950"/>
                </a:lnTo>
                <a:lnTo>
                  <a:pt x="534492" y="488950"/>
                </a:lnTo>
                <a:lnTo>
                  <a:pt x="534492" y="511810"/>
                </a:lnTo>
                <a:lnTo>
                  <a:pt x="577989" y="511810"/>
                </a:lnTo>
                <a:lnTo>
                  <a:pt x="577989" y="534670"/>
                </a:lnTo>
                <a:lnTo>
                  <a:pt x="534377" y="534670"/>
                </a:lnTo>
                <a:lnTo>
                  <a:pt x="534377" y="556260"/>
                </a:lnTo>
                <a:lnTo>
                  <a:pt x="578091" y="556260"/>
                </a:lnTo>
                <a:lnTo>
                  <a:pt x="578091" y="577850"/>
                </a:lnTo>
                <a:lnTo>
                  <a:pt x="547370" y="595630"/>
                </a:lnTo>
                <a:lnTo>
                  <a:pt x="537451" y="599440"/>
                </a:lnTo>
                <a:lnTo>
                  <a:pt x="527608" y="600710"/>
                </a:lnTo>
                <a:lnTo>
                  <a:pt x="517867" y="599440"/>
                </a:lnTo>
                <a:lnTo>
                  <a:pt x="508241" y="594360"/>
                </a:lnTo>
                <a:lnTo>
                  <a:pt x="501065" y="589280"/>
                </a:lnTo>
                <a:lnTo>
                  <a:pt x="493687" y="585470"/>
                </a:lnTo>
                <a:lnTo>
                  <a:pt x="485876" y="581660"/>
                </a:lnTo>
                <a:lnTo>
                  <a:pt x="477367" y="579120"/>
                </a:lnTo>
                <a:lnTo>
                  <a:pt x="470001" y="579120"/>
                </a:lnTo>
                <a:lnTo>
                  <a:pt x="466356" y="577850"/>
                </a:lnTo>
                <a:lnTo>
                  <a:pt x="459968" y="567690"/>
                </a:lnTo>
                <a:lnTo>
                  <a:pt x="455980" y="561340"/>
                </a:lnTo>
                <a:lnTo>
                  <a:pt x="444360" y="551180"/>
                </a:lnTo>
                <a:lnTo>
                  <a:pt x="443318" y="550786"/>
                </a:lnTo>
                <a:lnTo>
                  <a:pt x="443318" y="582930"/>
                </a:lnTo>
                <a:lnTo>
                  <a:pt x="437235" y="586740"/>
                </a:lnTo>
                <a:lnTo>
                  <a:pt x="431673" y="591820"/>
                </a:lnTo>
                <a:lnTo>
                  <a:pt x="421855" y="596900"/>
                </a:lnTo>
                <a:lnTo>
                  <a:pt x="417525" y="599440"/>
                </a:lnTo>
                <a:lnTo>
                  <a:pt x="403377" y="601980"/>
                </a:lnTo>
                <a:lnTo>
                  <a:pt x="401574" y="600710"/>
                </a:lnTo>
                <a:lnTo>
                  <a:pt x="399757" y="599440"/>
                </a:lnTo>
                <a:lnTo>
                  <a:pt x="419620" y="567690"/>
                </a:lnTo>
                <a:lnTo>
                  <a:pt x="426821" y="567690"/>
                </a:lnTo>
                <a:lnTo>
                  <a:pt x="433476" y="570230"/>
                </a:lnTo>
                <a:lnTo>
                  <a:pt x="439115" y="575310"/>
                </a:lnTo>
                <a:lnTo>
                  <a:pt x="443318" y="582930"/>
                </a:lnTo>
                <a:lnTo>
                  <a:pt x="443318" y="550786"/>
                </a:lnTo>
                <a:lnTo>
                  <a:pt x="431165" y="546100"/>
                </a:lnTo>
                <a:lnTo>
                  <a:pt x="416077" y="546100"/>
                </a:lnTo>
                <a:lnTo>
                  <a:pt x="402107" y="549910"/>
                </a:lnTo>
                <a:lnTo>
                  <a:pt x="390969" y="558800"/>
                </a:lnTo>
                <a:lnTo>
                  <a:pt x="382778" y="571500"/>
                </a:lnTo>
                <a:lnTo>
                  <a:pt x="377621" y="588010"/>
                </a:lnTo>
                <a:lnTo>
                  <a:pt x="356247" y="579120"/>
                </a:lnTo>
                <a:lnTo>
                  <a:pt x="356247" y="562610"/>
                </a:lnTo>
                <a:lnTo>
                  <a:pt x="356247" y="560070"/>
                </a:lnTo>
                <a:lnTo>
                  <a:pt x="356247" y="422910"/>
                </a:lnTo>
                <a:lnTo>
                  <a:pt x="578027" y="422910"/>
                </a:lnTo>
                <a:lnTo>
                  <a:pt x="578027" y="444500"/>
                </a:lnTo>
                <a:lnTo>
                  <a:pt x="534327" y="444500"/>
                </a:lnTo>
                <a:lnTo>
                  <a:pt x="534327" y="467360"/>
                </a:lnTo>
                <a:lnTo>
                  <a:pt x="578129" y="467360"/>
                </a:lnTo>
                <a:lnTo>
                  <a:pt x="578129" y="400050"/>
                </a:lnTo>
                <a:lnTo>
                  <a:pt x="334264" y="400050"/>
                </a:lnTo>
                <a:lnTo>
                  <a:pt x="334264" y="617220"/>
                </a:lnTo>
                <a:lnTo>
                  <a:pt x="331584" y="624840"/>
                </a:lnTo>
                <a:lnTo>
                  <a:pt x="329501" y="631190"/>
                </a:lnTo>
                <a:lnTo>
                  <a:pt x="324383" y="643890"/>
                </a:lnTo>
                <a:lnTo>
                  <a:pt x="321233" y="651510"/>
                </a:lnTo>
                <a:lnTo>
                  <a:pt x="316217" y="665480"/>
                </a:lnTo>
                <a:lnTo>
                  <a:pt x="311950" y="668020"/>
                </a:lnTo>
                <a:lnTo>
                  <a:pt x="111340" y="668020"/>
                </a:lnTo>
                <a:lnTo>
                  <a:pt x="106921" y="665480"/>
                </a:lnTo>
                <a:lnTo>
                  <a:pt x="101282" y="651510"/>
                </a:lnTo>
                <a:lnTo>
                  <a:pt x="94424" y="633730"/>
                </a:lnTo>
                <a:lnTo>
                  <a:pt x="89001" y="621030"/>
                </a:lnTo>
                <a:lnTo>
                  <a:pt x="90195" y="618490"/>
                </a:lnTo>
                <a:lnTo>
                  <a:pt x="95123" y="615950"/>
                </a:lnTo>
                <a:lnTo>
                  <a:pt x="124269" y="605790"/>
                </a:lnTo>
                <a:lnTo>
                  <a:pt x="153720" y="601980"/>
                </a:lnTo>
                <a:lnTo>
                  <a:pt x="183527" y="601980"/>
                </a:lnTo>
                <a:lnTo>
                  <a:pt x="213728" y="608330"/>
                </a:lnTo>
                <a:lnTo>
                  <a:pt x="240804" y="615950"/>
                </a:lnTo>
                <a:lnTo>
                  <a:pt x="254457" y="618490"/>
                </a:lnTo>
                <a:lnTo>
                  <a:pt x="268185" y="622300"/>
                </a:lnTo>
                <a:lnTo>
                  <a:pt x="283222" y="623570"/>
                </a:lnTo>
                <a:lnTo>
                  <a:pt x="298221" y="623570"/>
                </a:lnTo>
                <a:lnTo>
                  <a:pt x="327990" y="618490"/>
                </a:lnTo>
                <a:lnTo>
                  <a:pt x="329311" y="617220"/>
                </a:lnTo>
                <a:lnTo>
                  <a:pt x="334264" y="617220"/>
                </a:lnTo>
                <a:lnTo>
                  <a:pt x="334264" y="400050"/>
                </a:lnTo>
                <a:lnTo>
                  <a:pt x="334187" y="378460"/>
                </a:lnTo>
                <a:lnTo>
                  <a:pt x="600443" y="378460"/>
                </a:lnTo>
                <a:lnTo>
                  <a:pt x="600443" y="340804"/>
                </a:lnTo>
                <a:lnTo>
                  <a:pt x="586143" y="354330"/>
                </a:lnTo>
                <a:lnTo>
                  <a:pt x="584606" y="355600"/>
                </a:lnTo>
                <a:lnTo>
                  <a:pt x="550341" y="355600"/>
                </a:lnTo>
                <a:lnTo>
                  <a:pt x="552119" y="354330"/>
                </a:lnTo>
                <a:lnTo>
                  <a:pt x="552932" y="353060"/>
                </a:lnTo>
                <a:lnTo>
                  <a:pt x="621944" y="284480"/>
                </a:lnTo>
                <a:lnTo>
                  <a:pt x="644677" y="261620"/>
                </a:lnTo>
                <a:lnTo>
                  <a:pt x="651230" y="256540"/>
                </a:lnTo>
                <a:lnTo>
                  <a:pt x="657758" y="256540"/>
                </a:lnTo>
                <a:lnTo>
                  <a:pt x="663181" y="259080"/>
                </a:lnTo>
                <a:lnTo>
                  <a:pt x="666407" y="265430"/>
                </a:lnTo>
                <a:lnTo>
                  <a:pt x="667283" y="269240"/>
                </a:lnTo>
                <a:lnTo>
                  <a:pt x="667283" y="236169"/>
                </a:lnTo>
                <a:lnTo>
                  <a:pt x="664425" y="234950"/>
                </a:lnTo>
                <a:lnTo>
                  <a:pt x="654672" y="233680"/>
                </a:lnTo>
                <a:lnTo>
                  <a:pt x="645579" y="234950"/>
                </a:lnTo>
                <a:lnTo>
                  <a:pt x="637171" y="238760"/>
                </a:lnTo>
                <a:lnTo>
                  <a:pt x="629475" y="245110"/>
                </a:lnTo>
                <a:lnTo>
                  <a:pt x="522224" y="351790"/>
                </a:lnTo>
                <a:lnTo>
                  <a:pt x="518261" y="355600"/>
                </a:lnTo>
                <a:lnTo>
                  <a:pt x="467182" y="355600"/>
                </a:lnTo>
                <a:lnTo>
                  <a:pt x="467080" y="314960"/>
                </a:lnTo>
                <a:lnTo>
                  <a:pt x="467017" y="311150"/>
                </a:lnTo>
                <a:lnTo>
                  <a:pt x="468401" y="309880"/>
                </a:lnTo>
                <a:lnTo>
                  <a:pt x="471970" y="307340"/>
                </a:lnTo>
                <a:lnTo>
                  <a:pt x="481152" y="299720"/>
                </a:lnTo>
                <a:lnTo>
                  <a:pt x="487083" y="290830"/>
                </a:lnTo>
                <a:lnTo>
                  <a:pt x="487387" y="289560"/>
                </a:lnTo>
                <a:lnTo>
                  <a:pt x="489508" y="280670"/>
                </a:lnTo>
                <a:lnTo>
                  <a:pt x="488149" y="269240"/>
                </a:lnTo>
                <a:lnTo>
                  <a:pt x="467347" y="246291"/>
                </a:lnTo>
                <a:lnTo>
                  <a:pt x="467347" y="283210"/>
                </a:lnTo>
                <a:lnTo>
                  <a:pt x="462140" y="289560"/>
                </a:lnTo>
                <a:lnTo>
                  <a:pt x="450710" y="289560"/>
                </a:lnTo>
                <a:lnTo>
                  <a:pt x="445223" y="284480"/>
                </a:lnTo>
                <a:lnTo>
                  <a:pt x="445173" y="283210"/>
                </a:lnTo>
                <a:lnTo>
                  <a:pt x="445084" y="280670"/>
                </a:lnTo>
                <a:lnTo>
                  <a:pt x="444995" y="278130"/>
                </a:lnTo>
                <a:lnTo>
                  <a:pt x="444969" y="277406"/>
                </a:lnTo>
                <a:lnTo>
                  <a:pt x="444969" y="355600"/>
                </a:lnTo>
                <a:lnTo>
                  <a:pt x="333476" y="355600"/>
                </a:lnTo>
                <a:lnTo>
                  <a:pt x="311442" y="397510"/>
                </a:lnTo>
                <a:lnTo>
                  <a:pt x="312712" y="407670"/>
                </a:lnTo>
                <a:lnTo>
                  <a:pt x="316649" y="415290"/>
                </a:lnTo>
                <a:lnTo>
                  <a:pt x="323469" y="420370"/>
                </a:lnTo>
                <a:lnTo>
                  <a:pt x="333400" y="422910"/>
                </a:lnTo>
                <a:lnTo>
                  <a:pt x="333400" y="560070"/>
                </a:lnTo>
                <a:lnTo>
                  <a:pt x="330708" y="554990"/>
                </a:lnTo>
                <a:lnTo>
                  <a:pt x="328891" y="552450"/>
                </a:lnTo>
                <a:lnTo>
                  <a:pt x="326961" y="549211"/>
                </a:lnTo>
                <a:lnTo>
                  <a:pt x="326961" y="594360"/>
                </a:lnTo>
                <a:lnTo>
                  <a:pt x="308876" y="599440"/>
                </a:lnTo>
                <a:lnTo>
                  <a:pt x="290677" y="600710"/>
                </a:lnTo>
                <a:lnTo>
                  <a:pt x="272211" y="599440"/>
                </a:lnTo>
                <a:lnTo>
                  <a:pt x="253339" y="596900"/>
                </a:lnTo>
                <a:lnTo>
                  <a:pt x="264947" y="589280"/>
                </a:lnTo>
                <a:lnTo>
                  <a:pt x="302361" y="579120"/>
                </a:lnTo>
                <a:lnTo>
                  <a:pt x="326961" y="594360"/>
                </a:lnTo>
                <a:lnTo>
                  <a:pt x="326961" y="549211"/>
                </a:lnTo>
                <a:lnTo>
                  <a:pt x="319074" y="535940"/>
                </a:lnTo>
                <a:lnTo>
                  <a:pt x="310019" y="520700"/>
                </a:lnTo>
                <a:lnTo>
                  <a:pt x="304025" y="510921"/>
                </a:lnTo>
                <a:lnTo>
                  <a:pt x="304025" y="554990"/>
                </a:lnTo>
                <a:lnTo>
                  <a:pt x="286486" y="558800"/>
                </a:lnTo>
                <a:lnTo>
                  <a:pt x="277876" y="561340"/>
                </a:lnTo>
                <a:lnTo>
                  <a:pt x="269290" y="562610"/>
                </a:lnTo>
                <a:lnTo>
                  <a:pt x="266458" y="562610"/>
                </a:lnTo>
                <a:lnTo>
                  <a:pt x="263232" y="561340"/>
                </a:lnTo>
                <a:lnTo>
                  <a:pt x="259092" y="560070"/>
                </a:lnTo>
                <a:lnTo>
                  <a:pt x="288963" y="535940"/>
                </a:lnTo>
                <a:lnTo>
                  <a:pt x="290322" y="535940"/>
                </a:lnTo>
                <a:lnTo>
                  <a:pt x="292950" y="537210"/>
                </a:lnTo>
                <a:lnTo>
                  <a:pt x="297535" y="543560"/>
                </a:lnTo>
                <a:lnTo>
                  <a:pt x="300786" y="549910"/>
                </a:lnTo>
                <a:lnTo>
                  <a:pt x="304025" y="554990"/>
                </a:lnTo>
                <a:lnTo>
                  <a:pt x="304025" y="510921"/>
                </a:lnTo>
                <a:lnTo>
                  <a:pt x="301459" y="506730"/>
                </a:lnTo>
                <a:lnTo>
                  <a:pt x="291160" y="488950"/>
                </a:lnTo>
                <a:lnTo>
                  <a:pt x="289318" y="485140"/>
                </a:lnTo>
                <a:lnTo>
                  <a:pt x="289242" y="467360"/>
                </a:lnTo>
                <a:lnTo>
                  <a:pt x="289128" y="359410"/>
                </a:lnTo>
                <a:lnTo>
                  <a:pt x="292455" y="356870"/>
                </a:lnTo>
                <a:lnTo>
                  <a:pt x="295783" y="354330"/>
                </a:lnTo>
                <a:lnTo>
                  <a:pt x="302247" y="351790"/>
                </a:lnTo>
                <a:lnTo>
                  <a:pt x="306730" y="346710"/>
                </a:lnTo>
                <a:lnTo>
                  <a:pt x="310705" y="337820"/>
                </a:lnTo>
                <a:lnTo>
                  <a:pt x="310921" y="335280"/>
                </a:lnTo>
                <a:lnTo>
                  <a:pt x="311035" y="334010"/>
                </a:lnTo>
                <a:lnTo>
                  <a:pt x="311899" y="323850"/>
                </a:lnTo>
                <a:lnTo>
                  <a:pt x="312000" y="322580"/>
                </a:lnTo>
                <a:lnTo>
                  <a:pt x="311111" y="312420"/>
                </a:lnTo>
                <a:lnTo>
                  <a:pt x="310997" y="311150"/>
                </a:lnTo>
                <a:lnTo>
                  <a:pt x="310883" y="309880"/>
                </a:lnTo>
                <a:lnTo>
                  <a:pt x="310781" y="308610"/>
                </a:lnTo>
                <a:lnTo>
                  <a:pt x="307149" y="298450"/>
                </a:lnTo>
                <a:lnTo>
                  <a:pt x="302514" y="292100"/>
                </a:lnTo>
                <a:lnTo>
                  <a:pt x="296468" y="289560"/>
                </a:lnTo>
                <a:lnTo>
                  <a:pt x="288772" y="289560"/>
                </a:lnTo>
                <a:lnTo>
                  <a:pt x="288772" y="312420"/>
                </a:lnTo>
                <a:lnTo>
                  <a:pt x="288772" y="334010"/>
                </a:lnTo>
                <a:lnTo>
                  <a:pt x="279323" y="334010"/>
                </a:lnTo>
                <a:lnTo>
                  <a:pt x="279323" y="514350"/>
                </a:lnTo>
                <a:lnTo>
                  <a:pt x="271995" y="518160"/>
                </a:lnTo>
                <a:lnTo>
                  <a:pt x="244754" y="541020"/>
                </a:lnTo>
                <a:lnTo>
                  <a:pt x="243014" y="542505"/>
                </a:lnTo>
                <a:lnTo>
                  <a:pt x="243014" y="575310"/>
                </a:lnTo>
                <a:lnTo>
                  <a:pt x="238417" y="579120"/>
                </a:lnTo>
                <a:lnTo>
                  <a:pt x="227952" y="588010"/>
                </a:lnTo>
                <a:lnTo>
                  <a:pt x="224269" y="588010"/>
                </a:lnTo>
                <a:lnTo>
                  <a:pt x="190588" y="580390"/>
                </a:lnTo>
                <a:lnTo>
                  <a:pt x="173405" y="579120"/>
                </a:lnTo>
                <a:lnTo>
                  <a:pt x="155943" y="579120"/>
                </a:lnTo>
                <a:lnTo>
                  <a:pt x="171246" y="562610"/>
                </a:lnTo>
                <a:lnTo>
                  <a:pt x="194005" y="557530"/>
                </a:lnTo>
                <a:lnTo>
                  <a:pt x="219494" y="561340"/>
                </a:lnTo>
                <a:lnTo>
                  <a:pt x="243014" y="575310"/>
                </a:lnTo>
                <a:lnTo>
                  <a:pt x="243014" y="542505"/>
                </a:lnTo>
                <a:lnTo>
                  <a:pt x="240271" y="544830"/>
                </a:lnTo>
                <a:lnTo>
                  <a:pt x="230517" y="541020"/>
                </a:lnTo>
                <a:lnTo>
                  <a:pt x="220243" y="537210"/>
                </a:lnTo>
                <a:lnTo>
                  <a:pt x="209435" y="534670"/>
                </a:lnTo>
                <a:lnTo>
                  <a:pt x="198107" y="534670"/>
                </a:lnTo>
                <a:lnTo>
                  <a:pt x="151968" y="549910"/>
                </a:lnTo>
                <a:lnTo>
                  <a:pt x="134556" y="567690"/>
                </a:lnTo>
                <a:lnTo>
                  <a:pt x="132118" y="570230"/>
                </a:lnTo>
                <a:lnTo>
                  <a:pt x="124815" y="579120"/>
                </a:lnTo>
                <a:lnTo>
                  <a:pt x="118376" y="584200"/>
                </a:lnTo>
                <a:lnTo>
                  <a:pt x="110197" y="586740"/>
                </a:lnTo>
                <a:lnTo>
                  <a:pt x="97637" y="589280"/>
                </a:lnTo>
                <a:lnTo>
                  <a:pt x="130949" y="534670"/>
                </a:lnTo>
                <a:lnTo>
                  <a:pt x="139814" y="519430"/>
                </a:lnTo>
                <a:lnTo>
                  <a:pt x="144297" y="511810"/>
                </a:lnTo>
                <a:lnTo>
                  <a:pt x="148856" y="504190"/>
                </a:lnTo>
                <a:lnTo>
                  <a:pt x="153543" y="496570"/>
                </a:lnTo>
                <a:lnTo>
                  <a:pt x="155740" y="488950"/>
                </a:lnTo>
                <a:lnTo>
                  <a:pt x="155613" y="397510"/>
                </a:lnTo>
                <a:lnTo>
                  <a:pt x="155587" y="356870"/>
                </a:lnTo>
                <a:lnTo>
                  <a:pt x="266928" y="356870"/>
                </a:lnTo>
                <a:lnTo>
                  <a:pt x="266954" y="450850"/>
                </a:lnTo>
                <a:lnTo>
                  <a:pt x="266801" y="467360"/>
                </a:lnTo>
                <a:lnTo>
                  <a:pt x="266738" y="474980"/>
                </a:lnTo>
                <a:lnTo>
                  <a:pt x="266954" y="480060"/>
                </a:lnTo>
                <a:lnTo>
                  <a:pt x="267055" y="482600"/>
                </a:lnTo>
                <a:lnTo>
                  <a:pt x="267106" y="483870"/>
                </a:lnTo>
                <a:lnTo>
                  <a:pt x="268643" y="492760"/>
                </a:lnTo>
                <a:lnTo>
                  <a:pt x="271551" y="500380"/>
                </a:lnTo>
                <a:lnTo>
                  <a:pt x="276098" y="508000"/>
                </a:lnTo>
                <a:lnTo>
                  <a:pt x="277418" y="510540"/>
                </a:lnTo>
                <a:lnTo>
                  <a:pt x="278333" y="511810"/>
                </a:lnTo>
                <a:lnTo>
                  <a:pt x="279323" y="514350"/>
                </a:lnTo>
                <a:lnTo>
                  <a:pt x="279323" y="334010"/>
                </a:lnTo>
                <a:lnTo>
                  <a:pt x="133858" y="334010"/>
                </a:lnTo>
                <a:lnTo>
                  <a:pt x="133858" y="312420"/>
                </a:lnTo>
                <a:lnTo>
                  <a:pt x="288772" y="312420"/>
                </a:lnTo>
                <a:lnTo>
                  <a:pt x="288772" y="289560"/>
                </a:lnTo>
                <a:lnTo>
                  <a:pt x="200139" y="289560"/>
                </a:lnTo>
                <a:lnTo>
                  <a:pt x="200266" y="256540"/>
                </a:lnTo>
                <a:lnTo>
                  <a:pt x="240436" y="231140"/>
                </a:lnTo>
                <a:lnTo>
                  <a:pt x="252755" y="226060"/>
                </a:lnTo>
                <a:lnTo>
                  <a:pt x="254736" y="224790"/>
                </a:lnTo>
                <a:lnTo>
                  <a:pt x="258114" y="224790"/>
                </a:lnTo>
                <a:lnTo>
                  <a:pt x="274751" y="233680"/>
                </a:lnTo>
                <a:lnTo>
                  <a:pt x="303644" y="247650"/>
                </a:lnTo>
                <a:lnTo>
                  <a:pt x="320560" y="256540"/>
                </a:lnTo>
                <a:lnTo>
                  <a:pt x="324446" y="256540"/>
                </a:lnTo>
                <a:lnTo>
                  <a:pt x="335356" y="251460"/>
                </a:lnTo>
                <a:lnTo>
                  <a:pt x="343763" y="246380"/>
                </a:lnTo>
                <a:lnTo>
                  <a:pt x="360464" y="238760"/>
                </a:lnTo>
                <a:lnTo>
                  <a:pt x="364058" y="236220"/>
                </a:lnTo>
                <a:lnTo>
                  <a:pt x="366712" y="236220"/>
                </a:lnTo>
                <a:lnTo>
                  <a:pt x="370420" y="238760"/>
                </a:lnTo>
                <a:lnTo>
                  <a:pt x="377164" y="242570"/>
                </a:lnTo>
                <a:lnTo>
                  <a:pt x="384276" y="245110"/>
                </a:lnTo>
                <a:lnTo>
                  <a:pt x="391744" y="245110"/>
                </a:lnTo>
                <a:lnTo>
                  <a:pt x="399491" y="243840"/>
                </a:lnTo>
                <a:lnTo>
                  <a:pt x="401739" y="242570"/>
                </a:lnTo>
                <a:lnTo>
                  <a:pt x="404914" y="243840"/>
                </a:lnTo>
                <a:lnTo>
                  <a:pt x="409562" y="246380"/>
                </a:lnTo>
                <a:lnTo>
                  <a:pt x="411302" y="250190"/>
                </a:lnTo>
                <a:lnTo>
                  <a:pt x="413550" y="251460"/>
                </a:lnTo>
                <a:lnTo>
                  <a:pt x="418528" y="256540"/>
                </a:lnTo>
                <a:lnTo>
                  <a:pt x="422236" y="261620"/>
                </a:lnTo>
                <a:lnTo>
                  <a:pt x="424053" y="267970"/>
                </a:lnTo>
                <a:lnTo>
                  <a:pt x="423938" y="269240"/>
                </a:lnTo>
                <a:lnTo>
                  <a:pt x="423824" y="270510"/>
                </a:lnTo>
                <a:lnTo>
                  <a:pt x="423710" y="271780"/>
                </a:lnTo>
                <a:lnTo>
                  <a:pt x="423595" y="273050"/>
                </a:lnTo>
                <a:lnTo>
                  <a:pt x="423481" y="274320"/>
                </a:lnTo>
                <a:lnTo>
                  <a:pt x="423354" y="275590"/>
                </a:lnTo>
                <a:lnTo>
                  <a:pt x="423252" y="278130"/>
                </a:lnTo>
                <a:lnTo>
                  <a:pt x="423151" y="280670"/>
                </a:lnTo>
                <a:lnTo>
                  <a:pt x="423049" y="283210"/>
                </a:lnTo>
                <a:lnTo>
                  <a:pt x="422935" y="285750"/>
                </a:lnTo>
                <a:lnTo>
                  <a:pt x="426123" y="294640"/>
                </a:lnTo>
                <a:lnTo>
                  <a:pt x="432219" y="302260"/>
                </a:lnTo>
                <a:lnTo>
                  <a:pt x="440575" y="307340"/>
                </a:lnTo>
                <a:lnTo>
                  <a:pt x="442429" y="308610"/>
                </a:lnTo>
                <a:lnTo>
                  <a:pt x="444728" y="311150"/>
                </a:lnTo>
                <a:lnTo>
                  <a:pt x="444855" y="317500"/>
                </a:lnTo>
                <a:lnTo>
                  <a:pt x="444969" y="355600"/>
                </a:lnTo>
                <a:lnTo>
                  <a:pt x="444969" y="277406"/>
                </a:lnTo>
                <a:lnTo>
                  <a:pt x="444906" y="275590"/>
                </a:lnTo>
                <a:lnTo>
                  <a:pt x="444817" y="273050"/>
                </a:lnTo>
                <a:lnTo>
                  <a:pt x="449973" y="267970"/>
                </a:lnTo>
                <a:lnTo>
                  <a:pt x="461416" y="266700"/>
                </a:lnTo>
                <a:lnTo>
                  <a:pt x="466915" y="271780"/>
                </a:lnTo>
                <a:lnTo>
                  <a:pt x="466966" y="273050"/>
                </a:lnTo>
                <a:lnTo>
                  <a:pt x="467055" y="275590"/>
                </a:lnTo>
                <a:lnTo>
                  <a:pt x="467144" y="278130"/>
                </a:lnTo>
                <a:lnTo>
                  <a:pt x="467245" y="280670"/>
                </a:lnTo>
                <a:lnTo>
                  <a:pt x="467347" y="283210"/>
                </a:lnTo>
                <a:lnTo>
                  <a:pt x="467347" y="246291"/>
                </a:lnTo>
                <a:lnTo>
                  <a:pt x="464997" y="245110"/>
                </a:lnTo>
                <a:lnTo>
                  <a:pt x="453529" y="245110"/>
                </a:lnTo>
                <a:lnTo>
                  <a:pt x="445516" y="246380"/>
                </a:lnTo>
                <a:lnTo>
                  <a:pt x="439305" y="243840"/>
                </a:lnTo>
                <a:lnTo>
                  <a:pt x="437603" y="242570"/>
                </a:lnTo>
                <a:lnTo>
                  <a:pt x="434187" y="240030"/>
                </a:lnTo>
                <a:lnTo>
                  <a:pt x="429387" y="236220"/>
                </a:lnTo>
                <a:lnTo>
                  <a:pt x="425602" y="231140"/>
                </a:lnTo>
                <a:lnTo>
                  <a:pt x="420408" y="227330"/>
                </a:lnTo>
                <a:lnTo>
                  <a:pt x="419950" y="224790"/>
                </a:lnTo>
                <a:lnTo>
                  <a:pt x="420751" y="222250"/>
                </a:lnTo>
                <a:lnTo>
                  <a:pt x="421144" y="220980"/>
                </a:lnTo>
                <a:lnTo>
                  <a:pt x="422859" y="210820"/>
                </a:lnTo>
                <a:lnTo>
                  <a:pt x="421728" y="200660"/>
                </a:lnTo>
                <a:lnTo>
                  <a:pt x="417576" y="193040"/>
                </a:lnTo>
                <a:lnTo>
                  <a:pt x="410260" y="186690"/>
                </a:lnTo>
                <a:lnTo>
                  <a:pt x="400862" y="180340"/>
                </a:lnTo>
                <a:lnTo>
                  <a:pt x="400494" y="178650"/>
                </a:lnTo>
                <a:lnTo>
                  <a:pt x="400494" y="205740"/>
                </a:lnTo>
                <a:lnTo>
                  <a:pt x="400392" y="210820"/>
                </a:lnTo>
                <a:lnTo>
                  <a:pt x="400329" y="213360"/>
                </a:lnTo>
                <a:lnTo>
                  <a:pt x="400227" y="217170"/>
                </a:lnTo>
                <a:lnTo>
                  <a:pt x="394804" y="222250"/>
                </a:lnTo>
                <a:lnTo>
                  <a:pt x="383349" y="222250"/>
                </a:lnTo>
                <a:lnTo>
                  <a:pt x="378129" y="217170"/>
                </a:lnTo>
                <a:lnTo>
                  <a:pt x="378256" y="210820"/>
                </a:lnTo>
                <a:lnTo>
                  <a:pt x="378371" y="205740"/>
                </a:lnTo>
                <a:lnTo>
                  <a:pt x="383806" y="200660"/>
                </a:lnTo>
                <a:lnTo>
                  <a:pt x="395262" y="200660"/>
                </a:lnTo>
                <a:lnTo>
                  <a:pt x="400494" y="205740"/>
                </a:lnTo>
                <a:lnTo>
                  <a:pt x="400494" y="178650"/>
                </a:lnTo>
                <a:lnTo>
                  <a:pt x="399478" y="173990"/>
                </a:lnTo>
                <a:lnTo>
                  <a:pt x="400456" y="163830"/>
                </a:lnTo>
                <a:lnTo>
                  <a:pt x="400583" y="162560"/>
                </a:lnTo>
                <a:lnTo>
                  <a:pt x="400659" y="160020"/>
                </a:lnTo>
                <a:lnTo>
                  <a:pt x="399669" y="153670"/>
                </a:lnTo>
                <a:lnTo>
                  <a:pt x="401523" y="151130"/>
                </a:lnTo>
                <a:lnTo>
                  <a:pt x="405726" y="148590"/>
                </a:lnTo>
                <a:lnTo>
                  <a:pt x="417728" y="143510"/>
                </a:lnTo>
                <a:lnTo>
                  <a:pt x="441629" y="130810"/>
                </a:lnTo>
                <a:lnTo>
                  <a:pt x="453631" y="125730"/>
                </a:lnTo>
                <a:lnTo>
                  <a:pt x="457225" y="123190"/>
                </a:lnTo>
                <a:lnTo>
                  <a:pt x="465480" y="123190"/>
                </a:lnTo>
                <a:lnTo>
                  <a:pt x="600227" y="121920"/>
                </a:lnTo>
                <a:lnTo>
                  <a:pt x="600227" y="100330"/>
                </a:lnTo>
                <a:lnTo>
                  <a:pt x="453898" y="100330"/>
                </a:lnTo>
                <a:lnTo>
                  <a:pt x="451116" y="101600"/>
                </a:lnTo>
                <a:lnTo>
                  <a:pt x="421360" y="115570"/>
                </a:lnTo>
                <a:lnTo>
                  <a:pt x="407682" y="123190"/>
                </a:lnTo>
                <a:lnTo>
                  <a:pt x="393941" y="129540"/>
                </a:lnTo>
                <a:lnTo>
                  <a:pt x="391375" y="130810"/>
                </a:lnTo>
                <a:lnTo>
                  <a:pt x="387210" y="130810"/>
                </a:lnTo>
                <a:lnTo>
                  <a:pt x="384619" y="129540"/>
                </a:lnTo>
                <a:lnTo>
                  <a:pt x="378891" y="127025"/>
                </a:lnTo>
                <a:lnTo>
                  <a:pt x="378891" y="173990"/>
                </a:lnTo>
                <a:lnTo>
                  <a:pt x="378333" y="180340"/>
                </a:lnTo>
                <a:lnTo>
                  <a:pt x="368681" y="185420"/>
                </a:lnTo>
                <a:lnTo>
                  <a:pt x="363004" y="190500"/>
                </a:lnTo>
                <a:lnTo>
                  <a:pt x="359117" y="196850"/>
                </a:lnTo>
                <a:lnTo>
                  <a:pt x="356793" y="203200"/>
                </a:lnTo>
                <a:lnTo>
                  <a:pt x="355765" y="210820"/>
                </a:lnTo>
                <a:lnTo>
                  <a:pt x="355650" y="213360"/>
                </a:lnTo>
                <a:lnTo>
                  <a:pt x="353733" y="215900"/>
                </a:lnTo>
                <a:lnTo>
                  <a:pt x="351726" y="217170"/>
                </a:lnTo>
                <a:lnTo>
                  <a:pt x="345490" y="220980"/>
                </a:lnTo>
                <a:lnTo>
                  <a:pt x="339178" y="223520"/>
                </a:lnTo>
                <a:lnTo>
                  <a:pt x="332790" y="227330"/>
                </a:lnTo>
                <a:lnTo>
                  <a:pt x="326351" y="229870"/>
                </a:lnTo>
                <a:lnTo>
                  <a:pt x="324231" y="231140"/>
                </a:lnTo>
                <a:lnTo>
                  <a:pt x="320890" y="231140"/>
                </a:lnTo>
                <a:lnTo>
                  <a:pt x="306806" y="224790"/>
                </a:lnTo>
                <a:lnTo>
                  <a:pt x="282930" y="212090"/>
                </a:lnTo>
                <a:lnTo>
                  <a:pt x="269062" y="205740"/>
                </a:lnTo>
                <a:lnTo>
                  <a:pt x="267233" y="201930"/>
                </a:lnTo>
                <a:lnTo>
                  <a:pt x="266534" y="193040"/>
                </a:lnTo>
                <a:lnTo>
                  <a:pt x="266649" y="190500"/>
                </a:lnTo>
                <a:lnTo>
                  <a:pt x="266700" y="189230"/>
                </a:lnTo>
                <a:lnTo>
                  <a:pt x="266814" y="186690"/>
                </a:lnTo>
                <a:lnTo>
                  <a:pt x="266877" y="177800"/>
                </a:lnTo>
                <a:lnTo>
                  <a:pt x="267538" y="177800"/>
                </a:lnTo>
                <a:lnTo>
                  <a:pt x="267131" y="171450"/>
                </a:lnTo>
                <a:lnTo>
                  <a:pt x="266522" y="163830"/>
                </a:lnTo>
                <a:lnTo>
                  <a:pt x="266636" y="157480"/>
                </a:lnTo>
                <a:lnTo>
                  <a:pt x="268376" y="152400"/>
                </a:lnTo>
                <a:lnTo>
                  <a:pt x="272021" y="146050"/>
                </a:lnTo>
                <a:lnTo>
                  <a:pt x="282689" y="143510"/>
                </a:lnTo>
                <a:lnTo>
                  <a:pt x="303911" y="133350"/>
                </a:lnTo>
                <a:lnTo>
                  <a:pt x="310756" y="129540"/>
                </a:lnTo>
                <a:lnTo>
                  <a:pt x="317677" y="127000"/>
                </a:lnTo>
                <a:lnTo>
                  <a:pt x="320332" y="125730"/>
                </a:lnTo>
                <a:lnTo>
                  <a:pt x="324421" y="125730"/>
                </a:lnTo>
                <a:lnTo>
                  <a:pt x="326986" y="127000"/>
                </a:lnTo>
                <a:lnTo>
                  <a:pt x="350062" y="137160"/>
                </a:lnTo>
                <a:lnTo>
                  <a:pt x="361556" y="143510"/>
                </a:lnTo>
                <a:lnTo>
                  <a:pt x="373087" y="148590"/>
                </a:lnTo>
                <a:lnTo>
                  <a:pt x="376923" y="151130"/>
                </a:lnTo>
                <a:lnTo>
                  <a:pt x="378853" y="153670"/>
                </a:lnTo>
                <a:lnTo>
                  <a:pt x="377926" y="160020"/>
                </a:lnTo>
                <a:lnTo>
                  <a:pt x="378040" y="162560"/>
                </a:lnTo>
                <a:lnTo>
                  <a:pt x="378891" y="173990"/>
                </a:lnTo>
                <a:lnTo>
                  <a:pt x="378891" y="127025"/>
                </a:lnTo>
                <a:lnTo>
                  <a:pt x="375945" y="125730"/>
                </a:lnTo>
                <a:lnTo>
                  <a:pt x="373062" y="124460"/>
                </a:lnTo>
                <a:lnTo>
                  <a:pt x="350062" y="113030"/>
                </a:lnTo>
                <a:lnTo>
                  <a:pt x="338531" y="106680"/>
                </a:lnTo>
                <a:lnTo>
                  <a:pt x="334530" y="105410"/>
                </a:lnTo>
                <a:lnTo>
                  <a:pt x="333489" y="102870"/>
                </a:lnTo>
                <a:lnTo>
                  <a:pt x="333400" y="40640"/>
                </a:lnTo>
                <a:lnTo>
                  <a:pt x="331292" y="36830"/>
                </a:lnTo>
                <a:lnTo>
                  <a:pt x="311823" y="26670"/>
                </a:lnTo>
                <a:lnTo>
                  <a:pt x="311721" y="53340"/>
                </a:lnTo>
                <a:lnTo>
                  <a:pt x="311188" y="63500"/>
                </a:lnTo>
                <a:lnTo>
                  <a:pt x="311315" y="67310"/>
                </a:lnTo>
                <a:lnTo>
                  <a:pt x="311442" y="78740"/>
                </a:lnTo>
                <a:lnTo>
                  <a:pt x="310692" y="78740"/>
                </a:lnTo>
                <a:lnTo>
                  <a:pt x="311010" y="83820"/>
                </a:lnTo>
                <a:lnTo>
                  <a:pt x="311099" y="85090"/>
                </a:lnTo>
                <a:lnTo>
                  <a:pt x="311454" y="88900"/>
                </a:lnTo>
                <a:lnTo>
                  <a:pt x="311581" y="97790"/>
                </a:lnTo>
                <a:lnTo>
                  <a:pt x="309841" y="104140"/>
                </a:lnTo>
                <a:lnTo>
                  <a:pt x="306184" y="110490"/>
                </a:lnTo>
                <a:lnTo>
                  <a:pt x="295516" y="111760"/>
                </a:lnTo>
                <a:lnTo>
                  <a:pt x="283184" y="118110"/>
                </a:lnTo>
                <a:lnTo>
                  <a:pt x="277977" y="120650"/>
                </a:lnTo>
                <a:lnTo>
                  <a:pt x="273735" y="123190"/>
                </a:lnTo>
                <a:lnTo>
                  <a:pt x="264833" y="128270"/>
                </a:lnTo>
                <a:lnTo>
                  <a:pt x="256044" y="129540"/>
                </a:lnTo>
                <a:lnTo>
                  <a:pt x="247154" y="128270"/>
                </a:lnTo>
                <a:lnTo>
                  <a:pt x="244817" y="126987"/>
                </a:lnTo>
                <a:lnTo>
                  <a:pt x="244817" y="153670"/>
                </a:lnTo>
                <a:lnTo>
                  <a:pt x="244817" y="203200"/>
                </a:lnTo>
                <a:lnTo>
                  <a:pt x="243738" y="204470"/>
                </a:lnTo>
                <a:lnTo>
                  <a:pt x="228460" y="212090"/>
                </a:lnTo>
                <a:lnTo>
                  <a:pt x="204889" y="224790"/>
                </a:lnTo>
                <a:lnTo>
                  <a:pt x="193052" y="229870"/>
                </a:lnTo>
                <a:lnTo>
                  <a:pt x="190817" y="231140"/>
                </a:lnTo>
                <a:lnTo>
                  <a:pt x="187210" y="231140"/>
                </a:lnTo>
                <a:lnTo>
                  <a:pt x="173113" y="224790"/>
                </a:lnTo>
                <a:lnTo>
                  <a:pt x="149529" y="212090"/>
                </a:lnTo>
                <a:lnTo>
                  <a:pt x="134239" y="204470"/>
                </a:lnTo>
                <a:lnTo>
                  <a:pt x="133083" y="203200"/>
                </a:lnTo>
                <a:lnTo>
                  <a:pt x="133489" y="193040"/>
                </a:lnTo>
                <a:lnTo>
                  <a:pt x="133375" y="160020"/>
                </a:lnTo>
                <a:lnTo>
                  <a:pt x="133070" y="153670"/>
                </a:lnTo>
                <a:lnTo>
                  <a:pt x="134264" y="151130"/>
                </a:lnTo>
                <a:lnTo>
                  <a:pt x="149542" y="143510"/>
                </a:lnTo>
                <a:lnTo>
                  <a:pt x="173113" y="132080"/>
                </a:lnTo>
                <a:lnTo>
                  <a:pt x="184950" y="125730"/>
                </a:lnTo>
                <a:lnTo>
                  <a:pt x="187185" y="124460"/>
                </a:lnTo>
                <a:lnTo>
                  <a:pt x="190804" y="124460"/>
                </a:lnTo>
                <a:lnTo>
                  <a:pt x="193040" y="125730"/>
                </a:lnTo>
                <a:lnTo>
                  <a:pt x="204889" y="132080"/>
                </a:lnTo>
                <a:lnTo>
                  <a:pt x="228473" y="143510"/>
                </a:lnTo>
                <a:lnTo>
                  <a:pt x="240296" y="149860"/>
                </a:lnTo>
                <a:lnTo>
                  <a:pt x="243763" y="151130"/>
                </a:lnTo>
                <a:lnTo>
                  <a:pt x="244817" y="153670"/>
                </a:lnTo>
                <a:lnTo>
                  <a:pt x="244817" y="126987"/>
                </a:lnTo>
                <a:lnTo>
                  <a:pt x="240271" y="124460"/>
                </a:lnTo>
                <a:lnTo>
                  <a:pt x="237972" y="123190"/>
                </a:lnTo>
                <a:lnTo>
                  <a:pt x="229946" y="119380"/>
                </a:lnTo>
                <a:lnTo>
                  <a:pt x="221602" y="114300"/>
                </a:lnTo>
                <a:lnTo>
                  <a:pt x="204609" y="106680"/>
                </a:lnTo>
                <a:lnTo>
                  <a:pt x="201244" y="105410"/>
                </a:lnTo>
                <a:lnTo>
                  <a:pt x="199923" y="102870"/>
                </a:lnTo>
                <a:lnTo>
                  <a:pt x="200050" y="93980"/>
                </a:lnTo>
                <a:lnTo>
                  <a:pt x="200126" y="67310"/>
                </a:lnTo>
                <a:lnTo>
                  <a:pt x="200190" y="63500"/>
                </a:lnTo>
                <a:lnTo>
                  <a:pt x="228244" y="38100"/>
                </a:lnTo>
                <a:lnTo>
                  <a:pt x="240195" y="31750"/>
                </a:lnTo>
                <a:lnTo>
                  <a:pt x="254241" y="24130"/>
                </a:lnTo>
                <a:lnTo>
                  <a:pt x="257619" y="25400"/>
                </a:lnTo>
                <a:lnTo>
                  <a:pt x="271538" y="31750"/>
                </a:lnTo>
                <a:lnTo>
                  <a:pt x="295109" y="43180"/>
                </a:lnTo>
                <a:lnTo>
                  <a:pt x="306920" y="49530"/>
                </a:lnTo>
                <a:lnTo>
                  <a:pt x="310273" y="50800"/>
                </a:lnTo>
                <a:lnTo>
                  <a:pt x="311721" y="53340"/>
                </a:lnTo>
                <a:lnTo>
                  <a:pt x="311721" y="26619"/>
                </a:lnTo>
                <a:lnTo>
                  <a:pt x="306857" y="24130"/>
                </a:lnTo>
                <a:lnTo>
                  <a:pt x="277063" y="8890"/>
                </a:lnTo>
                <a:lnTo>
                  <a:pt x="257441" y="0"/>
                </a:lnTo>
                <a:lnTo>
                  <a:pt x="253758" y="0"/>
                </a:lnTo>
                <a:lnTo>
                  <a:pt x="234365" y="8890"/>
                </a:lnTo>
                <a:lnTo>
                  <a:pt x="200202" y="26670"/>
                </a:lnTo>
                <a:lnTo>
                  <a:pt x="183070" y="34290"/>
                </a:lnTo>
                <a:lnTo>
                  <a:pt x="178790" y="36830"/>
                </a:lnTo>
                <a:lnTo>
                  <a:pt x="177736" y="39370"/>
                </a:lnTo>
                <a:lnTo>
                  <a:pt x="177838" y="49530"/>
                </a:lnTo>
                <a:lnTo>
                  <a:pt x="177927" y="71120"/>
                </a:lnTo>
                <a:lnTo>
                  <a:pt x="178054" y="102870"/>
                </a:lnTo>
                <a:lnTo>
                  <a:pt x="176796" y="105410"/>
                </a:lnTo>
                <a:lnTo>
                  <a:pt x="161569" y="113030"/>
                </a:lnTo>
                <a:lnTo>
                  <a:pt x="150063" y="118110"/>
                </a:lnTo>
                <a:lnTo>
                  <a:pt x="138582" y="124460"/>
                </a:lnTo>
                <a:lnTo>
                  <a:pt x="127165" y="129540"/>
                </a:lnTo>
                <a:lnTo>
                  <a:pt x="123393" y="132080"/>
                </a:lnTo>
                <a:lnTo>
                  <a:pt x="120586" y="132080"/>
                </a:lnTo>
                <a:lnTo>
                  <a:pt x="116967" y="129540"/>
                </a:lnTo>
                <a:lnTo>
                  <a:pt x="105689" y="124460"/>
                </a:lnTo>
                <a:lnTo>
                  <a:pt x="94373" y="118110"/>
                </a:lnTo>
                <a:lnTo>
                  <a:pt x="83019" y="113030"/>
                </a:lnTo>
                <a:lnTo>
                  <a:pt x="80746" y="111760"/>
                </a:lnTo>
                <a:lnTo>
                  <a:pt x="71628" y="106680"/>
                </a:lnTo>
                <a:lnTo>
                  <a:pt x="67741" y="105410"/>
                </a:lnTo>
                <a:lnTo>
                  <a:pt x="66497" y="102870"/>
                </a:lnTo>
                <a:lnTo>
                  <a:pt x="66408" y="99060"/>
                </a:lnTo>
                <a:lnTo>
                  <a:pt x="63919" y="88900"/>
                </a:lnTo>
                <a:lnTo>
                  <a:pt x="62674" y="83820"/>
                </a:lnTo>
                <a:lnTo>
                  <a:pt x="53403" y="73660"/>
                </a:lnTo>
                <a:lnTo>
                  <a:pt x="44373" y="69227"/>
                </a:lnTo>
                <a:lnTo>
                  <a:pt x="44373" y="95250"/>
                </a:lnTo>
                <a:lnTo>
                  <a:pt x="44246" y="100330"/>
                </a:lnTo>
                <a:lnTo>
                  <a:pt x="44132" y="106680"/>
                </a:lnTo>
                <a:lnTo>
                  <a:pt x="38696" y="111760"/>
                </a:lnTo>
                <a:lnTo>
                  <a:pt x="27241" y="111760"/>
                </a:lnTo>
                <a:lnTo>
                  <a:pt x="22009" y="105410"/>
                </a:lnTo>
                <a:lnTo>
                  <a:pt x="22136" y="100330"/>
                </a:lnTo>
                <a:lnTo>
                  <a:pt x="22263" y="93980"/>
                </a:lnTo>
                <a:lnTo>
                  <a:pt x="27686" y="88900"/>
                </a:lnTo>
                <a:lnTo>
                  <a:pt x="39128" y="88900"/>
                </a:lnTo>
                <a:lnTo>
                  <a:pt x="44373" y="95250"/>
                </a:lnTo>
                <a:lnTo>
                  <a:pt x="44373" y="69227"/>
                </a:lnTo>
                <a:lnTo>
                  <a:pt x="40487" y="67310"/>
                </a:lnTo>
                <a:lnTo>
                  <a:pt x="25831" y="67310"/>
                </a:lnTo>
                <a:lnTo>
                  <a:pt x="114" y="97790"/>
                </a:lnTo>
                <a:lnTo>
                  <a:pt x="0" y="104140"/>
                </a:lnTo>
                <a:lnTo>
                  <a:pt x="33540" y="133350"/>
                </a:lnTo>
                <a:lnTo>
                  <a:pt x="43116" y="132080"/>
                </a:lnTo>
                <a:lnTo>
                  <a:pt x="52197" y="127000"/>
                </a:lnTo>
                <a:lnTo>
                  <a:pt x="55626" y="124460"/>
                </a:lnTo>
                <a:lnTo>
                  <a:pt x="58077" y="124460"/>
                </a:lnTo>
                <a:lnTo>
                  <a:pt x="72529" y="132080"/>
                </a:lnTo>
                <a:lnTo>
                  <a:pt x="83527" y="138430"/>
                </a:lnTo>
                <a:lnTo>
                  <a:pt x="105651" y="148590"/>
                </a:lnTo>
                <a:lnTo>
                  <a:pt x="109740" y="151130"/>
                </a:lnTo>
                <a:lnTo>
                  <a:pt x="111340" y="153670"/>
                </a:lnTo>
                <a:lnTo>
                  <a:pt x="111252" y="157480"/>
                </a:lnTo>
                <a:lnTo>
                  <a:pt x="111201" y="162560"/>
                </a:lnTo>
                <a:lnTo>
                  <a:pt x="111086" y="185420"/>
                </a:lnTo>
                <a:lnTo>
                  <a:pt x="110959" y="217170"/>
                </a:lnTo>
                <a:lnTo>
                  <a:pt x="112268" y="219710"/>
                </a:lnTo>
                <a:lnTo>
                  <a:pt x="130378" y="228600"/>
                </a:lnTo>
                <a:lnTo>
                  <a:pt x="144526" y="234950"/>
                </a:lnTo>
                <a:lnTo>
                  <a:pt x="158635" y="242570"/>
                </a:lnTo>
                <a:lnTo>
                  <a:pt x="177888" y="289560"/>
                </a:lnTo>
                <a:lnTo>
                  <a:pt x="132892" y="289560"/>
                </a:lnTo>
                <a:lnTo>
                  <a:pt x="124421" y="290830"/>
                </a:lnTo>
                <a:lnTo>
                  <a:pt x="117576" y="295910"/>
                </a:lnTo>
                <a:lnTo>
                  <a:pt x="112966" y="302260"/>
                </a:lnTo>
                <a:lnTo>
                  <a:pt x="111163" y="311150"/>
                </a:lnTo>
                <a:lnTo>
                  <a:pt x="111125" y="328930"/>
                </a:lnTo>
                <a:lnTo>
                  <a:pt x="112001" y="337820"/>
                </a:lnTo>
                <a:lnTo>
                  <a:pt x="112115" y="339090"/>
                </a:lnTo>
                <a:lnTo>
                  <a:pt x="112242" y="340360"/>
                </a:lnTo>
                <a:lnTo>
                  <a:pt x="115951" y="347980"/>
                </a:lnTo>
                <a:lnTo>
                  <a:pt x="122821" y="353060"/>
                </a:lnTo>
                <a:lnTo>
                  <a:pt x="133375" y="356870"/>
                </a:lnTo>
                <a:lnTo>
                  <a:pt x="133362" y="450850"/>
                </a:lnTo>
                <a:lnTo>
                  <a:pt x="133235" y="467360"/>
                </a:lnTo>
                <a:lnTo>
                  <a:pt x="133134" y="482600"/>
                </a:lnTo>
                <a:lnTo>
                  <a:pt x="131394" y="488950"/>
                </a:lnTo>
                <a:lnTo>
                  <a:pt x="128638" y="494030"/>
                </a:lnTo>
                <a:lnTo>
                  <a:pt x="115493" y="515620"/>
                </a:lnTo>
                <a:lnTo>
                  <a:pt x="102222" y="538480"/>
                </a:lnTo>
                <a:lnTo>
                  <a:pt x="75552" y="582930"/>
                </a:lnTo>
                <a:lnTo>
                  <a:pt x="69888" y="594360"/>
                </a:lnTo>
                <a:lnTo>
                  <a:pt x="66827" y="605790"/>
                </a:lnTo>
                <a:lnTo>
                  <a:pt x="66776" y="608330"/>
                </a:lnTo>
                <a:lnTo>
                  <a:pt x="66675" y="613410"/>
                </a:lnTo>
                <a:lnTo>
                  <a:pt x="76619" y="651510"/>
                </a:lnTo>
                <a:lnTo>
                  <a:pt x="80645" y="660400"/>
                </a:lnTo>
                <a:lnTo>
                  <a:pt x="84861" y="670560"/>
                </a:lnTo>
                <a:lnTo>
                  <a:pt x="89814" y="679450"/>
                </a:lnTo>
                <a:lnTo>
                  <a:pt x="96380" y="684530"/>
                </a:lnTo>
                <a:lnTo>
                  <a:pt x="104457" y="688340"/>
                </a:lnTo>
                <a:lnTo>
                  <a:pt x="113906" y="689610"/>
                </a:lnTo>
                <a:lnTo>
                  <a:pt x="308597" y="689610"/>
                </a:lnTo>
                <a:lnTo>
                  <a:pt x="339166" y="668020"/>
                </a:lnTo>
                <a:lnTo>
                  <a:pt x="339902" y="665480"/>
                </a:lnTo>
                <a:lnTo>
                  <a:pt x="341414" y="662940"/>
                </a:lnTo>
                <a:lnTo>
                  <a:pt x="353174" y="676910"/>
                </a:lnTo>
                <a:lnTo>
                  <a:pt x="367042" y="684530"/>
                </a:lnTo>
                <a:lnTo>
                  <a:pt x="382828" y="689610"/>
                </a:lnTo>
                <a:lnTo>
                  <a:pt x="542251" y="689610"/>
                </a:lnTo>
                <a:lnTo>
                  <a:pt x="566102" y="685800"/>
                </a:lnTo>
                <a:lnTo>
                  <a:pt x="584568" y="674370"/>
                </a:lnTo>
                <a:lnTo>
                  <a:pt x="588530" y="668020"/>
                </a:lnTo>
                <a:lnTo>
                  <a:pt x="596480" y="655320"/>
                </a:lnTo>
                <a:lnTo>
                  <a:pt x="600710" y="631190"/>
                </a:lnTo>
                <a:lnTo>
                  <a:pt x="600722" y="601980"/>
                </a:lnTo>
                <a:lnTo>
                  <a:pt x="600722" y="422910"/>
                </a:lnTo>
                <a:lnTo>
                  <a:pt x="610704" y="420370"/>
                </a:lnTo>
                <a:lnTo>
                  <a:pt x="617613" y="415290"/>
                </a:lnTo>
                <a:lnTo>
                  <a:pt x="621652" y="407670"/>
                </a:lnTo>
                <a:lnTo>
                  <a:pt x="622782" y="400050"/>
                </a:lnTo>
                <a:lnTo>
                  <a:pt x="622973" y="398780"/>
                </a:lnTo>
                <a:lnTo>
                  <a:pt x="622985" y="393700"/>
                </a:lnTo>
                <a:lnTo>
                  <a:pt x="622731" y="389890"/>
                </a:lnTo>
                <a:lnTo>
                  <a:pt x="623023" y="384810"/>
                </a:lnTo>
                <a:lnTo>
                  <a:pt x="623011" y="378460"/>
                </a:lnTo>
                <a:lnTo>
                  <a:pt x="623011" y="377190"/>
                </a:lnTo>
                <a:lnTo>
                  <a:pt x="621601" y="370840"/>
                </a:lnTo>
                <a:lnTo>
                  <a:pt x="618248" y="364490"/>
                </a:lnTo>
                <a:lnTo>
                  <a:pt x="612355" y="359410"/>
                </a:lnTo>
                <a:lnTo>
                  <a:pt x="614946" y="356870"/>
                </a:lnTo>
                <a:lnTo>
                  <a:pt x="678891" y="293370"/>
                </a:lnTo>
                <a:lnTo>
                  <a:pt x="688467" y="278130"/>
                </a:lnTo>
                <a:lnTo>
                  <a:pt x="689889" y="270510"/>
                </a:lnTo>
                <a:close/>
              </a:path>
            </a:pathLst>
          </a:custGeom>
          <a:solidFill>
            <a:srgbClr val="304351">
              <a:alpha val="4199"/>
            </a:srgbClr>
          </a:solidFill>
        </p:spPr>
        <p:txBody>
          <a:bodyPr wrap="square" lIns="0" tIns="0" rIns="0" bIns="0" rtlCol="0"/>
          <a:lstStyle/>
          <a:p>
            <a:endParaRPr/>
          </a:p>
        </p:txBody>
      </p:sp>
      <p:pic>
        <p:nvPicPr>
          <p:cNvPr id="86" name="bg object 86"/>
          <p:cNvPicPr/>
          <p:nvPr/>
        </p:nvPicPr>
        <p:blipFill>
          <a:blip r:embed="rId32" cstate="print"/>
          <a:stretch>
            <a:fillRect/>
          </a:stretch>
        </p:blipFill>
        <p:spPr>
          <a:xfrm>
            <a:off x="1344616" y="2203925"/>
            <a:ext cx="30342" cy="30340"/>
          </a:xfrm>
          <a:prstGeom prst="rect">
            <a:avLst/>
          </a:prstGeom>
        </p:spPr>
      </p:pic>
      <p:pic>
        <p:nvPicPr>
          <p:cNvPr id="87" name="bg object 87"/>
          <p:cNvPicPr/>
          <p:nvPr/>
        </p:nvPicPr>
        <p:blipFill>
          <a:blip r:embed="rId33" cstate="print"/>
          <a:stretch>
            <a:fillRect/>
          </a:stretch>
        </p:blipFill>
        <p:spPr>
          <a:xfrm>
            <a:off x="1661970" y="3749696"/>
            <a:ext cx="80719" cy="73871"/>
          </a:xfrm>
          <a:prstGeom prst="rect">
            <a:avLst/>
          </a:prstGeom>
        </p:spPr>
      </p:pic>
      <p:sp>
        <p:nvSpPr>
          <p:cNvPr id="88" name="bg object 88"/>
          <p:cNvSpPr/>
          <p:nvPr/>
        </p:nvSpPr>
        <p:spPr>
          <a:xfrm>
            <a:off x="1754053" y="3749696"/>
            <a:ext cx="17329" cy="73932"/>
          </a:xfrm>
          <a:custGeom>
            <a:avLst/>
            <a:gdLst/>
            <a:ahLst/>
            <a:cxnLst/>
            <a:rect l="l" t="t" r="r" b="b"/>
            <a:pathLst>
              <a:path w="38100" h="162559">
                <a:moveTo>
                  <a:pt x="37590" y="0"/>
                </a:moveTo>
                <a:lnTo>
                  <a:pt x="0" y="0"/>
                </a:lnTo>
                <a:lnTo>
                  <a:pt x="0" y="162424"/>
                </a:lnTo>
                <a:lnTo>
                  <a:pt x="37590" y="162424"/>
                </a:lnTo>
                <a:lnTo>
                  <a:pt x="37590" y="0"/>
                </a:lnTo>
                <a:close/>
              </a:path>
            </a:pathLst>
          </a:custGeom>
          <a:solidFill>
            <a:srgbClr val="304351">
              <a:alpha val="755"/>
            </a:srgbClr>
          </a:solidFill>
        </p:spPr>
        <p:txBody>
          <a:bodyPr wrap="square" lIns="0" tIns="0" rIns="0" bIns="0" rtlCol="0"/>
          <a:lstStyle/>
          <a:p>
            <a:endParaRPr/>
          </a:p>
        </p:txBody>
      </p:sp>
      <p:pic>
        <p:nvPicPr>
          <p:cNvPr id="89" name="bg object 89"/>
          <p:cNvPicPr/>
          <p:nvPr/>
        </p:nvPicPr>
        <p:blipFill>
          <a:blip r:embed="rId34" cstate="print"/>
          <a:stretch>
            <a:fillRect/>
          </a:stretch>
        </p:blipFill>
        <p:spPr>
          <a:xfrm>
            <a:off x="1786956" y="3749763"/>
            <a:ext cx="127254" cy="74646"/>
          </a:xfrm>
          <a:prstGeom prst="rect">
            <a:avLst/>
          </a:prstGeom>
        </p:spPr>
      </p:pic>
      <p:pic>
        <p:nvPicPr>
          <p:cNvPr id="90" name="bg object 90"/>
          <p:cNvPicPr/>
          <p:nvPr/>
        </p:nvPicPr>
        <p:blipFill>
          <a:blip r:embed="rId35" cstate="print"/>
          <a:stretch>
            <a:fillRect/>
          </a:stretch>
        </p:blipFill>
        <p:spPr>
          <a:xfrm>
            <a:off x="1637723" y="3413878"/>
            <a:ext cx="285555" cy="298040"/>
          </a:xfrm>
          <a:prstGeom prst="rect">
            <a:avLst/>
          </a:prstGeom>
        </p:spPr>
      </p:pic>
      <p:sp>
        <p:nvSpPr>
          <p:cNvPr id="91" name="bg object 91"/>
          <p:cNvSpPr/>
          <p:nvPr/>
        </p:nvSpPr>
        <p:spPr>
          <a:xfrm>
            <a:off x="1250442" y="2837611"/>
            <a:ext cx="402035" cy="284755"/>
          </a:xfrm>
          <a:custGeom>
            <a:avLst/>
            <a:gdLst/>
            <a:ahLst/>
            <a:cxnLst/>
            <a:rect l="l" t="t" r="r" b="b"/>
            <a:pathLst>
              <a:path w="883920" h="626109">
                <a:moveTo>
                  <a:pt x="127116" y="519430"/>
                </a:moveTo>
                <a:lnTo>
                  <a:pt x="120729" y="524510"/>
                </a:lnTo>
                <a:lnTo>
                  <a:pt x="118507" y="547370"/>
                </a:lnTo>
                <a:lnTo>
                  <a:pt x="117285" y="561340"/>
                </a:lnTo>
                <a:lnTo>
                  <a:pt x="116570" y="572770"/>
                </a:lnTo>
                <a:lnTo>
                  <a:pt x="116491" y="574040"/>
                </a:lnTo>
                <a:lnTo>
                  <a:pt x="116411" y="575310"/>
                </a:lnTo>
                <a:lnTo>
                  <a:pt x="116353" y="577850"/>
                </a:lnTo>
                <a:lnTo>
                  <a:pt x="116236" y="582930"/>
                </a:lnTo>
                <a:lnTo>
                  <a:pt x="116207" y="584200"/>
                </a:lnTo>
                <a:lnTo>
                  <a:pt x="116090" y="589280"/>
                </a:lnTo>
                <a:lnTo>
                  <a:pt x="119177" y="604520"/>
                </a:lnTo>
                <a:lnTo>
                  <a:pt x="127526" y="615950"/>
                </a:lnTo>
                <a:lnTo>
                  <a:pt x="139866" y="623570"/>
                </a:lnTo>
                <a:lnTo>
                  <a:pt x="154927" y="626110"/>
                </a:lnTo>
                <a:lnTo>
                  <a:pt x="169840" y="623570"/>
                </a:lnTo>
                <a:lnTo>
                  <a:pt x="181760" y="615950"/>
                </a:lnTo>
                <a:lnTo>
                  <a:pt x="189873" y="603250"/>
                </a:lnTo>
                <a:lnTo>
                  <a:pt x="190455" y="600710"/>
                </a:lnTo>
                <a:lnTo>
                  <a:pt x="146749" y="600710"/>
                </a:lnTo>
                <a:lnTo>
                  <a:pt x="141639" y="594360"/>
                </a:lnTo>
                <a:lnTo>
                  <a:pt x="144600" y="549910"/>
                </a:lnTo>
                <a:lnTo>
                  <a:pt x="146613" y="528320"/>
                </a:lnTo>
                <a:lnTo>
                  <a:pt x="142938" y="521970"/>
                </a:lnTo>
                <a:lnTo>
                  <a:pt x="127116" y="519430"/>
                </a:lnTo>
                <a:close/>
              </a:path>
              <a:path w="883920" h="626109">
                <a:moveTo>
                  <a:pt x="642446" y="386080"/>
                </a:moveTo>
                <a:lnTo>
                  <a:pt x="602995" y="386080"/>
                </a:lnTo>
                <a:lnTo>
                  <a:pt x="608955" y="388620"/>
                </a:lnTo>
                <a:lnTo>
                  <a:pt x="617775" y="398780"/>
                </a:lnTo>
                <a:lnTo>
                  <a:pt x="642682" y="429260"/>
                </a:lnTo>
                <a:lnTo>
                  <a:pt x="663720" y="466090"/>
                </a:lnTo>
                <a:lnTo>
                  <a:pt x="678191" y="504190"/>
                </a:lnTo>
                <a:lnTo>
                  <a:pt x="686752" y="544830"/>
                </a:lnTo>
                <a:lnTo>
                  <a:pt x="690062" y="588010"/>
                </a:lnTo>
                <a:lnTo>
                  <a:pt x="693360" y="603250"/>
                </a:lnTo>
                <a:lnTo>
                  <a:pt x="701777" y="615950"/>
                </a:lnTo>
                <a:lnTo>
                  <a:pt x="714178" y="623570"/>
                </a:lnTo>
                <a:lnTo>
                  <a:pt x="729433" y="626110"/>
                </a:lnTo>
                <a:lnTo>
                  <a:pt x="744554" y="623570"/>
                </a:lnTo>
                <a:lnTo>
                  <a:pt x="756724" y="614680"/>
                </a:lnTo>
                <a:lnTo>
                  <a:pt x="764753" y="601980"/>
                </a:lnTo>
                <a:lnTo>
                  <a:pt x="764961" y="600710"/>
                </a:lnTo>
                <a:lnTo>
                  <a:pt x="720250" y="600710"/>
                </a:lnTo>
                <a:lnTo>
                  <a:pt x="716145" y="594360"/>
                </a:lnTo>
                <a:lnTo>
                  <a:pt x="716038" y="589280"/>
                </a:lnTo>
                <a:lnTo>
                  <a:pt x="715931" y="584200"/>
                </a:lnTo>
                <a:lnTo>
                  <a:pt x="715904" y="582930"/>
                </a:lnTo>
                <a:lnTo>
                  <a:pt x="710602" y="528320"/>
                </a:lnTo>
                <a:lnTo>
                  <a:pt x="696790" y="477520"/>
                </a:lnTo>
                <a:lnTo>
                  <a:pt x="673939" y="429260"/>
                </a:lnTo>
                <a:lnTo>
                  <a:pt x="642446" y="386080"/>
                </a:lnTo>
                <a:close/>
              </a:path>
              <a:path w="883920" h="626109">
                <a:moveTo>
                  <a:pt x="274520" y="350520"/>
                </a:moveTo>
                <a:lnTo>
                  <a:pt x="240411" y="350520"/>
                </a:lnTo>
                <a:lnTo>
                  <a:pt x="255165" y="370840"/>
                </a:lnTo>
                <a:lnTo>
                  <a:pt x="250544" y="374650"/>
                </a:lnTo>
                <a:lnTo>
                  <a:pt x="206529" y="434340"/>
                </a:lnTo>
                <a:lnTo>
                  <a:pt x="185180" y="481330"/>
                </a:lnTo>
                <a:lnTo>
                  <a:pt x="172308" y="530860"/>
                </a:lnTo>
                <a:lnTo>
                  <a:pt x="167566" y="582930"/>
                </a:lnTo>
                <a:lnTo>
                  <a:pt x="167450" y="584200"/>
                </a:lnTo>
                <a:lnTo>
                  <a:pt x="167375" y="588010"/>
                </a:lnTo>
                <a:lnTo>
                  <a:pt x="167251" y="594360"/>
                </a:lnTo>
                <a:lnTo>
                  <a:pt x="162633" y="600710"/>
                </a:lnTo>
                <a:lnTo>
                  <a:pt x="190455" y="600710"/>
                </a:lnTo>
                <a:lnTo>
                  <a:pt x="193365" y="588010"/>
                </a:lnTo>
                <a:lnTo>
                  <a:pt x="193916" y="577850"/>
                </a:lnTo>
                <a:lnTo>
                  <a:pt x="194551" y="568960"/>
                </a:lnTo>
                <a:lnTo>
                  <a:pt x="205737" y="504190"/>
                </a:lnTo>
                <a:lnTo>
                  <a:pt x="221570" y="463550"/>
                </a:lnTo>
                <a:lnTo>
                  <a:pt x="243978" y="425450"/>
                </a:lnTo>
                <a:lnTo>
                  <a:pt x="272965" y="389890"/>
                </a:lnTo>
                <a:lnTo>
                  <a:pt x="288037" y="384810"/>
                </a:lnTo>
                <a:lnTo>
                  <a:pt x="388621" y="384810"/>
                </a:lnTo>
                <a:lnTo>
                  <a:pt x="385391" y="369570"/>
                </a:lnTo>
                <a:lnTo>
                  <a:pt x="386942" y="361950"/>
                </a:lnTo>
                <a:lnTo>
                  <a:pt x="315719" y="361950"/>
                </a:lnTo>
                <a:lnTo>
                  <a:pt x="303006" y="360680"/>
                </a:lnTo>
                <a:lnTo>
                  <a:pt x="285703" y="358140"/>
                </a:lnTo>
                <a:lnTo>
                  <a:pt x="274520" y="350520"/>
                </a:lnTo>
                <a:close/>
              </a:path>
              <a:path w="883920" h="626109">
                <a:moveTo>
                  <a:pt x="678125" y="349250"/>
                </a:moveTo>
                <a:lnTo>
                  <a:pt x="643886" y="349250"/>
                </a:lnTo>
                <a:lnTo>
                  <a:pt x="659576" y="367030"/>
                </a:lnTo>
                <a:lnTo>
                  <a:pt x="667274" y="375920"/>
                </a:lnTo>
                <a:lnTo>
                  <a:pt x="699150" y="422910"/>
                </a:lnTo>
                <a:lnTo>
                  <a:pt x="717929" y="462280"/>
                </a:lnTo>
                <a:lnTo>
                  <a:pt x="731060" y="502920"/>
                </a:lnTo>
                <a:lnTo>
                  <a:pt x="738658" y="547370"/>
                </a:lnTo>
                <a:lnTo>
                  <a:pt x="740061" y="563880"/>
                </a:lnTo>
                <a:lnTo>
                  <a:pt x="740154" y="565150"/>
                </a:lnTo>
                <a:lnTo>
                  <a:pt x="740599" y="572770"/>
                </a:lnTo>
                <a:lnTo>
                  <a:pt x="741694" y="594360"/>
                </a:lnTo>
                <a:lnTo>
                  <a:pt x="737129" y="600710"/>
                </a:lnTo>
                <a:lnTo>
                  <a:pt x="764961" y="600710"/>
                </a:lnTo>
                <a:lnTo>
                  <a:pt x="767453" y="585470"/>
                </a:lnTo>
                <a:lnTo>
                  <a:pt x="767168" y="577850"/>
                </a:lnTo>
                <a:lnTo>
                  <a:pt x="767073" y="575310"/>
                </a:lnTo>
                <a:lnTo>
                  <a:pt x="766501" y="565150"/>
                </a:lnTo>
                <a:lnTo>
                  <a:pt x="766429" y="563880"/>
                </a:lnTo>
                <a:lnTo>
                  <a:pt x="765506" y="552450"/>
                </a:lnTo>
                <a:lnTo>
                  <a:pt x="754923" y="491490"/>
                </a:lnTo>
                <a:lnTo>
                  <a:pt x="739344" y="444500"/>
                </a:lnTo>
                <a:lnTo>
                  <a:pt x="717415" y="401320"/>
                </a:lnTo>
                <a:lnTo>
                  <a:pt x="688999" y="360680"/>
                </a:lnTo>
                <a:lnTo>
                  <a:pt x="678125" y="349250"/>
                </a:lnTo>
                <a:close/>
              </a:path>
              <a:path w="883920" h="626109">
                <a:moveTo>
                  <a:pt x="388621" y="384810"/>
                </a:moveTo>
                <a:lnTo>
                  <a:pt x="288037" y="384810"/>
                </a:lnTo>
                <a:lnTo>
                  <a:pt x="295174" y="388620"/>
                </a:lnTo>
                <a:lnTo>
                  <a:pt x="300210" y="394970"/>
                </a:lnTo>
                <a:lnTo>
                  <a:pt x="314503" y="429260"/>
                </a:lnTo>
                <a:lnTo>
                  <a:pt x="321688" y="447040"/>
                </a:lnTo>
                <a:lnTo>
                  <a:pt x="328984" y="463550"/>
                </a:lnTo>
                <a:lnTo>
                  <a:pt x="339051" y="480060"/>
                </a:lnTo>
                <a:lnTo>
                  <a:pt x="352354" y="492760"/>
                </a:lnTo>
                <a:lnTo>
                  <a:pt x="368828" y="500380"/>
                </a:lnTo>
                <a:lnTo>
                  <a:pt x="388407" y="502920"/>
                </a:lnTo>
                <a:lnTo>
                  <a:pt x="494508" y="502920"/>
                </a:lnTo>
                <a:lnTo>
                  <a:pt x="514797" y="500380"/>
                </a:lnTo>
                <a:lnTo>
                  <a:pt x="531775" y="492760"/>
                </a:lnTo>
                <a:lnTo>
                  <a:pt x="545410" y="480060"/>
                </a:lnTo>
                <a:lnTo>
                  <a:pt x="547608" y="476250"/>
                </a:lnTo>
                <a:lnTo>
                  <a:pt x="388208" y="476250"/>
                </a:lnTo>
                <a:lnTo>
                  <a:pt x="376462" y="474980"/>
                </a:lnTo>
                <a:lnTo>
                  <a:pt x="346558" y="438150"/>
                </a:lnTo>
                <a:lnTo>
                  <a:pt x="327267" y="392430"/>
                </a:lnTo>
                <a:lnTo>
                  <a:pt x="326785" y="389890"/>
                </a:lnTo>
                <a:lnTo>
                  <a:pt x="325822" y="387350"/>
                </a:lnTo>
                <a:lnTo>
                  <a:pt x="389159" y="387350"/>
                </a:lnTo>
                <a:lnTo>
                  <a:pt x="388621" y="384810"/>
                </a:lnTo>
                <a:close/>
              </a:path>
              <a:path w="883920" h="626109">
                <a:moveTo>
                  <a:pt x="592375" y="387350"/>
                </a:moveTo>
                <a:lnTo>
                  <a:pt x="559040" y="387350"/>
                </a:lnTo>
                <a:lnTo>
                  <a:pt x="550986" y="406400"/>
                </a:lnTo>
                <a:lnTo>
                  <a:pt x="543205" y="424180"/>
                </a:lnTo>
                <a:lnTo>
                  <a:pt x="527230" y="459740"/>
                </a:lnTo>
                <a:lnTo>
                  <a:pt x="495995" y="476250"/>
                </a:lnTo>
                <a:lnTo>
                  <a:pt x="547608" y="476250"/>
                </a:lnTo>
                <a:lnTo>
                  <a:pt x="555668" y="462280"/>
                </a:lnTo>
                <a:lnTo>
                  <a:pt x="562860" y="444500"/>
                </a:lnTo>
                <a:lnTo>
                  <a:pt x="584505" y="393700"/>
                </a:lnTo>
                <a:lnTo>
                  <a:pt x="588998" y="388620"/>
                </a:lnTo>
                <a:lnTo>
                  <a:pt x="592375" y="387350"/>
                </a:lnTo>
                <a:close/>
              </a:path>
              <a:path w="883920" h="626109">
                <a:moveTo>
                  <a:pt x="474561" y="134620"/>
                </a:moveTo>
                <a:lnTo>
                  <a:pt x="302996" y="134620"/>
                </a:lnTo>
                <a:lnTo>
                  <a:pt x="283907" y="137160"/>
                </a:lnTo>
                <a:lnTo>
                  <a:pt x="267482" y="143510"/>
                </a:lnTo>
                <a:lnTo>
                  <a:pt x="253631" y="154940"/>
                </a:lnTo>
                <a:lnTo>
                  <a:pt x="242264" y="170180"/>
                </a:lnTo>
                <a:lnTo>
                  <a:pt x="241113" y="172720"/>
                </a:lnTo>
                <a:lnTo>
                  <a:pt x="238945" y="175260"/>
                </a:lnTo>
                <a:lnTo>
                  <a:pt x="108939" y="175260"/>
                </a:lnTo>
                <a:lnTo>
                  <a:pt x="101630" y="176530"/>
                </a:lnTo>
                <a:lnTo>
                  <a:pt x="87321" y="181610"/>
                </a:lnTo>
                <a:lnTo>
                  <a:pt x="77330" y="193040"/>
                </a:lnTo>
                <a:lnTo>
                  <a:pt x="73114" y="207010"/>
                </a:lnTo>
                <a:lnTo>
                  <a:pt x="76133" y="222250"/>
                </a:lnTo>
                <a:lnTo>
                  <a:pt x="81503" y="231140"/>
                </a:lnTo>
                <a:lnTo>
                  <a:pt x="87526" y="241300"/>
                </a:lnTo>
                <a:lnTo>
                  <a:pt x="123036" y="275590"/>
                </a:lnTo>
                <a:lnTo>
                  <a:pt x="149974" y="281940"/>
                </a:lnTo>
                <a:lnTo>
                  <a:pt x="233793" y="281940"/>
                </a:lnTo>
                <a:lnTo>
                  <a:pt x="234401" y="284480"/>
                </a:lnTo>
                <a:lnTo>
                  <a:pt x="234746" y="284480"/>
                </a:lnTo>
                <a:lnTo>
                  <a:pt x="234834" y="306070"/>
                </a:lnTo>
                <a:lnTo>
                  <a:pt x="234931" y="308610"/>
                </a:lnTo>
                <a:lnTo>
                  <a:pt x="235029" y="311150"/>
                </a:lnTo>
                <a:lnTo>
                  <a:pt x="235375" y="317500"/>
                </a:lnTo>
                <a:lnTo>
                  <a:pt x="233521" y="321310"/>
                </a:lnTo>
                <a:lnTo>
                  <a:pt x="201315" y="353060"/>
                </a:lnTo>
                <a:lnTo>
                  <a:pt x="177501" y="383540"/>
                </a:lnTo>
                <a:lnTo>
                  <a:pt x="157509" y="416560"/>
                </a:lnTo>
                <a:lnTo>
                  <a:pt x="141304" y="452120"/>
                </a:lnTo>
                <a:lnTo>
                  <a:pt x="138435" y="461010"/>
                </a:lnTo>
                <a:lnTo>
                  <a:pt x="142707" y="468630"/>
                </a:lnTo>
                <a:lnTo>
                  <a:pt x="147754" y="472440"/>
                </a:lnTo>
                <a:lnTo>
                  <a:pt x="158560" y="474980"/>
                </a:lnTo>
                <a:lnTo>
                  <a:pt x="161827" y="469900"/>
                </a:lnTo>
                <a:lnTo>
                  <a:pt x="164466" y="464820"/>
                </a:lnTo>
                <a:lnTo>
                  <a:pt x="179313" y="434340"/>
                </a:lnTo>
                <a:lnTo>
                  <a:pt x="186980" y="419100"/>
                </a:lnTo>
                <a:lnTo>
                  <a:pt x="215723" y="375920"/>
                </a:lnTo>
                <a:lnTo>
                  <a:pt x="240411" y="350520"/>
                </a:lnTo>
                <a:lnTo>
                  <a:pt x="274520" y="350520"/>
                </a:lnTo>
                <a:lnTo>
                  <a:pt x="272656" y="349250"/>
                </a:lnTo>
                <a:lnTo>
                  <a:pt x="264392" y="335280"/>
                </a:lnTo>
                <a:lnTo>
                  <a:pt x="261437" y="318770"/>
                </a:lnTo>
                <a:lnTo>
                  <a:pt x="261384" y="274320"/>
                </a:lnTo>
                <a:lnTo>
                  <a:pt x="260451" y="265430"/>
                </a:lnTo>
                <a:lnTo>
                  <a:pt x="257456" y="260350"/>
                </a:lnTo>
                <a:lnTo>
                  <a:pt x="251924" y="256540"/>
                </a:lnTo>
                <a:lnTo>
                  <a:pt x="156246" y="256540"/>
                </a:lnTo>
                <a:lnTo>
                  <a:pt x="142993" y="255270"/>
                </a:lnTo>
                <a:lnTo>
                  <a:pt x="131340" y="250190"/>
                </a:lnTo>
                <a:lnTo>
                  <a:pt x="121271" y="242570"/>
                </a:lnTo>
                <a:lnTo>
                  <a:pt x="112771" y="232410"/>
                </a:lnTo>
                <a:lnTo>
                  <a:pt x="109452" y="227330"/>
                </a:lnTo>
                <a:lnTo>
                  <a:pt x="105975" y="222250"/>
                </a:lnTo>
                <a:lnTo>
                  <a:pt x="101703" y="213360"/>
                </a:lnTo>
                <a:lnTo>
                  <a:pt x="99892" y="208280"/>
                </a:lnTo>
                <a:lnTo>
                  <a:pt x="102059" y="203200"/>
                </a:lnTo>
                <a:lnTo>
                  <a:pt x="107975" y="201930"/>
                </a:lnTo>
                <a:lnTo>
                  <a:pt x="262478" y="201930"/>
                </a:lnTo>
                <a:lnTo>
                  <a:pt x="262363" y="199390"/>
                </a:lnTo>
                <a:lnTo>
                  <a:pt x="287809" y="163830"/>
                </a:lnTo>
                <a:lnTo>
                  <a:pt x="295393" y="161290"/>
                </a:lnTo>
                <a:lnTo>
                  <a:pt x="474519" y="161290"/>
                </a:lnTo>
                <a:lnTo>
                  <a:pt x="480592" y="156210"/>
                </a:lnTo>
                <a:lnTo>
                  <a:pt x="480429" y="147320"/>
                </a:lnTo>
                <a:lnTo>
                  <a:pt x="480312" y="140970"/>
                </a:lnTo>
                <a:lnTo>
                  <a:pt x="480289" y="139700"/>
                </a:lnTo>
                <a:lnTo>
                  <a:pt x="474561" y="134620"/>
                </a:lnTo>
                <a:close/>
              </a:path>
              <a:path w="883920" h="626109">
                <a:moveTo>
                  <a:pt x="389159" y="387350"/>
                </a:moveTo>
                <a:lnTo>
                  <a:pt x="358805" y="387350"/>
                </a:lnTo>
                <a:lnTo>
                  <a:pt x="361685" y="391160"/>
                </a:lnTo>
                <a:lnTo>
                  <a:pt x="362606" y="393700"/>
                </a:lnTo>
                <a:lnTo>
                  <a:pt x="373238" y="416560"/>
                </a:lnTo>
                <a:lnTo>
                  <a:pt x="388001" y="433070"/>
                </a:lnTo>
                <a:lnTo>
                  <a:pt x="407063" y="444500"/>
                </a:lnTo>
                <a:lnTo>
                  <a:pt x="430594" y="450850"/>
                </a:lnTo>
                <a:lnTo>
                  <a:pt x="459854" y="449580"/>
                </a:lnTo>
                <a:lnTo>
                  <a:pt x="485621" y="439420"/>
                </a:lnTo>
                <a:lnTo>
                  <a:pt x="500299" y="426720"/>
                </a:lnTo>
                <a:lnTo>
                  <a:pt x="441504" y="426720"/>
                </a:lnTo>
                <a:lnTo>
                  <a:pt x="420054" y="421640"/>
                </a:lnTo>
                <a:lnTo>
                  <a:pt x="402198" y="408940"/>
                </a:lnTo>
                <a:lnTo>
                  <a:pt x="389967" y="391160"/>
                </a:lnTo>
                <a:lnTo>
                  <a:pt x="389159" y="387350"/>
                </a:lnTo>
                <a:close/>
              </a:path>
              <a:path w="883920" h="626109">
                <a:moveTo>
                  <a:pt x="500809" y="313690"/>
                </a:moveTo>
                <a:lnTo>
                  <a:pt x="442038" y="313690"/>
                </a:lnTo>
                <a:lnTo>
                  <a:pt x="463817" y="318770"/>
                </a:lnTo>
                <a:lnTo>
                  <a:pt x="481561" y="330200"/>
                </a:lnTo>
                <a:lnTo>
                  <a:pt x="493525" y="347980"/>
                </a:lnTo>
                <a:lnTo>
                  <a:pt x="497963" y="369570"/>
                </a:lnTo>
                <a:lnTo>
                  <a:pt x="493527" y="391160"/>
                </a:lnTo>
                <a:lnTo>
                  <a:pt x="481333" y="410210"/>
                </a:lnTo>
                <a:lnTo>
                  <a:pt x="463340" y="421640"/>
                </a:lnTo>
                <a:lnTo>
                  <a:pt x="441504" y="426720"/>
                </a:lnTo>
                <a:lnTo>
                  <a:pt x="500299" y="426720"/>
                </a:lnTo>
                <a:lnTo>
                  <a:pt x="506170" y="421640"/>
                </a:lnTo>
                <a:lnTo>
                  <a:pt x="519774" y="394970"/>
                </a:lnTo>
                <a:lnTo>
                  <a:pt x="521868" y="388620"/>
                </a:lnTo>
                <a:lnTo>
                  <a:pt x="524486" y="387350"/>
                </a:lnTo>
                <a:lnTo>
                  <a:pt x="592375" y="387350"/>
                </a:lnTo>
                <a:lnTo>
                  <a:pt x="595752" y="386080"/>
                </a:lnTo>
                <a:lnTo>
                  <a:pt x="642446" y="386080"/>
                </a:lnTo>
                <a:lnTo>
                  <a:pt x="641519" y="384810"/>
                </a:lnTo>
                <a:lnTo>
                  <a:pt x="637362" y="379730"/>
                </a:lnTo>
                <a:lnTo>
                  <a:pt x="632860" y="375920"/>
                </a:lnTo>
                <a:lnTo>
                  <a:pt x="628483" y="370840"/>
                </a:lnTo>
                <a:lnTo>
                  <a:pt x="634825" y="361950"/>
                </a:lnTo>
                <a:lnTo>
                  <a:pt x="525125" y="361950"/>
                </a:lnTo>
                <a:lnTo>
                  <a:pt x="523450" y="359410"/>
                </a:lnTo>
                <a:lnTo>
                  <a:pt x="522455" y="354330"/>
                </a:lnTo>
                <a:lnTo>
                  <a:pt x="512286" y="327660"/>
                </a:lnTo>
                <a:lnTo>
                  <a:pt x="500809" y="313690"/>
                </a:lnTo>
                <a:close/>
              </a:path>
              <a:path w="883920" h="626109">
                <a:moveTo>
                  <a:pt x="442007" y="288290"/>
                </a:moveTo>
                <a:lnTo>
                  <a:pt x="389050" y="306070"/>
                </a:lnTo>
                <a:lnTo>
                  <a:pt x="360847" y="355600"/>
                </a:lnTo>
                <a:lnTo>
                  <a:pt x="359968" y="359410"/>
                </a:lnTo>
                <a:lnTo>
                  <a:pt x="358743" y="361950"/>
                </a:lnTo>
                <a:lnTo>
                  <a:pt x="386942" y="361950"/>
                </a:lnTo>
                <a:lnTo>
                  <a:pt x="389786" y="347980"/>
                </a:lnTo>
                <a:lnTo>
                  <a:pt x="401911" y="330200"/>
                </a:lnTo>
                <a:lnTo>
                  <a:pt x="419938" y="318770"/>
                </a:lnTo>
                <a:lnTo>
                  <a:pt x="442038" y="313690"/>
                </a:lnTo>
                <a:lnTo>
                  <a:pt x="500809" y="313690"/>
                </a:lnTo>
                <a:lnTo>
                  <a:pt x="494549" y="306070"/>
                </a:lnTo>
                <a:lnTo>
                  <a:pt x="470652" y="293370"/>
                </a:lnTo>
                <a:lnTo>
                  <a:pt x="442007" y="288290"/>
                </a:lnTo>
                <a:close/>
              </a:path>
              <a:path w="883920" h="626109">
                <a:moveTo>
                  <a:pt x="809972" y="201930"/>
                </a:moveTo>
                <a:lnTo>
                  <a:pt x="783850" y="201930"/>
                </a:lnTo>
                <a:lnTo>
                  <a:pt x="786384" y="207010"/>
                </a:lnTo>
                <a:lnTo>
                  <a:pt x="779829" y="219710"/>
                </a:lnTo>
                <a:lnTo>
                  <a:pt x="753094" y="250190"/>
                </a:lnTo>
                <a:lnTo>
                  <a:pt x="726941" y="256540"/>
                </a:lnTo>
                <a:lnTo>
                  <a:pt x="627195" y="256540"/>
                </a:lnTo>
                <a:lnTo>
                  <a:pt x="622923" y="260350"/>
                </a:lnTo>
                <a:lnTo>
                  <a:pt x="622881" y="317500"/>
                </a:lnTo>
                <a:lnTo>
                  <a:pt x="597892" y="358140"/>
                </a:lnTo>
                <a:lnTo>
                  <a:pt x="567654" y="361950"/>
                </a:lnTo>
                <a:lnTo>
                  <a:pt x="634825" y="361950"/>
                </a:lnTo>
                <a:lnTo>
                  <a:pt x="643886" y="349250"/>
                </a:lnTo>
                <a:lnTo>
                  <a:pt x="678125" y="349250"/>
                </a:lnTo>
                <a:lnTo>
                  <a:pt x="653959" y="323850"/>
                </a:lnTo>
                <a:lnTo>
                  <a:pt x="648817" y="281940"/>
                </a:lnTo>
                <a:lnTo>
                  <a:pt x="740701" y="281940"/>
                </a:lnTo>
                <a:lnTo>
                  <a:pt x="766284" y="271780"/>
                </a:lnTo>
                <a:lnTo>
                  <a:pt x="787388" y="255270"/>
                </a:lnTo>
                <a:lnTo>
                  <a:pt x="804237" y="229870"/>
                </a:lnTo>
                <a:lnTo>
                  <a:pt x="808252" y="220980"/>
                </a:lnTo>
                <a:lnTo>
                  <a:pt x="810364" y="212090"/>
                </a:lnTo>
                <a:lnTo>
                  <a:pt x="810217" y="208280"/>
                </a:lnTo>
                <a:lnTo>
                  <a:pt x="810119" y="205740"/>
                </a:lnTo>
                <a:lnTo>
                  <a:pt x="810021" y="203200"/>
                </a:lnTo>
                <a:lnTo>
                  <a:pt x="809972" y="201930"/>
                </a:lnTo>
                <a:close/>
              </a:path>
              <a:path w="883920" h="626109">
                <a:moveTo>
                  <a:pt x="740701" y="281940"/>
                </a:moveTo>
                <a:lnTo>
                  <a:pt x="695389" y="281940"/>
                </a:lnTo>
                <a:lnTo>
                  <a:pt x="710418" y="283210"/>
                </a:lnTo>
                <a:lnTo>
                  <a:pt x="740701" y="281940"/>
                </a:lnTo>
                <a:close/>
              </a:path>
              <a:path w="883920" h="626109">
                <a:moveTo>
                  <a:pt x="262478" y="201930"/>
                </a:moveTo>
                <a:lnTo>
                  <a:pt x="236453" y="201930"/>
                </a:lnTo>
                <a:lnTo>
                  <a:pt x="236335" y="212090"/>
                </a:lnTo>
                <a:lnTo>
                  <a:pt x="236296" y="213360"/>
                </a:lnTo>
                <a:lnTo>
                  <a:pt x="236734" y="226060"/>
                </a:lnTo>
                <a:lnTo>
                  <a:pt x="236778" y="227330"/>
                </a:lnTo>
                <a:lnTo>
                  <a:pt x="241563" y="232410"/>
                </a:lnTo>
                <a:lnTo>
                  <a:pt x="257049" y="232410"/>
                </a:lnTo>
                <a:lnTo>
                  <a:pt x="262002" y="227330"/>
                </a:lnTo>
                <a:lnTo>
                  <a:pt x="262482" y="213360"/>
                </a:lnTo>
                <a:lnTo>
                  <a:pt x="262478" y="201930"/>
                </a:lnTo>
                <a:close/>
              </a:path>
              <a:path w="883920" h="626109">
                <a:moveTo>
                  <a:pt x="574685" y="134620"/>
                </a:moveTo>
                <a:lnTo>
                  <a:pt x="544674" y="134620"/>
                </a:lnTo>
                <a:lnTo>
                  <a:pt x="538957" y="140970"/>
                </a:lnTo>
                <a:lnTo>
                  <a:pt x="539274" y="154940"/>
                </a:lnTo>
                <a:lnTo>
                  <a:pt x="539302" y="156210"/>
                </a:lnTo>
                <a:lnTo>
                  <a:pt x="545145" y="161290"/>
                </a:lnTo>
                <a:lnTo>
                  <a:pt x="583783" y="161290"/>
                </a:lnTo>
                <a:lnTo>
                  <a:pt x="598421" y="163830"/>
                </a:lnTo>
                <a:lnTo>
                  <a:pt x="611076" y="172720"/>
                </a:lnTo>
                <a:lnTo>
                  <a:pt x="619509" y="185420"/>
                </a:lnTo>
                <a:lnTo>
                  <a:pt x="621478" y="199390"/>
                </a:lnTo>
                <a:lnTo>
                  <a:pt x="620661" y="205740"/>
                </a:lnTo>
                <a:lnTo>
                  <a:pt x="621185" y="212090"/>
                </a:lnTo>
                <a:lnTo>
                  <a:pt x="621684" y="226060"/>
                </a:lnTo>
                <a:lnTo>
                  <a:pt x="621729" y="227330"/>
                </a:lnTo>
                <a:lnTo>
                  <a:pt x="626577" y="232410"/>
                </a:lnTo>
                <a:lnTo>
                  <a:pt x="642556" y="232410"/>
                </a:lnTo>
                <a:lnTo>
                  <a:pt x="647174" y="227330"/>
                </a:lnTo>
                <a:lnTo>
                  <a:pt x="647875" y="213360"/>
                </a:lnTo>
                <a:lnTo>
                  <a:pt x="647655" y="208280"/>
                </a:lnTo>
                <a:lnTo>
                  <a:pt x="647655" y="201930"/>
                </a:lnTo>
                <a:lnTo>
                  <a:pt x="809972" y="201930"/>
                </a:lnTo>
                <a:lnTo>
                  <a:pt x="806478" y="193040"/>
                </a:lnTo>
                <a:lnTo>
                  <a:pt x="800471" y="185420"/>
                </a:lnTo>
                <a:lnTo>
                  <a:pt x="793004" y="179070"/>
                </a:lnTo>
                <a:lnTo>
                  <a:pt x="784214" y="176530"/>
                </a:lnTo>
                <a:lnTo>
                  <a:pt x="646409" y="176530"/>
                </a:lnTo>
                <a:lnTo>
                  <a:pt x="643551" y="173990"/>
                </a:lnTo>
                <a:lnTo>
                  <a:pt x="609620" y="139700"/>
                </a:lnTo>
                <a:lnTo>
                  <a:pt x="595238" y="135890"/>
                </a:lnTo>
                <a:lnTo>
                  <a:pt x="585016" y="135890"/>
                </a:lnTo>
                <a:lnTo>
                  <a:pt x="574685" y="134620"/>
                </a:lnTo>
                <a:close/>
              </a:path>
              <a:path w="883920" h="626109">
                <a:moveTo>
                  <a:pt x="774238" y="175260"/>
                </a:moveTo>
                <a:lnTo>
                  <a:pt x="651655" y="175260"/>
                </a:lnTo>
                <a:lnTo>
                  <a:pt x="646409" y="176530"/>
                </a:lnTo>
                <a:lnTo>
                  <a:pt x="784214" y="176530"/>
                </a:lnTo>
                <a:lnTo>
                  <a:pt x="774238" y="175260"/>
                </a:lnTo>
                <a:close/>
              </a:path>
              <a:path w="883920" h="626109">
                <a:moveTo>
                  <a:pt x="152037" y="73660"/>
                </a:moveTo>
                <a:lnTo>
                  <a:pt x="124341" y="73660"/>
                </a:lnTo>
                <a:lnTo>
                  <a:pt x="124341" y="175260"/>
                </a:lnTo>
                <a:lnTo>
                  <a:pt x="152037" y="175260"/>
                </a:lnTo>
                <a:lnTo>
                  <a:pt x="152037" y="73660"/>
                </a:lnTo>
                <a:close/>
              </a:path>
              <a:path w="883920" h="626109">
                <a:moveTo>
                  <a:pt x="204224" y="73660"/>
                </a:moveTo>
                <a:lnTo>
                  <a:pt x="177115" y="73660"/>
                </a:lnTo>
                <a:lnTo>
                  <a:pt x="177115" y="175260"/>
                </a:lnTo>
                <a:lnTo>
                  <a:pt x="204224" y="175260"/>
                </a:lnTo>
                <a:lnTo>
                  <a:pt x="204224" y="73660"/>
                </a:lnTo>
                <a:close/>
              </a:path>
              <a:path w="883920" h="626109">
                <a:moveTo>
                  <a:pt x="706376" y="73660"/>
                </a:moveTo>
                <a:lnTo>
                  <a:pt x="679351" y="73660"/>
                </a:lnTo>
                <a:lnTo>
                  <a:pt x="679351" y="175260"/>
                </a:lnTo>
                <a:lnTo>
                  <a:pt x="706376" y="175260"/>
                </a:lnTo>
                <a:lnTo>
                  <a:pt x="706376" y="73660"/>
                </a:lnTo>
                <a:close/>
              </a:path>
              <a:path w="883920" h="626109">
                <a:moveTo>
                  <a:pt x="759212" y="73660"/>
                </a:moveTo>
                <a:lnTo>
                  <a:pt x="731171" y="73660"/>
                </a:lnTo>
                <a:lnTo>
                  <a:pt x="731171" y="175260"/>
                </a:lnTo>
                <a:lnTo>
                  <a:pt x="759212" y="175260"/>
                </a:lnTo>
                <a:lnTo>
                  <a:pt x="759212" y="73660"/>
                </a:lnTo>
                <a:close/>
              </a:path>
              <a:path w="883920" h="626109">
                <a:moveTo>
                  <a:pt x="313760" y="46990"/>
                </a:moveTo>
                <a:lnTo>
                  <a:pt x="11507" y="46990"/>
                </a:lnTo>
                <a:lnTo>
                  <a:pt x="5109" y="48260"/>
                </a:lnTo>
                <a:lnTo>
                  <a:pt x="0" y="54610"/>
                </a:lnTo>
                <a:lnTo>
                  <a:pt x="0" y="66040"/>
                </a:lnTo>
                <a:lnTo>
                  <a:pt x="4607" y="72390"/>
                </a:lnTo>
                <a:lnTo>
                  <a:pt x="10774" y="73660"/>
                </a:lnTo>
                <a:lnTo>
                  <a:pt x="319676" y="73660"/>
                </a:lnTo>
                <a:lnTo>
                  <a:pt x="324953" y="72390"/>
                </a:lnTo>
                <a:lnTo>
                  <a:pt x="327675" y="66040"/>
                </a:lnTo>
                <a:lnTo>
                  <a:pt x="328933" y="58420"/>
                </a:lnTo>
                <a:lnTo>
                  <a:pt x="326706" y="53340"/>
                </a:lnTo>
                <a:lnTo>
                  <a:pt x="321484" y="48260"/>
                </a:lnTo>
                <a:lnTo>
                  <a:pt x="313760" y="46990"/>
                </a:lnTo>
                <a:close/>
              </a:path>
              <a:path w="883920" h="626109">
                <a:moveTo>
                  <a:pt x="878151" y="46990"/>
                </a:moveTo>
                <a:lnTo>
                  <a:pt x="559962" y="46990"/>
                </a:lnTo>
                <a:lnTo>
                  <a:pt x="554182" y="52070"/>
                </a:lnTo>
                <a:lnTo>
                  <a:pt x="554527" y="66040"/>
                </a:lnTo>
                <a:lnTo>
                  <a:pt x="554590" y="68580"/>
                </a:lnTo>
                <a:lnTo>
                  <a:pt x="560066" y="73660"/>
                </a:lnTo>
                <a:lnTo>
                  <a:pt x="878276" y="73660"/>
                </a:lnTo>
                <a:lnTo>
                  <a:pt x="883261" y="69850"/>
                </a:lnTo>
                <a:lnTo>
                  <a:pt x="883386" y="50800"/>
                </a:lnTo>
                <a:lnTo>
                  <a:pt x="878151" y="46990"/>
                </a:lnTo>
                <a:close/>
              </a:path>
              <a:path w="883920" h="626109">
                <a:moveTo>
                  <a:pt x="166162" y="0"/>
                </a:moveTo>
                <a:lnTo>
                  <a:pt x="149854" y="2540"/>
                </a:lnTo>
                <a:lnTo>
                  <a:pt x="137637" y="11430"/>
                </a:lnTo>
                <a:lnTo>
                  <a:pt x="129162" y="25400"/>
                </a:lnTo>
                <a:lnTo>
                  <a:pt x="124079" y="46990"/>
                </a:lnTo>
                <a:lnTo>
                  <a:pt x="152037" y="46990"/>
                </a:lnTo>
                <a:lnTo>
                  <a:pt x="150215" y="33020"/>
                </a:lnTo>
                <a:lnTo>
                  <a:pt x="160686" y="26670"/>
                </a:lnTo>
                <a:lnTo>
                  <a:pt x="199915" y="26670"/>
                </a:lnTo>
                <a:lnTo>
                  <a:pt x="193013" y="12700"/>
                </a:lnTo>
                <a:lnTo>
                  <a:pt x="181493" y="3810"/>
                </a:lnTo>
                <a:lnTo>
                  <a:pt x="166162" y="0"/>
                </a:lnTo>
                <a:close/>
              </a:path>
              <a:path w="883920" h="626109">
                <a:moveTo>
                  <a:pt x="199915" y="26670"/>
                </a:moveTo>
                <a:lnTo>
                  <a:pt x="166602" y="26670"/>
                </a:lnTo>
                <a:lnTo>
                  <a:pt x="178183" y="31750"/>
                </a:lnTo>
                <a:lnTo>
                  <a:pt x="177481" y="46990"/>
                </a:lnTo>
                <a:lnTo>
                  <a:pt x="203899" y="46990"/>
                </a:lnTo>
                <a:lnTo>
                  <a:pt x="200543" y="27940"/>
                </a:lnTo>
                <a:lnTo>
                  <a:pt x="199915" y="26670"/>
                </a:lnTo>
                <a:close/>
              </a:path>
              <a:path w="883920" h="626109">
                <a:moveTo>
                  <a:pt x="721705" y="1270"/>
                </a:moveTo>
                <a:lnTo>
                  <a:pt x="715270" y="1270"/>
                </a:lnTo>
                <a:lnTo>
                  <a:pt x="708758" y="2540"/>
                </a:lnTo>
                <a:lnTo>
                  <a:pt x="679903" y="35560"/>
                </a:lnTo>
                <a:lnTo>
                  <a:pt x="679644" y="46990"/>
                </a:lnTo>
                <a:lnTo>
                  <a:pt x="706135" y="46990"/>
                </a:lnTo>
                <a:lnTo>
                  <a:pt x="705287" y="39370"/>
                </a:lnTo>
                <a:lnTo>
                  <a:pt x="705124" y="35560"/>
                </a:lnTo>
                <a:lnTo>
                  <a:pt x="705015" y="33020"/>
                </a:lnTo>
                <a:lnTo>
                  <a:pt x="715329" y="26670"/>
                </a:lnTo>
                <a:lnTo>
                  <a:pt x="754485" y="26670"/>
                </a:lnTo>
                <a:lnTo>
                  <a:pt x="754172" y="25400"/>
                </a:lnTo>
                <a:lnTo>
                  <a:pt x="746541" y="11430"/>
                </a:lnTo>
                <a:lnTo>
                  <a:pt x="735940" y="3810"/>
                </a:lnTo>
                <a:lnTo>
                  <a:pt x="721705" y="1270"/>
                </a:lnTo>
                <a:close/>
              </a:path>
              <a:path w="883920" h="626109">
                <a:moveTo>
                  <a:pt x="754485" y="26670"/>
                </a:moveTo>
                <a:lnTo>
                  <a:pt x="721245" y="26670"/>
                </a:lnTo>
                <a:lnTo>
                  <a:pt x="732951" y="31750"/>
                </a:lnTo>
                <a:lnTo>
                  <a:pt x="732239" y="39370"/>
                </a:lnTo>
                <a:lnTo>
                  <a:pt x="731464" y="46990"/>
                </a:lnTo>
                <a:lnTo>
                  <a:pt x="759495" y="46990"/>
                </a:lnTo>
                <a:lnTo>
                  <a:pt x="754485" y="26670"/>
                </a:lnTo>
                <a:close/>
              </a:path>
            </a:pathLst>
          </a:custGeom>
          <a:solidFill>
            <a:srgbClr val="304351">
              <a:alpha val="4199"/>
            </a:srgbClr>
          </a:solidFill>
        </p:spPr>
        <p:txBody>
          <a:bodyPr wrap="square" lIns="0" tIns="0" rIns="0" bIns="0" rtlCol="0"/>
          <a:lstStyle/>
          <a:p>
            <a:endParaRPr/>
          </a:p>
        </p:txBody>
      </p:sp>
      <p:pic>
        <p:nvPicPr>
          <p:cNvPr id="92" name="bg object 92"/>
          <p:cNvPicPr/>
          <p:nvPr/>
        </p:nvPicPr>
        <p:blipFill>
          <a:blip r:embed="rId36" cstate="print"/>
          <a:stretch>
            <a:fillRect/>
          </a:stretch>
        </p:blipFill>
        <p:spPr>
          <a:xfrm>
            <a:off x="1400404" y="3104632"/>
            <a:ext cx="102141" cy="51969"/>
          </a:xfrm>
          <a:prstGeom prst="rect">
            <a:avLst/>
          </a:prstGeom>
        </p:spPr>
      </p:pic>
      <p:sp>
        <p:nvSpPr>
          <p:cNvPr id="93" name="bg object 93"/>
          <p:cNvSpPr/>
          <p:nvPr/>
        </p:nvSpPr>
        <p:spPr>
          <a:xfrm>
            <a:off x="1433332" y="2998927"/>
            <a:ext cx="23972" cy="23970"/>
          </a:xfrm>
          <a:custGeom>
            <a:avLst/>
            <a:gdLst/>
            <a:ahLst/>
            <a:cxnLst/>
            <a:rect l="l" t="t" r="r" b="b"/>
            <a:pathLst>
              <a:path w="52705" h="52704">
                <a:moveTo>
                  <a:pt x="19580" y="0"/>
                </a:moveTo>
                <a:lnTo>
                  <a:pt x="4209" y="1392"/>
                </a:lnTo>
                <a:lnTo>
                  <a:pt x="73" y="6272"/>
                </a:lnTo>
                <a:lnTo>
                  <a:pt x="0" y="14219"/>
                </a:lnTo>
                <a:lnTo>
                  <a:pt x="3005" y="28562"/>
                </a:lnTo>
                <a:lnTo>
                  <a:pt x="11328" y="40746"/>
                </a:lnTo>
                <a:lnTo>
                  <a:pt x="23434" y="49221"/>
                </a:lnTo>
                <a:lnTo>
                  <a:pt x="37789" y="52438"/>
                </a:lnTo>
                <a:lnTo>
                  <a:pt x="46605" y="52480"/>
                </a:lnTo>
                <a:lnTo>
                  <a:pt x="51296" y="48658"/>
                </a:lnTo>
                <a:lnTo>
                  <a:pt x="52584" y="32983"/>
                </a:lnTo>
                <a:lnTo>
                  <a:pt x="48700" y="27685"/>
                </a:lnTo>
                <a:lnTo>
                  <a:pt x="31318" y="25726"/>
                </a:lnTo>
                <a:lnTo>
                  <a:pt x="26983" y="20763"/>
                </a:lnTo>
                <a:lnTo>
                  <a:pt x="24554" y="3560"/>
                </a:lnTo>
                <a:lnTo>
                  <a:pt x="19580" y="0"/>
                </a:lnTo>
                <a:close/>
              </a:path>
            </a:pathLst>
          </a:custGeom>
          <a:solidFill>
            <a:srgbClr val="304351">
              <a:alpha val="4199"/>
            </a:srgbClr>
          </a:solidFill>
        </p:spPr>
        <p:txBody>
          <a:bodyPr wrap="square" lIns="0" tIns="0" rIns="0" bIns="0" rtlCol="0"/>
          <a:lstStyle/>
          <a:p>
            <a:endParaRPr/>
          </a:p>
        </p:txBody>
      </p:sp>
      <p:sp>
        <p:nvSpPr>
          <p:cNvPr id="94" name="bg object 94"/>
          <p:cNvSpPr/>
          <p:nvPr/>
        </p:nvSpPr>
        <p:spPr>
          <a:xfrm>
            <a:off x="1915459" y="4144179"/>
            <a:ext cx="436983" cy="218909"/>
          </a:xfrm>
          <a:custGeom>
            <a:avLst/>
            <a:gdLst/>
            <a:ahLst/>
            <a:cxnLst/>
            <a:rect l="l" t="t" r="r" b="b"/>
            <a:pathLst>
              <a:path w="960754" h="481329">
                <a:moveTo>
                  <a:pt x="31911" y="171351"/>
                </a:moveTo>
                <a:lnTo>
                  <a:pt x="18695" y="175384"/>
                </a:lnTo>
                <a:lnTo>
                  <a:pt x="7985" y="183951"/>
                </a:lnTo>
                <a:lnTo>
                  <a:pt x="0" y="197377"/>
                </a:lnTo>
                <a:lnTo>
                  <a:pt x="0" y="332473"/>
                </a:lnTo>
                <a:lnTo>
                  <a:pt x="8173" y="345694"/>
                </a:lnTo>
                <a:lnTo>
                  <a:pt x="19019" y="354134"/>
                </a:lnTo>
                <a:lnTo>
                  <a:pt x="32652" y="358252"/>
                </a:lnTo>
                <a:lnTo>
                  <a:pt x="47849" y="358252"/>
                </a:lnTo>
                <a:lnTo>
                  <a:pt x="48258" y="361676"/>
                </a:lnTo>
                <a:lnTo>
                  <a:pt x="48658" y="364032"/>
                </a:lnTo>
                <a:lnTo>
                  <a:pt x="48769" y="366008"/>
                </a:lnTo>
                <a:lnTo>
                  <a:pt x="48794" y="366451"/>
                </a:lnTo>
                <a:lnTo>
                  <a:pt x="59871" y="409288"/>
                </a:lnTo>
                <a:lnTo>
                  <a:pt x="85386" y="445394"/>
                </a:lnTo>
                <a:lnTo>
                  <a:pt x="121441" y="470520"/>
                </a:lnTo>
                <a:lnTo>
                  <a:pt x="164141" y="480416"/>
                </a:lnTo>
                <a:lnTo>
                  <a:pt x="236530" y="481302"/>
                </a:lnTo>
                <a:lnTo>
                  <a:pt x="199819" y="481302"/>
                </a:lnTo>
                <a:lnTo>
                  <a:pt x="388291" y="480636"/>
                </a:lnTo>
                <a:lnTo>
                  <a:pt x="389892" y="480416"/>
                </a:lnTo>
                <a:lnTo>
                  <a:pt x="390042" y="480416"/>
                </a:lnTo>
                <a:lnTo>
                  <a:pt x="393768" y="479410"/>
                </a:lnTo>
                <a:lnTo>
                  <a:pt x="409227" y="472736"/>
                </a:lnTo>
                <a:lnTo>
                  <a:pt x="420826" y="462048"/>
                </a:lnTo>
                <a:lnTo>
                  <a:pt x="425538" y="453152"/>
                </a:lnTo>
                <a:lnTo>
                  <a:pt x="219360" y="453152"/>
                </a:lnTo>
                <a:lnTo>
                  <a:pt x="167659" y="452636"/>
                </a:lnTo>
                <a:lnTo>
                  <a:pt x="104265" y="425171"/>
                </a:lnTo>
                <a:lnTo>
                  <a:pt x="76834" y="361676"/>
                </a:lnTo>
                <a:lnTo>
                  <a:pt x="76526" y="336407"/>
                </a:lnTo>
                <a:lnTo>
                  <a:pt x="76469" y="331677"/>
                </a:lnTo>
                <a:lnTo>
                  <a:pt x="39108" y="331677"/>
                </a:lnTo>
                <a:lnTo>
                  <a:pt x="32721" y="328839"/>
                </a:lnTo>
                <a:lnTo>
                  <a:pt x="28187" y="325070"/>
                </a:lnTo>
                <a:lnTo>
                  <a:pt x="27857" y="293494"/>
                </a:lnTo>
                <a:lnTo>
                  <a:pt x="27861" y="235952"/>
                </a:lnTo>
                <a:lnTo>
                  <a:pt x="28159" y="207188"/>
                </a:lnTo>
                <a:lnTo>
                  <a:pt x="28187" y="204466"/>
                </a:lnTo>
                <a:lnTo>
                  <a:pt x="32805" y="200801"/>
                </a:lnTo>
                <a:lnTo>
                  <a:pt x="39223" y="198089"/>
                </a:lnTo>
                <a:lnTo>
                  <a:pt x="76378" y="198089"/>
                </a:lnTo>
                <a:lnTo>
                  <a:pt x="76428" y="192826"/>
                </a:lnTo>
                <a:lnTo>
                  <a:pt x="76534" y="181714"/>
                </a:lnTo>
                <a:lnTo>
                  <a:pt x="76625" y="172153"/>
                </a:lnTo>
                <a:lnTo>
                  <a:pt x="76754" y="171525"/>
                </a:lnTo>
                <a:lnTo>
                  <a:pt x="47412" y="171525"/>
                </a:lnTo>
                <a:lnTo>
                  <a:pt x="31911" y="171351"/>
                </a:lnTo>
                <a:close/>
              </a:path>
              <a:path w="960754" h="481329">
                <a:moveTo>
                  <a:pt x="548690" y="403654"/>
                </a:moveTo>
                <a:lnTo>
                  <a:pt x="502529" y="403654"/>
                </a:lnTo>
                <a:lnTo>
                  <a:pt x="510680" y="405014"/>
                </a:lnTo>
                <a:lnTo>
                  <a:pt x="517727" y="408596"/>
                </a:lnTo>
                <a:lnTo>
                  <a:pt x="523196" y="414079"/>
                </a:lnTo>
                <a:lnTo>
                  <a:pt x="526612" y="421140"/>
                </a:lnTo>
                <a:lnTo>
                  <a:pt x="527983" y="425883"/>
                </a:lnTo>
                <a:lnTo>
                  <a:pt x="528104" y="431192"/>
                </a:lnTo>
                <a:lnTo>
                  <a:pt x="528769" y="435946"/>
                </a:lnTo>
                <a:lnTo>
                  <a:pt x="560116" y="477408"/>
                </a:lnTo>
                <a:lnTo>
                  <a:pt x="664713" y="481302"/>
                </a:lnTo>
                <a:lnTo>
                  <a:pt x="729029" y="481302"/>
                </a:lnTo>
                <a:lnTo>
                  <a:pt x="793085" y="480636"/>
                </a:lnTo>
                <a:lnTo>
                  <a:pt x="832106" y="473272"/>
                </a:lnTo>
                <a:lnTo>
                  <a:pt x="865859" y="453939"/>
                </a:lnTo>
                <a:lnTo>
                  <a:pt x="866565" y="453152"/>
                </a:lnTo>
                <a:lnTo>
                  <a:pt x="581742" y="453152"/>
                </a:lnTo>
                <a:lnTo>
                  <a:pt x="571327" y="451612"/>
                </a:lnTo>
                <a:lnTo>
                  <a:pt x="555040" y="418679"/>
                </a:lnTo>
                <a:lnTo>
                  <a:pt x="553229" y="412795"/>
                </a:lnTo>
                <a:lnTo>
                  <a:pt x="548690" y="403654"/>
                </a:lnTo>
                <a:close/>
              </a:path>
              <a:path w="960754" h="481329">
                <a:moveTo>
                  <a:pt x="503283" y="375707"/>
                </a:moveTo>
                <a:lnTo>
                  <a:pt x="458203" y="375707"/>
                </a:lnTo>
                <a:lnTo>
                  <a:pt x="438370" y="379504"/>
                </a:lnTo>
                <a:lnTo>
                  <a:pt x="405053" y="424842"/>
                </a:lnTo>
                <a:lnTo>
                  <a:pt x="402484" y="438359"/>
                </a:lnTo>
                <a:lnTo>
                  <a:pt x="396962" y="447236"/>
                </a:lnTo>
                <a:lnTo>
                  <a:pt x="396798" y="447236"/>
                </a:lnTo>
                <a:lnTo>
                  <a:pt x="387848" y="451781"/>
                </a:lnTo>
                <a:lnTo>
                  <a:pt x="374004" y="453152"/>
                </a:lnTo>
                <a:lnTo>
                  <a:pt x="425538" y="453152"/>
                </a:lnTo>
                <a:lnTo>
                  <a:pt x="428565" y="447438"/>
                </a:lnTo>
                <a:lnTo>
                  <a:pt x="428672" y="447236"/>
                </a:lnTo>
                <a:lnTo>
                  <a:pt x="432876" y="428187"/>
                </a:lnTo>
                <a:lnTo>
                  <a:pt x="435611" y="417826"/>
                </a:lnTo>
                <a:lnTo>
                  <a:pt x="441052" y="410148"/>
                </a:lnTo>
                <a:lnTo>
                  <a:pt x="449032" y="405349"/>
                </a:lnTo>
                <a:lnTo>
                  <a:pt x="459200" y="403654"/>
                </a:lnTo>
                <a:lnTo>
                  <a:pt x="548690" y="403654"/>
                </a:lnTo>
                <a:lnTo>
                  <a:pt x="545791" y="397814"/>
                </a:lnTo>
                <a:lnTo>
                  <a:pt x="534283" y="386146"/>
                </a:lnTo>
                <a:lnTo>
                  <a:pt x="519761" y="378530"/>
                </a:lnTo>
                <a:lnTo>
                  <a:pt x="503283" y="375707"/>
                </a:lnTo>
                <a:close/>
              </a:path>
              <a:path w="960754" h="481329">
                <a:moveTo>
                  <a:pt x="864641" y="75999"/>
                </a:moveTo>
                <a:lnTo>
                  <a:pt x="783167" y="75999"/>
                </a:lnTo>
                <a:lnTo>
                  <a:pt x="807308" y="78322"/>
                </a:lnTo>
                <a:lnTo>
                  <a:pt x="829709" y="85761"/>
                </a:lnTo>
                <a:lnTo>
                  <a:pt x="866402" y="116982"/>
                </a:lnTo>
                <a:lnTo>
                  <a:pt x="882800" y="154525"/>
                </a:lnTo>
                <a:lnTo>
                  <a:pt x="884014" y="168446"/>
                </a:lnTo>
                <a:lnTo>
                  <a:pt x="883964" y="345694"/>
                </a:lnTo>
                <a:lnTo>
                  <a:pt x="876170" y="396359"/>
                </a:lnTo>
                <a:lnTo>
                  <a:pt x="827629" y="444976"/>
                </a:lnTo>
                <a:lnTo>
                  <a:pt x="739953" y="453152"/>
                </a:lnTo>
                <a:lnTo>
                  <a:pt x="866565" y="453152"/>
                </a:lnTo>
                <a:lnTo>
                  <a:pt x="908045" y="388188"/>
                </a:lnTo>
                <a:lnTo>
                  <a:pt x="912120" y="366451"/>
                </a:lnTo>
                <a:lnTo>
                  <a:pt x="913457" y="358388"/>
                </a:lnTo>
                <a:lnTo>
                  <a:pt x="913480" y="358252"/>
                </a:lnTo>
                <a:lnTo>
                  <a:pt x="925403" y="358252"/>
                </a:lnTo>
                <a:lnTo>
                  <a:pt x="939750" y="355155"/>
                </a:lnTo>
                <a:lnTo>
                  <a:pt x="950828" y="347644"/>
                </a:lnTo>
                <a:lnTo>
                  <a:pt x="958017" y="336407"/>
                </a:lnTo>
                <a:lnTo>
                  <a:pt x="958874" y="331677"/>
                </a:lnTo>
                <a:lnTo>
                  <a:pt x="921562" y="331677"/>
                </a:lnTo>
                <a:lnTo>
                  <a:pt x="917373" y="330598"/>
                </a:lnTo>
                <a:lnTo>
                  <a:pt x="912946" y="330598"/>
                </a:lnTo>
                <a:lnTo>
                  <a:pt x="912946" y="199136"/>
                </a:lnTo>
                <a:lnTo>
                  <a:pt x="917291" y="199136"/>
                </a:lnTo>
                <a:lnTo>
                  <a:pt x="921448" y="198089"/>
                </a:lnTo>
                <a:lnTo>
                  <a:pt x="958963" y="198089"/>
                </a:lnTo>
                <a:lnTo>
                  <a:pt x="957979" y="192826"/>
                </a:lnTo>
                <a:lnTo>
                  <a:pt x="950785" y="181714"/>
                </a:lnTo>
                <a:lnTo>
                  <a:pt x="939841" y="174264"/>
                </a:lnTo>
                <a:lnTo>
                  <a:pt x="926248" y="171351"/>
                </a:lnTo>
                <a:lnTo>
                  <a:pt x="914050" y="171351"/>
                </a:lnTo>
                <a:lnTo>
                  <a:pt x="911974" y="160995"/>
                </a:lnTo>
                <a:lnTo>
                  <a:pt x="910079" y="151024"/>
                </a:lnTo>
                <a:lnTo>
                  <a:pt x="907968" y="141369"/>
                </a:lnTo>
                <a:lnTo>
                  <a:pt x="905260" y="132039"/>
                </a:lnTo>
                <a:lnTo>
                  <a:pt x="886776" y="97061"/>
                </a:lnTo>
                <a:lnTo>
                  <a:pt x="864641" y="75999"/>
                </a:lnTo>
                <a:close/>
              </a:path>
              <a:path w="960754" h="481329">
                <a:moveTo>
                  <a:pt x="924964" y="358252"/>
                </a:moveTo>
                <a:lnTo>
                  <a:pt x="917448" y="358252"/>
                </a:lnTo>
                <a:lnTo>
                  <a:pt x="921479" y="358388"/>
                </a:lnTo>
                <a:lnTo>
                  <a:pt x="924964" y="358252"/>
                </a:lnTo>
                <a:close/>
              </a:path>
              <a:path w="960754" h="481329">
                <a:moveTo>
                  <a:pt x="76378" y="198089"/>
                </a:moveTo>
                <a:lnTo>
                  <a:pt x="39223" y="198089"/>
                </a:lnTo>
                <a:lnTo>
                  <a:pt x="43391" y="199136"/>
                </a:lnTo>
                <a:lnTo>
                  <a:pt x="47736" y="199136"/>
                </a:lnTo>
                <a:lnTo>
                  <a:pt x="47736" y="330598"/>
                </a:lnTo>
                <a:lnTo>
                  <a:pt x="43307" y="330598"/>
                </a:lnTo>
                <a:lnTo>
                  <a:pt x="39108" y="331677"/>
                </a:lnTo>
                <a:lnTo>
                  <a:pt x="76469" y="331677"/>
                </a:lnTo>
                <a:lnTo>
                  <a:pt x="76378" y="198089"/>
                </a:lnTo>
                <a:close/>
              </a:path>
              <a:path w="960754" h="481329">
                <a:moveTo>
                  <a:pt x="958963" y="198089"/>
                </a:moveTo>
                <a:lnTo>
                  <a:pt x="921448" y="198089"/>
                </a:lnTo>
                <a:lnTo>
                  <a:pt x="927867" y="200801"/>
                </a:lnTo>
                <a:lnTo>
                  <a:pt x="932474" y="204466"/>
                </a:lnTo>
                <a:lnTo>
                  <a:pt x="932516" y="207188"/>
                </a:lnTo>
                <a:lnTo>
                  <a:pt x="932804" y="235952"/>
                </a:lnTo>
                <a:lnTo>
                  <a:pt x="932800" y="293494"/>
                </a:lnTo>
                <a:lnTo>
                  <a:pt x="932595" y="313369"/>
                </a:lnTo>
                <a:lnTo>
                  <a:pt x="932474" y="325070"/>
                </a:lnTo>
                <a:lnTo>
                  <a:pt x="927908" y="328839"/>
                </a:lnTo>
                <a:lnTo>
                  <a:pt x="921498" y="331677"/>
                </a:lnTo>
                <a:lnTo>
                  <a:pt x="958874" y="331677"/>
                </a:lnTo>
                <a:lnTo>
                  <a:pt x="960581" y="322253"/>
                </a:lnTo>
                <a:lnTo>
                  <a:pt x="960588" y="206780"/>
                </a:lnTo>
                <a:lnTo>
                  <a:pt x="958963" y="198089"/>
                </a:lnTo>
                <a:close/>
              </a:path>
              <a:path w="960754" h="481329">
                <a:moveTo>
                  <a:pt x="782614" y="47947"/>
                </a:moveTo>
                <a:lnTo>
                  <a:pt x="177690" y="47947"/>
                </a:lnTo>
                <a:lnTo>
                  <a:pt x="133724" y="54877"/>
                </a:lnTo>
                <a:lnTo>
                  <a:pt x="96703" y="74271"/>
                </a:lnTo>
                <a:lnTo>
                  <a:pt x="68698" y="104534"/>
                </a:lnTo>
                <a:lnTo>
                  <a:pt x="51778" y="144070"/>
                </a:lnTo>
                <a:lnTo>
                  <a:pt x="48430" y="164334"/>
                </a:lnTo>
                <a:lnTo>
                  <a:pt x="47436" y="171351"/>
                </a:lnTo>
                <a:lnTo>
                  <a:pt x="47412" y="171525"/>
                </a:lnTo>
                <a:lnTo>
                  <a:pt x="76754" y="171525"/>
                </a:lnTo>
                <a:lnTo>
                  <a:pt x="84588" y="133303"/>
                </a:lnTo>
                <a:lnTo>
                  <a:pt x="105796" y="102915"/>
                </a:lnTo>
                <a:lnTo>
                  <a:pt x="137832" y="83108"/>
                </a:lnTo>
                <a:lnTo>
                  <a:pt x="178277" y="75999"/>
                </a:lnTo>
                <a:lnTo>
                  <a:pt x="864641" y="75999"/>
                </a:lnTo>
                <a:lnTo>
                  <a:pt x="858983" y="70614"/>
                </a:lnTo>
                <a:lnTo>
                  <a:pt x="823648" y="53854"/>
                </a:lnTo>
                <a:lnTo>
                  <a:pt x="782614" y="47947"/>
                </a:lnTo>
                <a:close/>
              </a:path>
              <a:path w="960754" h="481329">
                <a:moveTo>
                  <a:pt x="512278" y="0"/>
                </a:moveTo>
                <a:lnTo>
                  <a:pt x="450087" y="0"/>
                </a:lnTo>
                <a:lnTo>
                  <a:pt x="420070" y="189"/>
                </a:lnTo>
                <a:lnTo>
                  <a:pt x="388396" y="25875"/>
                </a:lnTo>
                <a:lnTo>
                  <a:pt x="386721" y="39926"/>
                </a:lnTo>
                <a:lnTo>
                  <a:pt x="385929" y="47183"/>
                </a:lnTo>
                <a:lnTo>
                  <a:pt x="385846" y="47947"/>
                </a:lnTo>
                <a:lnTo>
                  <a:pt x="573835" y="47947"/>
                </a:lnTo>
                <a:lnTo>
                  <a:pt x="573835" y="47183"/>
                </a:lnTo>
                <a:lnTo>
                  <a:pt x="414584" y="47183"/>
                </a:lnTo>
                <a:lnTo>
                  <a:pt x="414552" y="29236"/>
                </a:lnTo>
                <a:lnTo>
                  <a:pt x="416092" y="27498"/>
                </a:lnTo>
                <a:lnTo>
                  <a:pt x="572347" y="27498"/>
                </a:lnTo>
                <a:lnTo>
                  <a:pt x="570698" y="20445"/>
                </a:lnTo>
                <a:lnTo>
                  <a:pt x="563566" y="9862"/>
                </a:lnTo>
                <a:lnTo>
                  <a:pt x="553132" y="2817"/>
                </a:lnTo>
                <a:lnTo>
                  <a:pt x="540130" y="189"/>
                </a:lnTo>
                <a:lnTo>
                  <a:pt x="512278" y="0"/>
                </a:lnTo>
                <a:close/>
              </a:path>
              <a:path w="960754" h="481329">
                <a:moveTo>
                  <a:pt x="572347" y="27498"/>
                </a:moveTo>
                <a:lnTo>
                  <a:pt x="530657" y="27498"/>
                </a:lnTo>
                <a:lnTo>
                  <a:pt x="539149" y="27873"/>
                </a:lnTo>
                <a:lnTo>
                  <a:pt x="544398" y="30259"/>
                </a:lnTo>
                <a:lnTo>
                  <a:pt x="546052" y="36168"/>
                </a:lnTo>
                <a:lnTo>
                  <a:pt x="545417" y="47183"/>
                </a:lnTo>
                <a:lnTo>
                  <a:pt x="573835" y="47183"/>
                </a:lnTo>
                <a:lnTo>
                  <a:pt x="573939" y="36168"/>
                </a:lnTo>
                <a:lnTo>
                  <a:pt x="573794" y="33686"/>
                </a:lnTo>
                <a:lnTo>
                  <a:pt x="572435" y="27873"/>
                </a:lnTo>
                <a:lnTo>
                  <a:pt x="572347" y="27498"/>
                </a:lnTo>
                <a:close/>
              </a:path>
            </a:pathLst>
          </a:custGeom>
          <a:solidFill>
            <a:srgbClr val="304351">
              <a:alpha val="4199"/>
            </a:srgbClr>
          </a:solidFill>
        </p:spPr>
        <p:txBody>
          <a:bodyPr wrap="square" lIns="0" tIns="0" rIns="0" bIns="0" rtlCol="0"/>
          <a:lstStyle/>
          <a:p>
            <a:endParaRPr/>
          </a:p>
        </p:txBody>
      </p:sp>
      <p:pic>
        <p:nvPicPr>
          <p:cNvPr id="95" name="bg object 95"/>
          <p:cNvPicPr/>
          <p:nvPr/>
        </p:nvPicPr>
        <p:blipFill>
          <a:blip r:embed="rId37" cstate="print"/>
          <a:stretch>
            <a:fillRect/>
          </a:stretch>
        </p:blipFill>
        <p:spPr>
          <a:xfrm>
            <a:off x="2192807" y="4200634"/>
            <a:ext cx="102213" cy="61575"/>
          </a:xfrm>
          <a:prstGeom prst="rect">
            <a:avLst/>
          </a:prstGeom>
        </p:spPr>
      </p:pic>
      <p:pic>
        <p:nvPicPr>
          <p:cNvPr id="96" name="bg object 96"/>
          <p:cNvPicPr/>
          <p:nvPr/>
        </p:nvPicPr>
        <p:blipFill>
          <a:blip r:embed="rId38" cstate="print"/>
          <a:stretch>
            <a:fillRect/>
          </a:stretch>
        </p:blipFill>
        <p:spPr>
          <a:xfrm>
            <a:off x="1960179" y="4188791"/>
            <a:ext cx="43224" cy="89390"/>
          </a:xfrm>
          <a:prstGeom prst="rect">
            <a:avLst/>
          </a:prstGeom>
        </p:spPr>
      </p:pic>
      <p:pic>
        <p:nvPicPr>
          <p:cNvPr id="97" name="bg object 97"/>
          <p:cNvPicPr/>
          <p:nvPr/>
        </p:nvPicPr>
        <p:blipFill>
          <a:blip r:embed="rId39" cstate="print"/>
          <a:stretch>
            <a:fillRect/>
          </a:stretch>
        </p:blipFill>
        <p:spPr>
          <a:xfrm>
            <a:off x="1995226" y="2981188"/>
            <a:ext cx="71108" cy="81173"/>
          </a:xfrm>
          <a:prstGeom prst="rect">
            <a:avLst/>
          </a:prstGeom>
        </p:spPr>
      </p:pic>
      <p:pic>
        <p:nvPicPr>
          <p:cNvPr id="98" name="bg object 98"/>
          <p:cNvPicPr/>
          <p:nvPr/>
        </p:nvPicPr>
        <p:blipFill>
          <a:blip r:embed="rId40" cstate="print"/>
          <a:stretch>
            <a:fillRect/>
          </a:stretch>
        </p:blipFill>
        <p:spPr>
          <a:xfrm>
            <a:off x="2166290" y="2983368"/>
            <a:ext cx="71685" cy="81738"/>
          </a:xfrm>
          <a:prstGeom prst="rect">
            <a:avLst/>
          </a:prstGeom>
        </p:spPr>
      </p:pic>
      <p:pic>
        <p:nvPicPr>
          <p:cNvPr id="99" name="bg object 99"/>
          <p:cNvPicPr/>
          <p:nvPr/>
        </p:nvPicPr>
        <p:blipFill>
          <a:blip r:embed="rId41" cstate="print"/>
          <a:stretch>
            <a:fillRect/>
          </a:stretch>
        </p:blipFill>
        <p:spPr>
          <a:xfrm>
            <a:off x="1913739" y="2980153"/>
            <a:ext cx="71042" cy="81395"/>
          </a:xfrm>
          <a:prstGeom prst="rect">
            <a:avLst/>
          </a:prstGeom>
        </p:spPr>
      </p:pic>
      <p:pic>
        <p:nvPicPr>
          <p:cNvPr id="100" name="bg object 100"/>
          <p:cNvPicPr/>
          <p:nvPr/>
        </p:nvPicPr>
        <p:blipFill>
          <a:blip r:embed="rId42" cstate="print"/>
          <a:stretch>
            <a:fillRect/>
          </a:stretch>
        </p:blipFill>
        <p:spPr>
          <a:xfrm>
            <a:off x="2248796" y="2984592"/>
            <a:ext cx="63274" cy="81252"/>
          </a:xfrm>
          <a:prstGeom prst="rect">
            <a:avLst/>
          </a:prstGeom>
        </p:spPr>
      </p:pic>
      <p:sp>
        <p:nvSpPr>
          <p:cNvPr id="101" name="bg object 101"/>
          <p:cNvSpPr/>
          <p:nvPr/>
        </p:nvSpPr>
        <p:spPr>
          <a:xfrm>
            <a:off x="1953001" y="2911669"/>
            <a:ext cx="91267" cy="19061"/>
          </a:xfrm>
          <a:custGeom>
            <a:avLst/>
            <a:gdLst/>
            <a:ahLst/>
            <a:cxnLst/>
            <a:rect l="l" t="t" r="r" b="b"/>
            <a:pathLst>
              <a:path w="200660" h="41910">
                <a:moveTo>
                  <a:pt x="103484" y="0"/>
                </a:moveTo>
                <a:lnTo>
                  <a:pt x="97819" y="0"/>
                </a:lnTo>
                <a:lnTo>
                  <a:pt x="97483" y="251"/>
                </a:lnTo>
                <a:lnTo>
                  <a:pt x="97305" y="251"/>
                </a:lnTo>
                <a:lnTo>
                  <a:pt x="90196" y="2041"/>
                </a:lnTo>
                <a:lnTo>
                  <a:pt x="85735" y="7162"/>
                </a:lnTo>
                <a:lnTo>
                  <a:pt x="85180" y="16282"/>
                </a:lnTo>
                <a:lnTo>
                  <a:pt x="84464" y="16585"/>
                </a:lnTo>
                <a:lnTo>
                  <a:pt x="82981" y="16585"/>
                </a:lnTo>
                <a:lnTo>
                  <a:pt x="63478" y="17410"/>
                </a:lnTo>
                <a:lnTo>
                  <a:pt x="24648" y="20948"/>
                </a:lnTo>
                <a:lnTo>
                  <a:pt x="0" y="31014"/>
                </a:lnTo>
                <a:lnTo>
                  <a:pt x="460" y="31475"/>
                </a:lnTo>
                <a:lnTo>
                  <a:pt x="38420" y="37170"/>
                </a:lnTo>
                <a:lnTo>
                  <a:pt x="92082" y="41586"/>
                </a:lnTo>
                <a:lnTo>
                  <a:pt x="108891" y="41774"/>
                </a:lnTo>
                <a:lnTo>
                  <a:pt x="125693" y="41392"/>
                </a:lnTo>
                <a:lnTo>
                  <a:pt x="168934" y="38057"/>
                </a:lnTo>
                <a:lnTo>
                  <a:pt x="200130" y="27308"/>
                </a:lnTo>
                <a:lnTo>
                  <a:pt x="199302" y="26742"/>
                </a:lnTo>
                <a:lnTo>
                  <a:pt x="157521" y="20573"/>
                </a:lnTo>
                <a:lnTo>
                  <a:pt x="117451" y="17057"/>
                </a:lnTo>
                <a:lnTo>
                  <a:pt x="115995" y="17057"/>
                </a:lnTo>
                <a:lnTo>
                  <a:pt x="115589" y="16585"/>
                </a:lnTo>
                <a:lnTo>
                  <a:pt x="115472" y="8858"/>
                </a:lnTo>
                <a:lnTo>
                  <a:pt x="112509" y="4408"/>
                </a:lnTo>
                <a:lnTo>
                  <a:pt x="105954" y="879"/>
                </a:lnTo>
                <a:lnTo>
                  <a:pt x="104625" y="471"/>
                </a:lnTo>
                <a:lnTo>
                  <a:pt x="103484" y="0"/>
                </a:lnTo>
                <a:close/>
              </a:path>
            </a:pathLst>
          </a:custGeom>
          <a:solidFill>
            <a:srgbClr val="304351">
              <a:alpha val="4199"/>
            </a:srgbClr>
          </a:solidFill>
        </p:spPr>
        <p:txBody>
          <a:bodyPr wrap="square" lIns="0" tIns="0" rIns="0" bIns="0" rtlCol="0"/>
          <a:lstStyle/>
          <a:p>
            <a:endParaRPr/>
          </a:p>
        </p:txBody>
      </p:sp>
      <p:sp>
        <p:nvSpPr>
          <p:cNvPr id="102" name="bg object 102"/>
          <p:cNvSpPr/>
          <p:nvPr/>
        </p:nvSpPr>
        <p:spPr>
          <a:xfrm>
            <a:off x="1988719" y="2914793"/>
            <a:ext cx="289107" cy="57470"/>
          </a:xfrm>
          <a:custGeom>
            <a:avLst/>
            <a:gdLst/>
            <a:ahLst/>
            <a:cxnLst/>
            <a:rect l="l" t="t" r="r" b="b"/>
            <a:pathLst>
              <a:path w="635635" h="126365">
                <a:moveTo>
                  <a:pt x="554875" y="55079"/>
                </a:moveTo>
                <a:lnTo>
                  <a:pt x="554418" y="54571"/>
                </a:lnTo>
                <a:lnTo>
                  <a:pt x="514858" y="54051"/>
                </a:lnTo>
                <a:lnTo>
                  <a:pt x="514362" y="54521"/>
                </a:lnTo>
                <a:lnTo>
                  <a:pt x="513943" y="93637"/>
                </a:lnTo>
                <a:lnTo>
                  <a:pt x="513664" y="94005"/>
                </a:lnTo>
                <a:lnTo>
                  <a:pt x="465264" y="87337"/>
                </a:lnTo>
                <a:lnTo>
                  <a:pt x="386676" y="78892"/>
                </a:lnTo>
                <a:lnTo>
                  <a:pt x="330238" y="74930"/>
                </a:lnTo>
                <a:lnTo>
                  <a:pt x="300736" y="73723"/>
                </a:lnTo>
                <a:lnTo>
                  <a:pt x="300177" y="73164"/>
                </a:lnTo>
                <a:lnTo>
                  <a:pt x="277774" y="57619"/>
                </a:lnTo>
                <a:lnTo>
                  <a:pt x="270713" y="58407"/>
                </a:lnTo>
                <a:lnTo>
                  <a:pt x="264642" y="60972"/>
                </a:lnTo>
                <a:lnTo>
                  <a:pt x="259588" y="65265"/>
                </a:lnTo>
                <a:lnTo>
                  <a:pt x="255625" y="71234"/>
                </a:lnTo>
                <a:lnTo>
                  <a:pt x="254914" y="72656"/>
                </a:lnTo>
                <a:lnTo>
                  <a:pt x="254165" y="73075"/>
                </a:lnTo>
                <a:lnTo>
                  <a:pt x="196329" y="74485"/>
                </a:lnTo>
                <a:lnTo>
                  <a:pt x="137058" y="78105"/>
                </a:lnTo>
                <a:lnTo>
                  <a:pt x="40779" y="87706"/>
                </a:lnTo>
                <a:lnTo>
                  <a:pt x="41313" y="48260"/>
                </a:lnTo>
                <a:lnTo>
                  <a:pt x="40995" y="47713"/>
                </a:lnTo>
                <a:lnTo>
                  <a:pt x="1409" y="47193"/>
                </a:lnTo>
                <a:lnTo>
                  <a:pt x="762" y="47548"/>
                </a:lnTo>
                <a:lnTo>
                  <a:pt x="889" y="53568"/>
                </a:lnTo>
                <a:lnTo>
                  <a:pt x="0" y="108394"/>
                </a:lnTo>
                <a:lnTo>
                  <a:pt x="622" y="108927"/>
                </a:lnTo>
                <a:lnTo>
                  <a:pt x="5168" y="108699"/>
                </a:lnTo>
                <a:lnTo>
                  <a:pt x="7747" y="108915"/>
                </a:lnTo>
                <a:lnTo>
                  <a:pt x="11480" y="108864"/>
                </a:lnTo>
                <a:lnTo>
                  <a:pt x="11836" y="109270"/>
                </a:lnTo>
                <a:lnTo>
                  <a:pt x="11760" y="115125"/>
                </a:lnTo>
                <a:lnTo>
                  <a:pt x="11582" y="118719"/>
                </a:lnTo>
                <a:lnTo>
                  <a:pt x="11976" y="119113"/>
                </a:lnTo>
                <a:lnTo>
                  <a:pt x="28384" y="119354"/>
                </a:lnTo>
                <a:lnTo>
                  <a:pt x="28638" y="118757"/>
                </a:lnTo>
                <a:lnTo>
                  <a:pt x="28638" y="109524"/>
                </a:lnTo>
                <a:lnTo>
                  <a:pt x="29019" y="109093"/>
                </a:lnTo>
                <a:lnTo>
                  <a:pt x="40347" y="109296"/>
                </a:lnTo>
                <a:lnTo>
                  <a:pt x="40462" y="104546"/>
                </a:lnTo>
                <a:lnTo>
                  <a:pt x="40932" y="104279"/>
                </a:lnTo>
                <a:lnTo>
                  <a:pt x="93967" y="111556"/>
                </a:lnTo>
                <a:lnTo>
                  <a:pt x="159791" y="118681"/>
                </a:lnTo>
                <a:lnTo>
                  <a:pt x="215773" y="122872"/>
                </a:lnTo>
                <a:lnTo>
                  <a:pt x="254673" y="124561"/>
                </a:lnTo>
                <a:lnTo>
                  <a:pt x="307289" y="125120"/>
                </a:lnTo>
                <a:lnTo>
                  <a:pt x="333590" y="124650"/>
                </a:lnTo>
                <a:lnTo>
                  <a:pt x="369697" y="123228"/>
                </a:lnTo>
                <a:lnTo>
                  <a:pt x="410413" y="120662"/>
                </a:lnTo>
                <a:lnTo>
                  <a:pt x="454685" y="116903"/>
                </a:lnTo>
                <a:lnTo>
                  <a:pt x="513410" y="110540"/>
                </a:lnTo>
                <a:lnTo>
                  <a:pt x="513969" y="111137"/>
                </a:lnTo>
                <a:lnTo>
                  <a:pt x="513638" y="112953"/>
                </a:lnTo>
                <a:lnTo>
                  <a:pt x="513664" y="113538"/>
                </a:lnTo>
                <a:lnTo>
                  <a:pt x="513346" y="115316"/>
                </a:lnTo>
                <a:lnTo>
                  <a:pt x="514045" y="115709"/>
                </a:lnTo>
                <a:lnTo>
                  <a:pt x="518172" y="115620"/>
                </a:lnTo>
                <a:lnTo>
                  <a:pt x="520890" y="115785"/>
                </a:lnTo>
                <a:lnTo>
                  <a:pt x="524929" y="115709"/>
                </a:lnTo>
                <a:lnTo>
                  <a:pt x="525437" y="116090"/>
                </a:lnTo>
                <a:lnTo>
                  <a:pt x="525183" y="125577"/>
                </a:lnTo>
                <a:lnTo>
                  <a:pt x="525551" y="125958"/>
                </a:lnTo>
                <a:lnTo>
                  <a:pt x="541985" y="126199"/>
                </a:lnTo>
                <a:lnTo>
                  <a:pt x="542175" y="125641"/>
                </a:lnTo>
                <a:lnTo>
                  <a:pt x="542315" y="120332"/>
                </a:lnTo>
                <a:lnTo>
                  <a:pt x="542124" y="116535"/>
                </a:lnTo>
                <a:lnTo>
                  <a:pt x="542518" y="115849"/>
                </a:lnTo>
                <a:lnTo>
                  <a:pt x="546849" y="116205"/>
                </a:lnTo>
                <a:lnTo>
                  <a:pt x="549376" y="115976"/>
                </a:lnTo>
                <a:lnTo>
                  <a:pt x="553681" y="116319"/>
                </a:lnTo>
                <a:lnTo>
                  <a:pt x="554062" y="115646"/>
                </a:lnTo>
                <a:lnTo>
                  <a:pt x="554418" y="85496"/>
                </a:lnTo>
                <a:lnTo>
                  <a:pt x="554875" y="55079"/>
                </a:lnTo>
                <a:close/>
              </a:path>
              <a:path w="635635" h="126365">
                <a:moveTo>
                  <a:pt x="635063" y="27330"/>
                </a:moveTo>
                <a:lnTo>
                  <a:pt x="592467" y="20574"/>
                </a:lnTo>
                <a:lnTo>
                  <a:pt x="552475" y="17056"/>
                </a:lnTo>
                <a:lnTo>
                  <a:pt x="551002" y="17056"/>
                </a:lnTo>
                <a:lnTo>
                  <a:pt x="550633" y="16560"/>
                </a:lnTo>
                <a:lnTo>
                  <a:pt x="550519" y="8661"/>
                </a:lnTo>
                <a:lnTo>
                  <a:pt x="546735" y="3225"/>
                </a:lnTo>
                <a:lnTo>
                  <a:pt x="540143" y="622"/>
                </a:lnTo>
                <a:lnTo>
                  <a:pt x="539165" y="622"/>
                </a:lnTo>
                <a:lnTo>
                  <a:pt x="538568" y="0"/>
                </a:lnTo>
                <a:lnTo>
                  <a:pt x="532612" y="0"/>
                </a:lnTo>
                <a:lnTo>
                  <a:pt x="532422" y="254"/>
                </a:lnTo>
                <a:lnTo>
                  <a:pt x="532282" y="254"/>
                </a:lnTo>
                <a:lnTo>
                  <a:pt x="524611" y="2501"/>
                </a:lnTo>
                <a:lnTo>
                  <a:pt x="520852" y="7099"/>
                </a:lnTo>
                <a:lnTo>
                  <a:pt x="520179" y="16560"/>
                </a:lnTo>
                <a:lnTo>
                  <a:pt x="518655" y="16560"/>
                </a:lnTo>
                <a:lnTo>
                  <a:pt x="479323" y="18872"/>
                </a:lnTo>
                <a:lnTo>
                  <a:pt x="440093" y="23520"/>
                </a:lnTo>
                <a:lnTo>
                  <a:pt x="434924" y="30975"/>
                </a:lnTo>
                <a:lnTo>
                  <a:pt x="435394" y="31457"/>
                </a:lnTo>
                <a:lnTo>
                  <a:pt x="473354" y="37160"/>
                </a:lnTo>
                <a:lnTo>
                  <a:pt x="528256" y="41617"/>
                </a:lnTo>
                <a:lnTo>
                  <a:pt x="546277" y="41744"/>
                </a:lnTo>
                <a:lnTo>
                  <a:pt x="564286" y="41236"/>
                </a:lnTo>
                <a:lnTo>
                  <a:pt x="606310" y="37782"/>
                </a:lnTo>
                <a:lnTo>
                  <a:pt x="634403" y="34124"/>
                </a:lnTo>
                <a:lnTo>
                  <a:pt x="634644" y="34124"/>
                </a:lnTo>
                <a:lnTo>
                  <a:pt x="635063" y="27330"/>
                </a:lnTo>
                <a:close/>
              </a:path>
            </a:pathLst>
          </a:custGeom>
          <a:solidFill>
            <a:srgbClr val="304351">
              <a:alpha val="4199"/>
            </a:srgbClr>
          </a:solidFill>
        </p:spPr>
        <p:txBody>
          <a:bodyPr wrap="square" lIns="0" tIns="0" rIns="0" bIns="0" rtlCol="0"/>
          <a:lstStyle/>
          <a:p>
            <a:endParaRPr/>
          </a:p>
        </p:txBody>
      </p:sp>
      <p:pic>
        <p:nvPicPr>
          <p:cNvPr id="103" name="bg object 103"/>
          <p:cNvPicPr/>
          <p:nvPr/>
        </p:nvPicPr>
        <p:blipFill>
          <a:blip r:embed="rId43" cstate="print"/>
          <a:stretch>
            <a:fillRect/>
          </a:stretch>
        </p:blipFill>
        <p:spPr>
          <a:xfrm>
            <a:off x="2071206" y="2978778"/>
            <a:ext cx="85549" cy="85547"/>
          </a:xfrm>
          <a:prstGeom prst="rect">
            <a:avLst/>
          </a:prstGeom>
        </p:spPr>
      </p:pic>
      <p:sp>
        <p:nvSpPr>
          <p:cNvPr id="104" name="bg object 104"/>
          <p:cNvSpPr/>
          <p:nvPr/>
        </p:nvSpPr>
        <p:spPr>
          <a:xfrm>
            <a:off x="501282" y="4101301"/>
            <a:ext cx="223546" cy="266561"/>
          </a:xfrm>
          <a:custGeom>
            <a:avLst/>
            <a:gdLst/>
            <a:ahLst/>
            <a:cxnLst/>
            <a:rect l="l" t="t" r="r" b="b"/>
            <a:pathLst>
              <a:path w="491490" h="586104">
                <a:moveTo>
                  <a:pt x="124789" y="516967"/>
                </a:moveTo>
                <a:lnTo>
                  <a:pt x="83057" y="516967"/>
                </a:lnTo>
                <a:lnTo>
                  <a:pt x="74208" y="525059"/>
                </a:lnTo>
                <a:lnTo>
                  <a:pt x="68276" y="535774"/>
                </a:lnTo>
                <a:lnTo>
                  <a:pt x="66134" y="548286"/>
                </a:lnTo>
                <a:lnTo>
                  <a:pt x="69107" y="562982"/>
                </a:lnTo>
                <a:lnTo>
                  <a:pt x="77210" y="574995"/>
                </a:lnTo>
                <a:lnTo>
                  <a:pt x="89223" y="583102"/>
                </a:lnTo>
                <a:lnTo>
                  <a:pt x="103923" y="586076"/>
                </a:lnTo>
                <a:lnTo>
                  <a:pt x="118618" y="583102"/>
                </a:lnTo>
                <a:lnTo>
                  <a:pt x="130632" y="574995"/>
                </a:lnTo>
                <a:lnTo>
                  <a:pt x="135908" y="567176"/>
                </a:lnTo>
                <a:lnTo>
                  <a:pt x="103923" y="567176"/>
                </a:lnTo>
                <a:lnTo>
                  <a:pt x="96575" y="565690"/>
                </a:lnTo>
                <a:lnTo>
                  <a:pt x="90566" y="561638"/>
                </a:lnTo>
                <a:lnTo>
                  <a:pt x="86511" y="555633"/>
                </a:lnTo>
                <a:lnTo>
                  <a:pt x="85023" y="548286"/>
                </a:lnTo>
                <a:lnTo>
                  <a:pt x="86511" y="540940"/>
                </a:lnTo>
                <a:lnTo>
                  <a:pt x="90566" y="534935"/>
                </a:lnTo>
                <a:lnTo>
                  <a:pt x="96575" y="530883"/>
                </a:lnTo>
                <a:lnTo>
                  <a:pt x="103923" y="529397"/>
                </a:lnTo>
                <a:lnTo>
                  <a:pt x="136038" y="529397"/>
                </a:lnTo>
                <a:lnTo>
                  <a:pt x="133635" y="525059"/>
                </a:lnTo>
                <a:lnTo>
                  <a:pt x="124789" y="516967"/>
                </a:lnTo>
                <a:close/>
              </a:path>
              <a:path w="491490" h="586104">
                <a:moveTo>
                  <a:pt x="408215" y="516967"/>
                </a:moveTo>
                <a:lnTo>
                  <a:pt x="366472" y="516967"/>
                </a:lnTo>
                <a:lnTo>
                  <a:pt x="357623" y="525059"/>
                </a:lnTo>
                <a:lnTo>
                  <a:pt x="351691" y="535774"/>
                </a:lnTo>
                <a:lnTo>
                  <a:pt x="349549" y="548286"/>
                </a:lnTo>
                <a:lnTo>
                  <a:pt x="352524" y="562982"/>
                </a:lnTo>
                <a:lnTo>
                  <a:pt x="360631" y="574995"/>
                </a:lnTo>
                <a:lnTo>
                  <a:pt x="372648" y="583102"/>
                </a:lnTo>
                <a:lnTo>
                  <a:pt x="387349" y="586076"/>
                </a:lnTo>
                <a:lnTo>
                  <a:pt x="402044" y="583102"/>
                </a:lnTo>
                <a:lnTo>
                  <a:pt x="414058" y="574995"/>
                </a:lnTo>
                <a:lnTo>
                  <a:pt x="419334" y="567176"/>
                </a:lnTo>
                <a:lnTo>
                  <a:pt x="387349" y="567176"/>
                </a:lnTo>
                <a:lnTo>
                  <a:pt x="379996" y="565690"/>
                </a:lnTo>
                <a:lnTo>
                  <a:pt x="373988" y="561638"/>
                </a:lnTo>
                <a:lnTo>
                  <a:pt x="369936" y="555633"/>
                </a:lnTo>
                <a:lnTo>
                  <a:pt x="368449" y="548286"/>
                </a:lnTo>
                <a:lnTo>
                  <a:pt x="369936" y="540940"/>
                </a:lnTo>
                <a:lnTo>
                  <a:pt x="373988" y="534935"/>
                </a:lnTo>
                <a:lnTo>
                  <a:pt x="379996" y="530883"/>
                </a:lnTo>
                <a:lnTo>
                  <a:pt x="387349" y="529397"/>
                </a:lnTo>
                <a:lnTo>
                  <a:pt x="419466" y="529397"/>
                </a:lnTo>
                <a:lnTo>
                  <a:pt x="417064" y="525059"/>
                </a:lnTo>
                <a:lnTo>
                  <a:pt x="408215" y="516967"/>
                </a:lnTo>
                <a:close/>
              </a:path>
              <a:path w="491490" h="586104">
                <a:moveTo>
                  <a:pt x="136038" y="529397"/>
                </a:moveTo>
                <a:lnTo>
                  <a:pt x="103923" y="529397"/>
                </a:lnTo>
                <a:lnTo>
                  <a:pt x="111271" y="530883"/>
                </a:lnTo>
                <a:lnTo>
                  <a:pt x="117280" y="534935"/>
                </a:lnTo>
                <a:lnTo>
                  <a:pt x="121335" y="540940"/>
                </a:lnTo>
                <a:lnTo>
                  <a:pt x="122823" y="548286"/>
                </a:lnTo>
                <a:lnTo>
                  <a:pt x="121335" y="555633"/>
                </a:lnTo>
                <a:lnTo>
                  <a:pt x="117280" y="561638"/>
                </a:lnTo>
                <a:lnTo>
                  <a:pt x="111271" y="565690"/>
                </a:lnTo>
                <a:lnTo>
                  <a:pt x="103923" y="567176"/>
                </a:lnTo>
                <a:lnTo>
                  <a:pt x="135908" y="567176"/>
                </a:lnTo>
                <a:lnTo>
                  <a:pt x="138738" y="562982"/>
                </a:lnTo>
                <a:lnTo>
                  <a:pt x="141712" y="548286"/>
                </a:lnTo>
                <a:lnTo>
                  <a:pt x="139569" y="535774"/>
                </a:lnTo>
                <a:lnTo>
                  <a:pt x="136038" y="529397"/>
                </a:lnTo>
                <a:close/>
              </a:path>
              <a:path w="491490" h="586104">
                <a:moveTo>
                  <a:pt x="419466" y="529397"/>
                </a:moveTo>
                <a:lnTo>
                  <a:pt x="387349" y="529397"/>
                </a:lnTo>
                <a:lnTo>
                  <a:pt x="394696" y="530883"/>
                </a:lnTo>
                <a:lnTo>
                  <a:pt x="400701" y="534935"/>
                </a:lnTo>
                <a:lnTo>
                  <a:pt x="404752" y="540940"/>
                </a:lnTo>
                <a:lnTo>
                  <a:pt x="406238" y="548286"/>
                </a:lnTo>
                <a:lnTo>
                  <a:pt x="404752" y="555633"/>
                </a:lnTo>
                <a:lnTo>
                  <a:pt x="400701" y="561638"/>
                </a:lnTo>
                <a:lnTo>
                  <a:pt x="394696" y="565690"/>
                </a:lnTo>
                <a:lnTo>
                  <a:pt x="387349" y="567176"/>
                </a:lnTo>
                <a:lnTo>
                  <a:pt x="419334" y="567176"/>
                </a:lnTo>
                <a:lnTo>
                  <a:pt x="422164" y="562982"/>
                </a:lnTo>
                <a:lnTo>
                  <a:pt x="425138" y="548286"/>
                </a:lnTo>
                <a:lnTo>
                  <a:pt x="422996" y="535774"/>
                </a:lnTo>
                <a:lnTo>
                  <a:pt x="419466" y="529397"/>
                </a:lnTo>
                <a:close/>
              </a:path>
              <a:path w="491490" h="586104">
                <a:moveTo>
                  <a:pt x="247207" y="0"/>
                </a:moveTo>
                <a:lnTo>
                  <a:pt x="244065" y="0"/>
                </a:lnTo>
                <a:lnTo>
                  <a:pt x="124833" y="59621"/>
                </a:lnTo>
                <a:lnTo>
                  <a:pt x="122823" y="62888"/>
                </a:lnTo>
                <a:lnTo>
                  <a:pt x="122823" y="164549"/>
                </a:lnTo>
                <a:lnTo>
                  <a:pt x="11476" y="220223"/>
                </a:lnTo>
                <a:lnTo>
                  <a:pt x="9455" y="223490"/>
                </a:lnTo>
                <a:lnTo>
                  <a:pt x="9455" y="334576"/>
                </a:lnTo>
                <a:lnTo>
                  <a:pt x="11476" y="337843"/>
                </a:lnTo>
                <a:lnTo>
                  <a:pt x="28344" y="346282"/>
                </a:lnTo>
                <a:lnTo>
                  <a:pt x="28344" y="445703"/>
                </a:lnTo>
                <a:lnTo>
                  <a:pt x="17060" y="450714"/>
                </a:lnTo>
                <a:lnTo>
                  <a:pt x="8078" y="458929"/>
                </a:lnTo>
                <a:lnTo>
                  <a:pt x="2143" y="469644"/>
                </a:lnTo>
                <a:lnTo>
                  <a:pt x="0" y="482152"/>
                </a:lnTo>
                <a:lnTo>
                  <a:pt x="2976" y="496848"/>
                </a:lnTo>
                <a:lnTo>
                  <a:pt x="11086" y="508861"/>
                </a:lnTo>
                <a:lnTo>
                  <a:pt x="23103" y="516967"/>
                </a:lnTo>
                <a:lnTo>
                  <a:pt x="37799" y="519942"/>
                </a:lnTo>
                <a:lnTo>
                  <a:pt x="52489" y="516967"/>
                </a:lnTo>
                <a:lnTo>
                  <a:pt x="64499" y="508861"/>
                </a:lnTo>
                <a:lnTo>
                  <a:pt x="69767" y="501052"/>
                </a:lnTo>
                <a:lnTo>
                  <a:pt x="37799" y="501052"/>
                </a:lnTo>
                <a:lnTo>
                  <a:pt x="30451" y="499564"/>
                </a:lnTo>
                <a:lnTo>
                  <a:pt x="24442" y="495509"/>
                </a:lnTo>
                <a:lnTo>
                  <a:pt x="20387" y="489501"/>
                </a:lnTo>
                <a:lnTo>
                  <a:pt x="18899" y="482152"/>
                </a:lnTo>
                <a:lnTo>
                  <a:pt x="20387" y="474806"/>
                </a:lnTo>
                <a:lnTo>
                  <a:pt x="24442" y="468801"/>
                </a:lnTo>
                <a:lnTo>
                  <a:pt x="30451" y="464749"/>
                </a:lnTo>
                <a:lnTo>
                  <a:pt x="37799" y="463263"/>
                </a:lnTo>
                <a:lnTo>
                  <a:pt x="69904" y="463263"/>
                </a:lnTo>
                <a:lnTo>
                  <a:pt x="67505" y="458929"/>
                </a:lnTo>
                <a:lnTo>
                  <a:pt x="58527" y="450714"/>
                </a:lnTo>
                <a:lnTo>
                  <a:pt x="47244" y="445703"/>
                </a:lnTo>
                <a:lnTo>
                  <a:pt x="47244" y="355727"/>
                </a:lnTo>
                <a:lnTo>
                  <a:pt x="89480" y="355727"/>
                </a:lnTo>
                <a:lnTo>
                  <a:pt x="28344" y="325162"/>
                </a:lnTo>
                <a:lnTo>
                  <a:pt x="28344" y="242359"/>
                </a:lnTo>
                <a:lnTo>
                  <a:pt x="70598" y="242359"/>
                </a:lnTo>
                <a:lnTo>
                  <a:pt x="40030" y="227071"/>
                </a:lnTo>
                <a:lnTo>
                  <a:pt x="132257" y="180957"/>
                </a:lnTo>
                <a:lnTo>
                  <a:pt x="174525" y="180957"/>
                </a:lnTo>
                <a:lnTo>
                  <a:pt x="141712" y="164549"/>
                </a:lnTo>
                <a:lnTo>
                  <a:pt x="141712" y="81756"/>
                </a:lnTo>
                <a:lnTo>
                  <a:pt x="183945" y="81756"/>
                </a:lnTo>
                <a:lnTo>
                  <a:pt x="153387" y="66479"/>
                </a:lnTo>
                <a:lnTo>
                  <a:pt x="245626" y="20344"/>
                </a:lnTo>
                <a:lnTo>
                  <a:pt x="287889" y="20344"/>
                </a:lnTo>
                <a:lnTo>
                  <a:pt x="247207" y="0"/>
                </a:lnTo>
                <a:close/>
              </a:path>
              <a:path w="491490" h="586104">
                <a:moveTo>
                  <a:pt x="462917" y="355727"/>
                </a:moveTo>
                <a:lnTo>
                  <a:pt x="444028" y="355727"/>
                </a:lnTo>
                <a:lnTo>
                  <a:pt x="444028" y="445703"/>
                </a:lnTo>
                <a:lnTo>
                  <a:pt x="432740" y="450714"/>
                </a:lnTo>
                <a:lnTo>
                  <a:pt x="423763" y="458929"/>
                </a:lnTo>
                <a:lnTo>
                  <a:pt x="417834" y="469644"/>
                </a:lnTo>
                <a:lnTo>
                  <a:pt x="415694" y="482152"/>
                </a:lnTo>
                <a:lnTo>
                  <a:pt x="418666" y="496848"/>
                </a:lnTo>
                <a:lnTo>
                  <a:pt x="426769" y="508861"/>
                </a:lnTo>
                <a:lnTo>
                  <a:pt x="438779" y="516967"/>
                </a:lnTo>
                <a:lnTo>
                  <a:pt x="453473" y="519942"/>
                </a:lnTo>
                <a:lnTo>
                  <a:pt x="468168" y="516967"/>
                </a:lnTo>
                <a:lnTo>
                  <a:pt x="480181" y="508861"/>
                </a:lnTo>
                <a:lnTo>
                  <a:pt x="485450" y="501052"/>
                </a:lnTo>
                <a:lnTo>
                  <a:pt x="453473" y="501052"/>
                </a:lnTo>
                <a:lnTo>
                  <a:pt x="446126" y="499564"/>
                </a:lnTo>
                <a:lnTo>
                  <a:pt x="440121" y="495509"/>
                </a:lnTo>
                <a:lnTo>
                  <a:pt x="436070" y="489501"/>
                </a:lnTo>
                <a:lnTo>
                  <a:pt x="434583" y="482152"/>
                </a:lnTo>
                <a:lnTo>
                  <a:pt x="436070" y="474806"/>
                </a:lnTo>
                <a:lnTo>
                  <a:pt x="440121" y="468801"/>
                </a:lnTo>
                <a:lnTo>
                  <a:pt x="446126" y="464749"/>
                </a:lnTo>
                <a:lnTo>
                  <a:pt x="453473" y="463263"/>
                </a:lnTo>
                <a:lnTo>
                  <a:pt x="485587" y="463263"/>
                </a:lnTo>
                <a:lnTo>
                  <a:pt x="483188" y="458929"/>
                </a:lnTo>
                <a:lnTo>
                  <a:pt x="474206" y="450714"/>
                </a:lnTo>
                <a:lnTo>
                  <a:pt x="462917" y="445703"/>
                </a:lnTo>
                <a:lnTo>
                  <a:pt x="462917" y="355727"/>
                </a:lnTo>
                <a:close/>
              </a:path>
              <a:path w="491490" h="586104">
                <a:moveTo>
                  <a:pt x="89480" y="355727"/>
                </a:moveTo>
                <a:lnTo>
                  <a:pt x="47244" y="355727"/>
                </a:lnTo>
                <a:lnTo>
                  <a:pt x="94478" y="379339"/>
                </a:lnTo>
                <a:lnTo>
                  <a:pt x="94478" y="511837"/>
                </a:lnTo>
                <a:lnTo>
                  <a:pt x="82916" y="516967"/>
                </a:lnTo>
                <a:lnTo>
                  <a:pt x="124929" y="516967"/>
                </a:lnTo>
                <a:lnTo>
                  <a:pt x="113378" y="511837"/>
                </a:lnTo>
                <a:lnTo>
                  <a:pt x="113378" y="388794"/>
                </a:lnTo>
                <a:lnTo>
                  <a:pt x="151166" y="388794"/>
                </a:lnTo>
                <a:lnTo>
                  <a:pt x="183958" y="372397"/>
                </a:lnTo>
                <a:lnTo>
                  <a:pt x="122823" y="372397"/>
                </a:lnTo>
                <a:lnTo>
                  <a:pt x="89480" y="355727"/>
                </a:lnTo>
                <a:close/>
              </a:path>
              <a:path w="491490" h="586104">
                <a:moveTo>
                  <a:pt x="396794" y="388794"/>
                </a:moveTo>
                <a:lnTo>
                  <a:pt x="377894" y="388794"/>
                </a:lnTo>
                <a:lnTo>
                  <a:pt x="377894" y="511837"/>
                </a:lnTo>
                <a:lnTo>
                  <a:pt x="366332" y="516967"/>
                </a:lnTo>
                <a:lnTo>
                  <a:pt x="408356" y="516967"/>
                </a:lnTo>
                <a:lnTo>
                  <a:pt x="396794" y="511837"/>
                </a:lnTo>
                <a:lnTo>
                  <a:pt x="396794" y="388794"/>
                </a:lnTo>
                <a:close/>
              </a:path>
              <a:path w="491490" h="586104">
                <a:moveTo>
                  <a:pt x="69904" y="463263"/>
                </a:moveTo>
                <a:lnTo>
                  <a:pt x="37799" y="463263"/>
                </a:lnTo>
                <a:lnTo>
                  <a:pt x="45145" y="464749"/>
                </a:lnTo>
                <a:lnTo>
                  <a:pt x="51146" y="468801"/>
                </a:lnTo>
                <a:lnTo>
                  <a:pt x="55194" y="474806"/>
                </a:lnTo>
                <a:lnTo>
                  <a:pt x="56678" y="482152"/>
                </a:lnTo>
                <a:lnTo>
                  <a:pt x="55194" y="489501"/>
                </a:lnTo>
                <a:lnTo>
                  <a:pt x="51146" y="495509"/>
                </a:lnTo>
                <a:lnTo>
                  <a:pt x="45145" y="499564"/>
                </a:lnTo>
                <a:lnTo>
                  <a:pt x="37799" y="501052"/>
                </a:lnTo>
                <a:lnTo>
                  <a:pt x="69767" y="501052"/>
                </a:lnTo>
                <a:lnTo>
                  <a:pt x="72604" y="496848"/>
                </a:lnTo>
                <a:lnTo>
                  <a:pt x="75578" y="482152"/>
                </a:lnTo>
                <a:lnTo>
                  <a:pt x="73436" y="469644"/>
                </a:lnTo>
                <a:lnTo>
                  <a:pt x="69904" y="463263"/>
                </a:lnTo>
                <a:close/>
              </a:path>
              <a:path w="491490" h="586104">
                <a:moveTo>
                  <a:pt x="485587" y="463263"/>
                </a:moveTo>
                <a:lnTo>
                  <a:pt x="453473" y="463263"/>
                </a:lnTo>
                <a:lnTo>
                  <a:pt x="460821" y="464749"/>
                </a:lnTo>
                <a:lnTo>
                  <a:pt x="466830" y="468801"/>
                </a:lnTo>
                <a:lnTo>
                  <a:pt x="470885" y="474806"/>
                </a:lnTo>
                <a:lnTo>
                  <a:pt x="472373" y="482152"/>
                </a:lnTo>
                <a:lnTo>
                  <a:pt x="470885" y="489501"/>
                </a:lnTo>
                <a:lnTo>
                  <a:pt x="466830" y="495509"/>
                </a:lnTo>
                <a:lnTo>
                  <a:pt x="460821" y="499564"/>
                </a:lnTo>
                <a:lnTo>
                  <a:pt x="453473" y="501052"/>
                </a:lnTo>
                <a:lnTo>
                  <a:pt x="485450" y="501052"/>
                </a:lnTo>
                <a:lnTo>
                  <a:pt x="488288" y="496848"/>
                </a:lnTo>
                <a:lnTo>
                  <a:pt x="491262" y="482152"/>
                </a:lnTo>
                <a:lnTo>
                  <a:pt x="489120" y="469644"/>
                </a:lnTo>
                <a:lnTo>
                  <a:pt x="485587" y="463263"/>
                </a:lnTo>
                <a:close/>
              </a:path>
              <a:path w="491490" h="586104">
                <a:moveTo>
                  <a:pt x="151166" y="388794"/>
                </a:moveTo>
                <a:lnTo>
                  <a:pt x="113378" y="388794"/>
                </a:lnTo>
                <a:lnTo>
                  <a:pt x="129367" y="396794"/>
                </a:lnTo>
                <a:lnTo>
                  <a:pt x="130823" y="397129"/>
                </a:lnTo>
                <a:lnTo>
                  <a:pt x="133713" y="397129"/>
                </a:lnTo>
                <a:lnTo>
                  <a:pt x="135168" y="396794"/>
                </a:lnTo>
                <a:lnTo>
                  <a:pt x="151166" y="388794"/>
                </a:lnTo>
                <a:close/>
              </a:path>
              <a:path w="491490" h="586104">
                <a:moveTo>
                  <a:pt x="287876" y="341560"/>
                </a:moveTo>
                <a:lnTo>
                  <a:pt x="245626" y="341560"/>
                </a:lnTo>
                <a:lnTo>
                  <a:pt x="356104" y="396794"/>
                </a:lnTo>
                <a:lnTo>
                  <a:pt x="357559" y="397129"/>
                </a:lnTo>
                <a:lnTo>
                  <a:pt x="360449" y="397129"/>
                </a:lnTo>
                <a:lnTo>
                  <a:pt x="361905" y="396794"/>
                </a:lnTo>
                <a:lnTo>
                  <a:pt x="377894" y="388794"/>
                </a:lnTo>
                <a:lnTo>
                  <a:pt x="396794" y="388794"/>
                </a:lnTo>
                <a:lnTo>
                  <a:pt x="396794" y="379339"/>
                </a:lnTo>
                <a:lnTo>
                  <a:pt x="410681" y="372397"/>
                </a:lnTo>
                <a:lnTo>
                  <a:pt x="349549" y="372397"/>
                </a:lnTo>
                <a:lnTo>
                  <a:pt x="287876" y="341560"/>
                </a:lnTo>
                <a:close/>
              </a:path>
              <a:path w="491490" h="586104">
                <a:moveTo>
                  <a:pt x="70598" y="242359"/>
                </a:moveTo>
                <a:lnTo>
                  <a:pt x="28344" y="242359"/>
                </a:lnTo>
                <a:lnTo>
                  <a:pt x="122823" y="289593"/>
                </a:lnTo>
                <a:lnTo>
                  <a:pt x="122823" y="372397"/>
                </a:lnTo>
                <a:lnTo>
                  <a:pt x="141712" y="372397"/>
                </a:lnTo>
                <a:lnTo>
                  <a:pt x="141712" y="289593"/>
                </a:lnTo>
                <a:lnTo>
                  <a:pt x="174511" y="273195"/>
                </a:lnTo>
                <a:lnTo>
                  <a:pt x="132257" y="273195"/>
                </a:lnTo>
                <a:lnTo>
                  <a:pt x="70598" y="242359"/>
                </a:lnTo>
                <a:close/>
              </a:path>
              <a:path w="491490" h="586104">
                <a:moveTo>
                  <a:pt x="255081" y="242359"/>
                </a:moveTo>
                <a:lnTo>
                  <a:pt x="236191" y="242359"/>
                </a:lnTo>
                <a:lnTo>
                  <a:pt x="236191" y="325162"/>
                </a:lnTo>
                <a:lnTo>
                  <a:pt x="141712" y="372397"/>
                </a:lnTo>
                <a:lnTo>
                  <a:pt x="183958" y="372397"/>
                </a:lnTo>
                <a:lnTo>
                  <a:pt x="245626" y="341560"/>
                </a:lnTo>
                <a:lnTo>
                  <a:pt x="287876" y="341560"/>
                </a:lnTo>
                <a:lnTo>
                  <a:pt x="255081" y="325162"/>
                </a:lnTo>
                <a:lnTo>
                  <a:pt x="255081" y="242359"/>
                </a:lnTo>
                <a:close/>
              </a:path>
              <a:path w="491490" h="586104">
                <a:moveTo>
                  <a:pt x="297331" y="242359"/>
                </a:moveTo>
                <a:lnTo>
                  <a:pt x="255081" y="242359"/>
                </a:lnTo>
                <a:lnTo>
                  <a:pt x="349549" y="289593"/>
                </a:lnTo>
                <a:lnTo>
                  <a:pt x="349549" y="372397"/>
                </a:lnTo>
                <a:lnTo>
                  <a:pt x="368449" y="372397"/>
                </a:lnTo>
                <a:lnTo>
                  <a:pt x="368449" y="289593"/>
                </a:lnTo>
                <a:lnTo>
                  <a:pt x="401244" y="273195"/>
                </a:lnTo>
                <a:lnTo>
                  <a:pt x="359004" y="273195"/>
                </a:lnTo>
                <a:lnTo>
                  <a:pt x="297331" y="242359"/>
                </a:lnTo>
                <a:close/>
              </a:path>
              <a:path w="491490" h="586104">
                <a:moveTo>
                  <a:pt x="481817" y="242359"/>
                </a:moveTo>
                <a:lnTo>
                  <a:pt x="462917" y="242359"/>
                </a:lnTo>
                <a:lnTo>
                  <a:pt x="462917" y="325162"/>
                </a:lnTo>
                <a:lnTo>
                  <a:pt x="368449" y="372397"/>
                </a:lnTo>
                <a:lnTo>
                  <a:pt x="410681" y="372397"/>
                </a:lnTo>
                <a:lnTo>
                  <a:pt x="444028" y="355727"/>
                </a:lnTo>
                <a:lnTo>
                  <a:pt x="462917" y="355727"/>
                </a:lnTo>
                <a:lnTo>
                  <a:pt x="462917" y="346282"/>
                </a:lnTo>
                <a:lnTo>
                  <a:pt x="479796" y="337843"/>
                </a:lnTo>
                <a:lnTo>
                  <a:pt x="481817" y="334576"/>
                </a:lnTo>
                <a:lnTo>
                  <a:pt x="481817" y="242359"/>
                </a:lnTo>
                <a:close/>
              </a:path>
              <a:path w="491490" h="586104">
                <a:moveTo>
                  <a:pt x="174525" y="180957"/>
                </a:moveTo>
                <a:lnTo>
                  <a:pt x="132257" y="180957"/>
                </a:lnTo>
                <a:lnTo>
                  <a:pt x="224506" y="227071"/>
                </a:lnTo>
                <a:lnTo>
                  <a:pt x="132257" y="273195"/>
                </a:lnTo>
                <a:lnTo>
                  <a:pt x="174511" y="273195"/>
                </a:lnTo>
                <a:lnTo>
                  <a:pt x="236191" y="242359"/>
                </a:lnTo>
                <a:lnTo>
                  <a:pt x="297331" y="242359"/>
                </a:lnTo>
                <a:lnTo>
                  <a:pt x="266756" y="227071"/>
                </a:lnTo>
                <a:lnTo>
                  <a:pt x="297317" y="211794"/>
                </a:lnTo>
                <a:lnTo>
                  <a:pt x="236191" y="211794"/>
                </a:lnTo>
                <a:lnTo>
                  <a:pt x="174525" y="180957"/>
                </a:lnTo>
                <a:close/>
              </a:path>
              <a:path w="491490" h="586104">
                <a:moveTo>
                  <a:pt x="401265" y="180957"/>
                </a:moveTo>
                <a:lnTo>
                  <a:pt x="359004" y="180957"/>
                </a:lnTo>
                <a:lnTo>
                  <a:pt x="451242" y="227071"/>
                </a:lnTo>
                <a:lnTo>
                  <a:pt x="359004" y="273195"/>
                </a:lnTo>
                <a:lnTo>
                  <a:pt x="401244" y="273195"/>
                </a:lnTo>
                <a:lnTo>
                  <a:pt x="462917" y="242359"/>
                </a:lnTo>
                <a:lnTo>
                  <a:pt x="481817" y="242359"/>
                </a:lnTo>
                <a:lnTo>
                  <a:pt x="481817" y="223490"/>
                </a:lnTo>
                <a:lnTo>
                  <a:pt x="479796" y="220223"/>
                </a:lnTo>
                <a:lnTo>
                  <a:pt x="401265" y="180957"/>
                </a:lnTo>
                <a:close/>
              </a:path>
              <a:path w="491490" h="586104">
                <a:moveTo>
                  <a:pt x="183945" y="81756"/>
                </a:moveTo>
                <a:lnTo>
                  <a:pt x="141712" y="81756"/>
                </a:lnTo>
                <a:lnTo>
                  <a:pt x="236191" y="128990"/>
                </a:lnTo>
                <a:lnTo>
                  <a:pt x="236191" y="211794"/>
                </a:lnTo>
                <a:lnTo>
                  <a:pt x="255081" y="211794"/>
                </a:lnTo>
                <a:lnTo>
                  <a:pt x="255081" y="128990"/>
                </a:lnTo>
                <a:lnTo>
                  <a:pt x="287876" y="112593"/>
                </a:lnTo>
                <a:lnTo>
                  <a:pt x="245626" y="112593"/>
                </a:lnTo>
                <a:lnTo>
                  <a:pt x="183945" y="81756"/>
                </a:lnTo>
                <a:close/>
              </a:path>
              <a:path w="491490" h="586104">
                <a:moveTo>
                  <a:pt x="368449" y="81756"/>
                </a:moveTo>
                <a:lnTo>
                  <a:pt x="349549" y="81756"/>
                </a:lnTo>
                <a:lnTo>
                  <a:pt x="349549" y="164549"/>
                </a:lnTo>
                <a:lnTo>
                  <a:pt x="255081" y="211794"/>
                </a:lnTo>
                <a:lnTo>
                  <a:pt x="297317" y="211794"/>
                </a:lnTo>
                <a:lnTo>
                  <a:pt x="359004" y="180957"/>
                </a:lnTo>
                <a:lnTo>
                  <a:pt x="401265" y="180957"/>
                </a:lnTo>
                <a:lnTo>
                  <a:pt x="368449" y="164549"/>
                </a:lnTo>
                <a:lnTo>
                  <a:pt x="368449" y="81756"/>
                </a:lnTo>
                <a:close/>
              </a:path>
              <a:path w="491490" h="586104">
                <a:moveTo>
                  <a:pt x="287889" y="20344"/>
                </a:moveTo>
                <a:lnTo>
                  <a:pt x="245626" y="20344"/>
                </a:lnTo>
                <a:lnTo>
                  <a:pt x="337874" y="66479"/>
                </a:lnTo>
                <a:lnTo>
                  <a:pt x="245626" y="112593"/>
                </a:lnTo>
                <a:lnTo>
                  <a:pt x="287876" y="112593"/>
                </a:lnTo>
                <a:lnTo>
                  <a:pt x="349549" y="81756"/>
                </a:lnTo>
                <a:lnTo>
                  <a:pt x="368449" y="81756"/>
                </a:lnTo>
                <a:lnTo>
                  <a:pt x="368449" y="62888"/>
                </a:lnTo>
                <a:lnTo>
                  <a:pt x="366428" y="59621"/>
                </a:lnTo>
                <a:lnTo>
                  <a:pt x="287889" y="20344"/>
                </a:lnTo>
                <a:close/>
              </a:path>
            </a:pathLst>
          </a:custGeom>
          <a:solidFill>
            <a:srgbClr val="304351">
              <a:alpha val="4199"/>
            </a:srgbClr>
          </a:solidFill>
        </p:spPr>
        <p:txBody>
          <a:bodyPr wrap="square" lIns="0" tIns="0" rIns="0" bIns="0" rtlCol="0"/>
          <a:lstStyle/>
          <a:p>
            <a:endParaRPr/>
          </a:p>
        </p:txBody>
      </p:sp>
      <p:sp>
        <p:nvSpPr>
          <p:cNvPr id="105" name="bg object 105"/>
          <p:cNvSpPr/>
          <p:nvPr/>
        </p:nvSpPr>
        <p:spPr>
          <a:xfrm>
            <a:off x="161033" y="3471758"/>
            <a:ext cx="263403" cy="262807"/>
          </a:xfrm>
          <a:custGeom>
            <a:avLst/>
            <a:gdLst/>
            <a:ahLst/>
            <a:cxnLst/>
            <a:rect l="l" t="t" r="r" b="b"/>
            <a:pathLst>
              <a:path w="579119" h="577850">
                <a:moveTo>
                  <a:pt x="485419" y="317093"/>
                </a:moveTo>
                <a:lnTo>
                  <a:pt x="317385" y="317093"/>
                </a:lnTo>
                <a:lnTo>
                  <a:pt x="317385" y="334873"/>
                </a:lnTo>
                <a:lnTo>
                  <a:pt x="317385" y="465683"/>
                </a:lnTo>
                <a:lnTo>
                  <a:pt x="317385" y="484733"/>
                </a:lnTo>
                <a:lnTo>
                  <a:pt x="485419" y="484733"/>
                </a:lnTo>
                <a:lnTo>
                  <a:pt x="485419" y="465836"/>
                </a:lnTo>
                <a:lnTo>
                  <a:pt x="485419" y="465683"/>
                </a:lnTo>
                <a:lnTo>
                  <a:pt x="485419" y="335140"/>
                </a:lnTo>
                <a:lnTo>
                  <a:pt x="466737" y="335140"/>
                </a:lnTo>
                <a:lnTo>
                  <a:pt x="466737" y="465683"/>
                </a:lnTo>
                <a:lnTo>
                  <a:pt x="336042" y="465683"/>
                </a:lnTo>
                <a:lnTo>
                  <a:pt x="336042" y="334873"/>
                </a:lnTo>
                <a:lnTo>
                  <a:pt x="485419" y="334873"/>
                </a:lnTo>
                <a:lnTo>
                  <a:pt x="485419" y="317093"/>
                </a:lnTo>
                <a:close/>
              </a:path>
              <a:path w="579119" h="577850">
                <a:moveTo>
                  <a:pt x="578764" y="139700"/>
                </a:moveTo>
                <a:lnTo>
                  <a:pt x="577367" y="130810"/>
                </a:lnTo>
                <a:lnTo>
                  <a:pt x="573493" y="123190"/>
                </a:lnTo>
                <a:lnTo>
                  <a:pt x="567588" y="118110"/>
                </a:lnTo>
                <a:lnTo>
                  <a:pt x="560095" y="113030"/>
                </a:lnTo>
                <a:lnTo>
                  <a:pt x="560095" y="134620"/>
                </a:lnTo>
                <a:lnTo>
                  <a:pt x="560095" y="144780"/>
                </a:lnTo>
                <a:lnTo>
                  <a:pt x="555891" y="148590"/>
                </a:lnTo>
                <a:lnTo>
                  <a:pt x="545617" y="148590"/>
                </a:lnTo>
                <a:lnTo>
                  <a:pt x="541426" y="144780"/>
                </a:lnTo>
                <a:lnTo>
                  <a:pt x="541426" y="134620"/>
                </a:lnTo>
                <a:lnTo>
                  <a:pt x="545617" y="130810"/>
                </a:lnTo>
                <a:lnTo>
                  <a:pt x="555891" y="130810"/>
                </a:lnTo>
                <a:lnTo>
                  <a:pt x="560095" y="134620"/>
                </a:lnTo>
                <a:lnTo>
                  <a:pt x="560095" y="113030"/>
                </a:lnTo>
                <a:lnTo>
                  <a:pt x="560095" y="92710"/>
                </a:lnTo>
                <a:lnTo>
                  <a:pt x="558165" y="83820"/>
                </a:lnTo>
                <a:lnTo>
                  <a:pt x="557885" y="82550"/>
                </a:lnTo>
                <a:lnTo>
                  <a:pt x="551878" y="73660"/>
                </a:lnTo>
                <a:lnTo>
                  <a:pt x="542975" y="67310"/>
                </a:lnTo>
                <a:lnTo>
                  <a:pt x="532091" y="64770"/>
                </a:lnTo>
                <a:lnTo>
                  <a:pt x="296608" y="64770"/>
                </a:lnTo>
                <a:lnTo>
                  <a:pt x="285788" y="39370"/>
                </a:lnTo>
                <a:lnTo>
                  <a:pt x="267322" y="17780"/>
                </a:lnTo>
                <a:lnTo>
                  <a:pt x="243027" y="5080"/>
                </a:lnTo>
                <a:lnTo>
                  <a:pt x="214706" y="0"/>
                </a:lnTo>
                <a:lnTo>
                  <a:pt x="190690" y="3810"/>
                </a:lnTo>
                <a:lnTo>
                  <a:pt x="169189" y="12700"/>
                </a:lnTo>
                <a:lnTo>
                  <a:pt x="151358" y="27940"/>
                </a:lnTo>
                <a:lnTo>
                  <a:pt x="138379" y="48260"/>
                </a:lnTo>
                <a:lnTo>
                  <a:pt x="132842" y="46990"/>
                </a:lnTo>
                <a:lnTo>
                  <a:pt x="121348" y="46990"/>
                </a:lnTo>
                <a:lnTo>
                  <a:pt x="97663" y="50800"/>
                </a:lnTo>
                <a:lnTo>
                  <a:pt x="77825" y="63500"/>
                </a:lnTo>
                <a:lnTo>
                  <a:pt x="63538" y="81280"/>
                </a:lnTo>
                <a:lnTo>
                  <a:pt x="56502" y="104140"/>
                </a:lnTo>
                <a:lnTo>
                  <a:pt x="33870" y="114300"/>
                </a:lnTo>
                <a:lnTo>
                  <a:pt x="15989" y="130810"/>
                </a:lnTo>
                <a:lnTo>
                  <a:pt x="4229" y="152400"/>
                </a:lnTo>
                <a:lnTo>
                  <a:pt x="0" y="176530"/>
                </a:lnTo>
                <a:lnTo>
                  <a:pt x="2692" y="196850"/>
                </a:lnTo>
                <a:lnTo>
                  <a:pt x="10312" y="214630"/>
                </a:lnTo>
                <a:lnTo>
                  <a:pt x="22098" y="229870"/>
                </a:lnTo>
                <a:lnTo>
                  <a:pt x="37338" y="241300"/>
                </a:lnTo>
                <a:lnTo>
                  <a:pt x="37338" y="457200"/>
                </a:lnTo>
                <a:lnTo>
                  <a:pt x="39535" y="468630"/>
                </a:lnTo>
                <a:lnTo>
                  <a:pt x="45542" y="477520"/>
                </a:lnTo>
                <a:lnTo>
                  <a:pt x="54457" y="482600"/>
                </a:lnTo>
                <a:lnTo>
                  <a:pt x="65341" y="485140"/>
                </a:lnTo>
                <a:lnTo>
                  <a:pt x="113741" y="485140"/>
                </a:lnTo>
                <a:lnTo>
                  <a:pt x="117767" y="492760"/>
                </a:lnTo>
                <a:lnTo>
                  <a:pt x="123774" y="499110"/>
                </a:lnTo>
                <a:lnTo>
                  <a:pt x="131330" y="502920"/>
                </a:lnTo>
                <a:lnTo>
                  <a:pt x="140017" y="504190"/>
                </a:lnTo>
                <a:lnTo>
                  <a:pt x="150914" y="501650"/>
                </a:lnTo>
                <a:lnTo>
                  <a:pt x="159804" y="495300"/>
                </a:lnTo>
                <a:lnTo>
                  <a:pt x="165811" y="486410"/>
                </a:lnTo>
                <a:lnTo>
                  <a:pt x="168021" y="476250"/>
                </a:lnTo>
                <a:lnTo>
                  <a:pt x="165811" y="464820"/>
                </a:lnTo>
                <a:lnTo>
                  <a:pt x="159804" y="455930"/>
                </a:lnTo>
                <a:lnTo>
                  <a:pt x="150914" y="449580"/>
                </a:lnTo>
                <a:lnTo>
                  <a:pt x="149352" y="449402"/>
                </a:lnTo>
                <a:lnTo>
                  <a:pt x="149352" y="471170"/>
                </a:lnTo>
                <a:lnTo>
                  <a:pt x="149352" y="481330"/>
                </a:lnTo>
                <a:lnTo>
                  <a:pt x="145161" y="485140"/>
                </a:lnTo>
                <a:lnTo>
                  <a:pt x="134874" y="485140"/>
                </a:lnTo>
                <a:lnTo>
                  <a:pt x="130695" y="481330"/>
                </a:lnTo>
                <a:lnTo>
                  <a:pt x="130695" y="471170"/>
                </a:lnTo>
                <a:lnTo>
                  <a:pt x="134874" y="466090"/>
                </a:lnTo>
                <a:lnTo>
                  <a:pt x="145161" y="466090"/>
                </a:lnTo>
                <a:lnTo>
                  <a:pt x="149352" y="471170"/>
                </a:lnTo>
                <a:lnTo>
                  <a:pt x="149352" y="449402"/>
                </a:lnTo>
                <a:lnTo>
                  <a:pt x="113741" y="466090"/>
                </a:lnTo>
                <a:lnTo>
                  <a:pt x="60198" y="466090"/>
                </a:lnTo>
                <a:lnTo>
                  <a:pt x="56007" y="462280"/>
                </a:lnTo>
                <a:lnTo>
                  <a:pt x="56007" y="248920"/>
                </a:lnTo>
                <a:lnTo>
                  <a:pt x="61988" y="251460"/>
                </a:lnTo>
                <a:lnTo>
                  <a:pt x="74676" y="251460"/>
                </a:lnTo>
                <a:lnTo>
                  <a:pt x="74676" y="382270"/>
                </a:lnTo>
                <a:lnTo>
                  <a:pt x="76885" y="393700"/>
                </a:lnTo>
                <a:lnTo>
                  <a:pt x="82892" y="402590"/>
                </a:lnTo>
                <a:lnTo>
                  <a:pt x="91795" y="407670"/>
                </a:lnTo>
                <a:lnTo>
                  <a:pt x="102679" y="410210"/>
                </a:lnTo>
                <a:lnTo>
                  <a:pt x="132397" y="410210"/>
                </a:lnTo>
                <a:lnTo>
                  <a:pt x="136423" y="417830"/>
                </a:lnTo>
                <a:lnTo>
                  <a:pt x="142443" y="424180"/>
                </a:lnTo>
                <a:lnTo>
                  <a:pt x="149999" y="427990"/>
                </a:lnTo>
                <a:lnTo>
                  <a:pt x="158686" y="429260"/>
                </a:lnTo>
                <a:lnTo>
                  <a:pt x="169583" y="426720"/>
                </a:lnTo>
                <a:lnTo>
                  <a:pt x="178485" y="420370"/>
                </a:lnTo>
                <a:lnTo>
                  <a:pt x="184492" y="411480"/>
                </a:lnTo>
                <a:lnTo>
                  <a:pt x="186702" y="401320"/>
                </a:lnTo>
                <a:lnTo>
                  <a:pt x="184492" y="389890"/>
                </a:lnTo>
                <a:lnTo>
                  <a:pt x="178485" y="381000"/>
                </a:lnTo>
                <a:lnTo>
                  <a:pt x="169583" y="375920"/>
                </a:lnTo>
                <a:lnTo>
                  <a:pt x="168021" y="375564"/>
                </a:lnTo>
                <a:lnTo>
                  <a:pt x="168021" y="396240"/>
                </a:lnTo>
                <a:lnTo>
                  <a:pt x="168021" y="406400"/>
                </a:lnTo>
                <a:lnTo>
                  <a:pt x="163830" y="410210"/>
                </a:lnTo>
                <a:lnTo>
                  <a:pt x="153555" y="410210"/>
                </a:lnTo>
                <a:lnTo>
                  <a:pt x="149352" y="406400"/>
                </a:lnTo>
                <a:lnTo>
                  <a:pt x="149352" y="396240"/>
                </a:lnTo>
                <a:lnTo>
                  <a:pt x="153555" y="391160"/>
                </a:lnTo>
                <a:lnTo>
                  <a:pt x="163830" y="391160"/>
                </a:lnTo>
                <a:lnTo>
                  <a:pt x="168021" y="396240"/>
                </a:lnTo>
                <a:lnTo>
                  <a:pt x="168021" y="375564"/>
                </a:lnTo>
                <a:lnTo>
                  <a:pt x="158686" y="373380"/>
                </a:lnTo>
                <a:lnTo>
                  <a:pt x="149999" y="374650"/>
                </a:lnTo>
                <a:lnTo>
                  <a:pt x="142443" y="378460"/>
                </a:lnTo>
                <a:lnTo>
                  <a:pt x="136423" y="384810"/>
                </a:lnTo>
                <a:lnTo>
                  <a:pt x="132397" y="391160"/>
                </a:lnTo>
                <a:lnTo>
                  <a:pt x="97536" y="391160"/>
                </a:lnTo>
                <a:lnTo>
                  <a:pt x="93357" y="387350"/>
                </a:lnTo>
                <a:lnTo>
                  <a:pt x="93357" y="251460"/>
                </a:lnTo>
                <a:lnTo>
                  <a:pt x="112026" y="251460"/>
                </a:lnTo>
                <a:lnTo>
                  <a:pt x="112026" y="307340"/>
                </a:lnTo>
                <a:lnTo>
                  <a:pt x="114223" y="318770"/>
                </a:lnTo>
                <a:lnTo>
                  <a:pt x="120230" y="327660"/>
                </a:lnTo>
                <a:lnTo>
                  <a:pt x="129133" y="334010"/>
                </a:lnTo>
                <a:lnTo>
                  <a:pt x="140017" y="335280"/>
                </a:lnTo>
                <a:lnTo>
                  <a:pt x="151066" y="335280"/>
                </a:lnTo>
                <a:lnTo>
                  <a:pt x="155092" y="342900"/>
                </a:lnTo>
                <a:lnTo>
                  <a:pt x="161099" y="349250"/>
                </a:lnTo>
                <a:lnTo>
                  <a:pt x="168668" y="353060"/>
                </a:lnTo>
                <a:lnTo>
                  <a:pt x="177355" y="354330"/>
                </a:lnTo>
                <a:lnTo>
                  <a:pt x="188252" y="351790"/>
                </a:lnTo>
                <a:lnTo>
                  <a:pt x="197154" y="346710"/>
                </a:lnTo>
                <a:lnTo>
                  <a:pt x="203161" y="337820"/>
                </a:lnTo>
                <a:lnTo>
                  <a:pt x="205371" y="326390"/>
                </a:lnTo>
                <a:lnTo>
                  <a:pt x="203161" y="314960"/>
                </a:lnTo>
                <a:lnTo>
                  <a:pt x="197154" y="306070"/>
                </a:lnTo>
                <a:lnTo>
                  <a:pt x="188252" y="300990"/>
                </a:lnTo>
                <a:lnTo>
                  <a:pt x="186702" y="300634"/>
                </a:lnTo>
                <a:lnTo>
                  <a:pt x="186702" y="321310"/>
                </a:lnTo>
                <a:lnTo>
                  <a:pt x="186702" y="331470"/>
                </a:lnTo>
                <a:lnTo>
                  <a:pt x="182499" y="335280"/>
                </a:lnTo>
                <a:lnTo>
                  <a:pt x="172224" y="335280"/>
                </a:lnTo>
                <a:lnTo>
                  <a:pt x="168021" y="331470"/>
                </a:lnTo>
                <a:lnTo>
                  <a:pt x="168021" y="321310"/>
                </a:lnTo>
                <a:lnTo>
                  <a:pt x="172224" y="317500"/>
                </a:lnTo>
                <a:lnTo>
                  <a:pt x="182499" y="317500"/>
                </a:lnTo>
                <a:lnTo>
                  <a:pt x="186702" y="321310"/>
                </a:lnTo>
                <a:lnTo>
                  <a:pt x="186702" y="300634"/>
                </a:lnTo>
                <a:lnTo>
                  <a:pt x="177355" y="298450"/>
                </a:lnTo>
                <a:lnTo>
                  <a:pt x="168668" y="299720"/>
                </a:lnTo>
                <a:lnTo>
                  <a:pt x="161099" y="303530"/>
                </a:lnTo>
                <a:lnTo>
                  <a:pt x="155092" y="309880"/>
                </a:lnTo>
                <a:lnTo>
                  <a:pt x="151066" y="317500"/>
                </a:lnTo>
                <a:lnTo>
                  <a:pt x="134874" y="317500"/>
                </a:lnTo>
                <a:lnTo>
                  <a:pt x="130695" y="312420"/>
                </a:lnTo>
                <a:lnTo>
                  <a:pt x="130695" y="251460"/>
                </a:lnTo>
                <a:lnTo>
                  <a:pt x="298716" y="251460"/>
                </a:lnTo>
                <a:lnTo>
                  <a:pt x="298716" y="279400"/>
                </a:lnTo>
                <a:lnTo>
                  <a:pt x="291452" y="280670"/>
                </a:lnTo>
                <a:lnTo>
                  <a:pt x="285521" y="285750"/>
                </a:lnTo>
                <a:lnTo>
                  <a:pt x="281520" y="290830"/>
                </a:lnTo>
                <a:lnTo>
                  <a:pt x="280047" y="298450"/>
                </a:lnTo>
                <a:lnTo>
                  <a:pt x="280035" y="317500"/>
                </a:lnTo>
                <a:lnTo>
                  <a:pt x="280035" y="335280"/>
                </a:lnTo>
                <a:lnTo>
                  <a:pt x="242697" y="335280"/>
                </a:lnTo>
                <a:lnTo>
                  <a:pt x="242697" y="317500"/>
                </a:lnTo>
                <a:lnTo>
                  <a:pt x="280035" y="317500"/>
                </a:lnTo>
                <a:lnTo>
                  <a:pt x="280035" y="298450"/>
                </a:lnTo>
                <a:lnTo>
                  <a:pt x="224040" y="298450"/>
                </a:lnTo>
                <a:lnTo>
                  <a:pt x="224040" y="354330"/>
                </a:lnTo>
                <a:lnTo>
                  <a:pt x="280047" y="354330"/>
                </a:lnTo>
                <a:lnTo>
                  <a:pt x="280047" y="373380"/>
                </a:lnTo>
                <a:lnTo>
                  <a:pt x="280035" y="391160"/>
                </a:lnTo>
                <a:lnTo>
                  <a:pt x="280035" y="410210"/>
                </a:lnTo>
                <a:lnTo>
                  <a:pt x="242697" y="410210"/>
                </a:lnTo>
                <a:lnTo>
                  <a:pt x="242697" y="391160"/>
                </a:lnTo>
                <a:lnTo>
                  <a:pt x="280035" y="391160"/>
                </a:lnTo>
                <a:lnTo>
                  <a:pt x="280035" y="373380"/>
                </a:lnTo>
                <a:lnTo>
                  <a:pt x="224040" y="373380"/>
                </a:lnTo>
                <a:lnTo>
                  <a:pt x="224040" y="429260"/>
                </a:lnTo>
                <a:lnTo>
                  <a:pt x="280047" y="429260"/>
                </a:lnTo>
                <a:lnTo>
                  <a:pt x="280047" y="448310"/>
                </a:lnTo>
                <a:lnTo>
                  <a:pt x="280035" y="466090"/>
                </a:lnTo>
                <a:lnTo>
                  <a:pt x="280035" y="485140"/>
                </a:lnTo>
                <a:lnTo>
                  <a:pt x="242697" y="485140"/>
                </a:lnTo>
                <a:lnTo>
                  <a:pt x="242697" y="466090"/>
                </a:lnTo>
                <a:lnTo>
                  <a:pt x="280035" y="466090"/>
                </a:lnTo>
                <a:lnTo>
                  <a:pt x="280035" y="448310"/>
                </a:lnTo>
                <a:lnTo>
                  <a:pt x="224040" y="448310"/>
                </a:lnTo>
                <a:lnTo>
                  <a:pt x="224040" y="504190"/>
                </a:lnTo>
                <a:lnTo>
                  <a:pt x="280047" y="504190"/>
                </a:lnTo>
                <a:lnTo>
                  <a:pt x="281520" y="510540"/>
                </a:lnTo>
                <a:lnTo>
                  <a:pt x="285521" y="516890"/>
                </a:lnTo>
                <a:lnTo>
                  <a:pt x="291452" y="520700"/>
                </a:lnTo>
                <a:lnTo>
                  <a:pt x="298716" y="521970"/>
                </a:lnTo>
                <a:lnTo>
                  <a:pt x="298716" y="577850"/>
                </a:lnTo>
                <a:lnTo>
                  <a:pt x="354711" y="577850"/>
                </a:lnTo>
                <a:lnTo>
                  <a:pt x="354711" y="560070"/>
                </a:lnTo>
                <a:lnTo>
                  <a:pt x="354711" y="521970"/>
                </a:lnTo>
                <a:lnTo>
                  <a:pt x="373392" y="521970"/>
                </a:lnTo>
                <a:lnTo>
                  <a:pt x="373392" y="577850"/>
                </a:lnTo>
                <a:lnTo>
                  <a:pt x="429412" y="577850"/>
                </a:lnTo>
                <a:lnTo>
                  <a:pt x="429412" y="560070"/>
                </a:lnTo>
                <a:lnTo>
                  <a:pt x="429412" y="521970"/>
                </a:lnTo>
                <a:lnTo>
                  <a:pt x="448068" y="521970"/>
                </a:lnTo>
                <a:lnTo>
                  <a:pt x="448068" y="577850"/>
                </a:lnTo>
                <a:lnTo>
                  <a:pt x="504088" y="577850"/>
                </a:lnTo>
                <a:lnTo>
                  <a:pt x="504088" y="560070"/>
                </a:lnTo>
                <a:lnTo>
                  <a:pt x="504088" y="521970"/>
                </a:lnTo>
                <a:lnTo>
                  <a:pt x="511340" y="520700"/>
                </a:lnTo>
                <a:lnTo>
                  <a:pt x="517283" y="516890"/>
                </a:lnTo>
                <a:lnTo>
                  <a:pt x="521284" y="510540"/>
                </a:lnTo>
                <a:lnTo>
                  <a:pt x="522757" y="504190"/>
                </a:lnTo>
                <a:lnTo>
                  <a:pt x="578764" y="504190"/>
                </a:lnTo>
                <a:lnTo>
                  <a:pt x="578764" y="485140"/>
                </a:lnTo>
                <a:lnTo>
                  <a:pt x="578764" y="466090"/>
                </a:lnTo>
                <a:lnTo>
                  <a:pt x="578764" y="448310"/>
                </a:lnTo>
                <a:lnTo>
                  <a:pt x="560095" y="448310"/>
                </a:lnTo>
                <a:lnTo>
                  <a:pt x="560095" y="466090"/>
                </a:lnTo>
                <a:lnTo>
                  <a:pt x="560095" y="485140"/>
                </a:lnTo>
                <a:lnTo>
                  <a:pt x="522770" y="485140"/>
                </a:lnTo>
                <a:lnTo>
                  <a:pt x="522770" y="466090"/>
                </a:lnTo>
                <a:lnTo>
                  <a:pt x="560095" y="466090"/>
                </a:lnTo>
                <a:lnTo>
                  <a:pt x="560095" y="448310"/>
                </a:lnTo>
                <a:lnTo>
                  <a:pt x="522757" y="448310"/>
                </a:lnTo>
                <a:lnTo>
                  <a:pt x="522757" y="429260"/>
                </a:lnTo>
                <a:lnTo>
                  <a:pt x="578764" y="429260"/>
                </a:lnTo>
                <a:lnTo>
                  <a:pt x="578764" y="410210"/>
                </a:lnTo>
                <a:lnTo>
                  <a:pt x="578764" y="391160"/>
                </a:lnTo>
                <a:lnTo>
                  <a:pt x="578764" y="373380"/>
                </a:lnTo>
                <a:lnTo>
                  <a:pt x="560095" y="373380"/>
                </a:lnTo>
                <a:lnTo>
                  <a:pt x="560095" y="391160"/>
                </a:lnTo>
                <a:lnTo>
                  <a:pt x="560095" y="410210"/>
                </a:lnTo>
                <a:lnTo>
                  <a:pt x="522770" y="410210"/>
                </a:lnTo>
                <a:lnTo>
                  <a:pt x="522770" y="391160"/>
                </a:lnTo>
                <a:lnTo>
                  <a:pt x="560095" y="391160"/>
                </a:lnTo>
                <a:lnTo>
                  <a:pt x="560095" y="373380"/>
                </a:lnTo>
                <a:lnTo>
                  <a:pt x="522757" y="373380"/>
                </a:lnTo>
                <a:lnTo>
                  <a:pt x="522757" y="354330"/>
                </a:lnTo>
                <a:lnTo>
                  <a:pt x="578764" y="354330"/>
                </a:lnTo>
                <a:lnTo>
                  <a:pt x="578764" y="335280"/>
                </a:lnTo>
                <a:lnTo>
                  <a:pt x="578764" y="317500"/>
                </a:lnTo>
                <a:lnTo>
                  <a:pt x="578764" y="298450"/>
                </a:lnTo>
                <a:lnTo>
                  <a:pt x="560095" y="298450"/>
                </a:lnTo>
                <a:lnTo>
                  <a:pt x="560095" y="317500"/>
                </a:lnTo>
                <a:lnTo>
                  <a:pt x="560095" y="335280"/>
                </a:lnTo>
                <a:lnTo>
                  <a:pt x="522770" y="335280"/>
                </a:lnTo>
                <a:lnTo>
                  <a:pt x="522770" y="317500"/>
                </a:lnTo>
                <a:lnTo>
                  <a:pt x="560095" y="317500"/>
                </a:lnTo>
                <a:lnTo>
                  <a:pt x="560095" y="298450"/>
                </a:lnTo>
                <a:lnTo>
                  <a:pt x="522757" y="298450"/>
                </a:lnTo>
                <a:lnTo>
                  <a:pt x="521284" y="290830"/>
                </a:lnTo>
                <a:lnTo>
                  <a:pt x="517283" y="285750"/>
                </a:lnTo>
                <a:lnTo>
                  <a:pt x="511340" y="280670"/>
                </a:lnTo>
                <a:lnTo>
                  <a:pt x="504101" y="279412"/>
                </a:lnTo>
                <a:lnTo>
                  <a:pt x="504101" y="504190"/>
                </a:lnTo>
                <a:lnTo>
                  <a:pt x="485419" y="504190"/>
                </a:lnTo>
                <a:lnTo>
                  <a:pt x="485419" y="521970"/>
                </a:lnTo>
                <a:lnTo>
                  <a:pt x="485419" y="560070"/>
                </a:lnTo>
                <a:lnTo>
                  <a:pt x="466750" y="560070"/>
                </a:lnTo>
                <a:lnTo>
                  <a:pt x="466750" y="521970"/>
                </a:lnTo>
                <a:lnTo>
                  <a:pt x="485419" y="521970"/>
                </a:lnTo>
                <a:lnTo>
                  <a:pt x="485419" y="504190"/>
                </a:lnTo>
                <a:lnTo>
                  <a:pt x="410730" y="504190"/>
                </a:lnTo>
                <a:lnTo>
                  <a:pt x="410730" y="521970"/>
                </a:lnTo>
                <a:lnTo>
                  <a:pt x="410730" y="560070"/>
                </a:lnTo>
                <a:lnTo>
                  <a:pt x="392061" y="560070"/>
                </a:lnTo>
                <a:lnTo>
                  <a:pt x="392061" y="521970"/>
                </a:lnTo>
                <a:lnTo>
                  <a:pt x="410730" y="521970"/>
                </a:lnTo>
                <a:lnTo>
                  <a:pt x="410730" y="504190"/>
                </a:lnTo>
                <a:lnTo>
                  <a:pt x="336042" y="504190"/>
                </a:lnTo>
                <a:lnTo>
                  <a:pt x="336042" y="521970"/>
                </a:lnTo>
                <a:lnTo>
                  <a:pt x="336042" y="560070"/>
                </a:lnTo>
                <a:lnTo>
                  <a:pt x="317385" y="560070"/>
                </a:lnTo>
                <a:lnTo>
                  <a:pt x="317385" y="521970"/>
                </a:lnTo>
                <a:lnTo>
                  <a:pt x="336042" y="521970"/>
                </a:lnTo>
                <a:lnTo>
                  <a:pt x="336042" y="504190"/>
                </a:lnTo>
                <a:lnTo>
                  <a:pt x="298716" y="504190"/>
                </a:lnTo>
                <a:lnTo>
                  <a:pt x="298716" y="485140"/>
                </a:lnTo>
                <a:lnTo>
                  <a:pt x="298716" y="466090"/>
                </a:lnTo>
                <a:lnTo>
                  <a:pt x="298716" y="298450"/>
                </a:lnTo>
                <a:lnTo>
                  <a:pt x="504088" y="298450"/>
                </a:lnTo>
                <a:lnTo>
                  <a:pt x="504101" y="504190"/>
                </a:lnTo>
                <a:lnTo>
                  <a:pt x="504101" y="279412"/>
                </a:lnTo>
                <a:lnTo>
                  <a:pt x="504088" y="242570"/>
                </a:lnTo>
                <a:lnTo>
                  <a:pt x="504088" y="223520"/>
                </a:lnTo>
                <a:lnTo>
                  <a:pt x="485419" y="223520"/>
                </a:lnTo>
                <a:lnTo>
                  <a:pt x="485419" y="242570"/>
                </a:lnTo>
                <a:lnTo>
                  <a:pt x="485419" y="279400"/>
                </a:lnTo>
                <a:lnTo>
                  <a:pt x="466750" y="279400"/>
                </a:lnTo>
                <a:lnTo>
                  <a:pt x="466750" y="242570"/>
                </a:lnTo>
                <a:lnTo>
                  <a:pt x="485419" y="242570"/>
                </a:lnTo>
                <a:lnTo>
                  <a:pt x="485419" y="223520"/>
                </a:lnTo>
                <a:lnTo>
                  <a:pt x="448068" y="223520"/>
                </a:lnTo>
                <a:lnTo>
                  <a:pt x="448068" y="279400"/>
                </a:lnTo>
                <a:lnTo>
                  <a:pt x="429412" y="279400"/>
                </a:lnTo>
                <a:lnTo>
                  <a:pt x="429412" y="242570"/>
                </a:lnTo>
                <a:lnTo>
                  <a:pt x="429412" y="241300"/>
                </a:lnTo>
                <a:lnTo>
                  <a:pt x="429412" y="233680"/>
                </a:lnTo>
                <a:lnTo>
                  <a:pt x="429412" y="223520"/>
                </a:lnTo>
                <a:lnTo>
                  <a:pt x="410730" y="223520"/>
                </a:lnTo>
                <a:lnTo>
                  <a:pt x="410730" y="242570"/>
                </a:lnTo>
                <a:lnTo>
                  <a:pt x="410730" y="279400"/>
                </a:lnTo>
                <a:lnTo>
                  <a:pt x="392061" y="279400"/>
                </a:lnTo>
                <a:lnTo>
                  <a:pt x="392061" y="242570"/>
                </a:lnTo>
                <a:lnTo>
                  <a:pt x="410730" y="242570"/>
                </a:lnTo>
                <a:lnTo>
                  <a:pt x="410730" y="223520"/>
                </a:lnTo>
                <a:lnTo>
                  <a:pt x="394258" y="223520"/>
                </a:lnTo>
                <a:lnTo>
                  <a:pt x="401167" y="213360"/>
                </a:lnTo>
                <a:lnTo>
                  <a:pt x="406349" y="201930"/>
                </a:lnTo>
                <a:lnTo>
                  <a:pt x="409613" y="190500"/>
                </a:lnTo>
                <a:lnTo>
                  <a:pt x="410730" y="176530"/>
                </a:lnTo>
                <a:lnTo>
                  <a:pt x="408952" y="161290"/>
                </a:lnTo>
                <a:lnTo>
                  <a:pt x="403834" y="146050"/>
                </a:lnTo>
                <a:lnTo>
                  <a:pt x="395757" y="132080"/>
                </a:lnTo>
                <a:lnTo>
                  <a:pt x="392061" y="128130"/>
                </a:lnTo>
                <a:lnTo>
                  <a:pt x="392061" y="176530"/>
                </a:lnTo>
                <a:lnTo>
                  <a:pt x="387654" y="199390"/>
                </a:lnTo>
                <a:lnTo>
                  <a:pt x="375640" y="217170"/>
                </a:lnTo>
                <a:lnTo>
                  <a:pt x="373392" y="218617"/>
                </a:lnTo>
                <a:lnTo>
                  <a:pt x="373392" y="241300"/>
                </a:lnTo>
                <a:lnTo>
                  <a:pt x="373392" y="279400"/>
                </a:lnTo>
                <a:lnTo>
                  <a:pt x="354711" y="279400"/>
                </a:lnTo>
                <a:lnTo>
                  <a:pt x="354711" y="248920"/>
                </a:lnTo>
                <a:lnTo>
                  <a:pt x="361340" y="247650"/>
                </a:lnTo>
                <a:lnTo>
                  <a:pt x="367614" y="245110"/>
                </a:lnTo>
                <a:lnTo>
                  <a:pt x="373392" y="241300"/>
                </a:lnTo>
                <a:lnTo>
                  <a:pt x="373392" y="218617"/>
                </a:lnTo>
                <a:lnTo>
                  <a:pt x="357835" y="228600"/>
                </a:lnTo>
                <a:lnTo>
                  <a:pt x="336042" y="233680"/>
                </a:lnTo>
                <a:lnTo>
                  <a:pt x="336042" y="251460"/>
                </a:lnTo>
                <a:lnTo>
                  <a:pt x="336042" y="279400"/>
                </a:lnTo>
                <a:lnTo>
                  <a:pt x="317385" y="279400"/>
                </a:lnTo>
                <a:lnTo>
                  <a:pt x="317385" y="251460"/>
                </a:lnTo>
                <a:lnTo>
                  <a:pt x="336042" y="251460"/>
                </a:lnTo>
                <a:lnTo>
                  <a:pt x="336042" y="233680"/>
                </a:lnTo>
                <a:lnTo>
                  <a:pt x="74676" y="233680"/>
                </a:lnTo>
                <a:lnTo>
                  <a:pt x="52895" y="228600"/>
                </a:lnTo>
                <a:lnTo>
                  <a:pt x="35090" y="217170"/>
                </a:lnTo>
                <a:lnTo>
                  <a:pt x="23075" y="199390"/>
                </a:lnTo>
                <a:lnTo>
                  <a:pt x="18669" y="176530"/>
                </a:lnTo>
                <a:lnTo>
                  <a:pt x="22326" y="157480"/>
                </a:lnTo>
                <a:lnTo>
                  <a:pt x="32423" y="140970"/>
                </a:lnTo>
                <a:lnTo>
                  <a:pt x="47650" y="128270"/>
                </a:lnTo>
                <a:lnTo>
                  <a:pt x="66700" y="121920"/>
                </a:lnTo>
                <a:lnTo>
                  <a:pt x="74676" y="119380"/>
                </a:lnTo>
                <a:lnTo>
                  <a:pt x="74676" y="111760"/>
                </a:lnTo>
                <a:lnTo>
                  <a:pt x="78346" y="93980"/>
                </a:lnTo>
                <a:lnTo>
                  <a:pt x="88366" y="78740"/>
                </a:lnTo>
                <a:lnTo>
                  <a:pt x="103200" y="68580"/>
                </a:lnTo>
                <a:lnTo>
                  <a:pt x="121348" y="64770"/>
                </a:lnTo>
                <a:lnTo>
                  <a:pt x="127812" y="64770"/>
                </a:lnTo>
                <a:lnTo>
                  <a:pt x="134099" y="66040"/>
                </a:lnTo>
                <a:lnTo>
                  <a:pt x="149440" y="73660"/>
                </a:lnTo>
                <a:lnTo>
                  <a:pt x="152260" y="64770"/>
                </a:lnTo>
                <a:lnTo>
                  <a:pt x="176377" y="30480"/>
                </a:lnTo>
                <a:lnTo>
                  <a:pt x="214706" y="17780"/>
                </a:lnTo>
                <a:lnTo>
                  <a:pt x="238353" y="22860"/>
                </a:lnTo>
                <a:lnTo>
                  <a:pt x="258229" y="35560"/>
                </a:lnTo>
                <a:lnTo>
                  <a:pt x="272567" y="53340"/>
                </a:lnTo>
                <a:lnTo>
                  <a:pt x="279603" y="76200"/>
                </a:lnTo>
                <a:lnTo>
                  <a:pt x="280708" y="86360"/>
                </a:lnTo>
                <a:lnTo>
                  <a:pt x="293433" y="83820"/>
                </a:lnTo>
                <a:lnTo>
                  <a:pt x="298716" y="83820"/>
                </a:lnTo>
                <a:lnTo>
                  <a:pt x="313524" y="86360"/>
                </a:lnTo>
                <a:lnTo>
                  <a:pt x="326453" y="92710"/>
                </a:lnTo>
                <a:lnTo>
                  <a:pt x="336677" y="102870"/>
                </a:lnTo>
                <a:lnTo>
                  <a:pt x="343319" y="116840"/>
                </a:lnTo>
                <a:lnTo>
                  <a:pt x="344855" y="121920"/>
                </a:lnTo>
                <a:lnTo>
                  <a:pt x="349923" y="123190"/>
                </a:lnTo>
                <a:lnTo>
                  <a:pt x="366979" y="130810"/>
                </a:lnTo>
                <a:lnTo>
                  <a:pt x="380301" y="142240"/>
                </a:lnTo>
                <a:lnTo>
                  <a:pt x="388975" y="158750"/>
                </a:lnTo>
                <a:lnTo>
                  <a:pt x="392061" y="176530"/>
                </a:lnTo>
                <a:lnTo>
                  <a:pt x="392061" y="128130"/>
                </a:lnTo>
                <a:lnTo>
                  <a:pt x="385076" y="120650"/>
                </a:lnTo>
                <a:lnTo>
                  <a:pt x="462546" y="120650"/>
                </a:lnTo>
                <a:lnTo>
                  <a:pt x="466750" y="125730"/>
                </a:lnTo>
                <a:lnTo>
                  <a:pt x="466750" y="151130"/>
                </a:lnTo>
                <a:lnTo>
                  <a:pt x="459257" y="154940"/>
                </a:lnTo>
                <a:lnTo>
                  <a:pt x="453339" y="161290"/>
                </a:lnTo>
                <a:lnTo>
                  <a:pt x="449465" y="168910"/>
                </a:lnTo>
                <a:lnTo>
                  <a:pt x="448068" y="176530"/>
                </a:lnTo>
                <a:lnTo>
                  <a:pt x="450265" y="187960"/>
                </a:lnTo>
                <a:lnTo>
                  <a:pt x="456285" y="196850"/>
                </a:lnTo>
                <a:lnTo>
                  <a:pt x="465188" y="203200"/>
                </a:lnTo>
                <a:lnTo>
                  <a:pt x="476072" y="204470"/>
                </a:lnTo>
                <a:lnTo>
                  <a:pt x="486968" y="203200"/>
                </a:lnTo>
                <a:lnTo>
                  <a:pt x="495871" y="196850"/>
                </a:lnTo>
                <a:lnTo>
                  <a:pt x="501878" y="187960"/>
                </a:lnTo>
                <a:lnTo>
                  <a:pt x="502119" y="186690"/>
                </a:lnTo>
                <a:lnTo>
                  <a:pt x="504088" y="176530"/>
                </a:lnTo>
                <a:lnTo>
                  <a:pt x="502691" y="168910"/>
                </a:lnTo>
                <a:lnTo>
                  <a:pt x="502043" y="167640"/>
                </a:lnTo>
                <a:lnTo>
                  <a:pt x="498817" y="161290"/>
                </a:lnTo>
                <a:lnTo>
                  <a:pt x="492899" y="154940"/>
                </a:lnTo>
                <a:lnTo>
                  <a:pt x="485419" y="151130"/>
                </a:lnTo>
                <a:lnTo>
                  <a:pt x="485419" y="171450"/>
                </a:lnTo>
                <a:lnTo>
                  <a:pt x="485419" y="181610"/>
                </a:lnTo>
                <a:lnTo>
                  <a:pt x="481215" y="186690"/>
                </a:lnTo>
                <a:lnTo>
                  <a:pt x="470928" y="186690"/>
                </a:lnTo>
                <a:lnTo>
                  <a:pt x="466750" y="181610"/>
                </a:lnTo>
                <a:lnTo>
                  <a:pt x="466750" y="171450"/>
                </a:lnTo>
                <a:lnTo>
                  <a:pt x="470928" y="167640"/>
                </a:lnTo>
                <a:lnTo>
                  <a:pt x="481215" y="167640"/>
                </a:lnTo>
                <a:lnTo>
                  <a:pt x="485419" y="171450"/>
                </a:lnTo>
                <a:lnTo>
                  <a:pt x="485419" y="151130"/>
                </a:lnTo>
                <a:lnTo>
                  <a:pt x="485419" y="130810"/>
                </a:lnTo>
                <a:lnTo>
                  <a:pt x="483450" y="120650"/>
                </a:lnTo>
                <a:lnTo>
                  <a:pt x="483209" y="119380"/>
                </a:lnTo>
                <a:lnTo>
                  <a:pt x="477202" y="110490"/>
                </a:lnTo>
                <a:lnTo>
                  <a:pt x="468299" y="104140"/>
                </a:lnTo>
                <a:lnTo>
                  <a:pt x="457403" y="102870"/>
                </a:lnTo>
                <a:lnTo>
                  <a:pt x="357568" y="102870"/>
                </a:lnTo>
                <a:lnTo>
                  <a:pt x="354215" y="95250"/>
                </a:lnTo>
                <a:lnTo>
                  <a:pt x="349732" y="88900"/>
                </a:lnTo>
                <a:lnTo>
                  <a:pt x="344284" y="83820"/>
                </a:lnTo>
                <a:lnTo>
                  <a:pt x="537235" y="83820"/>
                </a:lnTo>
                <a:lnTo>
                  <a:pt x="541426" y="87630"/>
                </a:lnTo>
                <a:lnTo>
                  <a:pt x="541426" y="113030"/>
                </a:lnTo>
                <a:lnTo>
                  <a:pt x="533933" y="118110"/>
                </a:lnTo>
                <a:lnTo>
                  <a:pt x="528027" y="123190"/>
                </a:lnTo>
                <a:lnTo>
                  <a:pt x="524141" y="130810"/>
                </a:lnTo>
                <a:lnTo>
                  <a:pt x="522757" y="139700"/>
                </a:lnTo>
                <a:lnTo>
                  <a:pt x="524954" y="151130"/>
                </a:lnTo>
                <a:lnTo>
                  <a:pt x="530961" y="160020"/>
                </a:lnTo>
                <a:lnTo>
                  <a:pt x="539864" y="165100"/>
                </a:lnTo>
                <a:lnTo>
                  <a:pt x="550748" y="167640"/>
                </a:lnTo>
                <a:lnTo>
                  <a:pt x="561644" y="165100"/>
                </a:lnTo>
                <a:lnTo>
                  <a:pt x="570547" y="160020"/>
                </a:lnTo>
                <a:lnTo>
                  <a:pt x="576554" y="151130"/>
                </a:lnTo>
                <a:lnTo>
                  <a:pt x="577049" y="148590"/>
                </a:lnTo>
                <a:lnTo>
                  <a:pt x="578764" y="139700"/>
                </a:lnTo>
                <a:close/>
              </a:path>
            </a:pathLst>
          </a:custGeom>
          <a:solidFill>
            <a:srgbClr val="304351">
              <a:alpha val="4199"/>
            </a:srgbClr>
          </a:solidFill>
        </p:spPr>
        <p:txBody>
          <a:bodyPr wrap="square" lIns="0" tIns="0" rIns="0" bIns="0" rtlCol="0"/>
          <a:lstStyle/>
          <a:p>
            <a:endParaRPr/>
          </a:p>
        </p:txBody>
      </p:sp>
      <p:pic>
        <p:nvPicPr>
          <p:cNvPr id="106" name="bg object 106"/>
          <p:cNvPicPr/>
          <p:nvPr/>
        </p:nvPicPr>
        <p:blipFill>
          <a:blip r:embed="rId44" cstate="print"/>
          <a:stretch>
            <a:fillRect/>
          </a:stretch>
        </p:blipFill>
        <p:spPr>
          <a:xfrm>
            <a:off x="212132" y="3513715"/>
            <a:ext cx="76278" cy="56305"/>
          </a:xfrm>
          <a:prstGeom prst="rect">
            <a:avLst/>
          </a:prstGeom>
        </p:spPr>
      </p:pic>
      <p:sp>
        <p:nvSpPr>
          <p:cNvPr id="107" name="bg object 107"/>
          <p:cNvSpPr/>
          <p:nvPr/>
        </p:nvSpPr>
        <p:spPr>
          <a:xfrm>
            <a:off x="907058" y="1430213"/>
            <a:ext cx="367377" cy="315945"/>
          </a:xfrm>
          <a:custGeom>
            <a:avLst/>
            <a:gdLst/>
            <a:ahLst/>
            <a:cxnLst/>
            <a:rect l="l" t="t" r="r" b="b"/>
            <a:pathLst>
              <a:path w="807719" h="694689">
                <a:moveTo>
                  <a:pt x="395973" y="371525"/>
                </a:moveTo>
                <a:lnTo>
                  <a:pt x="395884" y="362572"/>
                </a:lnTo>
                <a:lnTo>
                  <a:pt x="395782" y="353644"/>
                </a:lnTo>
                <a:lnTo>
                  <a:pt x="388721" y="346862"/>
                </a:lnTo>
                <a:lnTo>
                  <a:pt x="371144" y="347243"/>
                </a:lnTo>
                <a:lnTo>
                  <a:pt x="364515" y="353961"/>
                </a:lnTo>
                <a:lnTo>
                  <a:pt x="364337" y="371563"/>
                </a:lnTo>
                <a:lnTo>
                  <a:pt x="371221" y="378510"/>
                </a:lnTo>
                <a:lnTo>
                  <a:pt x="389102" y="378498"/>
                </a:lnTo>
                <a:lnTo>
                  <a:pt x="395973" y="371525"/>
                </a:lnTo>
                <a:close/>
              </a:path>
              <a:path w="807719" h="694689">
                <a:moveTo>
                  <a:pt x="807669" y="105638"/>
                </a:moveTo>
                <a:lnTo>
                  <a:pt x="803427" y="97053"/>
                </a:lnTo>
                <a:lnTo>
                  <a:pt x="797039" y="94640"/>
                </a:lnTo>
                <a:lnTo>
                  <a:pt x="775500" y="94640"/>
                </a:lnTo>
                <a:lnTo>
                  <a:pt x="775500" y="126542"/>
                </a:lnTo>
                <a:lnTo>
                  <a:pt x="775500" y="188722"/>
                </a:lnTo>
                <a:lnTo>
                  <a:pt x="647966" y="188722"/>
                </a:lnTo>
                <a:lnTo>
                  <a:pt x="647966" y="221272"/>
                </a:lnTo>
                <a:lnTo>
                  <a:pt x="647966" y="521766"/>
                </a:lnTo>
                <a:lnTo>
                  <a:pt x="631469" y="526796"/>
                </a:lnTo>
                <a:lnTo>
                  <a:pt x="631748" y="526796"/>
                </a:lnTo>
                <a:lnTo>
                  <a:pt x="617042" y="534365"/>
                </a:lnTo>
                <a:lnTo>
                  <a:pt x="617283" y="534365"/>
                </a:lnTo>
                <a:lnTo>
                  <a:pt x="606031" y="543140"/>
                </a:lnTo>
                <a:lnTo>
                  <a:pt x="604659" y="544233"/>
                </a:lnTo>
                <a:lnTo>
                  <a:pt x="593229" y="557085"/>
                </a:lnTo>
                <a:lnTo>
                  <a:pt x="588746" y="552094"/>
                </a:lnTo>
                <a:lnTo>
                  <a:pt x="581888" y="544499"/>
                </a:lnTo>
                <a:lnTo>
                  <a:pt x="577265" y="540854"/>
                </a:lnTo>
                <a:lnTo>
                  <a:pt x="577265" y="607695"/>
                </a:lnTo>
                <a:lnTo>
                  <a:pt x="573189" y="627138"/>
                </a:lnTo>
                <a:lnTo>
                  <a:pt x="573100" y="627557"/>
                </a:lnTo>
                <a:lnTo>
                  <a:pt x="573036" y="628446"/>
                </a:lnTo>
                <a:lnTo>
                  <a:pt x="561022" y="646036"/>
                </a:lnTo>
                <a:lnTo>
                  <a:pt x="561174" y="646036"/>
                </a:lnTo>
                <a:lnTo>
                  <a:pt x="543102" y="658279"/>
                </a:lnTo>
                <a:lnTo>
                  <a:pt x="542658" y="658279"/>
                </a:lnTo>
                <a:lnTo>
                  <a:pt x="522020" y="662508"/>
                </a:lnTo>
                <a:lnTo>
                  <a:pt x="501904" y="658279"/>
                </a:lnTo>
                <a:lnTo>
                  <a:pt x="501103" y="658279"/>
                </a:lnTo>
                <a:lnTo>
                  <a:pt x="500341" y="657758"/>
                </a:lnTo>
                <a:lnTo>
                  <a:pt x="483196" y="646036"/>
                </a:lnTo>
                <a:lnTo>
                  <a:pt x="471284" y="628446"/>
                </a:lnTo>
                <a:lnTo>
                  <a:pt x="467029" y="607695"/>
                </a:lnTo>
                <a:lnTo>
                  <a:pt x="466991" y="606894"/>
                </a:lnTo>
                <a:lnTo>
                  <a:pt x="471284" y="586409"/>
                </a:lnTo>
                <a:lnTo>
                  <a:pt x="471385" y="585901"/>
                </a:lnTo>
                <a:lnTo>
                  <a:pt x="483374" y="568350"/>
                </a:lnTo>
                <a:lnTo>
                  <a:pt x="499973" y="557123"/>
                </a:lnTo>
                <a:lnTo>
                  <a:pt x="500621" y="556691"/>
                </a:lnTo>
                <a:lnTo>
                  <a:pt x="499821" y="556691"/>
                </a:lnTo>
                <a:lnTo>
                  <a:pt x="522249" y="552094"/>
                </a:lnTo>
                <a:lnTo>
                  <a:pt x="544131" y="556691"/>
                </a:lnTo>
                <a:lnTo>
                  <a:pt x="543712" y="556691"/>
                </a:lnTo>
                <a:lnTo>
                  <a:pt x="560806" y="568350"/>
                </a:lnTo>
                <a:lnTo>
                  <a:pt x="560946" y="568350"/>
                </a:lnTo>
                <a:lnTo>
                  <a:pt x="572820" y="585901"/>
                </a:lnTo>
                <a:lnTo>
                  <a:pt x="572998" y="586257"/>
                </a:lnTo>
                <a:lnTo>
                  <a:pt x="577215" y="606894"/>
                </a:lnTo>
                <a:lnTo>
                  <a:pt x="577265" y="607695"/>
                </a:lnTo>
                <a:lnTo>
                  <a:pt x="577265" y="540854"/>
                </a:lnTo>
                <a:lnTo>
                  <a:pt x="569048" y="534365"/>
                </a:lnTo>
                <a:lnTo>
                  <a:pt x="554570" y="526796"/>
                </a:lnTo>
                <a:lnTo>
                  <a:pt x="538365" y="521931"/>
                </a:lnTo>
                <a:lnTo>
                  <a:pt x="538327" y="221411"/>
                </a:lnTo>
                <a:lnTo>
                  <a:pt x="538327" y="221272"/>
                </a:lnTo>
                <a:lnTo>
                  <a:pt x="647966" y="221272"/>
                </a:lnTo>
                <a:lnTo>
                  <a:pt x="647966" y="188722"/>
                </a:lnTo>
                <a:lnTo>
                  <a:pt x="31838" y="188722"/>
                </a:lnTo>
                <a:lnTo>
                  <a:pt x="31838" y="126542"/>
                </a:lnTo>
                <a:lnTo>
                  <a:pt x="775500" y="126542"/>
                </a:lnTo>
                <a:lnTo>
                  <a:pt x="775500" y="94640"/>
                </a:lnTo>
                <a:lnTo>
                  <a:pt x="514210" y="94640"/>
                </a:lnTo>
                <a:lnTo>
                  <a:pt x="514210" y="94221"/>
                </a:lnTo>
                <a:lnTo>
                  <a:pt x="514184" y="32016"/>
                </a:lnTo>
                <a:lnTo>
                  <a:pt x="514172" y="5803"/>
                </a:lnTo>
                <a:lnTo>
                  <a:pt x="508304" y="0"/>
                </a:lnTo>
                <a:lnTo>
                  <a:pt x="482714" y="0"/>
                </a:lnTo>
                <a:lnTo>
                  <a:pt x="482714" y="32016"/>
                </a:lnTo>
                <a:lnTo>
                  <a:pt x="482701" y="91338"/>
                </a:lnTo>
                <a:lnTo>
                  <a:pt x="482523" y="92583"/>
                </a:lnTo>
                <a:lnTo>
                  <a:pt x="482422" y="94221"/>
                </a:lnTo>
                <a:lnTo>
                  <a:pt x="278218" y="94221"/>
                </a:lnTo>
                <a:lnTo>
                  <a:pt x="278218" y="32016"/>
                </a:lnTo>
                <a:lnTo>
                  <a:pt x="482714" y="32016"/>
                </a:lnTo>
                <a:lnTo>
                  <a:pt x="482714" y="0"/>
                </a:lnTo>
                <a:lnTo>
                  <a:pt x="264248" y="0"/>
                </a:lnTo>
                <a:lnTo>
                  <a:pt x="256184" y="1079"/>
                </a:lnTo>
                <a:lnTo>
                  <a:pt x="250520" y="4432"/>
                </a:lnTo>
                <a:lnTo>
                  <a:pt x="247192" y="10134"/>
                </a:lnTo>
                <a:lnTo>
                  <a:pt x="246100" y="18313"/>
                </a:lnTo>
                <a:lnTo>
                  <a:pt x="246087" y="94640"/>
                </a:lnTo>
                <a:lnTo>
                  <a:pt x="19240" y="94640"/>
                </a:lnTo>
                <a:lnTo>
                  <a:pt x="10426" y="95694"/>
                </a:lnTo>
                <a:lnTo>
                  <a:pt x="4457" y="99021"/>
                </a:lnTo>
                <a:lnTo>
                  <a:pt x="1079" y="104876"/>
                </a:lnTo>
                <a:lnTo>
                  <a:pt x="0" y="113550"/>
                </a:lnTo>
                <a:lnTo>
                  <a:pt x="0" y="201091"/>
                </a:lnTo>
                <a:lnTo>
                  <a:pt x="20142" y="220776"/>
                </a:lnTo>
                <a:lnTo>
                  <a:pt x="192455" y="220776"/>
                </a:lnTo>
                <a:lnTo>
                  <a:pt x="92405" y="520242"/>
                </a:lnTo>
                <a:lnTo>
                  <a:pt x="28384" y="543140"/>
                </a:lnTo>
                <a:lnTo>
                  <a:pt x="266" y="597585"/>
                </a:lnTo>
                <a:lnTo>
                  <a:pt x="2146" y="627138"/>
                </a:lnTo>
                <a:lnTo>
                  <a:pt x="34518" y="676668"/>
                </a:lnTo>
                <a:lnTo>
                  <a:pt x="91401" y="694029"/>
                </a:lnTo>
                <a:lnTo>
                  <a:pt x="120129" y="687400"/>
                </a:lnTo>
                <a:lnTo>
                  <a:pt x="144843" y="671779"/>
                </a:lnTo>
                <a:lnTo>
                  <a:pt x="145186" y="671449"/>
                </a:lnTo>
                <a:lnTo>
                  <a:pt x="152133" y="662508"/>
                </a:lnTo>
                <a:lnTo>
                  <a:pt x="163461" y="647941"/>
                </a:lnTo>
                <a:lnTo>
                  <a:pt x="169557" y="633590"/>
                </a:lnTo>
                <a:lnTo>
                  <a:pt x="172974" y="618832"/>
                </a:lnTo>
                <a:lnTo>
                  <a:pt x="173634" y="603745"/>
                </a:lnTo>
                <a:lnTo>
                  <a:pt x="171500" y="588352"/>
                </a:lnTo>
                <a:lnTo>
                  <a:pt x="164846" y="569188"/>
                </a:lnTo>
                <a:lnTo>
                  <a:pt x="154457" y="552843"/>
                </a:lnTo>
                <a:lnTo>
                  <a:pt x="153695" y="552094"/>
                </a:lnTo>
                <a:lnTo>
                  <a:pt x="141884" y="540524"/>
                </a:lnTo>
                <a:lnTo>
                  <a:pt x="141884" y="607695"/>
                </a:lnTo>
                <a:lnTo>
                  <a:pt x="137541" y="628167"/>
                </a:lnTo>
                <a:lnTo>
                  <a:pt x="107657" y="658279"/>
                </a:lnTo>
                <a:lnTo>
                  <a:pt x="107442" y="658279"/>
                </a:lnTo>
                <a:lnTo>
                  <a:pt x="86474" y="662508"/>
                </a:lnTo>
                <a:lnTo>
                  <a:pt x="64211" y="657758"/>
                </a:lnTo>
                <a:lnTo>
                  <a:pt x="64897" y="657758"/>
                </a:lnTo>
                <a:lnTo>
                  <a:pt x="47840" y="646036"/>
                </a:lnTo>
                <a:lnTo>
                  <a:pt x="31661" y="607695"/>
                </a:lnTo>
                <a:lnTo>
                  <a:pt x="31559" y="606894"/>
                </a:lnTo>
                <a:lnTo>
                  <a:pt x="35915" y="586409"/>
                </a:lnTo>
                <a:lnTo>
                  <a:pt x="36029" y="585901"/>
                </a:lnTo>
                <a:lnTo>
                  <a:pt x="36156" y="585609"/>
                </a:lnTo>
                <a:lnTo>
                  <a:pt x="48006" y="568350"/>
                </a:lnTo>
                <a:lnTo>
                  <a:pt x="65252" y="556691"/>
                </a:lnTo>
                <a:lnTo>
                  <a:pt x="64211" y="556691"/>
                </a:lnTo>
                <a:lnTo>
                  <a:pt x="86969" y="552094"/>
                </a:lnTo>
                <a:lnTo>
                  <a:pt x="108546" y="556691"/>
                </a:lnTo>
                <a:lnTo>
                  <a:pt x="108343" y="556691"/>
                </a:lnTo>
                <a:lnTo>
                  <a:pt x="125349" y="568350"/>
                </a:lnTo>
                <a:lnTo>
                  <a:pt x="125857" y="568769"/>
                </a:lnTo>
                <a:lnTo>
                  <a:pt x="137642" y="586257"/>
                </a:lnTo>
                <a:lnTo>
                  <a:pt x="141795" y="606894"/>
                </a:lnTo>
                <a:lnTo>
                  <a:pt x="141884" y="607695"/>
                </a:lnTo>
                <a:lnTo>
                  <a:pt x="141884" y="540524"/>
                </a:lnTo>
                <a:lnTo>
                  <a:pt x="140550" y="539216"/>
                </a:lnTo>
                <a:lnTo>
                  <a:pt x="123304" y="528193"/>
                </a:lnTo>
                <a:lnTo>
                  <a:pt x="225831" y="221411"/>
                </a:lnTo>
                <a:lnTo>
                  <a:pt x="225882" y="221272"/>
                </a:lnTo>
                <a:lnTo>
                  <a:pt x="364413" y="221272"/>
                </a:lnTo>
                <a:lnTo>
                  <a:pt x="364464" y="300659"/>
                </a:lnTo>
                <a:lnTo>
                  <a:pt x="370471" y="307327"/>
                </a:lnTo>
                <a:lnTo>
                  <a:pt x="389407" y="307733"/>
                </a:lnTo>
                <a:lnTo>
                  <a:pt x="395833" y="301002"/>
                </a:lnTo>
                <a:lnTo>
                  <a:pt x="395909" y="221411"/>
                </a:lnTo>
                <a:lnTo>
                  <a:pt x="506082" y="221411"/>
                </a:lnTo>
                <a:lnTo>
                  <a:pt x="506082" y="521931"/>
                </a:lnTo>
                <a:lnTo>
                  <a:pt x="489572" y="526796"/>
                </a:lnTo>
                <a:lnTo>
                  <a:pt x="489712" y="526796"/>
                </a:lnTo>
                <a:lnTo>
                  <a:pt x="451053" y="557123"/>
                </a:lnTo>
                <a:lnTo>
                  <a:pt x="446595" y="552094"/>
                </a:lnTo>
                <a:lnTo>
                  <a:pt x="439623" y="544233"/>
                </a:lnTo>
                <a:lnTo>
                  <a:pt x="435305" y="540867"/>
                </a:lnTo>
                <a:lnTo>
                  <a:pt x="435305" y="607695"/>
                </a:lnTo>
                <a:lnTo>
                  <a:pt x="430987" y="628167"/>
                </a:lnTo>
                <a:lnTo>
                  <a:pt x="430936" y="628446"/>
                </a:lnTo>
                <a:lnTo>
                  <a:pt x="430720" y="628954"/>
                </a:lnTo>
                <a:lnTo>
                  <a:pt x="418744" y="646455"/>
                </a:lnTo>
                <a:lnTo>
                  <a:pt x="418617" y="646455"/>
                </a:lnTo>
                <a:lnTo>
                  <a:pt x="401104" y="658279"/>
                </a:lnTo>
                <a:lnTo>
                  <a:pt x="400761" y="658279"/>
                </a:lnTo>
                <a:lnTo>
                  <a:pt x="379971" y="662508"/>
                </a:lnTo>
                <a:lnTo>
                  <a:pt x="357530" y="657758"/>
                </a:lnTo>
                <a:lnTo>
                  <a:pt x="358343" y="657758"/>
                </a:lnTo>
                <a:lnTo>
                  <a:pt x="341249" y="646036"/>
                </a:lnTo>
                <a:lnTo>
                  <a:pt x="329323" y="628446"/>
                </a:lnTo>
                <a:lnTo>
                  <a:pt x="329234" y="628167"/>
                </a:lnTo>
                <a:lnTo>
                  <a:pt x="325056" y="607695"/>
                </a:lnTo>
                <a:lnTo>
                  <a:pt x="324993" y="606894"/>
                </a:lnTo>
                <a:lnTo>
                  <a:pt x="329311" y="586409"/>
                </a:lnTo>
                <a:lnTo>
                  <a:pt x="329425" y="585901"/>
                </a:lnTo>
                <a:lnTo>
                  <a:pt x="329603" y="585609"/>
                </a:lnTo>
                <a:lnTo>
                  <a:pt x="341401" y="568350"/>
                </a:lnTo>
                <a:lnTo>
                  <a:pt x="358648" y="556691"/>
                </a:lnTo>
                <a:lnTo>
                  <a:pt x="357746" y="556691"/>
                </a:lnTo>
                <a:lnTo>
                  <a:pt x="380326" y="552094"/>
                </a:lnTo>
                <a:lnTo>
                  <a:pt x="402069" y="556691"/>
                </a:lnTo>
                <a:lnTo>
                  <a:pt x="401751" y="556691"/>
                </a:lnTo>
                <a:lnTo>
                  <a:pt x="419404" y="568769"/>
                </a:lnTo>
                <a:lnTo>
                  <a:pt x="419265" y="568769"/>
                </a:lnTo>
                <a:lnTo>
                  <a:pt x="430834" y="585901"/>
                </a:lnTo>
                <a:lnTo>
                  <a:pt x="431038" y="586257"/>
                </a:lnTo>
                <a:lnTo>
                  <a:pt x="435229" y="606894"/>
                </a:lnTo>
                <a:lnTo>
                  <a:pt x="435305" y="607695"/>
                </a:lnTo>
                <a:lnTo>
                  <a:pt x="435305" y="540867"/>
                </a:lnTo>
                <a:lnTo>
                  <a:pt x="426986" y="534365"/>
                </a:lnTo>
                <a:lnTo>
                  <a:pt x="427151" y="534365"/>
                </a:lnTo>
                <a:lnTo>
                  <a:pt x="412419" y="526796"/>
                </a:lnTo>
                <a:lnTo>
                  <a:pt x="412661" y="526796"/>
                </a:lnTo>
                <a:lnTo>
                  <a:pt x="396036" y="521766"/>
                </a:lnTo>
                <a:lnTo>
                  <a:pt x="395909" y="521766"/>
                </a:lnTo>
                <a:lnTo>
                  <a:pt x="395846" y="424611"/>
                </a:lnTo>
                <a:lnTo>
                  <a:pt x="389521" y="417893"/>
                </a:lnTo>
                <a:lnTo>
                  <a:pt x="370573" y="418185"/>
                </a:lnTo>
                <a:lnTo>
                  <a:pt x="364477" y="424840"/>
                </a:lnTo>
                <a:lnTo>
                  <a:pt x="364413" y="521589"/>
                </a:lnTo>
                <a:lnTo>
                  <a:pt x="335724" y="532853"/>
                </a:lnTo>
                <a:lnTo>
                  <a:pt x="314261" y="550748"/>
                </a:lnTo>
                <a:lnTo>
                  <a:pt x="300189" y="573290"/>
                </a:lnTo>
                <a:lnTo>
                  <a:pt x="293700" y="598500"/>
                </a:lnTo>
                <a:lnTo>
                  <a:pt x="295084" y="625119"/>
                </a:lnTo>
                <a:lnTo>
                  <a:pt x="320116" y="669963"/>
                </a:lnTo>
                <a:lnTo>
                  <a:pt x="353707" y="690054"/>
                </a:lnTo>
                <a:lnTo>
                  <a:pt x="378218" y="694232"/>
                </a:lnTo>
                <a:lnTo>
                  <a:pt x="390855" y="693547"/>
                </a:lnTo>
                <a:lnTo>
                  <a:pt x="438619" y="671449"/>
                </a:lnTo>
                <a:lnTo>
                  <a:pt x="451078" y="657758"/>
                </a:lnTo>
                <a:lnTo>
                  <a:pt x="465810" y="673163"/>
                </a:lnTo>
                <a:lnTo>
                  <a:pt x="482396" y="684542"/>
                </a:lnTo>
                <a:lnTo>
                  <a:pt x="501256" y="691667"/>
                </a:lnTo>
                <a:lnTo>
                  <a:pt x="501764" y="691667"/>
                </a:lnTo>
                <a:lnTo>
                  <a:pt x="521893" y="694029"/>
                </a:lnTo>
                <a:lnTo>
                  <a:pt x="561695" y="684682"/>
                </a:lnTo>
                <a:lnTo>
                  <a:pt x="592772" y="658279"/>
                </a:lnTo>
                <a:lnTo>
                  <a:pt x="593001" y="658279"/>
                </a:lnTo>
                <a:lnTo>
                  <a:pt x="619683" y="681736"/>
                </a:lnTo>
                <a:lnTo>
                  <a:pt x="648042" y="692632"/>
                </a:lnTo>
                <a:lnTo>
                  <a:pt x="675563" y="693356"/>
                </a:lnTo>
                <a:lnTo>
                  <a:pt x="699795" y="686422"/>
                </a:lnTo>
                <a:lnTo>
                  <a:pt x="729792" y="662508"/>
                </a:lnTo>
                <a:lnTo>
                  <a:pt x="748487" y="627138"/>
                </a:lnTo>
                <a:lnTo>
                  <a:pt x="750735" y="599770"/>
                </a:lnTo>
                <a:lnTo>
                  <a:pt x="744791" y="573913"/>
                </a:lnTo>
                <a:lnTo>
                  <a:pt x="730897" y="552094"/>
                </a:lnTo>
                <a:lnTo>
                  <a:pt x="730783" y="551916"/>
                </a:lnTo>
                <a:lnTo>
                  <a:pt x="719302" y="542569"/>
                </a:lnTo>
                <a:lnTo>
                  <a:pt x="719302" y="606894"/>
                </a:lnTo>
                <a:lnTo>
                  <a:pt x="715302" y="627138"/>
                </a:lnTo>
                <a:lnTo>
                  <a:pt x="715213" y="627557"/>
                </a:lnTo>
                <a:lnTo>
                  <a:pt x="715086" y="628167"/>
                </a:lnTo>
                <a:lnTo>
                  <a:pt x="703135" y="646036"/>
                </a:lnTo>
                <a:lnTo>
                  <a:pt x="702970" y="646036"/>
                </a:lnTo>
                <a:lnTo>
                  <a:pt x="686003" y="657758"/>
                </a:lnTo>
                <a:lnTo>
                  <a:pt x="686460" y="657758"/>
                </a:lnTo>
                <a:lnTo>
                  <a:pt x="664514" y="662508"/>
                </a:lnTo>
                <a:lnTo>
                  <a:pt x="643255" y="658279"/>
                </a:lnTo>
                <a:lnTo>
                  <a:pt x="625602" y="646455"/>
                </a:lnTo>
                <a:lnTo>
                  <a:pt x="613498" y="628954"/>
                </a:lnTo>
                <a:lnTo>
                  <a:pt x="608914" y="607695"/>
                </a:lnTo>
                <a:lnTo>
                  <a:pt x="613143" y="586409"/>
                </a:lnTo>
                <a:lnTo>
                  <a:pt x="624941" y="568769"/>
                </a:lnTo>
                <a:lnTo>
                  <a:pt x="641794" y="557123"/>
                </a:lnTo>
                <a:lnTo>
                  <a:pt x="642429" y="556691"/>
                </a:lnTo>
                <a:lnTo>
                  <a:pt x="663702" y="552094"/>
                </a:lnTo>
                <a:lnTo>
                  <a:pt x="686841" y="556691"/>
                </a:lnTo>
                <a:lnTo>
                  <a:pt x="685546" y="556691"/>
                </a:lnTo>
                <a:lnTo>
                  <a:pt x="702995" y="568350"/>
                </a:lnTo>
                <a:lnTo>
                  <a:pt x="702805" y="568350"/>
                </a:lnTo>
                <a:lnTo>
                  <a:pt x="714717" y="585609"/>
                </a:lnTo>
                <a:lnTo>
                  <a:pt x="719302" y="606894"/>
                </a:lnTo>
                <a:lnTo>
                  <a:pt x="719302" y="542569"/>
                </a:lnTo>
                <a:lnTo>
                  <a:pt x="709231" y="534365"/>
                </a:lnTo>
                <a:lnTo>
                  <a:pt x="680478" y="521589"/>
                </a:lnTo>
                <a:lnTo>
                  <a:pt x="680313" y="521589"/>
                </a:lnTo>
                <a:lnTo>
                  <a:pt x="680313" y="221272"/>
                </a:lnTo>
                <a:lnTo>
                  <a:pt x="680313" y="220776"/>
                </a:lnTo>
                <a:lnTo>
                  <a:pt x="775220" y="220776"/>
                </a:lnTo>
                <a:lnTo>
                  <a:pt x="796531" y="221068"/>
                </a:lnTo>
                <a:lnTo>
                  <a:pt x="803414" y="218325"/>
                </a:lnTo>
                <a:lnTo>
                  <a:pt x="807669" y="209765"/>
                </a:lnTo>
                <a:lnTo>
                  <a:pt x="807669" y="188722"/>
                </a:lnTo>
                <a:lnTo>
                  <a:pt x="807669" y="126542"/>
                </a:lnTo>
                <a:lnTo>
                  <a:pt x="807669" y="105638"/>
                </a:lnTo>
                <a:close/>
              </a:path>
            </a:pathLst>
          </a:custGeom>
          <a:solidFill>
            <a:srgbClr val="304351">
              <a:alpha val="4199"/>
            </a:srgbClr>
          </a:solidFill>
        </p:spPr>
        <p:txBody>
          <a:bodyPr wrap="square" lIns="0" tIns="0" rIns="0" bIns="0" rtlCol="0"/>
          <a:lstStyle/>
          <a:p>
            <a:endParaRPr/>
          </a:p>
        </p:txBody>
      </p:sp>
      <p:sp>
        <p:nvSpPr>
          <p:cNvPr id="108" name="bg object 108"/>
          <p:cNvSpPr/>
          <p:nvPr/>
        </p:nvSpPr>
        <p:spPr>
          <a:xfrm>
            <a:off x="598675" y="2067044"/>
            <a:ext cx="241452" cy="240858"/>
          </a:xfrm>
          <a:custGeom>
            <a:avLst/>
            <a:gdLst/>
            <a:ahLst/>
            <a:cxnLst/>
            <a:rect l="l" t="t" r="r" b="b"/>
            <a:pathLst>
              <a:path w="530860" h="529589">
                <a:moveTo>
                  <a:pt x="283224" y="0"/>
                </a:moveTo>
                <a:lnTo>
                  <a:pt x="265300" y="0"/>
                </a:lnTo>
                <a:lnTo>
                  <a:pt x="217613" y="3810"/>
                </a:lnTo>
                <a:lnTo>
                  <a:pt x="172729" y="16510"/>
                </a:lnTo>
                <a:lnTo>
                  <a:pt x="131399" y="35560"/>
                </a:lnTo>
                <a:lnTo>
                  <a:pt x="94371" y="62230"/>
                </a:lnTo>
                <a:lnTo>
                  <a:pt x="62396" y="93980"/>
                </a:lnTo>
                <a:lnTo>
                  <a:pt x="36221" y="130810"/>
                </a:lnTo>
                <a:lnTo>
                  <a:pt x="16598" y="172720"/>
                </a:lnTo>
                <a:lnTo>
                  <a:pt x="4274" y="217170"/>
                </a:lnTo>
                <a:lnTo>
                  <a:pt x="224" y="262890"/>
                </a:lnTo>
                <a:lnTo>
                  <a:pt x="112" y="264160"/>
                </a:lnTo>
                <a:lnTo>
                  <a:pt x="0" y="265430"/>
                </a:lnTo>
                <a:lnTo>
                  <a:pt x="4158" y="311150"/>
                </a:lnTo>
                <a:lnTo>
                  <a:pt x="4274" y="312420"/>
                </a:lnTo>
                <a:lnTo>
                  <a:pt x="16598" y="356870"/>
                </a:lnTo>
                <a:lnTo>
                  <a:pt x="36221" y="398780"/>
                </a:lnTo>
                <a:lnTo>
                  <a:pt x="62396" y="435610"/>
                </a:lnTo>
                <a:lnTo>
                  <a:pt x="94371" y="467360"/>
                </a:lnTo>
                <a:lnTo>
                  <a:pt x="131399" y="494030"/>
                </a:lnTo>
                <a:lnTo>
                  <a:pt x="172729" y="513080"/>
                </a:lnTo>
                <a:lnTo>
                  <a:pt x="217613" y="525780"/>
                </a:lnTo>
                <a:lnTo>
                  <a:pt x="265300" y="529590"/>
                </a:lnTo>
                <a:lnTo>
                  <a:pt x="287105" y="529590"/>
                </a:lnTo>
                <a:lnTo>
                  <a:pt x="308421" y="527050"/>
                </a:lnTo>
                <a:lnTo>
                  <a:pt x="349319" y="516890"/>
                </a:lnTo>
                <a:lnTo>
                  <a:pt x="327503" y="508000"/>
                </a:lnTo>
                <a:lnTo>
                  <a:pt x="309588" y="494030"/>
                </a:lnTo>
                <a:lnTo>
                  <a:pt x="298504" y="476250"/>
                </a:lnTo>
                <a:lnTo>
                  <a:pt x="206605" y="476250"/>
                </a:lnTo>
                <a:lnTo>
                  <a:pt x="194982" y="473710"/>
                </a:lnTo>
                <a:lnTo>
                  <a:pt x="169471" y="434340"/>
                </a:lnTo>
                <a:lnTo>
                  <a:pt x="167104" y="430530"/>
                </a:lnTo>
                <a:lnTo>
                  <a:pt x="122968" y="430530"/>
                </a:lnTo>
                <a:lnTo>
                  <a:pt x="115635" y="427990"/>
                </a:lnTo>
                <a:lnTo>
                  <a:pt x="109079" y="424180"/>
                </a:lnTo>
                <a:lnTo>
                  <a:pt x="103850" y="419100"/>
                </a:lnTo>
                <a:lnTo>
                  <a:pt x="99451" y="407670"/>
                </a:lnTo>
                <a:lnTo>
                  <a:pt x="100957" y="396240"/>
                </a:lnTo>
                <a:lnTo>
                  <a:pt x="107619" y="386080"/>
                </a:lnTo>
                <a:lnTo>
                  <a:pt x="118687" y="381000"/>
                </a:lnTo>
                <a:lnTo>
                  <a:pt x="126244" y="379730"/>
                </a:lnTo>
                <a:lnTo>
                  <a:pt x="269669" y="379730"/>
                </a:lnTo>
                <a:lnTo>
                  <a:pt x="265353" y="375920"/>
                </a:lnTo>
                <a:lnTo>
                  <a:pt x="251534" y="364490"/>
                </a:lnTo>
                <a:lnTo>
                  <a:pt x="242042" y="360680"/>
                </a:lnTo>
                <a:lnTo>
                  <a:pt x="176654" y="360680"/>
                </a:lnTo>
                <a:lnTo>
                  <a:pt x="137728" y="353060"/>
                </a:lnTo>
                <a:lnTo>
                  <a:pt x="106406" y="330200"/>
                </a:lnTo>
                <a:lnTo>
                  <a:pt x="86190" y="298450"/>
                </a:lnTo>
                <a:lnTo>
                  <a:pt x="80583" y="257810"/>
                </a:lnTo>
                <a:lnTo>
                  <a:pt x="89254" y="224790"/>
                </a:lnTo>
                <a:lnTo>
                  <a:pt x="108730" y="196850"/>
                </a:lnTo>
                <a:lnTo>
                  <a:pt x="136533" y="177800"/>
                </a:lnTo>
                <a:lnTo>
                  <a:pt x="170183" y="168910"/>
                </a:lnTo>
                <a:lnTo>
                  <a:pt x="239372" y="168910"/>
                </a:lnTo>
                <a:lnTo>
                  <a:pt x="253047" y="163830"/>
                </a:lnTo>
                <a:lnTo>
                  <a:pt x="267991" y="152400"/>
                </a:lnTo>
                <a:lnTo>
                  <a:pt x="271887" y="147320"/>
                </a:lnTo>
                <a:lnTo>
                  <a:pt x="126244" y="147320"/>
                </a:lnTo>
                <a:lnTo>
                  <a:pt x="118687" y="146050"/>
                </a:lnTo>
                <a:lnTo>
                  <a:pt x="107619" y="140970"/>
                </a:lnTo>
                <a:lnTo>
                  <a:pt x="100957" y="130810"/>
                </a:lnTo>
                <a:lnTo>
                  <a:pt x="99451" y="119380"/>
                </a:lnTo>
                <a:lnTo>
                  <a:pt x="103850" y="107950"/>
                </a:lnTo>
                <a:lnTo>
                  <a:pt x="109079" y="101600"/>
                </a:lnTo>
                <a:lnTo>
                  <a:pt x="115635" y="97790"/>
                </a:lnTo>
                <a:lnTo>
                  <a:pt x="122968" y="96520"/>
                </a:lnTo>
                <a:lnTo>
                  <a:pt x="167104" y="96520"/>
                </a:lnTo>
                <a:lnTo>
                  <a:pt x="169471" y="92710"/>
                </a:lnTo>
                <a:lnTo>
                  <a:pt x="190602" y="55880"/>
                </a:lnTo>
                <a:lnTo>
                  <a:pt x="208904" y="50800"/>
                </a:lnTo>
                <a:lnTo>
                  <a:pt x="296783" y="50800"/>
                </a:lnTo>
                <a:lnTo>
                  <a:pt x="306028" y="33020"/>
                </a:lnTo>
                <a:lnTo>
                  <a:pt x="319061" y="19050"/>
                </a:lnTo>
                <a:lnTo>
                  <a:pt x="334900" y="8890"/>
                </a:lnTo>
                <a:lnTo>
                  <a:pt x="318054" y="5080"/>
                </a:lnTo>
                <a:lnTo>
                  <a:pt x="283224" y="0"/>
                </a:lnTo>
                <a:close/>
              </a:path>
              <a:path w="530860" h="529589">
                <a:moveTo>
                  <a:pt x="283881" y="398780"/>
                </a:moveTo>
                <a:lnTo>
                  <a:pt x="211731" y="398780"/>
                </a:lnTo>
                <a:lnTo>
                  <a:pt x="223948" y="401320"/>
                </a:lnTo>
                <a:lnTo>
                  <a:pt x="234615" y="407670"/>
                </a:lnTo>
                <a:lnTo>
                  <a:pt x="242694" y="417830"/>
                </a:lnTo>
                <a:lnTo>
                  <a:pt x="247710" y="435610"/>
                </a:lnTo>
                <a:lnTo>
                  <a:pt x="244718" y="452120"/>
                </a:lnTo>
                <a:lnTo>
                  <a:pt x="234697" y="466090"/>
                </a:lnTo>
                <a:lnTo>
                  <a:pt x="218621" y="474980"/>
                </a:lnTo>
                <a:lnTo>
                  <a:pt x="206605" y="476250"/>
                </a:lnTo>
                <a:lnTo>
                  <a:pt x="298504" y="476250"/>
                </a:lnTo>
                <a:lnTo>
                  <a:pt x="296921" y="473710"/>
                </a:lnTo>
                <a:lnTo>
                  <a:pt x="290849" y="450850"/>
                </a:lnTo>
                <a:lnTo>
                  <a:pt x="290472" y="447040"/>
                </a:lnTo>
                <a:lnTo>
                  <a:pt x="290378" y="440690"/>
                </a:lnTo>
                <a:lnTo>
                  <a:pt x="290891" y="436880"/>
                </a:lnTo>
                <a:lnTo>
                  <a:pt x="290871" y="421640"/>
                </a:lnTo>
                <a:lnTo>
                  <a:pt x="287777" y="407670"/>
                </a:lnTo>
                <a:lnTo>
                  <a:pt x="283881" y="398780"/>
                </a:lnTo>
                <a:close/>
              </a:path>
              <a:path w="530860" h="529589">
                <a:moveTo>
                  <a:pt x="508182" y="369570"/>
                </a:moveTo>
                <a:lnTo>
                  <a:pt x="368826" y="369570"/>
                </a:lnTo>
                <a:lnTo>
                  <a:pt x="394788" y="375920"/>
                </a:lnTo>
                <a:lnTo>
                  <a:pt x="416359" y="391160"/>
                </a:lnTo>
                <a:lnTo>
                  <a:pt x="431591" y="412750"/>
                </a:lnTo>
                <a:lnTo>
                  <a:pt x="438541" y="438150"/>
                </a:lnTo>
                <a:lnTo>
                  <a:pt x="438646" y="447040"/>
                </a:lnTo>
                <a:lnTo>
                  <a:pt x="438359" y="450850"/>
                </a:lnTo>
                <a:lnTo>
                  <a:pt x="438263" y="452120"/>
                </a:lnTo>
                <a:lnTo>
                  <a:pt x="438167" y="453390"/>
                </a:lnTo>
                <a:lnTo>
                  <a:pt x="438071" y="454660"/>
                </a:lnTo>
                <a:lnTo>
                  <a:pt x="436578" y="462280"/>
                </a:lnTo>
                <a:lnTo>
                  <a:pt x="434311" y="469900"/>
                </a:lnTo>
                <a:lnTo>
                  <a:pt x="466910" y="436880"/>
                </a:lnTo>
                <a:lnTo>
                  <a:pt x="493613" y="400050"/>
                </a:lnTo>
                <a:lnTo>
                  <a:pt x="508182" y="369570"/>
                </a:lnTo>
                <a:close/>
              </a:path>
              <a:path w="530860" h="529589">
                <a:moveTo>
                  <a:pt x="150592" y="421640"/>
                </a:moveTo>
                <a:lnTo>
                  <a:pt x="143786" y="421640"/>
                </a:lnTo>
                <a:lnTo>
                  <a:pt x="136142" y="426720"/>
                </a:lnTo>
                <a:lnTo>
                  <a:pt x="133482" y="427990"/>
                </a:lnTo>
                <a:lnTo>
                  <a:pt x="130530" y="429260"/>
                </a:lnTo>
                <a:lnTo>
                  <a:pt x="122968" y="430530"/>
                </a:lnTo>
                <a:lnTo>
                  <a:pt x="167104" y="430530"/>
                </a:lnTo>
                <a:lnTo>
                  <a:pt x="164738" y="426720"/>
                </a:lnTo>
                <a:lnTo>
                  <a:pt x="150592" y="421640"/>
                </a:lnTo>
                <a:close/>
              </a:path>
              <a:path w="530860" h="529589">
                <a:moveTo>
                  <a:pt x="269669" y="379730"/>
                </a:moveTo>
                <a:lnTo>
                  <a:pt x="126244" y="379730"/>
                </a:lnTo>
                <a:lnTo>
                  <a:pt x="133543" y="381000"/>
                </a:lnTo>
                <a:lnTo>
                  <a:pt x="140044" y="384810"/>
                </a:lnTo>
                <a:lnTo>
                  <a:pt x="145210" y="391160"/>
                </a:lnTo>
                <a:lnTo>
                  <a:pt x="146738" y="392430"/>
                </a:lnTo>
                <a:lnTo>
                  <a:pt x="147827" y="394970"/>
                </a:lnTo>
                <a:lnTo>
                  <a:pt x="150435" y="403860"/>
                </a:lnTo>
                <a:lnTo>
                  <a:pt x="154832" y="410210"/>
                </a:lnTo>
                <a:lnTo>
                  <a:pt x="168843" y="415290"/>
                </a:lnTo>
                <a:lnTo>
                  <a:pt x="176999" y="414020"/>
                </a:lnTo>
                <a:lnTo>
                  <a:pt x="187062" y="403860"/>
                </a:lnTo>
                <a:lnTo>
                  <a:pt x="192570" y="401320"/>
                </a:lnTo>
                <a:lnTo>
                  <a:pt x="198999" y="400050"/>
                </a:lnTo>
                <a:lnTo>
                  <a:pt x="211731" y="398780"/>
                </a:lnTo>
                <a:lnTo>
                  <a:pt x="283881" y="398780"/>
                </a:lnTo>
                <a:lnTo>
                  <a:pt x="281654" y="393700"/>
                </a:lnTo>
                <a:lnTo>
                  <a:pt x="272546" y="382270"/>
                </a:lnTo>
                <a:lnTo>
                  <a:pt x="269669" y="379730"/>
                </a:lnTo>
                <a:close/>
              </a:path>
              <a:path w="530860" h="529589">
                <a:moveTo>
                  <a:pt x="355716" y="148590"/>
                </a:moveTo>
                <a:lnTo>
                  <a:pt x="338702" y="148590"/>
                </a:lnTo>
                <a:lnTo>
                  <a:pt x="322266" y="152400"/>
                </a:lnTo>
                <a:lnTo>
                  <a:pt x="289362" y="173990"/>
                </a:lnTo>
                <a:lnTo>
                  <a:pt x="268424" y="224790"/>
                </a:lnTo>
                <a:lnTo>
                  <a:pt x="270452" y="242570"/>
                </a:lnTo>
                <a:lnTo>
                  <a:pt x="272075" y="250190"/>
                </a:lnTo>
                <a:lnTo>
                  <a:pt x="272934" y="257810"/>
                </a:lnTo>
                <a:lnTo>
                  <a:pt x="272934" y="273050"/>
                </a:lnTo>
                <a:lnTo>
                  <a:pt x="271813" y="281940"/>
                </a:lnTo>
                <a:lnTo>
                  <a:pt x="269698" y="289560"/>
                </a:lnTo>
                <a:lnTo>
                  <a:pt x="267508" y="307340"/>
                </a:lnTo>
                <a:lnTo>
                  <a:pt x="287174" y="353060"/>
                </a:lnTo>
                <a:lnTo>
                  <a:pt x="331996" y="373380"/>
                </a:lnTo>
                <a:lnTo>
                  <a:pt x="348743" y="372110"/>
                </a:lnTo>
                <a:lnTo>
                  <a:pt x="361884" y="369570"/>
                </a:lnTo>
                <a:lnTo>
                  <a:pt x="508182" y="369570"/>
                </a:lnTo>
                <a:lnTo>
                  <a:pt x="511825" y="361950"/>
                </a:lnTo>
                <a:lnTo>
                  <a:pt x="441923" y="361950"/>
                </a:lnTo>
                <a:lnTo>
                  <a:pt x="431557" y="358140"/>
                </a:lnTo>
                <a:lnTo>
                  <a:pt x="422924" y="351790"/>
                </a:lnTo>
                <a:lnTo>
                  <a:pt x="416647" y="342900"/>
                </a:lnTo>
                <a:lnTo>
                  <a:pt x="413348" y="332740"/>
                </a:lnTo>
                <a:lnTo>
                  <a:pt x="412772" y="328930"/>
                </a:lnTo>
                <a:lnTo>
                  <a:pt x="412877" y="325120"/>
                </a:lnTo>
                <a:lnTo>
                  <a:pt x="415076" y="312420"/>
                </a:lnTo>
                <a:lnTo>
                  <a:pt x="412280" y="303530"/>
                </a:lnTo>
                <a:lnTo>
                  <a:pt x="404134" y="295910"/>
                </a:lnTo>
                <a:lnTo>
                  <a:pt x="401173" y="293370"/>
                </a:lnTo>
                <a:lnTo>
                  <a:pt x="362721" y="293370"/>
                </a:lnTo>
                <a:lnTo>
                  <a:pt x="354983" y="292100"/>
                </a:lnTo>
                <a:lnTo>
                  <a:pt x="336971" y="287020"/>
                </a:lnTo>
                <a:lnTo>
                  <a:pt x="321987" y="276860"/>
                </a:lnTo>
                <a:lnTo>
                  <a:pt x="311319" y="262890"/>
                </a:lnTo>
                <a:lnTo>
                  <a:pt x="306252" y="243840"/>
                </a:lnTo>
                <a:lnTo>
                  <a:pt x="309284" y="220980"/>
                </a:lnTo>
                <a:lnTo>
                  <a:pt x="321660" y="200660"/>
                </a:lnTo>
                <a:lnTo>
                  <a:pt x="340970" y="189230"/>
                </a:lnTo>
                <a:lnTo>
                  <a:pt x="364805" y="185420"/>
                </a:lnTo>
                <a:lnTo>
                  <a:pt x="517657" y="185420"/>
                </a:lnTo>
                <a:lnTo>
                  <a:pt x="514602" y="173990"/>
                </a:lnTo>
                <a:lnTo>
                  <a:pt x="503362" y="149860"/>
                </a:lnTo>
                <a:lnTo>
                  <a:pt x="361413" y="149860"/>
                </a:lnTo>
                <a:lnTo>
                  <a:pt x="355716" y="148590"/>
                </a:lnTo>
                <a:close/>
              </a:path>
              <a:path w="530860" h="529589">
                <a:moveTo>
                  <a:pt x="528187" y="292100"/>
                </a:moveTo>
                <a:lnTo>
                  <a:pt x="448771" y="292100"/>
                </a:lnTo>
                <a:lnTo>
                  <a:pt x="452666" y="293370"/>
                </a:lnTo>
                <a:lnTo>
                  <a:pt x="463103" y="295910"/>
                </a:lnTo>
                <a:lnTo>
                  <a:pt x="471862" y="302260"/>
                </a:lnTo>
                <a:lnTo>
                  <a:pt x="478293" y="311150"/>
                </a:lnTo>
                <a:lnTo>
                  <a:pt x="481744" y="321310"/>
                </a:lnTo>
                <a:lnTo>
                  <a:pt x="480399" y="337820"/>
                </a:lnTo>
                <a:lnTo>
                  <a:pt x="472051" y="351790"/>
                </a:lnTo>
                <a:lnTo>
                  <a:pt x="458594" y="359410"/>
                </a:lnTo>
                <a:lnTo>
                  <a:pt x="441923" y="361950"/>
                </a:lnTo>
                <a:lnTo>
                  <a:pt x="511825" y="361950"/>
                </a:lnTo>
                <a:lnTo>
                  <a:pt x="513646" y="358140"/>
                </a:lnTo>
                <a:lnTo>
                  <a:pt x="526233" y="313690"/>
                </a:lnTo>
                <a:lnTo>
                  <a:pt x="527842" y="295910"/>
                </a:lnTo>
                <a:lnTo>
                  <a:pt x="527957" y="294640"/>
                </a:lnTo>
                <a:lnTo>
                  <a:pt x="528072" y="293370"/>
                </a:lnTo>
                <a:lnTo>
                  <a:pt x="528187" y="292100"/>
                </a:lnTo>
                <a:close/>
              </a:path>
              <a:path w="530860" h="529589">
                <a:moveTo>
                  <a:pt x="218745" y="355600"/>
                </a:moveTo>
                <a:lnTo>
                  <a:pt x="201480" y="358140"/>
                </a:lnTo>
                <a:lnTo>
                  <a:pt x="193564" y="360680"/>
                </a:lnTo>
                <a:lnTo>
                  <a:pt x="242042" y="360680"/>
                </a:lnTo>
                <a:lnTo>
                  <a:pt x="235714" y="358140"/>
                </a:lnTo>
                <a:lnTo>
                  <a:pt x="218745" y="355600"/>
                </a:lnTo>
                <a:close/>
              </a:path>
              <a:path w="530860" h="529589">
                <a:moveTo>
                  <a:pt x="517657" y="185420"/>
                </a:moveTo>
                <a:lnTo>
                  <a:pt x="364805" y="185420"/>
                </a:lnTo>
                <a:lnTo>
                  <a:pt x="382736" y="190500"/>
                </a:lnTo>
                <a:lnTo>
                  <a:pt x="397542" y="201930"/>
                </a:lnTo>
                <a:lnTo>
                  <a:pt x="407975" y="217170"/>
                </a:lnTo>
                <a:lnTo>
                  <a:pt x="412783" y="234950"/>
                </a:lnTo>
                <a:lnTo>
                  <a:pt x="413421" y="242570"/>
                </a:lnTo>
                <a:lnTo>
                  <a:pt x="412395" y="250190"/>
                </a:lnTo>
                <a:lnTo>
                  <a:pt x="410039" y="256540"/>
                </a:lnTo>
                <a:lnTo>
                  <a:pt x="408849" y="262890"/>
                </a:lnTo>
                <a:lnTo>
                  <a:pt x="432992" y="294640"/>
                </a:lnTo>
                <a:lnTo>
                  <a:pt x="444991" y="292100"/>
                </a:lnTo>
                <a:lnTo>
                  <a:pt x="528187" y="292100"/>
                </a:lnTo>
                <a:lnTo>
                  <a:pt x="530601" y="265430"/>
                </a:lnTo>
                <a:lnTo>
                  <a:pt x="526483" y="218440"/>
                </a:lnTo>
                <a:lnTo>
                  <a:pt x="517657" y="185420"/>
                </a:lnTo>
                <a:close/>
              </a:path>
              <a:path w="530860" h="529589">
                <a:moveTo>
                  <a:pt x="391421" y="288290"/>
                </a:moveTo>
                <a:lnTo>
                  <a:pt x="384180" y="288290"/>
                </a:lnTo>
                <a:lnTo>
                  <a:pt x="376909" y="289560"/>
                </a:lnTo>
                <a:lnTo>
                  <a:pt x="370135" y="292100"/>
                </a:lnTo>
                <a:lnTo>
                  <a:pt x="362721" y="293370"/>
                </a:lnTo>
                <a:lnTo>
                  <a:pt x="401173" y="293370"/>
                </a:lnTo>
                <a:lnTo>
                  <a:pt x="398212" y="290830"/>
                </a:lnTo>
                <a:lnTo>
                  <a:pt x="391421" y="288290"/>
                </a:lnTo>
                <a:close/>
              </a:path>
              <a:path w="530860" h="529589">
                <a:moveTo>
                  <a:pt x="239372" y="168910"/>
                </a:moveTo>
                <a:lnTo>
                  <a:pt x="184795" y="168910"/>
                </a:lnTo>
                <a:lnTo>
                  <a:pt x="198810" y="171450"/>
                </a:lnTo>
                <a:lnTo>
                  <a:pt x="217583" y="172720"/>
                </a:lnTo>
                <a:lnTo>
                  <a:pt x="235953" y="170180"/>
                </a:lnTo>
                <a:lnTo>
                  <a:pt x="239372" y="168910"/>
                </a:lnTo>
                <a:close/>
              </a:path>
              <a:path w="530860" h="529589">
                <a:moveTo>
                  <a:pt x="439504" y="64770"/>
                </a:moveTo>
                <a:lnTo>
                  <a:pt x="440258" y="69850"/>
                </a:lnTo>
                <a:lnTo>
                  <a:pt x="440371" y="73660"/>
                </a:lnTo>
                <a:lnTo>
                  <a:pt x="440447" y="76200"/>
                </a:lnTo>
                <a:lnTo>
                  <a:pt x="440227" y="78740"/>
                </a:lnTo>
                <a:lnTo>
                  <a:pt x="440117" y="80010"/>
                </a:lnTo>
                <a:lnTo>
                  <a:pt x="440007" y="81280"/>
                </a:lnTo>
                <a:lnTo>
                  <a:pt x="433170" y="105410"/>
                </a:lnTo>
                <a:lnTo>
                  <a:pt x="418197" y="127000"/>
                </a:lnTo>
                <a:lnTo>
                  <a:pt x="397463" y="142240"/>
                </a:lnTo>
                <a:lnTo>
                  <a:pt x="373339" y="149860"/>
                </a:lnTo>
                <a:lnTo>
                  <a:pt x="503362" y="149860"/>
                </a:lnTo>
                <a:lnTo>
                  <a:pt x="495671" y="133350"/>
                </a:lnTo>
                <a:lnTo>
                  <a:pt x="470401" y="96520"/>
                </a:lnTo>
                <a:lnTo>
                  <a:pt x="439504" y="64770"/>
                </a:lnTo>
                <a:close/>
              </a:path>
              <a:path w="530860" h="529589">
                <a:moveTo>
                  <a:pt x="168843" y="111760"/>
                </a:moveTo>
                <a:lnTo>
                  <a:pt x="154832" y="116840"/>
                </a:lnTo>
                <a:lnTo>
                  <a:pt x="150435" y="121920"/>
                </a:lnTo>
                <a:lnTo>
                  <a:pt x="147827" y="130810"/>
                </a:lnTo>
                <a:lnTo>
                  <a:pt x="146738" y="133350"/>
                </a:lnTo>
                <a:lnTo>
                  <a:pt x="145210" y="135890"/>
                </a:lnTo>
                <a:lnTo>
                  <a:pt x="140044" y="140970"/>
                </a:lnTo>
                <a:lnTo>
                  <a:pt x="133543" y="144780"/>
                </a:lnTo>
                <a:lnTo>
                  <a:pt x="126244" y="147320"/>
                </a:lnTo>
                <a:lnTo>
                  <a:pt x="271887" y="147320"/>
                </a:lnTo>
                <a:lnTo>
                  <a:pt x="282448" y="134620"/>
                </a:lnTo>
                <a:lnTo>
                  <a:pt x="285423" y="128270"/>
                </a:lnTo>
                <a:lnTo>
                  <a:pt x="211731" y="128270"/>
                </a:lnTo>
                <a:lnTo>
                  <a:pt x="198999" y="127000"/>
                </a:lnTo>
                <a:lnTo>
                  <a:pt x="192570" y="125730"/>
                </a:lnTo>
                <a:lnTo>
                  <a:pt x="187062" y="121920"/>
                </a:lnTo>
                <a:lnTo>
                  <a:pt x="176999" y="113030"/>
                </a:lnTo>
                <a:lnTo>
                  <a:pt x="168843" y="111760"/>
                </a:lnTo>
                <a:close/>
              </a:path>
              <a:path w="530860" h="529589">
                <a:moveTo>
                  <a:pt x="296783" y="50800"/>
                </a:moveTo>
                <a:lnTo>
                  <a:pt x="216108" y="50800"/>
                </a:lnTo>
                <a:lnTo>
                  <a:pt x="218621" y="52070"/>
                </a:lnTo>
                <a:lnTo>
                  <a:pt x="230211" y="57150"/>
                </a:lnTo>
                <a:lnTo>
                  <a:pt x="239113" y="64770"/>
                </a:lnTo>
                <a:lnTo>
                  <a:pt x="245022" y="74930"/>
                </a:lnTo>
                <a:lnTo>
                  <a:pt x="247636" y="86360"/>
                </a:lnTo>
                <a:lnTo>
                  <a:pt x="247531" y="92710"/>
                </a:lnTo>
                <a:lnTo>
                  <a:pt x="247205" y="96520"/>
                </a:lnTo>
                <a:lnTo>
                  <a:pt x="247096" y="97790"/>
                </a:lnTo>
                <a:lnTo>
                  <a:pt x="211731" y="128270"/>
                </a:lnTo>
                <a:lnTo>
                  <a:pt x="285423" y="128270"/>
                </a:lnTo>
                <a:lnTo>
                  <a:pt x="289588" y="119380"/>
                </a:lnTo>
                <a:lnTo>
                  <a:pt x="293075" y="102870"/>
                </a:lnTo>
                <a:lnTo>
                  <a:pt x="292682" y="86360"/>
                </a:lnTo>
                <a:lnTo>
                  <a:pt x="291886" y="80010"/>
                </a:lnTo>
                <a:lnTo>
                  <a:pt x="291760" y="74930"/>
                </a:lnTo>
                <a:lnTo>
                  <a:pt x="291729" y="73660"/>
                </a:lnTo>
                <a:lnTo>
                  <a:pt x="292305" y="68580"/>
                </a:lnTo>
                <a:lnTo>
                  <a:pt x="296783" y="50800"/>
                </a:lnTo>
                <a:close/>
              </a:path>
              <a:path w="530860" h="529589">
                <a:moveTo>
                  <a:pt x="167104" y="96520"/>
                </a:moveTo>
                <a:lnTo>
                  <a:pt x="122968" y="96520"/>
                </a:lnTo>
                <a:lnTo>
                  <a:pt x="130530" y="97790"/>
                </a:lnTo>
                <a:lnTo>
                  <a:pt x="133482" y="97790"/>
                </a:lnTo>
                <a:lnTo>
                  <a:pt x="136142" y="99060"/>
                </a:lnTo>
                <a:lnTo>
                  <a:pt x="143786" y="104140"/>
                </a:lnTo>
                <a:lnTo>
                  <a:pt x="150592" y="105410"/>
                </a:lnTo>
                <a:lnTo>
                  <a:pt x="164738" y="100330"/>
                </a:lnTo>
                <a:lnTo>
                  <a:pt x="167104" y="96520"/>
                </a:lnTo>
                <a:close/>
              </a:path>
            </a:pathLst>
          </a:custGeom>
          <a:solidFill>
            <a:srgbClr val="304351">
              <a:alpha val="4199"/>
            </a:srgbClr>
          </a:solidFill>
        </p:spPr>
        <p:txBody>
          <a:bodyPr wrap="square" lIns="0" tIns="0" rIns="0" bIns="0" rtlCol="0"/>
          <a:lstStyle/>
          <a:p>
            <a:endParaRPr/>
          </a:p>
        </p:txBody>
      </p:sp>
      <p:sp>
        <p:nvSpPr>
          <p:cNvPr id="2" name="Holder 2"/>
          <p:cNvSpPr>
            <a:spLocks noGrp="1"/>
          </p:cNvSpPr>
          <p:nvPr>
            <p:ph type="title"/>
          </p:nvPr>
        </p:nvSpPr>
        <p:spPr>
          <a:xfrm>
            <a:off x="2451650" y="2097313"/>
            <a:ext cx="4241014" cy="381515"/>
          </a:xfrm>
        </p:spPr>
        <p:txBody>
          <a:bodyPr lIns="0" tIns="0" rIns="0" bIns="0"/>
          <a:lstStyle>
            <a:lvl1pPr>
              <a:defRPr sz="2479" b="1" i="0">
                <a:solidFill>
                  <a:srgbClr val="304351"/>
                </a:solidFill>
                <a:latin typeface="Arial"/>
                <a:cs typeface="Aria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10/3/2025</a:t>
            </a:fld>
            <a:endParaRPr lang="en-US"/>
          </a:p>
        </p:txBody>
      </p:sp>
    </p:spTree>
    <p:extLst>
      <p:ext uri="{BB962C8B-B14F-4D97-AF65-F5344CB8AC3E}">
        <p14:creationId xmlns:p14="http://schemas.microsoft.com/office/powerpoint/2010/main" val="117724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9E9E9E"/>
          </a:solidFill>
        </p:spPr>
        <p:txBody>
          <a:bodyPr wrap="square" lIns="0" tIns="0" rIns="0" bIns="0" rtlCol="0"/>
          <a:lstStyle/>
          <a:p>
            <a:endParaRPr/>
          </a:p>
        </p:txBody>
      </p:sp>
      <p:sp>
        <p:nvSpPr>
          <p:cNvPr id="17" name="bg object 17"/>
          <p:cNvSpPr/>
          <p:nvPr/>
        </p:nvSpPr>
        <p:spPr>
          <a:xfrm>
            <a:off x="2438618" y="742440"/>
            <a:ext cx="916422" cy="1261183"/>
          </a:xfrm>
          <a:custGeom>
            <a:avLst/>
            <a:gdLst/>
            <a:ahLst/>
            <a:cxnLst/>
            <a:rect l="l" t="t" r="r" b="b"/>
            <a:pathLst>
              <a:path w="2014854" h="2773045">
                <a:moveTo>
                  <a:pt x="1330833" y="1594142"/>
                </a:moveTo>
                <a:lnTo>
                  <a:pt x="665467" y="1210703"/>
                </a:lnTo>
                <a:lnTo>
                  <a:pt x="0" y="1594142"/>
                </a:lnTo>
                <a:lnTo>
                  <a:pt x="0" y="2377973"/>
                </a:lnTo>
                <a:lnTo>
                  <a:pt x="665467" y="2772702"/>
                </a:lnTo>
                <a:lnTo>
                  <a:pt x="1330833" y="2377973"/>
                </a:lnTo>
                <a:lnTo>
                  <a:pt x="1330833" y="1594142"/>
                </a:lnTo>
                <a:close/>
              </a:path>
              <a:path w="2014854" h="2773045">
                <a:moveTo>
                  <a:pt x="2014512" y="383438"/>
                </a:moveTo>
                <a:lnTo>
                  <a:pt x="1349082" y="0"/>
                </a:lnTo>
                <a:lnTo>
                  <a:pt x="683666" y="383438"/>
                </a:lnTo>
                <a:lnTo>
                  <a:pt x="683666" y="1167295"/>
                </a:lnTo>
                <a:lnTo>
                  <a:pt x="1349082" y="1562023"/>
                </a:lnTo>
                <a:lnTo>
                  <a:pt x="2014512" y="1167295"/>
                </a:lnTo>
                <a:lnTo>
                  <a:pt x="2014512" y="383438"/>
                </a:lnTo>
                <a:close/>
              </a:path>
            </a:pathLst>
          </a:custGeom>
          <a:solidFill>
            <a:srgbClr val="304351">
              <a:alpha val="5398"/>
            </a:srgbClr>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 y="136975"/>
            <a:ext cx="4020120" cy="4354781"/>
          </a:xfrm>
          <a:prstGeom prst="rect">
            <a:avLst/>
          </a:prstGeom>
        </p:spPr>
      </p:pic>
      <p:sp>
        <p:nvSpPr>
          <p:cNvPr id="19" name="bg object 19"/>
          <p:cNvSpPr/>
          <p:nvPr/>
        </p:nvSpPr>
        <p:spPr>
          <a:xfrm>
            <a:off x="5789099" y="1006102"/>
            <a:ext cx="916422" cy="1261183"/>
          </a:xfrm>
          <a:custGeom>
            <a:avLst/>
            <a:gdLst/>
            <a:ahLst/>
            <a:cxnLst/>
            <a:rect l="l" t="t" r="r" b="b"/>
            <a:pathLst>
              <a:path w="2014855" h="2773045">
                <a:moveTo>
                  <a:pt x="1330845" y="383451"/>
                </a:moveTo>
                <a:lnTo>
                  <a:pt x="665429" y="0"/>
                </a:lnTo>
                <a:lnTo>
                  <a:pt x="0" y="383451"/>
                </a:lnTo>
                <a:lnTo>
                  <a:pt x="0" y="1167295"/>
                </a:lnTo>
                <a:lnTo>
                  <a:pt x="665429" y="1562023"/>
                </a:lnTo>
                <a:lnTo>
                  <a:pt x="1330845" y="1167295"/>
                </a:lnTo>
                <a:lnTo>
                  <a:pt x="1330845" y="383451"/>
                </a:lnTo>
                <a:close/>
              </a:path>
              <a:path w="2014855" h="2773045">
                <a:moveTo>
                  <a:pt x="2014537" y="1594142"/>
                </a:moveTo>
                <a:lnTo>
                  <a:pt x="1349070" y="1210716"/>
                </a:lnTo>
                <a:lnTo>
                  <a:pt x="683704" y="1594142"/>
                </a:lnTo>
                <a:lnTo>
                  <a:pt x="683704" y="2377986"/>
                </a:lnTo>
                <a:lnTo>
                  <a:pt x="1349070" y="2772702"/>
                </a:lnTo>
                <a:lnTo>
                  <a:pt x="2014537" y="2377986"/>
                </a:lnTo>
                <a:lnTo>
                  <a:pt x="2014537" y="1594142"/>
                </a:lnTo>
                <a:close/>
              </a:path>
            </a:pathLst>
          </a:custGeom>
          <a:solidFill>
            <a:srgbClr val="304351">
              <a:alpha val="5398"/>
            </a:srgbClr>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5123859" y="2307665"/>
            <a:ext cx="4020136" cy="2447753"/>
          </a:xfrm>
          <a:prstGeom prst="rect">
            <a:avLst/>
          </a:prstGeom>
        </p:spPr>
      </p:pic>
      <p:pic>
        <p:nvPicPr>
          <p:cNvPr id="21" name="bg object 21"/>
          <p:cNvPicPr/>
          <p:nvPr/>
        </p:nvPicPr>
        <p:blipFill>
          <a:blip r:embed="rId4" cstate="print"/>
          <a:stretch>
            <a:fillRect/>
          </a:stretch>
        </p:blipFill>
        <p:spPr>
          <a:xfrm>
            <a:off x="6759221" y="400646"/>
            <a:ext cx="2328510" cy="186647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627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userDrawn="1">
  <p:cSld name="MAIN_POINT">
    <p:spTree>
      <p:nvGrpSpPr>
        <p:cNvPr id="1" name="Shape 8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54"/>
        <p:cNvGrpSpPr/>
        <p:nvPr/>
      </p:nvGrpSpPr>
      <p:grpSpPr>
        <a:xfrm>
          <a:off x="0" y="0"/>
          <a:ext cx="0" cy="0"/>
          <a:chOff x="0" y="0"/>
          <a:chExt cx="0" cy="0"/>
        </a:xfrm>
      </p:grpSpPr>
      <p:pic>
        <p:nvPicPr>
          <p:cNvPr id="2" name="Picture 1">
            <a:extLst>
              <a:ext uri="{FF2B5EF4-FFF2-40B4-BE49-F238E27FC236}">
                <a16:creationId xmlns:a16="http://schemas.microsoft.com/office/drawing/2014/main" id="{A62362CA-1FEF-B8E7-7A3B-6303A925F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9148763" cy="51435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3" userDrawn="1">
  <p:cSld name="CUSTOM_1_1_1">
    <p:spTree>
      <p:nvGrpSpPr>
        <p:cNvPr id="1" name="Shape 26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0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37A0EB5-2846-1A0E-9832-7FFD4A1B4917}"/>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9D420D-AA55-2923-2212-9778E5D5F9F0}"/>
              </a:ext>
            </a:extLst>
          </p:cNvPr>
          <p:cNvSpPr>
            <a:spLocks noGrp="1"/>
          </p:cNvSpPr>
          <p:nvPr>
            <p:ph type="dt" sz="half" idx="10"/>
          </p:nvPr>
        </p:nvSpPr>
        <p:spPr>
          <a:xfrm>
            <a:off x="628650" y="4767263"/>
            <a:ext cx="2057400" cy="274637"/>
          </a:xfrm>
          <a:prstGeom prst="rect">
            <a:avLst/>
          </a:prstGeom>
        </p:spPr>
        <p:txBody>
          <a:bodyPr/>
          <a:lstStyle/>
          <a:p>
            <a:fld id="{216B60FF-D421-4C48-9736-C7459389455B}" type="datetimeFigureOut">
              <a:rPr lang="en-US" smtClean="0"/>
              <a:t>10/3/2025</a:t>
            </a:fld>
            <a:endParaRPr lang="en-US"/>
          </a:p>
        </p:txBody>
      </p:sp>
      <p:sp>
        <p:nvSpPr>
          <p:cNvPr id="5" name="Footer Placeholder 4">
            <a:extLst>
              <a:ext uri="{FF2B5EF4-FFF2-40B4-BE49-F238E27FC236}">
                <a16:creationId xmlns:a16="http://schemas.microsoft.com/office/drawing/2014/main" id="{7990D6E9-4602-F931-8380-38C2AD9B4833}"/>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90076B-9194-A715-A0F0-FFF95E1E0A11}"/>
              </a:ext>
            </a:extLst>
          </p:cNvPr>
          <p:cNvSpPr>
            <a:spLocks noGrp="1"/>
          </p:cNvSpPr>
          <p:nvPr>
            <p:ph type="sldNum" sz="quarter" idx="12"/>
          </p:nvPr>
        </p:nvSpPr>
        <p:spPr>
          <a:xfrm>
            <a:off x="6457950" y="4767263"/>
            <a:ext cx="2057400" cy="274637"/>
          </a:xfrm>
          <a:prstGeom prst="rect">
            <a:avLst/>
          </a:prstGeom>
        </p:spPr>
        <p:txBody>
          <a:bodyPr/>
          <a:lstStyle/>
          <a:p>
            <a:fld id="{CF3C9624-EA46-46FB-8CFE-79BE1093036D}" type="slidenum">
              <a:rPr lang="en-US" smtClean="0"/>
              <a:t>‹#›</a:t>
            </a:fld>
            <a:endParaRPr lang="en-US"/>
          </a:p>
        </p:txBody>
      </p:sp>
    </p:spTree>
    <p:extLst>
      <p:ext uri="{BB962C8B-B14F-4D97-AF65-F5344CB8AC3E}">
        <p14:creationId xmlns:p14="http://schemas.microsoft.com/office/powerpoint/2010/main" val="351786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D38B-8FDF-1D5E-CD5B-CEE27DEBB92B}"/>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9B8938-F366-0DA7-CF07-EED3E8B34818}"/>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3B5F5A-BB6C-9CB3-E348-440109625306}"/>
              </a:ext>
            </a:extLst>
          </p:cNvPr>
          <p:cNvSpPr>
            <a:spLocks noGrp="1"/>
          </p:cNvSpPr>
          <p:nvPr>
            <p:ph type="dt" sz="half" idx="10"/>
          </p:nvPr>
        </p:nvSpPr>
        <p:spPr/>
        <p:txBody>
          <a:bodyPr/>
          <a:lstStyle/>
          <a:p>
            <a:fld id="{B09F4D97-A80B-460D-BF69-B16CF4585926}" type="datetimeFigureOut">
              <a:rPr lang="en-US" smtClean="0"/>
              <a:t>10/3/2025</a:t>
            </a:fld>
            <a:endParaRPr lang="en-US"/>
          </a:p>
        </p:txBody>
      </p:sp>
      <p:sp>
        <p:nvSpPr>
          <p:cNvPr id="5" name="Footer Placeholder 4">
            <a:extLst>
              <a:ext uri="{FF2B5EF4-FFF2-40B4-BE49-F238E27FC236}">
                <a16:creationId xmlns:a16="http://schemas.microsoft.com/office/drawing/2014/main" id="{F1A0901E-3EE7-F4D1-563D-ECBE8AF4E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1FB08-8226-5D84-30A4-E485FB42396A}"/>
              </a:ext>
            </a:extLst>
          </p:cNvPr>
          <p:cNvSpPr>
            <a:spLocks noGrp="1"/>
          </p:cNvSpPr>
          <p:nvPr>
            <p:ph type="sldNum" sz="quarter" idx="12"/>
          </p:nvPr>
        </p:nvSpPr>
        <p:spPr/>
        <p:txBody>
          <a:bodyPr/>
          <a:lstStyle/>
          <a:p>
            <a:fld id="{B4E53910-C108-421B-BB2B-B568DDA5F0B4}" type="slidenum">
              <a:rPr lang="en-US" smtClean="0"/>
              <a:t>‹#›</a:t>
            </a:fld>
            <a:endParaRPr lang="en-US"/>
          </a:p>
        </p:txBody>
      </p:sp>
    </p:spTree>
    <p:extLst>
      <p:ext uri="{BB962C8B-B14F-4D97-AF65-F5344CB8AC3E}">
        <p14:creationId xmlns:p14="http://schemas.microsoft.com/office/powerpoint/2010/main" val="145238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FF5E-DFF9-5511-E1DF-1B91A9E9F5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46663A-E70C-0473-67FD-5F496C1363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5560E6-7D19-FFA9-4E56-DB71741960DC}"/>
              </a:ext>
            </a:extLst>
          </p:cNvPr>
          <p:cNvSpPr>
            <a:spLocks noGrp="1"/>
          </p:cNvSpPr>
          <p:nvPr>
            <p:ph type="dt" sz="half" idx="10"/>
          </p:nvPr>
        </p:nvSpPr>
        <p:spPr/>
        <p:txBody>
          <a:bodyPr/>
          <a:lstStyle/>
          <a:p>
            <a:fld id="{B09F4D97-A80B-460D-BF69-B16CF4585926}" type="datetimeFigureOut">
              <a:rPr lang="en-US" smtClean="0"/>
              <a:t>10/3/2025</a:t>
            </a:fld>
            <a:endParaRPr lang="en-US"/>
          </a:p>
        </p:txBody>
      </p:sp>
      <p:sp>
        <p:nvSpPr>
          <p:cNvPr id="5" name="Footer Placeholder 4">
            <a:extLst>
              <a:ext uri="{FF2B5EF4-FFF2-40B4-BE49-F238E27FC236}">
                <a16:creationId xmlns:a16="http://schemas.microsoft.com/office/drawing/2014/main" id="{9F47D47D-1335-5B1E-4D6B-E88920591C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F58FB-3B17-CB56-FFFC-E0D4EF7C58E1}"/>
              </a:ext>
            </a:extLst>
          </p:cNvPr>
          <p:cNvSpPr>
            <a:spLocks noGrp="1"/>
          </p:cNvSpPr>
          <p:nvPr>
            <p:ph type="sldNum" sz="quarter" idx="12"/>
          </p:nvPr>
        </p:nvSpPr>
        <p:spPr/>
        <p:txBody>
          <a:bodyPr/>
          <a:lstStyle/>
          <a:p>
            <a:fld id="{B4E53910-C108-421B-BB2B-B568DDA5F0B4}" type="slidenum">
              <a:rPr lang="en-US" smtClean="0"/>
              <a:t>‹#›</a:t>
            </a:fld>
            <a:endParaRPr lang="en-US"/>
          </a:p>
        </p:txBody>
      </p:sp>
    </p:spTree>
    <p:extLst>
      <p:ext uri="{BB962C8B-B14F-4D97-AF65-F5344CB8AC3E}">
        <p14:creationId xmlns:p14="http://schemas.microsoft.com/office/powerpoint/2010/main" val="57790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99950" y="165300"/>
            <a:ext cx="8744100" cy="4812900"/>
          </a:xfrm>
          <a:prstGeom prst="rect">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715100" y="535000"/>
            <a:ext cx="7713600" cy="4827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3300"/>
              <a:buFont typeface="Work Sans ExtraBold"/>
              <a:buNone/>
              <a:defRPr sz="3300">
                <a:solidFill>
                  <a:schemeClr val="dk1"/>
                </a:solidFill>
                <a:latin typeface="Work Sans ExtraBold"/>
                <a:ea typeface="Work Sans ExtraBold"/>
                <a:cs typeface="Work Sans ExtraBold"/>
                <a:sym typeface="Work Sans ExtraBold"/>
              </a:defRPr>
            </a:lvl1pPr>
            <a:lvl2pPr lvl="1" rtl="0">
              <a:lnSpc>
                <a:spcPct val="100000"/>
              </a:lnSpc>
              <a:spcBef>
                <a:spcPts val="0"/>
              </a:spcBef>
              <a:spcAft>
                <a:spcPts val="0"/>
              </a:spcAft>
              <a:buClr>
                <a:schemeClr val="dk1"/>
              </a:buClr>
              <a:buSzPts val="3000"/>
              <a:buFont typeface="Work Sans ExtraBold"/>
              <a:buNone/>
              <a:defRPr sz="3000">
                <a:solidFill>
                  <a:schemeClr val="dk1"/>
                </a:solidFill>
                <a:latin typeface="Work Sans ExtraBold"/>
                <a:ea typeface="Work Sans ExtraBold"/>
                <a:cs typeface="Work Sans ExtraBold"/>
                <a:sym typeface="Work Sans ExtraBold"/>
              </a:defRPr>
            </a:lvl2pPr>
            <a:lvl3pPr lvl="2" rtl="0">
              <a:lnSpc>
                <a:spcPct val="100000"/>
              </a:lnSpc>
              <a:spcBef>
                <a:spcPts val="0"/>
              </a:spcBef>
              <a:spcAft>
                <a:spcPts val="0"/>
              </a:spcAft>
              <a:buClr>
                <a:schemeClr val="dk1"/>
              </a:buClr>
              <a:buSzPts val="3000"/>
              <a:buFont typeface="Work Sans ExtraBold"/>
              <a:buNone/>
              <a:defRPr sz="3000">
                <a:solidFill>
                  <a:schemeClr val="dk1"/>
                </a:solidFill>
                <a:latin typeface="Work Sans ExtraBold"/>
                <a:ea typeface="Work Sans ExtraBold"/>
                <a:cs typeface="Work Sans ExtraBold"/>
                <a:sym typeface="Work Sans ExtraBold"/>
              </a:defRPr>
            </a:lvl3pPr>
            <a:lvl4pPr lvl="3" rtl="0">
              <a:lnSpc>
                <a:spcPct val="100000"/>
              </a:lnSpc>
              <a:spcBef>
                <a:spcPts val="0"/>
              </a:spcBef>
              <a:spcAft>
                <a:spcPts val="0"/>
              </a:spcAft>
              <a:buClr>
                <a:schemeClr val="dk1"/>
              </a:buClr>
              <a:buSzPts val="3000"/>
              <a:buFont typeface="Work Sans ExtraBold"/>
              <a:buNone/>
              <a:defRPr sz="3000">
                <a:solidFill>
                  <a:schemeClr val="dk1"/>
                </a:solidFill>
                <a:latin typeface="Work Sans ExtraBold"/>
                <a:ea typeface="Work Sans ExtraBold"/>
                <a:cs typeface="Work Sans ExtraBold"/>
                <a:sym typeface="Work Sans ExtraBold"/>
              </a:defRPr>
            </a:lvl4pPr>
            <a:lvl5pPr lvl="4" rtl="0">
              <a:lnSpc>
                <a:spcPct val="100000"/>
              </a:lnSpc>
              <a:spcBef>
                <a:spcPts val="0"/>
              </a:spcBef>
              <a:spcAft>
                <a:spcPts val="0"/>
              </a:spcAft>
              <a:buClr>
                <a:schemeClr val="dk1"/>
              </a:buClr>
              <a:buSzPts val="3000"/>
              <a:buFont typeface="Work Sans ExtraBold"/>
              <a:buNone/>
              <a:defRPr sz="3000">
                <a:solidFill>
                  <a:schemeClr val="dk1"/>
                </a:solidFill>
                <a:latin typeface="Work Sans ExtraBold"/>
                <a:ea typeface="Work Sans ExtraBold"/>
                <a:cs typeface="Work Sans ExtraBold"/>
                <a:sym typeface="Work Sans ExtraBold"/>
              </a:defRPr>
            </a:lvl5pPr>
            <a:lvl6pPr lvl="5" rtl="0">
              <a:lnSpc>
                <a:spcPct val="100000"/>
              </a:lnSpc>
              <a:spcBef>
                <a:spcPts val="0"/>
              </a:spcBef>
              <a:spcAft>
                <a:spcPts val="0"/>
              </a:spcAft>
              <a:buClr>
                <a:schemeClr val="dk1"/>
              </a:buClr>
              <a:buSzPts val="3000"/>
              <a:buFont typeface="Work Sans ExtraBold"/>
              <a:buNone/>
              <a:defRPr sz="3000">
                <a:solidFill>
                  <a:schemeClr val="dk1"/>
                </a:solidFill>
                <a:latin typeface="Work Sans ExtraBold"/>
                <a:ea typeface="Work Sans ExtraBold"/>
                <a:cs typeface="Work Sans ExtraBold"/>
                <a:sym typeface="Work Sans ExtraBold"/>
              </a:defRPr>
            </a:lvl6pPr>
            <a:lvl7pPr lvl="6" rtl="0">
              <a:lnSpc>
                <a:spcPct val="100000"/>
              </a:lnSpc>
              <a:spcBef>
                <a:spcPts val="0"/>
              </a:spcBef>
              <a:spcAft>
                <a:spcPts val="0"/>
              </a:spcAft>
              <a:buClr>
                <a:schemeClr val="dk1"/>
              </a:buClr>
              <a:buSzPts val="3000"/>
              <a:buFont typeface="Work Sans ExtraBold"/>
              <a:buNone/>
              <a:defRPr sz="3000">
                <a:solidFill>
                  <a:schemeClr val="dk1"/>
                </a:solidFill>
                <a:latin typeface="Work Sans ExtraBold"/>
                <a:ea typeface="Work Sans ExtraBold"/>
                <a:cs typeface="Work Sans ExtraBold"/>
                <a:sym typeface="Work Sans ExtraBold"/>
              </a:defRPr>
            </a:lvl7pPr>
            <a:lvl8pPr lvl="7" rtl="0">
              <a:lnSpc>
                <a:spcPct val="100000"/>
              </a:lnSpc>
              <a:spcBef>
                <a:spcPts val="0"/>
              </a:spcBef>
              <a:spcAft>
                <a:spcPts val="0"/>
              </a:spcAft>
              <a:buClr>
                <a:schemeClr val="dk1"/>
              </a:buClr>
              <a:buSzPts val="3000"/>
              <a:buFont typeface="Work Sans ExtraBold"/>
              <a:buNone/>
              <a:defRPr sz="3000">
                <a:solidFill>
                  <a:schemeClr val="dk1"/>
                </a:solidFill>
                <a:latin typeface="Work Sans ExtraBold"/>
                <a:ea typeface="Work Sans ExtraBold"/>
                <a:cs typeface="Work Sans ExtraBold"/>
                <a:sym typeface="Work Sans ExtraBold"/>
              </a:defRPr>
            </a:lvl8pPr>
            <a:lvl9pPr lvl="8" rtl="0">
              <a:lnSpc>
                <a:spcPct val="100000"/>
              </a:lnSpc>
              <a:spcBef>
                <a:spcPts val="0"/>
              </a:spcBef>
              <a:spcAft>
                <a:spcPts val="0"/>
              </a:spcAft>
              <a:buClr>
                <a:schemeClr val="dk1"/>
              </a:buClr>
              <a:buSzPts val="3000"/>
              <a:buFont typeface="Work Sans ExtraBold"/>
              <a:buNone/>
              <a:defRPr sz="3000">
                <a:solidFill>
                  <a:schemeClr val="dk1"/>
                </a:solidFill>
                <a:latin typeface="Work Sans ExtraBold"/>
                <a:ea typeface="Work Sans ExtraBold"/>
                <a:cs typeface="Work Sans ExtraBold"/>
                <a:sym typeface="Work Sans ExtraBold"/>
              </a:defRPr>
            </a:lvl9pPr>
          </a:lstStyle>
          <a:p>
            <a:endParaRPr/>
          </a:p>
        </p:txBody>
      </p:sp>
      <p:sp>
        <p:nvSpPr>
          <p:cNvPr id="8" name="Google Shape;8;p1"/>
          <p:cNvSpPr txBox="1">
            <a:spLocks noGrp="1"/>
          </p:cNvSpPr>
          <p:nvPr>
            <p:ph type="body" idx="1"/>
          </p:nvPr>
        </p:nvSpPr>
        <p:spPr>
          <a:xfrm>
            <a:off x="715100" y="1152475"/>
            <a:ext cx="7713600" cy="34560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1pPr>
            <a:lvl2pPr marL="914400" lvl="1" indent="-317500">
              <a:lnSpc>
                <a:spcPct val="100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2pPr>
            <a:lvl3pPr marL="1371600" lvl="2" indent="-317500">
              <a:lnSpc>
                <a:spcPct val="100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3pPr>
            <a:lvl4pPr marL="1828800" lvl="3" indent="-317500">
              <a:lnSpc>
                <a:spcPct val="100000"/>
              </a:lnSpc>
              <a:spcBef>
                <a:spcPts val="0"/>
              </a:spcBef>
              <a:spcAft>
                <a:spcPts val="0"/>
              </a:spcAft>
              <a:buClr>
                <a:schemeClr val="dk2"/>
              </a:buClr>
              <a:buSzPts val="1400"/>
              <a:buFont typeface="Work Sans"/>
              <a:buChar char="●"/>
              <a:defRPr>
                <a:solidFill>
                  <a:schemeClr val="dk2"/>
                </a:solidFill>
                <a:latin typeface="Work Sans"/>
                <a:ea typeface="Work Sans"/>
                <a:cs typeface="Work Sans"/>
                <a:sym typeface="Work Sans"/>
              </a:defRPr>
            </a:lvl4pPr>
            <a:lvl5pPr marL="2286000" lvl="4" indent="-317500">
              <a:lnSpc>
                <a:spcPct val="100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5pPr>
            <a:lvl6pPr marL="2743200" lvl="5" indent="-317500">
              <a:lnSpc>
                <a:spcPct val="100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6pPr>
            <a:lvl7pPr marL="3200400" lvl="6" indent="-317500">
              <a:lnSpc>
                <a:spcPct val="100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7pPr>
            <a:lvl8pPr marL="3657600" lvl="7" indent="-317500">
              <a:lnSpc>
                <a:spcPct val="100000"/>
              </a:lnSpc>
              <a:spcBef>
                <a:spcPts val="1600"/>
              </a:spcBef>
              <a:spcAft>
                <a:spcPts val="0"/>
              </a:spcAft>
              <a:buClr>
                <a:schemeClr val="dk2"/>
              </a:buClr>
              <a:buSzPts val="1400"/>
              <a:buFont typeface="Work Sans"/>
              <a:buChar char="○"/>
              <a:defRPr>
                <a:solidFill>
                  <a:schemeClr val="dk2"/>
                </a:solidFill>
                <a:latin typeface="Work Sans"/>
                <a:ea typeface="Work Sans"/>
                <a:cs typeface="Work Sans"/>
                <a:sym typeface="Work Sans"/>
              </a:defRPr>
            </a:lvl8pPr>
            <a:lvl9pPr marL="4114800" lvl="8" indent="-317500">
              <a:lnSpc>
                <a:spcPct val="100000"/>
              </a:lnSpc>
              <a:spcBef>
                <a:spcPts val="1600"/>
              </a:spcBef>
              <a:spcAft>
                <a:spcPts val="1600"/>
              </a:spcAft>
              <a:buClr>
                <a:schemeClr val="dk2"/>
              </a:buClr>
              <a:buSzPts val="1400"/>
              <a:buFont typeface="Work Sans"/>
              <a:buChar char="■"/>
              <a:defRPr>
                <a:solidFill>
                  <a:schemeClr val="dk2"/>
                </a:solidFill>
                <a:latin typeface="Work Sans"/>
                <a:ea typeface="Work Sans"/>
                <a:cs typeface="Work Sans"/>
                <a:sym typeface="Work Sans"/>
              </a:defRPr>
            </a:lvl9pPr>
          </a:lstStyle>
          <a:p>
            <a:endParaRPr/>
          </a:p>
        </p:txBody>
      </p:sp>
      <p:pic>
        <p:nvPicPr>
          <p:cNvPr id="3" name="Picture 2" descr="A grey rectangular object with a black arrow&#10;&#10;AI-generated content may be incorrect.">
            <a:extLst>
              <a:ext uri="{FF2B5EF4-FFF2-40B4-BE49-F238E27FC236}">
                <a16:creationId xmlns:a16="http://schemas.microsoft.com/office/drawing/2014/main" id="{520F4336-3AAA-B4B6-AFA9-CA9A681B089B}"/>
              </a:ext>
            </a:extLst>
          </p:cNvPr>
          <p:cNvPicPr>
            <a:picLocks noChangeAspect="1"/>
          </p:cNvPicPr>
          <p:nvPr userDrawn="1"/>
        </p:nvPicPr>
        <p:blipFill>
          <a:blip r:embed="rId9"/>
          <a:stretch>
            <a:fillRect/>
          </a:stretch>
        </p:blipFill>
        <p:spPr>
          <a:xfrm>
            <a:off x="0" y="642"/>
            <a:ext cx="9144000" cy="5142215"/>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52" r:id="rId2"/>
    <p:sldLayoutId id="2147483654" r:id="rId3"/>
    <p:sldLayoutId id="2147483658" r:id="rId4"/>
    <p:sldLayoutId id="2147483667" r:id="rId5"/>
    <p:sldLayoutId id="2147483670" r:id="rId6"/>
    <p:sldLayoutId id="214748369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1C8001-6EC2-4363-95D7-2F86A201D5D3}"/>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906191-A43B-D5E3-1DC5-3702432F508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96E52-7237-A14D-BD4D-F2E8BFC02D6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B09F4D97-A80B-460D-BF69-B16CF4585926}" type="datetimeFigureOut">
              <a:rPr lang="en-US" smtClean="0"/>
              <a:t>10/3/2025</a:t>
            </a:fld>
            <a:endParaRPr lang="en-US"/>
          </a:p>
        </p:txBody>
      </p:sp>
      <p:sp>
        <p:nvSpPr>
          <p:cNvPr id="5" name="Footer Placeholder 4">
            <a:extLst>
              <a:ext uri="{FF2B5EF4-FFF2-40B4-BE49-F238E27FC236}">
                <a16:creationId xmlns:a16="http://schemas.microsoft.com/office/drawing/2014/main" id="{E44D1633-007E-51EB-DEC7-C20AE5B57274}"/>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EC5A86C-BC78-3A4C-EDAD-9FF97C80C6F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B4E53910-C108-421B-BB2B-B568DDA5F0B4}" type="slidenum">
              <a:rPr lang="en-US" smtClean="0"/>
              <a:t>‹#›</a:t>
            </a:fld>
            <a:endParaRPr lang="en-US"/>
          </a:p>
        </p:txBody>
      </p:sp>
    </p:spTree>
    <p:extLst>
      <p:ext uri="{BB962C8B-B14F-4D97-AF65-F5344CB8AC3E}">
        <p14:creationId xmlns:p14="http://schemas.microsoft.com/office/powerpoint/2010/main" val="63168497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51650" y="2097313"/>
            <a:ext cx="4241014" cy="838691"/>
          </a:xfrm>
          <a:prstGeom prst="rect">
            <a:avLst/>
          </a:prstGeom>
        </p:spPr>
        <p:txBody>
          <a:bodyPr wrap="square" lIns="0" tIns="0" rIns="0" bIns="0">
            <a:spAutoFit/>
          </a:bodyPr>
          <a:lstStyle>
            <a:lvl1pPr>
              <a:defRPr sz="5450" b="1" i="0">
                <a:solidFill>
                  <a:srgbClr val="304351"/>
                </a:solidFill>
                <a:latin typeface="Arial"/>
                <a:cs typeface="Arial"/>
              </a:defRPr>
            </a:lvl1pPr>
          </a:lstStyle>
          <a:p>
            <a:endParaRPr/>
          </a:p>
        </p:txBody>
      </p:sp>
      <p:sp>
        <p:nvSpPr>
          <p:cNvPr id="3" name="Holder 3"/>
          <p:cNvSpPr>
            <a:spLocks noGrp="1"/>
          </p:cNvSpPr>
          <p:nvPr>
            <p:ph type="body" idx="1"/>
          </p:nvPr>
        </p:nvSpPr>
        <p:spPr>
          <a:xfrm>
            <a:off x="2447426" y="2568942"/>
            <a:ext cx="4249390" cy="723275"/>
          </a:xfrm>
          <a:prstGeom prst="rect">
            <a:avLst/>
          </a:prstGeom>
        </p:spPr>
        <p:txBody>
          <a:bodyPr wrap="square" lIns="0" tIns="0" rIns="0" bIns="0">
            <a:spAutoFit/>
          </a:bodyPr>
          <a:lstStyle>
            <a:lvl1pPr>
              <a:defRPr sz="4700" b="1" i="0">
                <a:solidFill>
                  <a:srgbClr val="304351"/>
                </a:solidFill>
                <a:latin typeface="Tahoma"/>
                <a:cs typeface="Tahoma"/>
              </a:defRPr>
            </a:lvl1pPr>
          </a:lstStyle>
          <a:p>
            <a:endParaRPr/>
          </a:p>
        </p:txBody>
      </p:sp>
      <p:sp>
        <p:nvSpPr>
          <p:cNvPr id="4" name="Holder 4"/>
          <p:cNvSpPr>
            <a:spLocks noGrp="1"/>
          </p:cNvSpPr>
          <p:nvPr>
            <p:ph type="ftr" sz="quarter" idx="5"/>
          </p:nvPr>
        </p:nvSpPr>
        <p:spPr>
          <a:xfrm>
            <a:off x="3108960" y="4783456"/>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6"/>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10/3/2025</a:t>
            </a:fld>
            <a:endParaRPr lang="en-US"/>
          </a:p>
        </p:txBody>
      </p:sp>
      <p:sp>
        <p:nvSpPr>
          <p:cNvPr id="6" name="Holder 6"/>
          <p:cNvSpPr>
            <a:spLocks noGrp="1"/>
          </p:cNvSpPr>
          <p:nvPr>
            <p:ph type="sldNum" sz="quarter" idx="7"/>
          </p:nvPr>
        </p:nvSpPr>
        <p:spPr>
          <a:xfrm>
            <a:off x="6583681" y="4783456"/>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5910673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xStyles>
    <p:titleStyle>
      <a:lvl1pPr>
        <a:defRPr>
          <a:latin typeface="+mj-lt"/>
          <a:ea typeface="+mj-ea"/>
          <a:cs typeface="+mj-cs"/>
        </a:defRPr>
      </a:lvl1pPr>
    </p:titleStyle>
    <p:body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54.png"/></Relationships>
</file>

<file path=ppt/slides/_rels/slide1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bachhoaxanh.com/keo-nha-bep"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2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100.png"/><Relationship Id="rId26" Type="http://schemas.openxmlformats.org/officeDocument/2006/relationships/image" Target="../media/image108.png"/><Relationship Id="rId3" Type="http://schemas.openxmlformats.org/officeDocument/2006/relationships/image" Target="../media/image85.png"/><Relationship Id="rId21" Type="http://schemas.openxmlformats.org/officeDocument/2006/relationships/image" Target="../media/image103.png"/><Relationship Id="rId34" Type="http://schemas.openxmlformats.org/officeDocument/2006/relationships/image" Target="../media/image116.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5" Type="http://schemas.openxmlformats.org/officeDocument/2006/relationships/image" Target="../media/image107.png"/><Relationship Id="rId33" Type="http://schemas.openxmlformats.org/officeDocument/2006/relationships/image" Target="../media/image115.png"/><Relationship Id="rId2" Type="http://schemas.openxmlformats.org/officeDocument/2006/relationships/image" Target="../media/image84.png"/><Relationship Id="rId16" Type="http://schemas.openxmlformats.org/officeDocument/2006/relationships/image" Target="../media/image98.png"/><Relationship Id="rId20" Type="http://schemas.openxmlformats.org/officeDocument/2006/relationships/image" Target="../media/image102.png"/><Relationship Id="rId29" Type="http://schemas.openxmlformats.org/officeDocument/2006/relationships/image" Target="../media/image111.png"/><Relationship Id="rId1" Type="http://schemas.openxmlformats.org/officeDocument/2006/relationships/slideLayout" Target="../slideLayouts/slideLayout23.xml"/><Relationship Id="rId6" Type="http://schemas.openxmlformats.org/officeDocument/2006/relationships/image" Target="../media/image88.png"/><Relationship Id="rId11" Type="http://schemas.openxmlformats.org/officeDocument/2006/relationships/image" Target="../media/image93.png"/><Relationship Id="rId24" Type="http://schemas.openxmlformats.org/officeDocument/2006/relationships/image" Target="../media/image106.png"/><Relationship Id="rId32" Type="http://schemas.openxmlformats.org/officeDocument/2006/relationships/image" Target="../media/image114.png"/><Relationship Id="rId5" Type="http://schemas.openxmlformats.org/officeDocument/2006/relationships/image" Target="../media/image87.png"/><Relationship Id="rId15" Type="http://schemas.openxmlformats.org/officeDocument/2006/relationships/image" Target="../media/image97.png"/><Relationship Id="rId23" Type="http://schemas.openxmlformats.org/officeDocument/2006/relationships/image" Target="../media/image105.png"/><Relationship Id="rId28" Type="http://schemas.openxmlformats.org/officeDocument/2006/relationships/image" Target="../media/image110.png"/><Relationship Id="rId36" Type="http://schemas.openxmlformats.org/officeDocument/2006/relationships/image" Target="../media/image54.png"/><Relationship Id="rId10" Type="http://schemas.openxmlformats.org/officeDocument/2006/relationships/image" Target="../media/image92.png"/><Relationship Id="rId19" Type="http://schemas.openxmlformats.org/officeDocument/2006/relationships/image" Target="../media/image101.png"/><Relationship Id="rId31" Type="http://schemas.openxmlformats.org/officeDocument/2006/relationships/image" Target="../media/image113.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104.png"/><Relationship Id="rId27" Type="http://schemas.openxmlformats.org/officeDocument/2006/relationships/image" Target="../media/image109.png"/><Relationship Id="rId30" Type="http://schemas.openxmlformats.org/officeDocument/2006/relationships/image" Target="../media/image112.png"/><Relationship Id="rId35" Type="http://schemas.openxmlformats.org/officeDocument/2006/relationships/image" Target="../media/image117.png"/></Relationships>
</file>

<file path=ppt/slides/_rels/slide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video" Target="https://www.youtube.com/embed/F9XbUGjv2NQ?feature=oembed" TargetMode="External"/><Relationship Id="rId4" Type="http://schemas.openxmlformats.org/officeDocument/2006/relationships/image" Target="../media/image59.jpeg"/></Relationships>
</file>

<file path=ppt/slides/_rels/slide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1.gif"/></Relationships>
</file>

<file path=ppt/slides/_rels/slide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3.jpe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4.jpe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4" name="object 2">
            <a:extLst>
              <a:ext uri="{FF2B5EF4-FFF2-40B4-BE49-F238E27FC236}">
                <a16:creationId xmlns:a16="http://schemas.microsoft.com/office/drawing/2014/main" id="{29EF6E88-4925-9CD7-B4B5-41935E08C0B1}"/>
              </a:ext>
            </a:extLst>
          </p:cNvPr>
          <p:cNvSpPr txBox="1">
            <a:spLocks noGrp="1" noRot="1" noMove="1" noResize="1" noEditPoints="1" noAdjustHandles="1" noChangeArrowheads="1" noChangeShapeType="1"/>
          </p:cNvSpPr>
          <p:nvPr/>
        </p:nvSpPr>
        <p:spPr>
          <a:xfrm>
            <a:off x="2451817" y="2097317"/>
            <a:ext cx="4240679" cy="1549553"/>
          </a:xfrm>
          <a:prstGeom prst="rect">
            <a:avLst/>
          </a:prstGeom>
        </p:spPr>
        <p:txBody>
          <a:bodyPr vert="horz" wrap="square" lIns="0" tIns="5487"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76">
              <a:spcBef>
                <a:spcPts val="43"/>
              </a:spcBef>
              <a:buClrTx/>
              <a:buFontTx/>
            </a:pPr>
            <a:r>
              <a:rPr lang="vi-VN" sz="2774" b="1" spc="268" dirty="0">
                <a:solidFill>
                  <a:srgbClr val="304351"/>
                </a:solidFill>
                <a:latin typeface="Myriad Pro" panose="020B0503030403020204" pitchFamily="34" charset="0"/>
              </a:rPr>
              <a:t>BÀI</a:t>
            </a:r>
            <a:r>
              <a:rPr lang="vi-VN" sz="2774" b="1" spc="82" dirty="0">
                <a:solidFill>
                  <a:srgbClr val="304351"/>
                </a:solidFill>
                <a:latin typeface="Myriad Pro" panose="020B0503030403020204" pitchFamily="34" charset="0"/>
              </a:rPr>
              <a:t> </a:t>
            </a:r>
            <a:r>
              <a:rPr lang="vi-VN" sz="2774" b="1" spc="275" dirty="0">
                <a:solidFill>
                  <a:srgbClr val="304351"/>
                </a:solidFill>
                <a:latin typeface="Myriad Pro" panose="020B0503030403020204" pitchFamily="34" charset="0"/>
              </a:rPr>
              <a:t>GIẢNG</a:t>
            </a:r>
            <a:r>
              <a:rPr lang="vi-VN" sz="2774" b="1" spc="89" dirty="0">
                <a:solidFill>
                  <a:srgbClr val="304351"/>
                </a:solidFill>
                <a:latin typeface="Myriad Pro" panose="020B0503030403020204" pitchFamily="34" charset="0"/>
              </a:rPr>
              <a:t> </a:t>
            </a:r>
            <a:r>
              <a:rPr lang="vi-VN" sz="2774" b="1" spc="246" dirty="0">
                <a:solidFill>
                  <a:srgbClr val="304351"/>
                </a:solidFill>
                <a:latin typeface="Myriad Pro" panose="020B0503030403020204" pitchFamily="34" charset="0"/>
              </a:rPr>
              <a:t>TƯƠNG</a:t>
            </a:r>
            <a:r>
              <a:rPr lang="vi-VN" sz="2774" b="1" spc="89" dirty="0">
                <a:solidFill>
                  <a:srgbClr val="304351"/>
                </a:solidFill>
                <a:latin typeface="Myriad Pro" panose="020B0503030403020204" pitchFamily="34" charset="0"/>
              </a:rPr>
              <a:t> </a:t>
            </a:r>
            <a:r>
              <a:rPr lang="vi-VN" sz="2774" b="1" spc="173" dirty="0">
                <a:solidFill>
                  <a:srgbClr val="304351"/>
                </a:solidFill>
                <a:latin typeface="Myriad Pro" panose="020B0503030403020204" pitchFamily="34" charset="0"/>
              </a:rPr>
              <a:t>TÁC</a:t>
            </a:r>
            <a:endParaRPr lang="en-US" sz="2774" b="1" spc="173" dirty="0">
              <a:solidFill>
                <a:srgbClr val="304351"/>
              </a:solidFill>
              <a:latin typeface="Myriad Pro" panose="020B0503030403020204" pitchFamily="34" charset="0"/>
            </a:endParaRPr>
          </a:p>
          <a:p>
            <a:pPr marL="5776" algn="ctr">
              <a:spcBef>
                <a:spcPts val="43"/>
              </a:spcBef>
              <a:buClrTx/>
            </a:pPr>
            <a:r>
              <a:rPr lang="vi-VN" sz="2800" b="1" spc="284" dirty="0">
                <a:solidFill>
                  <a:srgbClr val="304351"/>
                </a:solidFill>
                <a:latin typeface="Myriad Pro" panose="020B0503030403020204" pitchFamily="34" charset="0"/>
              </a:rPr>
              <a:t>TRUNG</a:t>
            </a:r>
            <a:r>
              <a:rPr lang="vi-VN" sz="2800" b="1" spc="77" dirty="0">
                <a:solidFill>
                  <a:srgbClr val="304351"/>
                </a:solidFill>
                <a:latin typeface="Myriad Pro" panose="020B0503030403020204" pitchFamily="34" charset="0"/>
              </a:rPr>
              <a:t> </a:t>
            </a:r>
            <a:r>
              <a:rPr lang="vi-VN" sz="2800" b="1" spc="343" dirty="0">
                <a:solidFill>
                  <a:srgbClr val="304351"/>
                </a:solidFill>
                <a:latin typeface="Myriad Pro" panose="020B0503030403020204" pitchFamily="34" charset="0"/>
              </a:rPr>
              <a:t>HỌC</a:t>
            </a:r>
            <a:r>
              <a:rPr lang="vi-VN" sz="2800" b="1" spc="77" dirty="0">
                <a:solidFill>
                  <a:srgbClr val="304351"/>
                </a:solidFill>
                <a:latin typeface="Myriad Pro" panose="020B0503030403020204" pitchFamily="34" charset="0"/>
              </a:rPr>
              <a:t> </a:t>
            </a:r>
            <a:r>
              <a:rPr lang="en-US" sz="2800" b="1" spc="341" dirty="0">
                <a:solidFill>
                  <a:srgbClr val="304351"/>
                </a:solidFill>
                <a:latin typeface="Myriad Pro" panose="020B0503030403020204" pitchFamily="34" charset="0"/>
              </a:rPr>
              <a:t>PHỔ THÔNG</a:t>
            </a:r>
            <a:endParaRPr lang="vi-VN" sz="2800" b="1" spc="298" dirty="0">
              <a:solidFill>
                <a:srgbClr val="304351"/>
              </a:solidFill>
              <a:latin typeface="Myriad Pro" panose="020B0503030403020204" pitchFamily="34" charset="0"/>
              <a:cs typeface="Arial"/>
            </a:endParaRPr>
          </a:p>
          <a:p>
            <a:pPr marL="5776">
              <a:spcBef>
                <a:spcPts val="43"/>
              </a:spcBef>
              <a:buClrTx/>
              <a:buFontTx/>
            </a:pPr>
            <a:endParaRPr lang="vi-VN" sz="2774" b="1" spc="173" dirty="0">
              <a:solidFill>
                <a:srgbClr val="304351"/>
              </a:solidFill>
              <a:latin typeface="Myriad Pro" panose="020B0503030403020204" pitchFamily="34" charset="0"/>
            </a:endParaRPr>
          </a:p>
        </p:txBody>
      </p:sp>
      <p:sp>
        <p:nvSpPr>
          <p:cNvPr id="5" name="object 18">
            <a:extLst>
              <a:ext uri="{FF2B5EF4-FFF2-40B4-BE49-F238E27FC236}">
                <a16:creationId xmlns:a16="http://schemas.microsoft.com/office/drawing/2014/main" id="{07EC03AA-F894-27FB-8188-F40ED5E5D815}"/>
              </a:ext>
            </a:extLst>
          </p:cNvPr>
          <p:cNvSpPr txBox="1">
            <a:spLocks noGrp="1" noRot="1" noMove="1" noResize="1" noEditPoints="1" noAdjustHandles="1" noChangeArrowheads="1" noChangeShapeType="1"/>
          </p:cNvSpPr>
          <p:nvPr/>
        </p:nvSpPr>
        <p:spPr>
          <a:xfrm>
            <a:off x="2648870" y="3051323"/>
            <a:ext cx="8953655" cy="876199"/>
          </a:xfrm>
          <a:prstGeom prst="rect">
            <a:avLst/>
          </a:prstGeom>
        </p:spPr>
        <p:txBody>
          <a:bodyPr vert="horz" wrap="square" lIns="0" tIns="5776"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35157" marR="3190062" algn="l">
              <a:lnSpc>
                <a:spcPct val="167600"/>
              </a:lnSpc>
              <a:spcBef>
                <a:spcPts val="0"/>
              </a:spcBef>
              <a:buClrTx/>
            </a:pPr>
            <a:r>
              <a:rPr lang="vi-VN" sz="1501" b="1" kern="600" spc="173" dirty="0">
                <a:solidFill>
                  <a:srgbClr val="304351"/>
                </a:solidFill>
                <a:latin typeface="Myriad Pro" panose="020B0503030403020204" pitchFamily="34" charset="0"/>
                <a:cs typeface="Calibri"/>
              </a:rPr>
              <a:t>Chủ</a:t>
            </a:r>
            <a:r>
              <a:rPr lang="vi-VN" sz="1501" b="1" kern="600" spc="48" dirty="0">
                <a:solidFill>
                  <a:srgbClr val="304351"/>
                </a:solidFill>
                <a:latin typeface="Myriad Pro" panose="020B0503030403020204" pitchFamily="34" charset="0"/>
                <a:cs typeface="Calibri"/>
              </a:rPr>
              <a:t> </a:t>
            </a:r>
            <a:r>
              <a:rPr lang="vi-VN" sz="1501" b="1" kern="600" spc="127" dirty="0">
                <a:solidFill>
                  <a:srgbClr val="304351"/>
                </a:solidFill>
                <a:latin typeface="Myriad Pro" panose="020B0503030403020204" pitchFamily="34" charset="0"/>
                <a:cs typeface="Calibri"/>
              </a:rPr>
              <a:t>đề</a:t>
            </a:r>
            <a:r>
              <a:rPr lang="en-US" sz="1501" b="1" kern="600" spc="127" dirty="0">
                <a:solidFill>
                  <a:srgbClr val="304351"/>
                </a:solidFill>
                <a:latin typeface="Myriad Pro" panose="020B0503030403020204" pitchFamily="34" charset="0"/>
                <a:cs typeface="Calibri"/>
              </a:rPr>
              <a:t> STEAM</a:t>
            </a:r>
            <a:r>
              <a:rPr lang="vi-VN" sz="1501" b="1" kern="600" spc="-23" dirty="0">
                <a:solidFill>
                  <a:srgbClr val="304351"/>
                </a:solidFill>
                <a:latin typeface="Myriad Pro" panose="020B0503030403020204" pitchFamily="34" charset="0"/>
                <a:cs typeface="Calibri"/>
              </a:rPr>
              <a:t>:</a:t>
            </a:r>
            <a:r>
              <a:rPr lang="en-US" sz="1501" b="1" kern="600" spc="-23" dirty="0">
                <a:solidFill>
                  <a:srgbClr val="304351"/>
                </a:solidFill>
                <a:latin typeface="Myriad Pro" panose="020B0503030403020204" pitchFamily="34" charset="0"/>
                <a:cs typeface="Calibri"/>
              </a:rPr>
              <a:t> </a:t>
            </a:r>
            <a:r>
              <a:rPr lang="vi-VN" sz="1501" b="1" kern="600" spc="-23" dirty="0">
                <a:solidFill>
                  <a:srgbClr val="304351"/>
                </a:solidFill>
                <a:latin typeface="Myriad Pro" panose="020B0503030403020204" pitchFamily="34" charset="0"/>
                <a:cs typeface="Calibri"/>
              </a:rPr>
              <a:t> </a:t>
            </a:r>
            <a:r>
              <a:rPr lang="en-US" sz="1501" b="1" kern="600" spc="-23" dirty="0">
                <a:solidFill>
                  <a:srgbClr val="304351"/>
                </a:solidFill>
                <a:latin typeface="Myriad Pro" panose="020B0503030403020204" pitchFamily="34" charset="0"/>
                <a:cs typeface="Calibri"/>
              </a:rPr>
              <a:t>   </a:t>
            </a:r>
            <a:r>
              <a:rPr lang="en-US" sz="1800" b="1" kern="600" spc="-23" dirty="0">
                <a:solidFill>
                  <a:srgbClr val="304351"/>
                </a:solidFill>
                <a:latin typeface="Myriad Pro" panose="020B0503030403020204" pitchFamily="34" charset="0"/>
                <a:cs typeface="Calibri"/>
              </a:rPr>
              <a:t>THIẾT KẾ LỒNG ĐÈN TRUNG THU</a:t>
            </a:r>
            <a:endParaRPr lang="en-US" sz="1501" b="1" kern="600" spc="-23" dirty="0">
              <a:solidFill>
                <a:srgbClr val="304351"/>
              </a:solidFill>
              <a:latin typeface="Myriad Pro" panose="020B0503030403020204" pitchFamily="34" charset="0"/>
              <a:cs typeface="Calibri"/>
            </a:endParaRPr>
          </a:p>
          <a:p>
            <a:pPr marL="135157" marR="3190062" algn="l">
              <a:lnSpc>
                <a:spcPct val="167600"/>
              </a:lnSpc>
              <a:spcBef>
                <a:spcPts val="0"/>
              </a:spcBef>
              <a:buClrTx/>
            </a:pPr>
            <a:r>
              <a:rPr lang="vi-VN" sz="1501" b="1" kern="600" spc="111" dirty="0">
                <a:solidFill>
                  <a:srgbClr val="304351"/>
                </a:solidFill>
                <a:latin typeface="Myriad Pro" panose="020B0503030403020204" pitchFamily="34" charset="0"/>
                <a:cs typeface="Calibri"/>
              </a:rPr>
              <a:t>Bài</a:t>
            </a:r>
            <a:r>
              <a:rPr lang="vi-VN" sz="1501" b="1" kern="600" spc="45" dirty="0">
                <a:solidFill>
                  <a:srgbClr val="304351"/>
                </a:solidFill>
                <a:latin typeface="Myriad Pro" panose="020B0503030403020204" pitchFamily="34" charset="0"/>
                <a:cs typeface="Calibri"/>
              </a:rPr>
              <a:t> </a:t>
            </a:r>
            <a:r>
              <a:rPr lang="vi-VN" sz="1501" b="1" kern="600" spc="152" dirty="0">
                <a:solidFill>
                  <a:srgbClr val="304351"/>
                </a:solidFill>
                <a:latin typeface="Myriad Pro" panose="020B0503030403020204" pitchFamily="34" charset="0"/>
                <a:cs typeface="Calibri"/>
              </a:rPr>
              <a:t>học</a:t>
            </a:r>
            <a:r>
              <a:rPr lang="en-US" sz="1501" b="1" kern="600" spc="152" dirty="0">
                <a:solidFill>
                  <a:srgbClr val="304351"/>
                </a:solidFill>
                <a:latin typeface="Myriad Pro" panose="020B0503030403020204" pitchFamily="34" charset="0"/>
                <a:cs typeface="Calibri"/>
              </a:rPr>
              <a:t> STEAM</a:t>
            </a:r>
            <a:r>
              <a:rPr lang="vi-VN" sz="1501" b="1" kern="600" spc="-23" dirty="0">
                <a:solidFill>
                  <a:srgbClr val="304351"/>
                </a:solidFill>
                <a:latin typeface="Myriad Pro" panose="020B0503030403020204" pitchFamily="34" charset="0"/>
                <a:cs typeface="Calibri"/>
              </a:rPr>
              <a:t>:</a:t>
            </a:r>
            <a:r>
              <a:rPr lang="en-US" sz="1501" b="1" kern="600" spc="-23" dirty="0">
                <a:solidFill>
                  <a:srgbClr val="304351"/>
                </a:solidFill>
                <a:latin typeface="Myriad Pro" panose="020B0503030403020204" pitchFamily="34" charset="0"/>
                <a:cs typeface="Calibri"/>
              </a:rPr>
              <a:t>    </a:t>
            </a:r>
            <a:r>
              <a:rPr lang="en-US" sz="1800" b="1" kern="600" spc="-23" dirty="0">
                <a:solidFill>
                  <a:srgbClr val="304351"/>
                </a:solidFill>
                <a:latin typeface="Myriad Pro" panose="020B0503030403020204" pitchFamily="34" charset="0"/>
                <a:cs typeface="Calibri"/>
              </a:rPr>
              <a:t>MÔ HÌNH LỒNG ĐÈN KÉO QUÂN</a:t>
            </a:r>
            <a:endParaRPr lang="vi-VN" sz="1501" b="1" kern="600" dirty="0">
              <a:solidFill>
                <a:srgbClr val="304351"/>
              </a:solidFill>
              <a:latin typeface="Myriad Pro" panose="020B0503030403020204" pitchFamily="34" charset="0"/>
              <a:cs typeface="Calibri"/>
            </a:endParaRPr>
          </a:p>
        </p:txBody>
      </p:sp>
      <p:sp>
        <p:nvSpPr>
          <p:cNvPr id="6" name="object 8">
            <a:extLst>
              <a:ext uri="{FF2B5EF4-FFF2-40B4-BE49-F238E27FC236}">
                <a16:creationId xmlns:a16="http://schemas.microsoft.com/office/drawing/2014/main" id="{96AE9AC3-531B-C59E-F8E3-A1758BC2AAE9}"/>
              </a:ext>
            </a:extLst>
          </p:cNvPr>
          <p:cNvSpPr txBox="1">
            <a:spLocks noGrp="1" noRot="1" noMove="1" noResize="1" noEditPoints="1" noAdjustHandles="1" noChangeArrowheads="1" noChangeShapeType="1"/>
          </p:cNvSpPr>
          <p:nvPr/>
        </p:nvSpPr>
        <p:spPr>
          <a:xfrm>
            <a:off x="181654" y="284486"/>
            <a:ext cx="2096098" cy="814366"/>
          </a:xfrm>
          <a:prstGeom prst="rect">
            <a:avLst/>
          </a:prstGeom>
        </p:spPr>
        <p:txBody>
          <a:bodyPr vert="horz" wrap="square" lIns="0" tIns="18772" rIns="0" bIns="0" rtlCol="0">
            <a:spAutoFit/>
          </a:bodyPr>
          <a:lstStyle/>
          <a:p>
            <a:pPr algn="ctr">
              <a:spcBef>
                <a:spcPts val="148"/>
              </a:spcBef>
            </a:pPr>
            <a:r>
              <a:rPr lang="en-US" sz="1273" spc="111" dirty="0">
                <a:solidFill>
                  <a:srgbClr val="304351"/>
                </a:solidFill>
                <a:latin typeface="Myriad Pro" panose="020B0503030403020204" pitchFamily="34" charset="0"/>
                <a:cs typeface="Tahoma"/>
              </a:rPr>
              <a:t>UBND </a:t>
            </a:r>
            <a:r>
              <a:rPr lang="en-US" sz="1273" spc="111" dirty="0" err="1">
                <a:solidFill>
                  <a:srgbClr val="304351"/>
                </a:solidFill>
                <a:latin typeface="Myriad Pro" panose="020B0503030403020204" pitchFamily="34" charset="0"/>
                <a:cs typeface="Tahoma"/>
              </a:rPr>
              <a:t>Tỉnh</a:t>
            </a:r>
            <a:r>
              <a:rPr lang="en-US" sz="1273" spc="111" dirty="0">
                <a:solidFill>
                  <a:srgbClr val="304351"/>
                </a:solidFill>
                <a:latin typeface="Myriad Pro" panose="020B0503030403020204" pitchFamily="34" charset="0"/>
                <a:cs typeface="Tahoma"/>
              </a:rPr>
              <a:t> Gia Lai</a:t>
            </a:r>
          </a:p>
          <a:p>
            <a:pPr algn="ctr">
              <a:spcBef>
                <a:spcPts val="148"/>
              </a:spcBef>
            </a:pPr>
            <a:r>
              <a:rPr lang="en-US" sz="1273" spc="111" dirty="0" err="1">
                <a:solidFill>
                  <a:srgbClr val="304351"/>
                </a:solidFill>
                <a:latin typeface="Myriad Pro" panose="020B0503030403020204" pitchFamily="34" charset="0"/>
                <a:cs typeface="Tahoma"/>
              </a:rPr>
              <a:t>Sở</a:t>
            </a:r>
            <a:r>
              <a:rPr lang="en-US" sz="1273" spc="111" dirty="0">
                <a:solidFill>
                  <a:srgbClr val="304351"/>
                </a:solidFill>
                <a:latin typeface="Myriad Pro" panose="020B0503030403020204" pitchFamily="34" charset="0"/>
                <a:cs typeface="Tahoma"/>
              </a:rPr>
              <a:t> </a:t>
            </a:r>
            <a:r>
              <a:rPr lang="en-US" sz="1273" spc="111" dirty="0" err="1">
                <a:solidFill>
                  <a:srgbClr val="304351"/>
                </a:solidFill>
                <a:latin typeface="Myriad Pro" panose="020B0503030403020204" pitchFamily="34" charset="0"/>
                <a:cs typeface="Tahoma"/>
              </a:rPr>
              <a:t>Giáo</a:t>
            </a:r>
            <a:r>
              <a:rPr lang="en-US" sz="1273" spc="111" dirty="0">
                <a:solidFill>
                  <a:srgbClr val="304351"/>
                </a:solidFill>
                <a:latin typeface="Myriad Pro" panose="020B0503030403020204" pitchFamily="34" charset="0"/>
                <a:cs typeface="Tahoma"/>
              </a:rPr>
              <a:t> </a:t>
            </a:r>
            <a:r>
              <a:rPr lang="en-US" sz="1273" spc="111" dirty="0" err="1">
                <a:solidFill>
                  <a:srgbClr val="304351"/>
                </a:solidFill>
                <a:latin typeface="Myriad Pro" panose="020B0503030403020204" pitchFamily="34" charset="0"/>
                <a:cs typeface="Tahoma"/>
              </a:rPr>
              <a:t>dục</a:t>
            </a:r>
            <a:r>
              <a:rPr lang="en-US" sz="1273" spc="111" dirty="0">
                <a:solidFill>
                  <a:srgbClr val="304351"/>
                </a:solidFill>
                <a:latin typeface="Myriad Pro" panose="020B0503030403020204" pitchFamily="34" charset="0"/>
                <a:cs typeface="Tahoma"/>
              </a:rPr>
              <a:t> </a:t>
            </a:r>
            <a:r>
              <a:rPr lang="en-US" sz="1273" spc="111" dirty="0" err="1">
                <a:solidFill>
                  <a:srgbClr val="304351"/>
                </a:solidFill>
                <a:latin typeface="Myriad Pro" panose="020B0503030403020204" pitchFamily="34" charset="0"/>
                <a:cs typeface="Tahoma"/>
              </a:rPr>
              <a:t>và</a:t>
            </a:r>
            <a:r>
              <a:rPr lang="en-US" sz="1273" spc="111" dirty="0">
                <a:solidFill>
                  <a:srgbClr val="304351"/>
                </a:solidFill>
                <a:latin typeface="Myriad Pro" panose="020B0503030403020204" pitchFamily="34" charset="0"/>
                <a:cs typeface="Tahoma"/>
              </a:rPr>
              <a:t> </a:t>
            </a:r>
            <a:r>
              <a:rPr lang="en-US" sz="1273" spc="111" dirty="0" err="1">
                <a:solidFill>
                  <a:srgbClr val="304351"/>
                </a:solidFill>
                <a:latin typeface="Myriad Pro" panose="020B0503030403020204" pitchFamily="34" charset="0"/>
                <a:cs typeface="Tahoma"/>
              </a:rPr>
              <a:t>Đào</a:t>
            </a:r>
            <a:r>
              <a:rPr lang="en-US" sz="1273" spc="111" dirty="0">
                <a:solidFill>
                  <a:srgbClr val="304351"/>
                </a:solidFill>
                <a:latin typeface="Myriad Pro" panose="020B0503030403020204" pitchFamily="34" charset="0"/>
                <a:cs typeface="Tahoma"/>
              </a:rPr>
              <a:t> </a:t>
            </a:r>
            <a:r>
              <a:rPr lang="en-US" sz="1273" spc="111" dirty="0" err="1">
                <a:solidFill>
                  <a:srgbClr val="304351"/>
                </a:solidFill>
                <a:latin typeface="Myriad Pro" panose="020B0503030403020204" pitchFamily="34" charset="0"/>
                <a:cs typeface="Tahoma"/>
              </a:rPr>
              <a:t>tạo</a:t>
            </a:r>
            <a:endParaRPr lang="en-US" sz="1273" spc="111" dirty="0">
              <a:solidFill>
                <a:srgbClr val="304351"/>
              </a:solidFill>
              <a:latin typeface="Myriad Pro" panose="020B0503030403020204" pitchFamily="34" charset="0"/>
              <a:cs typeface="Tahoma"/>
            </a:endParaRPr>
          </a:p>
          <a:p>
            <a:pPr algn="ctr">
              <a:spcBef>
                <a:spcPts val="148"/>
              </a:spcBef>
            </a:pPr>
            <a:r>
              <a:rPr lang="en-US" sz="1100" spc="111" dirty="0" err="1">
                <a:solidFill>
                  <a:srgbClr val="304351"/>
                </a:solidFill>
                <a:latin typeface="Myriad Pro" panose="020B0503030403020204" pitchFamily="34" charset="0"/>
                <a:cs typeface="Tahoma"/>
              </a:rPr>
              <a:t>Trường</a:t>
            </a:r>
            <a:r>
              <a:rPr lang="en-US" sz="1100" spc="111" dirty="0">
                <a:solidFill>
                  <a:srgbClr val="304351"/>
                </a:solidFill>
                <a:latin typeface="Myriad Pro" panose="020B0503030403020204" pitchFamily="34" charset="0"/>
                <a:cs typeface="Tahoma"/>
              </a:rPr>
              <a:t> THPT </a:t>
            </a:r>
            <a:r>
              <a:rPr lang="en-US" sz="1100" spc="111" dirty="0" err="1">
                <a:solidFill>
                  <a:srgbClr val="304351"/>
                </a:solidFill>
                <a:latin typeface="Myriad Pro" panose="020B0503030403020204" pitchFamily="34" charset="0"/>
                <a:cs typeface="Tahoma"/>
              </a:rPr>
              <a:t>số</a:t>
            </a:r>
            <a:r>
              <a:rPr lang="en-US" sz="1100" spc="111" dirty="0">
                <a:solidFill>
                  <a:srgbClr val="304351"/>
                </a:solidFill>
                <a:latin typeface="Myriad Pro" panose="020B0503030403020204" pitchFamily="34" charset="0"/>
                <a:cs typeface="Tahoma"/>
              </a:rPr>
              <a:t> 1 </a:t>
            </a:r>
            <a:r>
              <a:rPr lang="en-US" sz="1100" spc="111" dirty="0" err="1">
                <a:solidFill>
                  <a:srgbClr val="304351"/>
                </a:solidFill>
                <a:latin typeface="Myriad Pro" panose="020B0503030403020204" pitchFamily="34" charset="0"/>
                <a:cs typeface="Tahoma"/>
              </a:rPr>
              <a:t>Nguyễn</a:t>
            </a:r>
            <a:r>
              <a:rPr lang="en-US" sz="1100" spc="111" dirty="0">
                <a:solidFill>
                  <a:srgbClr val="304351"/>
                </a:solidFill>
                <a:latin typeface="Myriad Pro" panose="020B0503030403020204" pitchFamily="34" charset="0"/>
                <a:cs typeface="Tahoma"/>
              </a:rPr>
              <a:t> Du</a:t>
            </a:r>
          </a:p>
          <a:p>
            <a:pPr algn="ctr">
              <a:spcBef>
                <a:spcPts val="148"/>
              </a:spcBef>
            </a:pPr>
            <a:r>
              <a:rPr lang="en-US" sz="1273" spc="111" dirty="0">
                <a:solidFill>
                  <a:srgbClr val="304351"/>
                </a:solidFill>
                <a:latin typeface="Myriad Pro" panose="020B0503030403020204" pitchFamily="34" charset="0"/>
                <a:cs typeface="Tahoma"/>
              </a:rPr>
              <a:t>GV: Lê </a:t>
            </a:r>
            <a:r>
              <a:rPr lang="en-US" sz="1273" spc="111" dirty="0" err="1">
                <a:solidFill>
                  <a:srgbClr val="304351"/>
                </a:solidFill>
                <a:latin typeface="Myriad Pro" panose="020B0503030403020204" pitchFamily="34" charset="0"/>
                <a:cs typeface="Tahoma"/>
              </a:rPr>
              <a:t>Thị</a:t>
            </a:r>
            <a:r>
              <a:rPr lang="en-US" sz="1273" spc="111" dirty="0">
                <a:solidFill>
                  <a:srgbClr val="304351"/>
                </a:solidFill>
                <a:latin typeface="Myriad Pro" panose="020B0503030403020204" pitchFamily="34" charset="0"/>
                <a:cs typeface="Tahoma"/>
              </a:rPr>
              <a:t> </a:t>
            </a:r>
            <a:r>
              <a:rPr lang="en-US" sz="1273" spc="111" dirty="0" err="1">
                <a:solidFill>
                  <a:srgbClr val="304351"/>
                </a:solidFill>
                <a:latin typeface="Myriad Pro" panose="020B0503030403020204" pitchFamily="34" charset="0"/>
                <a:cs typeface="Tahoma"/>
              </a:rPr>
              <a:t>Kiều</a:t>
            </a:r>
            <a:r>
              <a:rPr lang="en-US" sz="1273" spc="111" dirty="0">
                <a:solidFill>
                  <a:srgbClr val="304351"/>
                </a:solidFill>
                <a:latin typeface="Myriad Pro" panose="020B0503030403020204" pitchFamily="34" charset="0"/>
                <a:cs typeface="Tahoma"/>
              </a:rPr>
              <a:t> </a:t>
            </a:r>
            <a:r>
              <a:rPr lang="en-US" sz="1273" spc="111" dirty="0" err="1">
                <a:solidFill>
                  <a:srgbClr val="304351"/>
                </a:solidFill>
                <a:latin typeface="Myriad Pro" panose="020B0503030403020204" pitchFamily="34" charset="0"/>
                <a:cs typeface="Tahoma"/>
              </a:rPr>
              <a:t>Oanh</a:t>
            </a:r>
            <a:endParaRPr sz="1273" dirty="0">
              <a:latin typeface="Myriad Pro" panose="020B0503030403020204" pitchFamily="34" charset="0"/>
              <a:cs typeface="Tahoma"/>
            </a:endParaRPr>
          </a:p>
        </p:txBody>
      </p:sp>
      <p:sp>
        <p:nvSpPr>
          <p:cNvPr id="7" name="object 3">
            <a:extLst>
              <a:ext uri="{FF2B5EF4-FFF2-40B4-BE49-F238E27FC236}">
                <a16:creationId xmlns:a16="http://schemas.microsoft.com/office/drawing/2014/main" id="{3614C271-3B4B-4C93-CD23-E81C47F91EBC}"/>
              </a:ext>
            </a:extLst>
          </p:cNvPr>
          <p:cNvSpPr>
            <a:spLocks noGrp="1" noRot="1" noMove="1" noResize="1" noEditPoints="1" noAdjustHandles="1" noChangeArrowheads="1" noChangeShapeType="1"/>
          </p:cNvSpPr>
          <p:nvPr/>
        </p:nvSpPr>
        <p:spPr>
          <a:xfrm>
            <a:off x="1756772" y="4194670"/>
            <a:ext cx="7381334" cy="948695"/>
          </a:xfrm>
          <a:custGeom>
            <a:avLst/>
            <a:gdLst/>
            <a:ahLst/>
            <a:cxnLst/>
            <a:rect l="l" t="t" r="r" b="b"/>
            <a:pathLst>
              <a:path w="16229965" h="2085975">
                <a:moveTo>
                  <a:pt x="16229876" y="1319250"/>
                </a:moveTo>
                <a:lnTo>
                  <a:pt x="15267102" y="1319250"/>
                </a:lnTo>
                <a:lnTo>
                  <a:pt x="15256764" y="1289075"/>
                </a:lnTo>
                <a:lnTo>
                  <a:pt x="15251951" y="1275029"/>
                </a:lnTo>
                <a:lnTo>
                  <a:pt x="15230348" y="1212037"/>
                </a:lnTo>
                <a:lnTo>
                  <a:pt x="15277834" y="1180871"/>
                </a:lnTo>
                <a:lnTo>
                  <a:pt x="15321585" y="1145654"/>
                </a:lnTo>
                <a:lnTo>
                  <a:pt x="15361463" y="1106741"/>
                </a:lnTo>
                <a:lnTo>
                  <a:pt x="15367991" y="1099045"/>
                </a:lnTo>
                <a:lnTo>
                  <a:pt x="15397290" y="1064488"/>
                </a:lnTo>
                <a:lnTo>
                  <a:pt x="15510320" y="1119797"/>
                </a:lnTo>
                <a:lnTo>
                  <a:pt x="15537371" y="1064488"/>
                </a:lnTo>
                <a:lnTo>
                  <a:pt x="15614676" y="906500"/>
                </a:lnTo>
                <a:lnTo>
                  <a:pt x="15501671" y="851192"/>
                </a:lnTo>
                <a:lnTo>
                  <a:pt x="15513025" y="796975"/>
                </a:lnTo>
                <a:lnTo>
                  <a:pt x="15519286" y="741616"/>
                </a:lnTo>
                <a:lnTo>
                  <a:pt x="15520238" y="685457"/>
                </a:lnTo>
                <a:lnTo>
                  <a:pt x="15515692" y="628827"/>
                </a:lnTo>
                <a:lnTo>
                  <a:pt x="15634564" y="588073"/>
                </a:lnTo>
                <a:lnTo>
                  <a:pt x="15571508" y="404202"/>
                </a:lnTo>
                <a:lnTo>
                  <a:pt x="15557526" y="363461"/>
                </a:lnTo>
                <a:lnTo>
                  <a:pt x="15438679" y="404202"/>
                </a:lnTo>
                <a:lnTo>
                  <a:pt x="15407501" y="356717"/>
                </a:lnTo>
                <a:lnTo>
                  <a:pt x="15372283" y="312966"/>
                </a:lnTo>
                <a:lnTo>
                  <a:pt x="15368296" y="308876"/>
                </a:lnTo>
                <a:lnTo>
                  <a:pt x="15333371" y="273100"/>
                </a:lnTo>
                <a:lnTo>
                  <a:pt x="15325674" y="266573"/>
                </a:lnTo>
                <a:lnTo>
                  <a:pt x="15325674" y="709307"/>
                </a:lnTo>
                <a:lnTo>
                  <a:pt x="15322614" y="753173"/>
                </a:lnTo>
                <a:lnTo>
                  <a:pt x="15314765" y="796086"/>
                </a:lnTo>
                <a:lnTo>
                  <a:pt x="15302294" y="837679"/>
                </a:lnTo>
                <a:lnTo>
                  <a:pt x="15285403" y="877570"/>
                </a:lnTo>
                <a:lnTo>
                  <a:pt x="15264283" y="915377"/>
                </a:lnTo>
                <a:lnTo>
                  <a:pt x="15239086" y="950747"/>
                </a:lnTo>
                <a:lnTo>
                  <a:pt x="15209901" y="983386"/>
                </a:lnTo>
                <a:lnTo>
                  <a:pt x="15177275" y="1012609"/>
                </a:lnTo>
                <a:lnTo>
                  <a:pt x="15141016" y="1038364"/>
                </a:lnTo>
                <a:lnTo>
                  <a:pt x="15101443" y="1060157"/>
                </a:lnTo>
                <a:lnTo>
                  <a:pt x="15058733" y="1077607"/>
                </a:lnTo>
                <a:lnTo>
                  <a:pt x="15016061" y="1089558"/>
                </a:lnTo>
                <a:lnTo>
                  <a:pt x="15016061" y="1319250"/>
                </a:lnTo>
                <a:lnTo>
                  <a:pt x="14761718" y="1319250"/>
                </a:lnTo>
                <a:lnTo>
                  <a:pt x="14783359" y="1275029"/>
                </a:lnTo>
                <a:lnTo>
                  <a:pt x="14837588" y="1286395"/>
                </a:lnTo>
                <a:lnTo>
                  <a:pt x="14892947" y="1292644"/>
                </a:lnTo>
                <a:lnTo>
                  <a:pt x="14949107" y="1293596"/>
                </a:lnTo>
                <a:lnTo>
                  <a:pt x="15005723" y="1289075"/>
                </a:lnTo>
                <a:lnTo>
                  <a:pt x="15016061" y="1319250"/>
                </a:lnTo>
                <a:lnTo>
                  <a:pt x="15016061" y="1089558"/>
                </a:lnTo>
                <a:lnTo>
                  <a:pt x="15014296" y="1090041"/>
                </a:lnTo>
                <a:lnTo>
                  <a:pt x="14969668" y="1097127"/>
                </a:lnTo>
                <a:lnTo>
                  <a:pt x="14925243" y="1099045"/>
                </a:lnTo>
                <a:lnTo>
                  <a:pt x="14881378" y="1095984"/>
                </a:lnTo>
                <a:lnTo>
                  <a:pt x="14838464" y="1088136"/>
                </a:lnTo>
                <a:lnTo>
                  <a:pt x="14796885" y="1075664"/>
                </a:lnTo>
                <a:lnTo>
                  <a:pt x="14756994" y="1058773"/>
                </a:lnTo>
                <a:lnTo>
                  <a:pt x="14719173" y="1037640"/>
                </a:lnTo>
                <a:lnTo>
                  <a:pt x="14683804" y="1012456"/>
                </a:lnTo>
                <a:lnTo>
                  <a:pt x="14674025" y="1003706"/>
                </a:lnTo>
                <a:lnTo>
                  <a:pt x="14651279" y="983386"/>
                </a:lnTo>
                <a:lnTo>
                  <a:pt x="14622031" y="950747"/>
                </a:lnTo>
                <a:lnTo>
                  <a:pt x="14596186" y="914387"/>
                </a:lnTo>
                <a:lnTo>
                  <a:pt x="14574393" y="874801"/>
                </a:lnTo>
                <a:lnTo>
                  <a:pt x="14556943" y="832091"/>
                </a:lnTo>
                <a:lnTo>
                  <a:pt x="14544510" y="787654"/>
                </a:lnTo>
                <a:lnTo>
                  <a:pt x="14537436" y="743038"/>
                </a:lnTo>
                <a:lnTo>
                  <a:pt x="14535518" y="698601"/>
                </a:lnTo>
                <a:lnTo>
                  <a:pt x="14538566" y="654748"/>
                </a:lnTo>
                <a:lnTo>
                  <a:pt x="14546428" y="611835"/>
                </a:lnTo>
                <a:lnTo>
                  <a:pt x="14558886" y="570242"/>
                </a:lnTo>
                <a:lnTo>
                  <a:pt x="14575777" y="530352"/>
                </a:lnTo>
                <a:lnTo>
                  <a:pt x="14596910" y="492544"/>
                </a:lnTo>
                <a:lnTo>
                  <a:pt x="14622031" y="457276"/>
                </a:lnTo>
                <a:lnTo>
                  <a:pt x="14651165" y="424637"/>
                </a:lnTo>
                <a:lnTo>
                  <a:pt x="14683918" y="395312"/>
                </a:lnTo>
                <a:lnTo>
                  <a:pt x="14720176" y="369557"/>
                </a:lnTo>
                <a:lnTo>
                  <a:pt x="14759750" y="347776"/>
                </a:lnTo>
                <a:lnTo>
                  <a:pt x="14802460" y="330314"/>
                </a:lnTo>
                <a:lnTo>
                  <a:pt x="14846897" y="317881"/>
                </a:lnTo>
                <a:lnTo>
                  <a:pt x="14891525" y="310807"/>
                </a:lnTo>
                <a:lnTo>
                  <a:pt x="14935950" y="308876"/>
                </a:lnTo>
                <a:lnTo>
                  <a:pt x="14979803" y="311937"/>
                </a:lnTo>
                <a:lnTo>
                  <a:pt x="15022716" y="319798"/>
                </a:lnTo>
                <a:lnTo>
                  <a:pt x="15064308" y="332257"/>
                </a:lnTo>
                <a:lnTo>
                  <a:pt x="15104199" y="349148"/>
                </a:lnTo>
                <a:lnTo>
                  <a:pt x="15142020" y="370281"/>
                </a:lnTo>
                <a:lnTo>
                  <a:pt x="15177377" y="395465"/>
                </a:lnTo>
                <a:lnTo>
                  <a:pt x="15210016" y="424637"/>
                </a:lnTo>
                <a:lnTo>
                  <a:pt x="15239251" y="457276"/>
                </a:lnTo>
                <a:lnTo>
                  <a:pt x="15264994" y="493534"/>
                </a:lnTo>
                <a:lnTo>
                  <a:pt x="15286787" y="533107"/>
                </a:lnTo>
                <a:lnTo>
                  <a:pt x="15304250" y="575830"/>
                </a:lnTo>
                <a:lnTo>
                  <a:pt x="15316683" y="620268"/>
                </a:lnTo>
                <a:lnTo>
                  <a:pt x="15323757" y="664883"/>
                </a:lnTo>
                <a:lnTo>
                  <a:pt x="15325674" y="709307"/>
                </a:lnTo>
                <a:lnTo>
                  <a:pt x="15325674" y="266573"/>
                </a:lnTo>
                <a:lnTo>
                  <a:pt x="15291130" y="237261"/>
                </a:lnTo>
                <a:lnTo>
                  <a:pt x="15342184" y="132892"/>
                </a:lnTo>
                <a:lnTo>
                  <a:pt x="15346426" y="124244"/>
                </a:lnTo>
                <a:lnTo>
                  <a:pt x="15133117" y="19875"/>
                </a:lnTo>
                <a:lnTo>
                  <a:pt x="15077821" y="132892"/>
                </a:lnTo>
                <a:lnTo>
                  <a:pt x="15023618" y="121526"/>
                </a:lnTo>
                <a:lnTo>
                  <a:pt x="15000034" y="118872"/>
                </a:lnTo>
                <a:lnTo>
                  <a:pt x="14968246" y="115277"/>
                </a:lnTo>
                <a:lnTo>
                  <a:pt x="14912086" y="114325"/>
                </a:lnTo>
                <a:lnTo>
                  <a:pt x="14855470" y="118872"/>
                </a:lnTo>
                <a:lnTo>
                  <a:pt x="14814715" y="0"/>
                </a:lnTo>
                <a:lnTo>
                  <a:pt x="14590078" y="77038"/>
                </a:lnTo>
                <a:lnTo>
                  <a:pt x="14630845" y="195884"/>
                </a:lnTo>
                <a:lnTo>
                  <a:pt x="14583359" y="227050"/>
                </a:lnTo>
                <a:lnTo>
                  <a:pt x="14539595" y="262267"/>
                </a:lnTo>
                <a:lnTo>
                  <a:pt x="14499730" y="301193"/>
                </a:lnTo>
                <a:lnTo>
                  <a:pt x="14463903" y="343433"/>
                </a:lnTo>
                <a:lnTo>
                  <a:pt x="14350873" y="288124"/>
                </a:lnTo>
                <a:lnTo>
                  <a:pt x="14246505" y="501434"/>
                </a:lnTo>
                <a:lnTo>
                  <a:pt x="14359522" y="556729"/>
                </a:lnTo>
                <a:lnTo>
                  <a:pt x="14348155" y="610946"/>
                </a:lnTo>
                <a:lnTo>
                  <a:pt x="14341907" y="666318"/>
                </a:lnTo>
                <a:lnTo>
                  <a:pt x="14340954" y="722477"/>
                </a:lnTo>
                <a:lnTo>
                  <a:pt x="14345488" y="779081"/>
                </a:lnTo>
                <a:lnTo>
                  <a:pt x="14226642" y="819848"/>
                </a:lnTo>
                <a:lnTo>
                  <a:pt x="14303655" y="1044473"/>
                </a:lnTo>
                <a:lnTo>
                  <a:pt x="14422527" y="1003706"/>
                </a:lnTo>
                <a:lnTo>
                  <a:pt x="14453692" y="1051191"/>
                </a:lnTo>
                <a:lnTo>
                  <a:pt x="14488909" y="1094955"/>
                </a:lnTo>
                <a:lnTo>
                  <a:pt x="14527810" y="1134821"/>
                </a:lnTo>
                <a:lnTo>
                  <a:pt x="14570062" y="1170660"/>
                </a:lnTo>
                <a:lnTo>
                  <a:pt x="14514767" y="1283677"/>
                </a:lnTo>
                <a:lnTo>
                  <a:pt x="14587449" y="1319250"/>
                </a:lnTo>
                <a:lnTo>
                  <a:pt x="14478559" y="1319250"/>
                </a:lnTo>
                <a:lnTo>
                  <a:pt x="14469110" y="1296746"/>
                </a:lnTo>
                <a:lnTo>
                  <a:pt x="14447482" y="1256398"/>
                </a:lnTo>
                <a:lnTo>
                  <a:pt x="14524254" y="1186243"/>
                </a:lnTo>
                <a:lnTo>
                  <a:pt x="14518462" y="1179906"/>
                </a:lnTo>
                <a:lnTo>
                  <a:pt x="14455966" y="1111529"/>
                </a:lnTo>
                <a:lnTo>
                  <a:pt x="14391843" y="1041374"/>
                </a:lnTo>
                <a:lnTo>
                  <a:pt x="14315072" y="1111529"/>
                </a:lnTo>
                <a:lnTo>
                  <a:pt x="14295679" y="1098765"/>
                </a:lnTo>
                <a:lnTo>
                  <a:pt x="14295679" y="1319250"/>
                </a:lnTo>
                <a:lnTo>
                  <a:pt x="14203960" y="1319250"/>
                </a:lnTo>
                <a:lnTo>
                  <a:pt x="14203960" y="1780882"/>
                </a:lnTo>
                <a:lnTo>
                  <a:pt x="14153058" y="1808060"/>
                </a:lnTo>
                <a:lnTo>
                  <a:pt x="14109014" y="1822615"/>
                </a:lnTo>
                <a:lnTo>
                  <a:pt x="14062545" y="1830819"/>
                </a:lnTo>
                <a:lnTo>
                  <a:pt x="14014196" y="1832178"/>
                </a:lnTo>
                <a:lnTo>
                  <a:pt x="13966152" y="1826475"/>
                </a:lnTo>
                <a:lnTo>
                  <a:pt x="13920623" y="1814144"/>
                </a:lnTo>
                <a:lnTo>
                  <a:pt x="13878065" y="1795691"/>
                </a:lnTo>
                <a:lnTo>
                  <a:pt x="13853973" y="1780882"/>
                </a:lnTo>
                <a:lnTo>
                  <a:pt x="14203960" y="1780882"/>
                </a:lnTo>
                <a:lnTo>
                  <a:pt x="14203960" y="1319250"/>
                </a:lnTo>
                <a:lnTo>
                  <a:pt x="13761339" y="1319250"/>
                </a:lnTo>
                <a:lnTo>
                  <a:pt x="13763257" y="1316151"/>
                </a:lnTo>
                <a:lnTo>
                  <a:pt x="13792340" y="1281010"/>
                </a:lnTo>
                <a:lnTo>
                  <a:pt x="13825957" y="1250276"/>
                </a:lnTo>
                <a:lnTo>
                  <a:pt x="13863574" y="1224457"/>
                </a:lnTo>
                <a:lnTo>
                  <a:pt x="13904671" y="1204036"/>
                </a:lnTo>
                <a:lnTo>
                  <a:pt x="13948715" y="1189482"/>
                </a:lnTo>
                <a:lnTo>
                  <a:pt x="13995172" y="1181277"/>
                </a:lnTo>
                <a:lnTo>
                  <a:pt x="14043520" y="1179906"/>
                </a:lnTo>
                <a:lnTo>
                  <a:pt x="14091565" y="1185608"/>
                </a:lnTo>
                <a:lnTo>
                  <a:pt x="14137094" y="1197952"/>
                </a:lnTo>
                <a:lnTo>
                  <a:pt x="14179652" y="1216406"/>
                </a:lnTo>
                <a:lnTo>
                  <a:pt x="14218755" y="1240434"/>
                </a:lnTo>
                <a:lnTo>
                  <a:pt x="14253909" y="1269530"/>
                </a:lnTo>
                <a:lnTo>
                  <a:pt x="14284630" y="1303147"/>
                </a:lnTo>
                <a:lnTo>
                  <a:pt x="14295679" y="1319250"/>
                </a:lnTo>
                <a:lnTo>
                  <a:pt x="14295679" y="1098765"/>
                </a:lnTo>
                <a:lnTo>
                  <a:pt x="14236154" y="1064780"/>
                </a:lnTo>
                <a:lnTo>
                  <a:pt x="14193253" y="1047038"/>
                </a:lnTo>
                <a:lnTo>
                  <a:pt x="14148346" y="1033373"/>
                </a:lnTo>
                <a:lnTo>
                  <a:pt x="14153007" y="929627"/>
                </a:lnTo>
                <a:lnTo>
                  <a:pt x="13956945" y="920800"/>
                </a:lnTo>
                <a:lnTo>
                  <a:pt x="13952284" y="1024559"/>
                </a:lnTo>
                <a:lnTo>
                  <a:pt x="13906322" y="1034135"/>
                </a:lnTo>
                <a:lnTo>
                  <a:pt x="13862012" y="1047953"/>
                </a:lnTo>
                <a:lnTo>
                  <a:pt x="13819556" y="1065796"/>
                </a:lnTo>
                <a:lnTo>
                  <a:pt x="13779208" y="1087424"/>
                </a:lnTo>
                <a:lnTo>
                  <a:pt x="13709053" y="1010666"/>
                </a:lnTo>
                <a:lnTo>
                  <a:pt x="13564184" y="1143076"/>
                </a:lnTo>
                <a:lnTo>
                  <a:pt x="13634339" y="1219835"/>
                </a:lnTo>
                <a:lnTo>
                  <a:pt x="13609180" y="1258074"/>
                </a:lnTo>
                <a:lnTo>
                  <a:pt x="13587590" y="1298752"/>
                </a:lnTo>
                <a:lnTo>
                  <a:pt x="13579107" y="1319250"/>
                </a:lnTo>
                <a:lnTo>
                  <a:pt x="3670" y="1319250"/>
                </a:lnTo>
                <a:lnTo>
                  <a:pt x="0" y="1780882"/>
                </a:lnTo>
                <a:lnTo>
                  <a:pt x="13582676" y="1780882"/>
                </a:lnTo>
                <a:lnTo>
                  <a:pt x="13533488" y="1825853"/>
                </a:lnTo>
                <a:lnTo>
                  <a:pt x="13665873" y="1970722"/>
                </a:lnTo>
                <a:lnTo>
                  <a:pt x="13742657" y="1900580"/>
                </a:lnTo>
                <a:lnTo>
                  <a:pt x="13780897" y="1925739"/>
                </a:lnTo>
                <a:lnTo>
                  <a:pt x="13821575" y="1947316"/>
                </a:lnTo>
                <a:lnTo>
                  <a:pt x="13864463" y="1965071"/>
                </a:lnTo>
                <a:lnTo>
                  <a:pt x="13909383" y="1978736"/>
                </a:lnTo>
                <a:lnTo>
                  <a:pt x="13904722" y="2082482"/>
                </a:lnTo>
                <a:lnTo>
                  <a:pt x="13970559" y="2085428"/>
                </a:lnTo>
                <a:lnTo>
                  <a:pt x="14101039" y="2085428"/>
                </a:lnTo>
                <a:lnTo>
                  <a:pt x="14105433" y="1987550"/>
                </a:lnTo>
                <a:lnTo>
                  <a:pt x="14151394" y="1977961"/>
                </a:lnTo>
                <a:lnTo>
                  <a:pt x="14195717" y="1964143"/>
                </a:lnTo>
                <a:lnTo>
                  <a:pt x="14238161" y="1946300"/>
                </a:lnTo>
                <a:lnTo>
                  <a:pt x="14278521" y="1924672"/>
                </a:lnTo>
                <a:lnTo>
                  <a:pt x="14348676" y="2001418"/>
                </a:lnTo>
                <a:lnTo>
                  <a:pt x="14432661" y="1924672"/>
                </a:lnTo>
                <a:lnTo>
                  <a:pt x="14459014" y="1900580"/>
                </a:lnTo>
                <a:lnTo>
                  <a:pt x="14493545" y="1869033"/>
                </a:lnTo>
                <a:lnTo>
                  <a:pt x="14459865" y="1832178"/>
                </a:lnTo>
                <a:lnTo>
                  <a:pt x="14423390" y="1792262"/>
                </a:lnTo>
                <a:lnTo>
                  <a:pt x="14430870" y="1780882"/>
                </a:lnTo>
                <a:lnTo>
                  <a:pt x="16229876" y="1780882"/>
                </a:lnTo>
                <a:lnTo>
                  <a:pt x="16229876" y="1319250"/>
                </a:lnTo>
                <a:close/>
              </a:path>
            </a:pathLst>
          </a:custGeom>
          <a:solidFill>
            <a:srgbClr val="F84610">
              <a:alpha val="64999"/>
            </a:srgbClr>
          </a:solidFill>
        </p:spPr>
        <p:txBody>
          <a:bodyPr wrap="square" lIns="0" tIns="0" rIns="0" bIns="0" rtlCol="0"/>
          <a:lstStyle/>
          <a:p>
            <a:endParaRPr/>
          </a:p>
        </p:txBody>
      </p:sp>
      <p:sp>
        <p:nvSpPr>
          <p:cNvPr id="8" name="object 4">
            <a:extLst>
              <a:ext uri="{FF2B5EF4-FFF2-40B4-BE49-F238E27FC236}">
                <a16:creationId xmlns:a16="http://schemas.microsoft.com/office/drawing/2014/main" id="{95335DE8-164F-708C-F3C6-AA001BF27AF3}"/>
              </a:ext>
            </a:extLst>
          </p:cNvPr>
          <p:cNvSpPr txBox="1">
            <a:spLocks noGrp="1" noRot="1" noMove="1" noResize="1" noEditPoints="1" noAdjustHandles="1" noChangeArrowheads="1" noChangeShapeType="1"/>
          </p:cNvSpPr>
          <p:nvPr/>
        </p:nvSpPr>
        <p:spPr>
          <a:xfrm>
            <a:off x="2149594" y="4767660"/>
            <a:ext cx="4761746" cy="213238"/>
          </a:xfrm>
          <a:prstGeom prst="rect">
            <a:avLst/>
          </a:prstGeom>
        </p:spPr>
        <p:txBody>
          <a:bodyPr vert="horz" wrap="square" lIns="0" tIns="6642" rIns="0" bIns="0" rtlCol="0">
            <a:spAutoFit/>
          </a:bodyPr>
          <a:lstStyle/>
          <a:p>
            <a:pPr marL="5776">
              <a:spcBef>
                <a:spcPts val="52"/>
              </a:spcBef>
              <a:tabLst>
                <a:tab pos="1438792" algn="l"/>
                <a:tab pos="1778418" algn="l"/>
                <a:tab pos="2392403" algn="l"/>
                <a:tab pos="3565500" algn="l"/>
                <a:tab pos="3789030" algn="l"/>
                <a:tab pos="4137320" algn="l"/>
              </a:tabLst>
            </a:pPr>
            <a:r>
              <a:rPr sz="1342" spc="-43" dirty="0">
                <a:solidFill>
                  <a:srgbClr val="FFFFFF"/>
                </a:solidFill>
                <a:latin typeface="Tahoma"/>
                <a:cs typeface="Tahoma"/>
              </a:rPr>
              <a:t>C</a:t>
            </a:r>
            <a:r>
              <a:rPr sz="1342" spc="-86" dirty="0">
                <a:solidFill>
                  <a:srgbClr val="FFFFFF"/>
                </a:solidFill>
                <a:latin typeface="Tahoma"/>
                <a:cs typeface="Tahoma"/>
              </a:rPr>
              <a:t> </a:t>
            </a:r>
            <a:r>
              <a:rPr sz="1342" dirty="0">
                <a:solidFill>
                  <a:srgbClr val="FFFFFF"/>
                </a:solidFill>
                <a:latin typeface="Tahoma"/>
                <a:cs typeface="Tahoma"/>
              </a:rPr>
              <a:t>o</a:t>
            </a:r>
            <a:r>
              <a:rPr sz="1342" spc="-86" dirty="0">
                <a:solidFill>
                  <a:srgbClr val="FFFFFF"/>
                </a:solidFill>
                <a:latin typeface="Tahoma"/>
                <a:cs typeface="Tahoma"/>
              </a:rPr>
              <a:t> </a:t>
            </a:r>
            <a:r>
              <a:rPr sz="1342" dirty="0">
                <a:solidFill>
                  <a:srgbClr val="FFFFFF"/>
                </a:solidFill>
                <a:latin typeface="Tahoma"/>
                <a:cs typeface="Tahoma"/>
              </a:rPr>
              <a:t>p</a:t>
            </a:r>
            <a:r>
              <a:rPr sz="1342" spc="-86" dirty="0">
                <a:solidFill>
                  <a:srgbClr val="FFFFFF"/>
                </a:solidFill>
                <a:latin typeface="Tahoma"/>
                <a:cs typeface="Tahoma"/>
              </a:rPr>
              <a:t> </a:t>
            </a:r>
            <a:r>
              <a:rPr sz="1342" spc="-50" dirty="0">
                <a:solidFill>
                  <a:srgbClr val="FFFFFF"/>
                </a:solidFill>
                <a:latin typeface="Tahoma"/>
                <a:cs typeface="Tahoma"/>
              </a:rPr>
              <a:t>y</a:t>
            </a:r>
            <a:r>
              <a:rPr sz="1342" spc="-84" dirty="0">
                <a:solidFill>
                  <a:srgbClr val="FFFFFF"/>
                </a:solidFill>
                <a:latin typeface="Tahoma"/>
                <a:cs typeface="Tahoma"/>
              </a:rPr>
              <a:t> </a:t>
            </a:r>
            <a:r>
              <a:rPr sz="1342" spc="-52" dirty="0">
                <a:solidFill>
                  <a:srgbClr val="FFFFFF"/>
                </a:solidFill>
                <a:latin typeface="Tahoma"/>
                <a:cs typeface="Tahoma"/>
              </a:rPr>
              <a:t>r</a:t>
            </a:r>
            <a:r>
              <a:rPr sz="1342" spc="-86" dirty="0">
                <a:solidFill>
                  <a:srgbClr val="FFFFFF"/>
                </a:solidFill>
                <a:latin typeface="Tahoma"/>
                <a:cs typeface="Tahoma"/>
              </a:rPr>
              <a:t> </a:t>
            </a:r>
            <a:r>
              <a:rPr sz="1342" dirty="0">
                <a:solidFill>
                  <a:srgbClr val="FFFFFF"/>
                </a:solidFill>
                <a:latin typeface="Tahoma"/>
                <a:cs typeface="Tahoma"/>
              </a:rPr>
              <a:t>i</a:t>
            </a:r>
            <a:r>
              <a:rPr sz="1342" spc="-86" dirty="0">
                <a:solidFill>
                  <a:srgbClr val="FFFFFF"/>
                </a:solidFill>
                <a:latin typeface="Tahoma"/>
                <a:cs typeface="Tahoma"/>
              </a:rPr>
              <a:t> </a:t>
            </a:r>
            <a:r>
              <a:rPr sz="1342" dirty="0">
                <a:solidFill>
                  <a:srgbClr val="FFFFFF"/>
                </a:solidFill>
                <a:latin typeface="Tahoma"/>
                <a:cs typeface="Tahoma"/>
              </a:rPr>
              <a:t>g</a:t>
            </a:r>
            <a:r>
              <a:rPr sz="1342" spc="-84" dirty="0">
                <a:solidFill>
                  <a:srgbClr val="FFFFFF"/>
                </a:solidFill>
                <a:latin typeface="Tahoma"/>
                <a:cs typeface="Tahoma"/>
              </a:rPr>
              <a:t> </a:t>
            </a:r>
            <a:r>
              <a:rPr sz="1342" dirty="0">
                <a:solidFill>
                  <a:srgbClr val="FFFFFF"/>
                </a:solidFill>
                <a:latin typeface="Tahoma"/>
                <a:cs typeface="Tahoma"/>
              </a:rPr>
              <a:t>h</a:t>
            </a:r>
            <a:r>
              <a:rPr sz="1342" spc="-86" dirty="0">
                <a:solidFill>
                  <a:srgbClr val="FFFFFF"/>
                </a:solidFill>
                <a:latin typeface="Tahoma"/>
                <a:cs typeface="Tahoma"/>
              </a:rPr>
              <a:t> </a:t>
            </a:r>
            <a:r>
              <a:rPr sz="1342" dirty="0">
                <a:solidFill>
                  <a:srgbClr val="FFFFFF"/>
                </a:solidFill>
                <a:latin typeface="Tahoma"/>
                <a:cs typeface="Tahoma"/>
              </a:rPr>
              <a:t>t</a:t>
            </a:r>
            <a:r>
              <a:rPr sz="1342" spc="-86" dirty="0">
                <a:solidFill>
                  <a:srgbClr val="FFFFFF"/>
                </a:solidFill>
                <a:latin typeface="Tahoma"/>
                <a:cs typeface="Tahoma"/>
              </a:rPr>
              <a:t> </a:t>
            </a:r>
            <a:r>
              <a:rPr sz="1342" spc="-45" dirty="0">
                <a:solidFill>
                  <a:srgbClr val="FFFFFF"/>
                </a:solidFill>
                <a:latin typeface="Tahoma"/>
                <a:cs typeface="Tahoma"/>
              </a:rPr>
              <a:t>e</a:t>
            </a:r>
            <a:r>
              <a:rPr sz="1342" spc="-84" dirty="0">
                <a:solidFill>
                  <a:srgbClr val="FFFFFF"/>
                </a:solidFill>
                <a:latin typeface="Tahoma"/>
                <a:cs typeface="Tahoma"/>
              </a:rPr>
              <a:t> </a:t>
            </a:r>
            <a:r>
              <a:rPr sz="1342" spc="-23" dirty="0">
                <a:solidFill>
                  <a:srgbClr val="FFFFFF"/>
                </a:solidFill>
                <a:latin typeface="Tahoma"/>
                <a:cs typeface="Tahoma"/>
              </a:rPr>
              <a:t>d</a:t>
            </a:r>
            <a:r>
              <a:rPr sz="1342" dirty="0">
                <a:solidFill>
                  <a:srgbClr val="FFFFFF"/>
                </a:solidFill>
                <a:latin typeface="Tahoma"/>
                <a:cs typeface="Tahoma"/>
              </a:rPr>
              <a:t>	b</a:t>
            </a:r>
            <a:r>
              <a:rPr sz="1342" spc="-73" dirty="0">
                <a:solidFill>
                  <a:srgbClr val="FFFFFF"/>
                </a:solidFill>
                <a:latin typeface="Tahoma"/>
                <a:cs typeface="Tahoma"/>
              </a:rPr>
              <a:t> </a:t>
            </a:r>
            <a:r>
              <a:rPr sz="1342" spc="-23" dirty="0">
                <a:solidFill>
                  <a:srgbClr val="FFFFFF"/>
                </a:solidFill>
                <a:latin typeface="Tahoma"/>
                <a:cs typeface="Tahoma"/>
              </a:rPr>
              <a:t>y</a:t>
            </a:r>
            <a:r>
              <a:rPr sz="1342" dirty="0">
                <a:solidFill>
                  <a:srgbClr val="FFFFFF"/>
                </a:solidFill>
                <a:latin typeface="Tahoma"/>
                <a:cs typeface="Tahoma"/>
              </a:rPr>
              <a:t>	</a:t>
            </a:r>
            <a:r>
              <a:rPr sz="1342" spc="-93" dirty="0">
                <a:solidFill>
                  <a:srgbClr val="FFFFFF"/>
                </a:solidFill>
                <a:latin typeface="Tahoma"/>
                <a:cs typeface="Tahoma"/>
              </a:rPr>
              <a:t>S</a:t>
            </a:r>
            <a:r>
              <a:rPr sz="1342" spc="-86" dirty="0">
                <a:solidFill>
                  <a:srgbClr val="FFFFFF"/>
                </a:solidFill>
                <a:latin typeface="Tahoma"/>
                <a:cs typeface="Tahoma"/>
              </a:rPr>
              <a:t> </a:t>
            </a:r>
            <a:r>
              <a:rPr sz="1342" dirty="0">
                <a:solidFill>
                  <a:srgbClr val="FFFFFF"/>
                </a:solidFill>
                <a:latin typeface="Tahoma"/>
                <a:cs typeface="Tahoma"/>
              </a:rPr>
              <a:t>t</a:t>
            </a:r>
            <a:r>
              <a:rPr sz="1342" spc="-89" dirty="0">
                <a:solidFill>
                  <a:srgbClr val="FFFFFF"/>
                </a:solidFill>
                <a:latin typeface="Tahoma"/>
                <a:cs typeface="Tahoma"/>
              </a:rPr>
              <a:t> </a:t>
            </a:r>
            <a:r>
              <a:rPr sz="1342" spc="-45" dirty="0">
                <a:solidFill>
                  <a:srgbClr val="FFFFFF"/>
                </a:solidFill>
                <a:latin typeface="Tahoma"/>
                <a:cs typeface="Tahoma"/>
              </a:rPr>
              <a:t>e</a:t>
            </a:r>
            <a:r>
              <a:rPr sz="1342" spc="-86" dirty="0">
                <a:solidFill>
                  <a:srgbClr val="FFFFFF"/>
                </a:solidFill>
                <a:latin typeface="Tahoma"/>
                <a:cs typeface="Tahoma"/>
              </a:rPr>
              <a:t> </a:t>
            </a:r>
            <a:r>
              <a:rPr sz="1342" spc="-23" dirty="0">
                <a:solidFill>
                  <a:srgbClr val="FFFFFF"/>
                </a:solidFill>
                <a:latin typeface="Tahoma"/>
                <a:cs typeface="Tahoma"/>
              </a:rPr>
              <a:t>m</a:t>
            </a:r>
            <a:r>
              <a:rPr sz="1342" dirty="0">
                <a:solidFill>
                  <a:srgbClr val="FFFFFF"/>
                </a:solidFill>
                <a:latin typeface="Tahoma"/>
                <a:cs typeface="Tahoma"/>
              </a:rPr>
              <a:t>	</a:t>
            </a:r>
            <a:r>
              <a:rPr sz="1342" spc="-100" dirty="0">
                <a:solidFill>
                  <a:srgbClr val="FFFFFF"/>
                </a:solidFill>
                <a:latin typeface="Tahoma"/>
                <a:cs typeface="Tahoma"/>
              </a:rPr>
              <a:t>E</a:t>
            </a:r>
            <a:r>
              <a:rPr sz="1342" spc="-86" dirty="0">
                <a:solidFill>
                  <a:srgbClr val="FFFFFF"/>
                </a:solidFill>
                <a:latin typeface="Tahoma"/>
                <a:cs typeface="Tahoma"/>
              </a:rPr>
              <a:t> </a:t>
            </a:r>
            <a:r>
              <a:rPr sz="1342" dirty="0">
                <a:solidFill>
                  <a:srgbClr val="FFFFFF"/>
                </a:solidFill>
                <a:latin typeface="Tahoma"/>
                <a:cs typeface="Tahoma"/>
              </a:rPr>
              <a:t>d</a:t>
            </a:r>
            <a:r>
              <a:rPr sz="1342" spc="-91" dirty="0">
                <a:solidFill>
                  <a:srgbClr val="FFFFFF"/>
                </a:solidFill>
                <a:latin typeface="Tahoma"/>
                <a:cs typeface="Tahoma"/>
              </a:rPr>
              <a:t> </a:t>
            </a:r>
            <a:r>
              <a:rPr sz="1342" dirty="0">
                <a:solidFill>
                  <a:srgbClr val="FFFFFF"/>
                </a:solidFill>
                <a:latin typeface="Tahoma"/>
                <a:cs typeface="Tahoma"/>
              </a:rPr>
              <a:t>u</a:t>
            </a:r>
            <a:r>
              <a:rPr sz="1342" spc="-86" dirty="0">
                <a:solidFill>
                  <a:srgbClr val="FFFFFF"/>
                </a:solidFill>
                <a:latin typeface="Tahoma"/>
                <a:cs typeface="Tahoma"/>
              </a:rPr>
              <a:t> </a:t>
            </a:r>
            <a:r>
              <a:rPr sz="1342" spc="-27" dirty="0">
                <a:solidFill>
                  <a:srgbClr val="FFFFFF"/>
                </a:solidFill>
                <a:latin typeface="Tahoma"/>
                <a:cs typeface="Tahoma"/>
              </a:rPr>
              <a:t>c</a:t>
            </a:r>
            <a:r>
              <a:rPr sz="1342" spc="-86" dirty="0">
                <a:solidFill>
                  <a:srgbClr val="FFFFFF"/>
                </a:solidFill>
                <a:latin typeface="Tahoma"/>
                <a:cs typeface="Tahoma"/>
              </a:rPr>
              <a:t> </a:t>
            </a:r>
            <a:r>
              <a:rPr sz="1342" spc="-66" dirty="0">
                <a:solidFill>
                  <a:srgbClr val="FFFFFF"/>
                </a:solidFill>
                <a:latin typeface="Tahoma"/>
                <a:cs typeface="Tahoma"/>
              </a:rPr>
              <a:t>a</a:t>
            </a:r>
            <a:r>
              <a:rPr sz="1342" spc="-86" dirty="0">
                <a:solidFill>
                  <a:srgbClr val="FFFFFF"/>
                </a:solidFill>
                <a:latin typeface="Tahoma"/>
                <a:cs typeface="Tahoma"/>
              </a:rPr>
              <a:t> </a:t>
            </a:r>
            <a:r>
              <a:rPr sz="1342" dirty="0">
                <a:solidFill>
                  <a:srgbClr val="FFFFFF"/>
                </a:solidFill>
                <a:latin typeface="Tahoma"/>
                <a:cs typeface="Tahoma"/>
              </a:rPr>
              <a:t>t</a:t>
            </a:r>
            <a:r>
              <a:rPr sz="1342" spc="-86" dirty="0">
                <a:solidFill>
                  <a:srgbClr val="FFFFFF"/>
                </a:solidFill>
                <a:latin typeface="Tahoma"/>
                <a:cs typeface="Tahoma"/>
              </a:rPr>
              <a:t> </a:t>
            </a:r>
            <a:r>
              <a:rPr sz="1342" dirty="0">
                <a:solidFill>
                  <a:srgbClr val="FFFFFF"/>
                </a:solidFill>
                <a:latin typeface="Tahoma"/>
                <a:cs typeface="Tahoma"/>
              </a:rPr>
              <a:t>i</a:t>
            </a:r>
            <a:r>
              <a:rPr sz="1342" spc="-89" dirty="0">
                <a:solidFill>
                  <a:srgbClr val="FFFFFF"/>
                </a:solidFill>
                <a:latin typeface="Tahoma"/>
                <a:cs typeface="Tahoma"/>
              </a:rPr>
              <a:t> </a:t>
            </a:r>
            <a:r>
              <a:rPr sz="1342" dirty="0">
                <a:solidFill>
                  <a:srgbClr val="FFFFFF"/>
                </a:solidFill>
                <a:latin typeface="Tahoma"/>
                <a:cs typeface="Tahoma"/>
              </a:rPr>
              <a:t>o</a:t>
            </a:r>
            <a:r>
              <a:rPr sz="1342" spc="-86" dirty="0">
                <a:solidFill>
                  <a:srgbClr val="FFFFFF"/>
                </a:solidFill>
                <a:latin typeface="Tahoma"/>
                <a:cs typeface="Tahoma"/>
              </a:rPr>
              <a:t> </a:t>
            </a:r>
            <a:r>
              <a:rPr sz="1342" spc="-23" dirty="0">
                <a:solidFill>
                  <a:srgbClr val="FFFFFF"/>
                </a:solidFill>
                <a:latin typeface="Tahoma"/>
                <a:cs typeface="Tahoma"/>
              </a:rPr>
              <a:t>n</a:t>
            </a:r>
            <a:r>
              <a:rPr sz="1342" dirty="0">
                <a:solidFill>
                  <a:srgbClr val="FFFFFF"/>
                </a:solidFill>
                <a:latin typeface="Tahoma"/>
                <a:cs typeface="Tahoma"/>
              </a:rPr>
              <a:t>	</a:t>
            </a:r>
            <a:r>
              <a:rPr sz="1342" spc="-23" dirty="0">
                <a:solidFill>
                  <a:srgbClr val="FFFFFF"/>
                </a:solidFill>
                <a:latin typeface="Tahoma"/>
                <a:cs typeface="Tahoma"/>
              </a:rPr>
              <a:t>&amp;</a:t>
            </a:r>
            <a:r>
              <a:rPr sz="1342" dirty="0">
                <a:solidFill>
                  <a:srgbClr val="FFFFFF"/>
                </a:solidFill>
                <a:latin typeface="Tahoma"/>
                <a:cs typeface="Tahoma"/>
              </a:rPr>
              <a:t>	</a:t>
            </a:r>
            <a:r>
              <a:rPr sz="1342" spc="-55" dirty="0">
                <a:solidFill>
                  <a:srgbClr val="FFFFFF"/>
                </a:solidFill>
                <a:latin typeface="Tahoma"/>
                <a:cs typeface="Tahoma"/>
              </a:rPr>
              <a:t>4</a:t>
            </a:r>
            <a:r>
              <a:rPr sz="1342" spc="-84" dirty="0">
                <a:solidFill>
                  <a:srgbClr val="FFFFFF"/>
                </a:solidFill>
                <a:latin typeface="Tahoma"/>
                <a:cs typeface="Tahoma"/>
              </a:rPr>
              <a:t> </a:t>
            </a:r>
            <a:r>
              <a:rPr sz="1342" spc="-23" dirty="0">
                <a:solidFill>
                  <a:srgbClr val="FFFFFF"/>
                </a:solidFill>
                <a:latin typeface="Tahoma"/>
                <a:cs typeface="Tahoma"/>
              </a:rPr>
              <a:t>C</a:t>
            </a:r>
            <a:r>
              <a:rPr sz="1342" dirty="0">
                <a:solidFill>
                  <a:srgbClr val="FFFFFF"/>
                </a:solidFill>
                <a:latin typeface="Tahoma"/>
                <a:cs typeface="Tahoma"/>
              </a:rPr>
              <a:t>	</a:t>
            </a:r>
            <a:r>
              <a:rPr sz="1342" spc="-93" dirty="0">
                <a:solidFill>
                  <a:srgbClr val="FFFFFF"/>
                </a:solidFill>
                <a:latin typeface="Tahoma"/>
                <a:cs typeface="Tahoma"/>
              </a:rPr>
              <a:t>S</a:t>
            </a:r>
            <a:r>
              <a:rPr sz="1342" spc="-84" dirty="0">
                <a:solidFill>
                  <a:srgbClr val="FFFFFF"/>
                </a:solidFill>
                <a:latin typeface="Tahoma"/>
                <a:cs typeface="Tahoma"/>
              </a:rPr>
              <a:t> </a:t>
            </a:r>
            <a:r>
              <a:rPr sz="1342" spc="-50" dirty="0">
                <a:solidFill>
                  <a:srgbClr val="FFFFFF"/>
                </a:solidFill>
                <a:latin typeface="Tahoma"/>
                <a:cs typeface="Tahoma"/>
              </a:rPr>
              <a:t>k</a:t>
            </a:r>
            <a:r>
              <a:rPr sz="1342" spc="-82" dirty="0">
                <a:solidFill>
                  <a:srgbClr val="FFFFFF"/>
                </a:solidFill>
                <a:latin typeface="Tahoma"/>
                <a:cs typeface="Tahoma"/>
              </a:rPr>
              <a:t> </a:t>
            </a:r>
            <a:r>
              <a:rPr sz="1342" dirty="0">
                <a:solidFill>
                  <a:srgbClr val="FFFFFF"/>
                </a:solidFill>
                <a:latin typeface="Tahoma"/>
                <a:cs typeface="Tahoma"/>
              </a:rPr>
              <a:t>i</a:t>
            </a:r>
            <a:r>
              <a:rPr sz="1342" spc="-82" dirty="0">
                <a:solidFill>
                  <a:srgbClr val="FFFFFF"/>
                </a:solidFill>
                <a:latin typeface="Tahoma"/>
                <a:cs typeface="Tahoma"/>
              </a:rPr>
              <a:t> </a:t>
            </a:r>
            <a:r>
              <a:rPr sz="1342" dirty="0">
                <a:solidFill>
                  <a:srgbClr val="FFFFFF"/>
                </a:solidFill>
                <a:latin typeface="Tahoma"/>
                <a:cs typeface="Tahoma"/>
              </a:rPr>
              <a:t>l</a:t>
            </a:r>
            <a:r>
              <a:rPr sz="1342" spc="-82" dirty="0">
                <a:solidFill>
                  <a:srgbClr val="FFFFFF"/>
                </a:solidFill>
                <a:latin typeface="Tahoma"/>
                <a:cs typeface="Tahoma"/>
              </a:rPr>
              <a:t> </a:t>
            </a:r>
            <a:r>
              <a:rPr sz="1342" dirty="0">
                <a:solidFill>
                  <a:srgbClr val="FFFFFF"/>
                </a:solidFill>
                <a:latin typeface="Tahoma"/>
                <a:cs typeface="Tahoma"/>
              </a:rPr>
              <a:t>l</a:t>
            </a:r>
            <a:r>
              <a:rPr sz="1342" spc="-82" dirty="0">
                <a:solidFill>
                  <a:srgbClr val="FFFFFF"/>
                </a:solidFill>
                <a:latin typeface="Tahoma"/>
                <a:cs typeface="Tahoma"/>
              </a:rPr>
              <a:t> </a:t>
            </a:r>
            <a:r>
              <a:rPr sz="1342" spc="-36" dirty="0">
                <a:solidFill>
                  <a:srgbClr val="FFFFFF"/>
                </a:solidFill>
                <a:latin typeface="Tahoma"/>
                <a:cs typeface="Tahoma"/>
              </a:rPr>
              <a:t>s</a:t>
            </a:r>
            <a:endParaRPr sz="1342">
              <a:latin typeface="Tahoma"/>
              <a:cs typeface="Tahoma"/>
            </a:endParaRPr>
          </a:p>
        </p:txBody>
      </p:sp>
      <p:grpSp>
        <p:nvGrpSpPr>
          <p:cNvPr id="9" name="object 5">
            <a:extLst>
              <a:ext uri="{FF2B5EF4-FFF2-40B4-BE49-F238E27FC236}">
                <a16:creationId xmlns:a16="http://schemas.microsoft.com/office/drawing/2014/main" id="{76F39246-EC8A-A262-D417-7E9C94D0EB14}"/>
              </a:ext>
            </a:extLst>
          </p:cNvPr>
          <p:cNvGrpSpPr>
            <a:grpSpLocks noGrp="1" noUngrp="1" noRot="1" noMove="1" noResize="1"/>
          </p:cNvGrpSpPr>
          <p:nvPr/>
        </p:nvGrpSpPr>
        <p:grpSpPr>
          <a:xfrm>
            <a:off x="3258768" y="4400151"/>
            <a:ext cx="2607827" cy="298326"/>
            <a:chOff x="7164535" y="9674933"/>
            <a:chExt cx="5734050" cy="655955"/>
          </a:xfrm>
        </p:grpSpPr>
        <p:sp>
          <p:nvSpPr>
            <p:cNvPr id="10" name="object 6">
              <a:extLst>
                <a:ext uri="{FF2B5EF4-FFF2-40B4-BE49-F238E27FC236}">
                  <a16:creationId xmlns:a16="http://schemas.microsoft.com/office/drawing/2014/main" id="{F3B10325-72A5-0BE6-FEC3-603003B80AF2}"/>
                </a:ext>
              </a:extLst>
            </p:cNvPr>
            <p:cNvSpPr>
              <a:spLocks noGrp="1" noRot="1" noMove="1" noResize="1" noEditPoints="1" noAdjustHandles="1" noChangeArrowheads="1" noChangeShapeType="1"/>
            </p:cNvSpPr>
            <p:nvPr/>
          </p:nvSpPr>
          <p:spPr>
            <a:xfrm>
              <a:off x="7164527" y="9729616"/>
              <a:ext cx="5734050" cy="601345"/>
            </a:xfrm>
            <a:custGeom>
              <a:avLst/>
              <a:gdLst/>
              <a:ahLst/>
              <a:cxnLst/>
              <a:rect l="l" t="t" r="r" b="b"/>
              <a:pathLst>
                <a:path w="5734050" h="601345">
                  <a:moveTo>
                    <a:pt x="235407" y="90055"/>
                  </a:moveTo>
                  <a:lnTo>
                    <a:pt x="233514" y="73621"/>
                  </a:lnTo>
                  <a:lnTo>
                    <a:pt x="233514" y="52387"/>
                  </a:lnTo>
                  <a:lnTo>
                    <a:pt x="232295" y="46329"/>
                  </a:lnTo>
                  <a:lnTo>
                    <a:pt x="198501" y="27533"/>
                  </a:lnTo>
                  <a:lnTo>
                    <a:pt x="182448" y="26047"/>
                  </a:lnTo>
                  <a:lnTo>
                    <a:pt x="173685" y="26047"/>
                  </a:lnTo>
                  <a:lnTo>
                    <a:pt x="167830" y="27520"/>
                  </a:lnTo>
                  <a:lnTo>
                    <a:pt x="161975" y="33375"/>
                  </a:lnTo>
                  <a:lnTo>
                    <a:pt x="160515" y="38900"/>
                  </a:lnTo>
                  <a:lnTo>
                    <a:pt x="160515" y="52476"/>
                  </a:lnTo>
                  <a:lnTo>
                    <a:pt x="162420" y="91363"/>
                  </a:lnTo>
                  <a:lnTo>
                    <a:pt x="162026" y="149123"/>
                  </a:lnTo>
                  <a:lnTo>
                    <a:pt x="160832" y="186474"/>
                  </a:lnTo>
                  <a:lnTo>
                    <a:pt x="158864" y="208876"/>
                  </a:lnTo>
                  <a:lnTo>
                    <a:pt x="156095" y="216344"/>
                  </a:lnTo>
                  <a:lnTo>
                    <a:pt x="155041" y="216344"/>
                  </a:lnTo>
                  <a:lnTo>
                    <a:pt x="146926" y="215214"/>
                  </a:lnTo>
                  <a:lnTo>
                    <a:pt x="141668" y="215214"/>
                  </a:lnTo>
                  <a:lnTo>
                    <a:pt x="135610" y="215773"/>
                  </a:lnTo>
                  <a:lnTo>
                    <a:pt x="119392" y="218033"/>
                  </a:lnTo>
                  <a:lnTo>
                    <a:pt x="113334" y="218605"/>
                  </a:lnTo>
                  <a:lnTo>
                    <a:pt x="109334" y="218605"/>
                  </a:lnTo>
                  <a:lnTo>
                    <a:pt x="94894" y="218033"/>
                  </a:lnTo>
                  <a:lnTo>
                    <a:pt x="83578" y="218986"/>
                  </a:lnTo>
                  <a:lnTo>
                    <a:pt x="76682" y="219176"/>
                  </a:lnTo>
                  <a:lnTo>
                    <a:pt x="75844" y="218033"/>
                  </a:lnTo>
                  <a:lnTo>
                    <a:pt x="75844" y="214642"/>
                  </a:lnTo>
                  <a:lnTo>
                    <a:pt x="77101" y="205486"/>
                  </a:lnTo>
                  <a:lnTo>
                    <a:pt x="77038" y="198932"/>
                  </a:lnTo>
                  <a:lnTo>
                    <a:pt x="75260" y="153898"/>
                  </a:lnTo>
                  <a:lnTo>
                    <a:pt x="75260" y="143421"/>
                  </a:lnTo>
                  <a:lnTo>
                    <a:pt x="76568" y="112293"/>
                  </a:lnTo>
                  <a:lnTo>
                    <a:pt x="77101" y="93446"/>
                  </a:lnTo>
                  <a:lnTo>
                    <a:pt x="49771" y="60807"/>
                  </a:lnTo>
                  <a:lnTo>
                    <a:pt x="19380" y="59740"/>
                  </a:lnTo>
                  <a:lnTo>
                    <a:pt x="14325" y="63715"/>
                  </a:lnTo>
                  <a:lnTo>
                    <a:pt x="6311" y="78435"/>
                  </a:lnTo>
                  <a:lnTo>
                    <a:pt x="4432" y="84759"/>
                  </a:lnTo>
                  <a:lnTo>
                    <a:pt x="4432" y="90614"/>
                  </a:lnTo>
                  <a:lnTo>
                    <a:pt x="5054" y="116293"/>
                  </a:lnTo>
                  <a:lnTo>
                    <a:pt x="4902" y="131305"/>
                  </a:lnTo>
                  <a:lnTo>
                    <a:pt x="4432" y="145770"/>
                  </a:lnTo>
                  <a:lnTo>
                    <a:pt x="635" y="219608"/>
                  </a:lnTo>
                  <a:lnTo>
                    <a:pt x="165" y="234149"/>
                  </a:lnTo>
                  <a:lnTo>
                    <a:pt x="0" y="246075"/>
                  </a:lnTo>
                  <a:lnTo>
                    <a:pt x="1663" y="351980"/>
                  </a:lnTo>
                  <a:lnTo>
                    <a:pt x="1892" y="397002"/>
                  </a:lnTo>
                  <a:lnTo>
                    <a:pt x="7048" y="443191"/>
                  </a:lnTo>
                  <a:lnTo>
                    <a:pt x="42037" y="464108"/>
                  </a:lnTo>
                  <a:lnTo>
                    <a:pt x="50342" y="464108"/>
                  </a:lnTo>
                  <a:lnTo>
                    <a:pt x="62458" y="465823"/>
                  </a:lnTo>
                  <a:lnTo>
                    <a:pt x="69621" y="465823"/>
                  </a:lnTo>
                  <a:lnTo>
                    <a:pt x="72364" y="462889"/>
                  </a:lnTo>
                  <a:lnTo>
                    <a:pt x="72364" y="455726"/>
                  </a:lnTo>
                  <a:lnTo>
                    <a:pt x="71094" y="446747"/>
                  </a:lnTo>
                  <a:lnTo>
                    <a:pt x="71094" y="443153"/>
                  </a:lnTo>
                  <a:lnTo>
                    <a:pt x="72364" y="428155"/>
                  </a:lnTo>
                  <a:lnTo>
                    <a:pt x="71729" y="407771"/>
                  </a:lnTo>
                  <a:lnTo>
                    <a:pt x="73088" y="371094"/>
                  </a:lnTo>
                  <a:lnTo>
                    <a:pt x="73571" y="348729"/>
                  </a:lnTo>
                  <a:lnTo>
                    <a:pt x="73634" y="294690"/>
                  </a:lnTo>
                  <a:lnTo>
                    <a:pt x="74561" y="288645"/>
                  </a:lnTo>
                  <a:lnTo>
                    <a:pt x="86918" y="286537"/>
                  </a:lnTo>
                  <a:lnTo>
                    <a:pt x="101028" y="284556"/>
                  </a:lnTo>
                  <a:lnTo>
                    <a:pt x="104673" y="284302"/>
                  </a:lnTo>
                  <a:lnTo>
                    <a:pt x="112318" y="284772"/>
                  </a:lnTo>
                  <a:lnTo>
                    <a:pt x="119418" y="284873"/>
                  </a:lnTo>
                  <a:lnTo>
                    <a:pt x="125857" y="284213"/>
                  </a:lnTo>
                  <a:lnTo>
                    <a:pt x="142798" y="281571"/>
                  </a:lnTo>
                  <a:lnTo>
                    <a:pt x="149123" y="280898"/>
                  </a:lnTo>
                  <a:lnTo>
                    <a:pt x="158115" y="280898"/>
                  </a:lnTo>
                  <a:lnTo>
                    <a:pt x="160515" y="286092"/>
                  </a:lnTo>
                  <a:lnTo>
                    <a:pt x="160515" y="329615"/>
                  </a:lnTo>
                  <a:lnTo>
                    <a:pt x="160909" y="347624"/>
                  </a:lnTo>
                  <a:lnTo>
                    <a:pt x="162788" y="386270"/>
                  </a:lnTo>
                  <a:lnTo>
                    <a:pt x="163588" y="407860"/>
                  </a:lnTo>
                  <a:lnTo>
                    <a:pt x="163677" y="426453"/>
                  </a:lnTo>
                  <a:lnTo>
                    <a:pt x="166954" y="440093"/>
                  </a:lnTo>
                  <a:lnTo>
                    <a:pt x="176796" y="449821"/>
                  </a:lnTo>
                  <a:lnTo>
                    <a:pt x="193179" y="455650"/>
                  </a:lnTo>
                  <a:lnTo>
                    <a:pt x="216128" y="457593"/>
                  </a:lnTo>
                  <a:lnTo>
                    <a:pt x="225602" y="457593"/>
                  </a:lnTo>
                  <a:lnTo>
                    <a:pt x="230352" y="452043"/>
                  </a:lnTo>
                  <a:lnTo>
                    <a:pt x="230505" y="418172"/>
                  </a:lnTo>
                  <a:lnTo>
                    <a:pt x="230974" y="408051"/>
                  </a:lnTo>
                  <a:lnTo>
                    <a:pt x="234772" y="356514"/>
                  </a:lnTo>
                  <a:lnTo>
                    <a:pt x="235254" y="346392"/>
                  </a:lnTo>
                  <a:lnTo>
                    <a:pt x="235343" y="332536"/>
                  </a:lnTo>
                  <a:lnTo>
                    <a:pt x="233578" y="284492"/>
                  </a:lnTo>
                  <a:lnTo>
                    <a:pt x="233578" y="273062"/>
                  </a:lnTo>
                  <a:lnTo>
                    <a:pt x="234873" y="238277"/>
                  </a:lnTo>
                  <a:lnTo>
                    <a:pt x="235407" y="216903"/>
                  </a:lnTo>
                  <a:lnTo>
                    <a:pt x="235013" y="202107"/>
                  </a:lnTo>
                  <a:lnTo>
                    <a:pt x="232638" y="160909"/>
                  </a:lnTo>
                  <a:lnTo>
                    <a:pt x="232244" y="146126"/>
                  </a:lnTo>
                  <a:lnTo>
                    <a:pt x="232638" y="134861"/>
                  </a:lnTo>
                  <a:lnTo>
                    <a:pt x="234518" y="110845"/>
                  </a:lnTo>
                  <a:lnTo>
                    <a:pt x="235305" y="97396"/>
                  </a:lnTo>
                  <a:lnTo>
                    <a:pt x="235407" y="90055"/>
                  </a:lnTo>
                  <a:close/>
                </a:path>
                <a:path w="5734050" h="601345">
                  <a:moveTo>
                    <a:pt x="453491" y="548220"/>
                  </a:moveTo>
                  <a:lnTo>
                    <a:pt x="428282" y="511911"/>
                  </a:lnTo>
                  <a:lnTo>
                    <a:pt x="422440" y="508304"/>
                  </a:lnTo>
                  <a:lnTo>
                    <a:pt x="420624" y="507733"/>
                  </a:lnTo>
                  <a:lnTo>
                    <a:pt x="419989" y="507733"/>
                  </a:lnTo>
                  <a:lnTo>
                    <a:pt x="418109" y="508114"/>
                  </a:lnTo>
                  <a:lnTo>
                    <a:pt x="416306" y="508304"/>
                  </a:lnTo>
                  <a:lnTo>
                    <a:pt x="414413" y="508304"/>
                  </a:lnTo>
                  <a:lnTo>
                    <a:pt x="411886" y="507301"/>
                  </a:lnTo>
                  <a:lnTo>
                    <a:pt x="402183" y="503339"/>
                  </a:lnTo>
                  <a:lnTo>
                    <a:pt x="399135" y="502348"/>
                  </a:lnTo>
                  <a:lnTo>
                    <a:pt x="395554" y="502348"/>
                  </a:lnTo>
                  <a:lnTo>
                    <a:pt x="391756" y="504139"/>
                  </a:lnTo>
                  <a:lnTo>
                    <a:pt x="367538" y="531228"/>
                  </a:lnTo>
                  <a:lnTo>
                    <a:pt x="363258" y="536981"/>
                  </a:lnTo>
                  <a:lnTo>
                    <a:pt x="360184" y="543763"/>
                  </a:lnTo>
                  <a:lnTo>
                    <a:pt x="358355" y="551573"/>
                  </a:lnTo>
                  <a:lnTo>
                    <a:pt x="357746" y="560400"/>
                  </a:lnTo>
                  <a:lnTo>
                    <a:pt x="358584" y="565861"/>
                  </a:lnTo>
                  <a:lnTo>
                    <a:pt x="390512" y="594474"/>
                  </a:lnTo>
                  <a:lnTo>
                    <a:pt x="396608" y="595223"/>
                  </a:lnTo>
                  <a:lnTo>
                    <a:pt x="413562" y="589191"/>
                  </a:lnTo>
                  <a:lnTo>
                    <a:pt x="413994" y="589000"/>
                  </a:lnTo>
                  <a:lnTo>
                    <a:pt x="423367" y="586206"/>
                  </a:lnTo>
                  <a:lnTo>
                    <a:pt x="430339" y="583196"/>
                  </a:lnTo>
                  <a:lnTo>
                    <a:pt x="434898" y="579983"/>
                  </a:lnTo>
                  <a:lnTo>
                    <a:pt x="437057" y="576541"/>
                  </a:lnTo>
                  <a:lnTo>
                    <a:pt x="437134" y="576351"/>
                  </a:lnTo>
                  <a:lnTo>
                    <a:pt x="438327" y="576351"/>
                  </a:lnTo>
                  <a:lnTo>
                    <a:pt x="439889" y="576821"/>
                  </a:lnTo>
                  <a:lnTo>
                    <a:pt x="443890" y="576821"/>
                  </a:lnTo>
                  <a:lnTo>
                    <a:pt x="453491" y="552373"/>
                  </a:lnTo>
                  <a:lnTo>
                    <a:pt x="453491" y="548220"/>
                  </a:lnTo>
                  <a:close/>
                </a:path>
                <a:path w="5734050" h="601345">
                  <a:moveTo>
                    <a:pt x="499618" y="332447"/>
                  </a:moveTo>
                  <a:lnTo>
                    <a:pt x="496189" y="287464"/>
                  </a:lnTo>
                  <a:lnTo>
                    <a:pt x="485876" y="252171"/>
                  </a:lnTo>
                  <a:lnTo>
                    <a:pt x="483692" y="248920"/>
                  </a:lnTo>
                  <a:lnTo>
                    <a:pt x="468693" y="226580"/>
                  </a:lnTo>
                  <a:lnTo>
                    <a:pt x="444639" y="210680"/>
                  </a:lnTo>
                  <a:lnTo>
                    <a:pt x="439267" y="208699"/>
                  </a:lnTo>
                  <a:lnTo>
                    <a:pt x="432308" y="206540"/>
                  </a:lnTo>
                  <a:lnTo>
                    <a:pt x="432308" y="318833"/>
                  </a:lnTo>
                  <a:lnTo>
                    <a:pt x="432295" y="319620"/>
                  </a:lnTo>
                  <a:lnTo>
                    <a:pt x="427164" y="359486"/>
                  </a:lnTo>
                  <a:lnTo>
                    <a:pt x="409879" y="408901"/>
                  </a:lnTo>
                  <a:lnTo>
                    <a:pt x="394081" y="419950"/>
                  </a:lnTo>
                  <a:lnTo>
                    <a:pt x="390080" y="418312"/>
                  </a:lnTo>
                  <a:lnTo>
                    <a:pt x="378752" y="377113"/>
                  </a:lnTo>
                  <a:lnTo>
                    <a:pt x="378091" y="359486"/>
                  </a:lnTo>
                  <a:lnTo>
                    <a:pt x="378587" y="350126"/>
                  </a:lnTo>
                  <a:lnTo>
                    <a:pt x="387769" y="299313"/>
                  </a:lnTo>
                  <a:lnTo>
                    <a:pt x="400405" y="261505"/>
                  </a:lnTo>
                  <a:lnTo>
                    <a:pt x="406882" y="252171"/>
                  </a:lnTo>
                  <a:lnTo>
                    <a:pt x="406730" y="252171"/>
                  </a:lnTo>
                  <a:lnTo>
                    <a:pt x="413677" y="248920"/>
                  </a:lnTo>
                  <a:lnTo>
                    <a:pt x="418160" y="250901"/>
                  </a:lnTo>
                  <a:lnTo>
                    <a:pt x="422122" y="256844"/>
                  </a:lnTo>
                  <a:lnTo>
                    <a:pt x="431368" y="301294"/>
                  </a:lnTo>
                  <a:lnTo>
                    <a:pt x="432308" y="318833"/>
                  </a:lnTo>
                  <a:lnTo>
                    <a:pt x="432308" y="206540"/>
                  </a:lnTo>
                  <a:lnTo>
                    <a:pt x="390690" y="196380"/>
                  </a:lnTo>
                  <a:lnTo>
                    <a:pt x="378599" y="194818"/>
                  </a:lnTo>
                  <a:lnTo>
                    <a:pt x="368604" y="196532"/>
                  </a:lnTo>
                  <a:lnTo>
                    <a:pt x="329882" y="254063"/>
                  </a:lnTo>
                  <a:lnTo>
                    <a:pt x="314058" y="318833"/>
                  </a:lnTo>
                  <a:lnTo>
                    <a:pt x="314007" y="319138"/>
                  </a:lnTo>
                  <a:lnTo>
                    <a:pt x="313918" y="319620"/>
                  </a:lnTo>
                  <a:lnTo>
                    <a:pt x="311975" y="352590"/>
                  </a:lnTo>
                  <a:lnTo>
                    <a:pt x="311924" y="353402"/>
                  </a:lnTo>
                  <a:lnTo>
                    <a:pt x="313918" y="383832"/>
                  </a:lnTo>
                  <a:lnTo>
                    <a:pt x="329882" y="427570"/>
                  </a:lnTo>
                  <a:lnTo>
                    <a:pt x="362800" y="449681"/>
                  </a:lnTo>
                  <a:lnTo>
                    <a:pt x="399478" y="465391"/>
                  </a:lnTo>
                  <a:lnTo>
                    <a:pt x="418731" y="469226"/>
                  </a:lnTo>
                  <a:lnTo>
                    <a:pt x="436816" y="465836"/>
                  </a:lnTo>
                  <a:lnTo>
                    <a:pt x="453174" y="455701"/>
                  </a:lnTo>
                  <a:lnTo>
                    <a:pt x="467791" y="438797"/>
                  </a:lnTo>
                  <a:lnTo>
                    <a:pt x="478040" y="419950"/>
                  </a:lnTo>
                  <a:lnTo>
                    <a:pt x="480669" y="415124"/>
                  </a:lnTo>
                  <a:lnTo>
                    <a:pt x="488962" y="393928"/>
                  </a:lnTo>
                  <a:lnTo>
                    <a:pt x="494880" y="373075"/>
                  </a:lnTo>
                  <a:lnTo>
                    <a:pt x="498436" y="352590"/>
                  </a:lnTo>
                  <a:lnTo>
                    <a:pt x="499618" y="332447"/>
                  </a:lnTo>
                  <a:close/>
                </a:path>
                <a:path w="5734050" h="601345">
                  <a:moveTo>
                    <a:pt x="732561" y="371805"/>
                  </a:moveTo>
                  <a:lnTo>
                    <a:pt x="727710" y="365760"/>
                  </a:lnTo>
                  <a:lnTo>
                    <a:pt x="708342" y="350659"/>
                  </a:lnTo>
                  <a:lnTo>
                    <a:pt x="700862" y="346875"/>
                  </a:lnTo>
                  <a:lnTo>
                    <a:pt x="695591" y="346875"/>
                  </a:lnTo>
                  <a:lnTo>
                    <a:pt x="673646" y="377748"/>
                  </a:lnTo>
                  <a:lnTo>
                    <a:pt x="669417" y="385965"/>
                  </a:lnTo>
                  <a:lnTo>
                    <a:pt x="666140" y="391629"/>
                  </a:lnTo>
                  <a:lnTo>
                    <a:pt x="663841" y="394741"/>
                  </a:lnTo>
                  <a:lnTo>
                    <a:pt x="661416" y="397192"/>
                  </a:lnTo>
                  <a:lnTo>
                    <a:pt x="654519" y="405218"/>
                  </a:lnTo>
                  <a:lnTo>
                    <a:pt x="647382" y="413143"/>
                  </a:lnTo>
                  <a:lnTo>
                    <a:pt x="640854" y="418807"/>
                  </a:lnTo>
                  <a:lnTo>
                    <a:pt x="634911" y="422198"/>
                  </a:lnTo>
                  <a:lnTo>
                    <a:pt x="629551" y="423341"/>
                  </a:lnTo>
                  <a:lnTo>
                    <a:pt x="625271" y="421817"/>
                  </a:lnTo>
                  <a:lnTo>
                    <a:pt x="622211" y="417245"/>
                  </a:lnTo>
                  <a:lnTo>
                    <a:pt x="620369" y="409638"/>
                  </a:lnTo>
                  <a:lnTo>
                    <a:pt x="619760" y="398983"/>
                  </a:lnTo>
                  <a:lnTo>
                    <a:pt x="620826" y="369239"/>
                  </a:lnTo>
                  <a:lnTo>
                    <a:pt x="624027" y="339737"/>
                  </a:lnTo>
                  <a:lnTo>
                    <a:pt x="629361" y="310476"/>
                  </a:lnTo>
                  <a:lnTo>
                    <a:pt x="636816" y="281470"/>
                  </a:lnTo>
                  <a:lnTo>
                    <a:pt x="640397" y="269290"/>
                  </a:lnTo>
                  <a:lnTo>
                    <a:pt x="643775" y="254762"/>
                  </a:lnTo>
                  <a:lnTo>
                    <a:pt x="647674" y="249466"/>
                  </a:lnTo>
                  <a:lnTo>
                    <a:pt x="657148" y="249466"/>
                  </a:lnTo>
                  <a:lnTo>
                    <a:pt x="659257" y="252399"/>
                  </a:lnTo>
                  <a:lnTo>
                    <a:pt x="659257" y="260896"/>
                  </a:lnTo>
                  <a:lnTo>
                    <a:pt x="658190" y="274955"/>
                  </a:lnTo>
                  <a:lnTo>
                    <a:pt x="657987" y="281470"/>
                  </a:lnTo>
                  <a:lnTo>
                    <a:pt x="659371" y="295846"/>
                  </a:lnTo>
                  <a:lnTo>
                    <a:pt x="663524" y="306108"/>
                  </a:lnTo>
                  <a:lnTo>
                    <a:pt x="670433" y="312267"/>
                  </a:lnTo>
                  <a:lnTo>
                    <a:pt x="680110" y="314312"/>
                  </a:lnTo>
                  <a:lnTo>
                    <a:pt x="682205" y="314312"/>
                  </a:lnTo>
                  <a:lnTo>
                    <a:pt x="684796" y="315023"/>
                  </a:lnTo>
                  <a:lnTo>
                    <a:pt x="718616" y="294678"/>
                  </a:lnTo>
                  <a:lnTo>
                    <a:pt x="719874" y="240309"/>
                  </a:lnTo>
                  <a:lnTo>
                    <a:pt x="692429" y="211810"/>
                  </a:lnTo>
                  <a:lnTo>
                    <a:pt x="645744" y="198069"/>
                  </a:lnTo>
                  <a:lnTo>
                    <a:pt x="622287" y="194259"/>
                  </a:lnTo>
                  <a:lnTo>
                    <a:pt x="615848" y="196596"/>
                  </a:lnTo>
                  <a:lnTo>
                    <a:pt x="589432" y="231622"/>
                  </a:lnTo>
                  <a:lnTo>
                    <a:pt x="568934" y="270903"/>
                  </a:lnTo>
                  <a:lnTo>
                    <a:pt x="555967" y="327113"/>
                  </a:lnTo>
                  <a:lnTo>
                    <a:pt x="554355" y="359625"/>
                  </a:lnTo>
                  <a:lnTo>
                    <a:pt x="554609" y="374142"/>
                  </a:lnTo>
                  <a:lnTo>
                    <a:pt x="562838" y="415671"/>
                  </a:lnTo>
                  <a:lnTo>
                    <a:pt x="608088" y="453034"/>
                  </a:lnTo>
                  <a:lnTo>
                    <a:pt x="654824" y="468642"/>
                  </a:lnTo>
                  <a:lnTo>
                    <a:pt x="667867" y="466471"/>
                  </a:lnTo>
                  <a:lnTo>
                    <a:pt x="707923" y="433806"/>
                  </a:lnTo>
                  <a:lnTo>
                    <a:pt x="727583" y="396989"/>
                  </a:lnTo>
                  <a:lnTo>
                    <a:pt x="732561" y="376339"/>
                  </a:lnTo>
                  <a:lnTo>
                    <a:pt x="732561" y="371805"/>
                  </a:lnTo>
                  <a:close/>
                </a:path>
                <a:path w="5734050" h="601345">
                  <a:moveTo>
                    <a:pt x="1114704" y="273265"/>
                  </a:moveTo>
                  <a:lnTo>
                    <a:pt x="1107414" y="229514"/>
                  </a:lnTo>
                  <a:lnTo>
                    <a:pt x="1068489" y="200418"/>
                  </a:lnTo>
                  <a:lnTo>
                    <a:pt x="1038872" y="193128"/>
                  </a:lnTo>
                  <a:lnTo>
                    <a:pt x="1035075" y="193128"/>
                  </a:lnTo>
                  <a:lnTo>
                    <a:pt x="998105" y="214071"/>
                  </a:lnTo>
                  <a:lnTo>
                    <a:pt x="967536" y="248348"/>
                  </a:lnTo>
                  <a:lnTo>
                    <a:pt x="957338" y="284873"/>
                  </a:lnTo>
                  <a:lnTo>
                    <a:pt x="959980" y="305904"/>
                  </a:lnTo>
                  <a:lnTo>
                    <a:pt x="982052" y="345300"/>
                  </a:lnTo>
                  <a:lnTo>
                    <a:pt x="1020483" y="376377"/>
                  </a:lnTo>
                  <a:lnTo>
                    <a:pt x="1034211" y="388378"/>
                  </a:lnTo>
                  <a:lnTo>
                    <a:pt x="1042441" y="397891"/>
                  </a:lnTo>
                  <a:lnTo>
                    <a:pt x="1044448" y="403059"/>
                  </a:lnTo>
                  <a:lnTo>
                    <a:pt x="1045184" y="404990"/>
                  </a:lnTo>
                  <a:lnTo>
                    <a:pt x="1045184" y="407962"/>
                  </a:lnTo>
                  <a:lnTo>
                    <a:pt x="1043444" y="411022"/>
                  </a:lnTo>
                  <a:lnTo>
                    <a:pt x="1036510" y="417258"/>
                  </a:lnTo>
                  <a:lnTo>
                    <a:pt x="1033081" y="418820"/>
                  </a:lnTo>
                  <a:lnTo>
                    <a:pt x="1029703" y="418820"/>
                  </a:lnTo>
                  <a:lnTo>
                    <a:pt x="1026134" y="417969"/>
                  </a:lnTo>
                  <a:lnTo>
                    <a:pt x="1020457" y="415417"/>
                  </a:lnTo>
                  <a:lnTo>
                    <a:pt x="1012698" y="411162"/>
                  </a:lnTo>
                  <a:lnTo>
                    <a:pt x="1002855" y="405218"/>
                  </a:lnTo>
                  <a:lnTo>
                    <a:pt x="992759" y="399275"/>
                  </a:lnTo>
                  <a:lnTo>
                    <a:pt x="984288" y="395020"/>
                  </a:lnTo>
                  <a:lnTo>
                    <a:pt x="977430" y="392480"/>
                  </a:lnTo>
                  <a:lnTo>
                    <a:pt x="972197" y="391629"/>
                  </a:lnTo>
                  <a:lnTo>
                    <a:pt x="960196" y="391629"/>
                  </a:lnTo>
                  <a:lnTo>
                    <a:pt x="954176" y="393890"/>
                  </a:lnTo>
                  <a:lnTo>
                    <a:pt x="954239" y="398424"/>
                  </a:lnTo>
                  <a:lnTo>
                    <a:pt x="955446" y="402666"/>
                  </a:lnTo>
                  <a:lnTo>
                    <a:pt x="955357" y="403250"/>
                  </a:lnTo>
                  <a:lnTo>
                    <a:pt x="954443" y="404990"/>
                  </a:lnTo>
                  <a:lnTo>
                    <a:pt x="950442" y="411975"/>
                  </a:lnTo>
                  <a:lnTo>
                    <a:pt x="949452" y="415137"/>
                  </a:lnTo>
                  <a:lnTo>
                    <a:pt x="983259" y="453644"/>
                  </a:lnTo>
                  <a:lnTo>
                    <a:pt x="1024610" y="469836"/>
                  </a:lnTo>
                  <a:lnTo>
                    <a:pt x="1035710" y="470916"/>
                  </a:lnTo>
                  <a:lnTo>
                    <a:pt x="1049045" y="469557"/>
                  </a:lnTo>
                  <a:lnTo>
                    <a:pt x="1087843" y="449110"/>
                  </a:lnTo>
                  <a:lnTo>
                    <a:pt x="1111427" y="415417"/>
                  </a:lnTo>
                  <a:lnTo>
                    <a:pt x="1111554" y="415137"/>
                  </a:lnTo>
                  <a:lnTo>
                    <a:pt x="1103490" y="371170"/>
                  </a:lnTo>
                  <a:lnTo>
                    <a:pt x="1074572" y="342353"/>
                  </a:lnTo>
                  <a:lnTo>
                    <a:pt x="1051077" y="324573"/>
                  </a:lnTo>
                  <a:lnTo>
                    <a:pt x="1034288" y="309156"/>
                  </a:lnTo>
                  <a:lnTo>
                    <a:pt x="1024216" y="296113"/>
                  </a:lnTo>
                  <a:lnTo>
                    <a:pt x="1020864" y="285432"/>
                  </a:lnTo>
                  <a:lnTo>
                    <a:pt x="1020864" y="279209"/>
                  </a:lnTo>
                  <a:lnTo>
                    <a:pt x="1023708" y="271284"/>
                  </a:lnTo>
                  <a:lnTo>
                    <a:pt x="1029385" y="261658"/>
                  </a:lnTo>
                  <a:lnTo>
                    <a:pt x="1035494" y="250888"/>
                  </a:lnTo>
                  <a:lnTo>
                    <a:pt x="1041717" y="245516"/>
                  </a:lnTo>
                  <a:lnTo>
                    <a:pt x="1051826" y="245516"/>
                  </a:lnTo>
                  <a:lnTo>
                    <a:pt x="1053719" y="250888"/>
                  </a:lnTo>
                  <a:lnTo>
                    <a:pt x="1053757" y="271284"/>
                  </a:lnTo>
                  <a:lnTo>
                    <a:pt x="1053871" y="281686"/>
                  </a:lnTo>
                  <a:lnTo>
                    <a:pt x="1053985" y="284873"/>
                  </a:lnTo>
                  <a:lnTo>
                    <a:pt x="1054074" y="287616"/>
                  </a:lnTo>
                  <a:lnTo>
                    <a:pt x="1054303" y="290245"/>
                  </a:lnTo>
                  <a:lnTo>
                    <a:pt x="1071727" y="310921"/>
                  </a:lnTo>
                  <a:lnTo>
                    <a:pt x="1073315" y="310921"/>
                  </a:lnTo>
                  <a:lnTo>
                    <a:pt x="1078839" y="310451"/>
                  </a:lnTo>
                  <a:lnTo>
                    <a:pt x="1084033" y="310451"/>
                  </a:lnTo>
                  <a:lnTo>
                    <a:pt x="1085684" y="310642"/>
                  </a:lnTo>
                  <a:lnTo>
                    <a:pt x="1092212" y="311772"/>
                  </a:lnTo>
                  <a:lnTo>
                    <a:pt x="1094689" y="312064"/>
                  </a:lnTo>
                  <a:lnTo>
                    <a:pt x="1096378" y="312064"/>
                  </a:lnTo>
                  <a:lnTo>
                    <a:pt x="1101712" y="310451"/>
                  </a:lnTo>
                  <a:lnTo>
                    <a:pt x="1104303" y="309664"/>
                  </a:lnTo>
                  <a:lnTo>
                    <a:pt x="1104773" y="309156"/>
                  </a:lnTo>
                  <a:lnTo>
                    <a:pt x="1110119" y="302361"/>
                  </a:lnTo>
                  <a:lnTo>
                    <a:pt x="1113561" y="290245"/>
                  </a:lnTo>
                  <a:lnTo>
                    <a:pt x="1114704" y="273265"/>
                  </a:lnTo>
                  <a:close/>
                </a:path>
                <a:path w="5734050" h="601345">
                  <a:moveTo>
                    <a:pt x="1343583" y="281889"/>
                  </a:moveTo>
                  <a:lnTo>
                    <a:pt x="1334427" y="238480"/>
                  </a:lnTo>
                  <a:lnTo>
                    <a:pt x="1304213" y="215315"/>
                  </a:lnTo>
                  <a:lnTo>
                    <a:pt x="1299070" y="213080"/>
                  </a:lnTo>
                  <a:lnTo>
                    <a:pt x="1267802" y="198970"/>
                  </a:lnTo>
                  <a:lnTo>
                    <a:pt x="1260119" y="195948"/>
                  </a:lnTo>
                  <a:lnTo>
                    <a:pt x="1258227" y="195948"/>
                  </a:lnTo>
                  <a:lnTo>
                    <a:pt x="1217460" y="227101"/>
                  </a:lnTo>
                  <a:lnTo>
                    <a:pt x="1193457" y="263906"/>
                  </a:lnTo>
                  <a:lnTo>
                    <a:pt x="1180528" y="292227"/>
                  </a:lnTo>
                  <a:lnTo>
                    <a:pt x="1180414" y="292531"/>
                  </a:lnTo>
                  <a:lnTo>
                    <a:pt x="1179639" y="297040"/>
                  </a:lnTo>
                  <a:lnTo>
                    <a:pt x="1179550" y="302704"/>
                  </a:lnTo>
                  <a:lnTo>
                    <a:pt x="1184363" y="307619"/>
                  </a:lnTo>
                  <a:lnTo>
                    <a:pt x="1202575" y="316496"/>
                  </a:lnTo>
                  <a:lnTo>
                    <a:pt x="1209903" y="318566"/>
                  </a:lnTo>
                  <a:lnTo>
                    <a:pt x="1220787" y="318566"/>
                  </a:lnTo>
                  <a:lnTo>
                    <a:pt x="1225715" y="314502"/>
                  </a:lnTo>
                  <a:lnTo>
                    <a:pt x="1230744" y="306387"/>
                  </a:lnTo>
                  <a:lnTo>
                    <a:pt x="1234503" y="300164"/>
                  </a:lnTo>
                  <a:lnTo>
                    <a:pt x="1237742" y="295440"/>
                  </a:lnTo>
                  <a:lnTo>
                    <a:pt x="1256487" y="271272"/>
                  </a:lnTo>
                  <a:lnTo>
                    <a:pt x="1263002" y="262724"/>
                  </a:lnTo>
                  <a:lnTo>
                    <a:pt x="1268425" y="256628"/>
                  </a:lnTo>
                  <a:lnTo>
                    <a:pt x="1272743" y="252958"/>
                  </a:lnTo>
                  <a:lnTo>
                    <a:pt x="1275969" y="251739"/>
                  </a:lnTo>
                  <a:lnTo>
                    <a:pt x="1280147" y="251739"/>
                  </a:lnTo>
                  <a:lnTo>
                    <a:pt x="1282230" y="256171"/>
                  </a:lnTo>
                  <a:lnTo>
                    <a:pt x="1282230" y="375475"/>
                  </a:lnTo>
                  <a:lnTo>
                    <a:pt x="1282230" y="393319"/>
                  </a:lnTo>
                  <a:lnTo>
                    <a:pt x="1279448" y="401129"/>
                  </a:lnTo>
                  <a:lnTo>
                    <a:pt x="1271104" y="406704"/>
                  </a:lnTo>
                  <a:lnTo>
                    <a:pt x="1257185" y="410044"/>
                  </a:lnTo>
                  <a:lnTo>
                    <a:pt x="1237691" y="411162"/>
                  </a:lnTo>
                  <a:lnTo>
                    <a:pt x="1227366" y="411162"/>
                  </a:lnTo>
                  <a:lnTo>
                    <a:pt x="1222209" y="407670"/>
                  </a:lnTo>
                  <a:lnTo>
                    <a:pt x="1222209" y="400685"/>
                  </a:lnTo>
                  <a:lnTo>
                    <a:pt x="1252347" y="376809"/>
                  </a:lnTo>
                  <a:lnTo>
                    <a:pt x="1274025" y="371233"/>
                  </a:lnTo>
                  <a:lnTo>
                    <a:pt x="1279499" y="371233"/>
                  </a:lnTo>
                  <a:lnTo>
                    <a:pt x="1282230" y="375475"/>
                  </a:lnTo>
                  <a:lnTo>
                    <a:pt x="1282230" y="256171"/>
                  </a:lnTo>
                  <a:lnTo>
                    <a:pt x="1282217" y="320560"/>
                  </a:lnTo>
                  <a:lnTo>
                    <a:pt x="1279728" y="324218"/>
                  </a:lnTo>
                  <a:lnTo>
                    <a:pt x="1272336" y="324218"/>
                  </a:lnTo>
                  <a:lnTo>
                    <a:pt x="1265440" y="323761"/>
                  </a:lnTo>
                  <a:lnTo>
                    <a:pt x="1260957" y="323761"/>
                  </a:lnTo>
                  <a:lnTo>
                    <a:pt x="1217688" y="340182"/>
                  </a:lnTo>
                  <a:lnTo>
                    <a:pt x="1186751" y="363550"/>
                  </a:lnTo>
                  <a:lnTo>
                    <a:pt x="1175562" y="400685"/>
                  </a:lnTo>
                  <a:lnTo>
                    <a:pt x="1175448" y="402094"/>
                  </a:lnTo>
                  <a:lnTo>
                    <a:pt x="1176616" y="411162"/>
                  </a:lnTo>
                  <a:lnTo>
                    <a:pt x="1206334" y="449999"/>
                  </a:lnTo>
                  <a:lnTo>
                    <a:pt x="1238326" y="460997"/>
                  </a:lnTo>
                  <a:lnTo>
                    <a:pt x="1247876" y="460324"/>
                  </a:lnTo>
                  <a:lnTo>
                    <a:pt x="1259179" y="458304"/>
                  </a:lnTo>
                  <a:lnTo>
                    <a:pt x="1272209" y="454939"/>
                  </a:lnTo>
                  <a:lnTo>
                    <a:pt x="1286979" y="450240"/>
                  </a:lnTo>
                  <a:lnTo>
                    <a:pt x="1293774" y="458533"/>
                  </a:lnTo>
                  <a:lnTo>
                    <a:pt x="1302143" y="464464"/>
                  </a:lnTo>
                  <a:lnTo>
                    <a:pt x="1312100" y="468020"/>
                  </a:lnTo>
                  <a:lnTo>
                    <a:pt x="1323632" y="469214"/>
                  </a:lnTo>
                  <a:lnTo>
                    <a:pt x="1336281" y="469214"/>
                  </a:lnTo>
                  <a:lnTo>
                    <a:pt x="1342593" y="464769"/>
                  </a:lnTo>
                  <a:lnTo>
                    <a:pt x="1342593" y="450240"/>
                  </a:lnTo>
                  <a:lnTo>
                    <a:pt x="1342605" y="411162"/>
                  </a:lnTo>
                  <a:lnTo>
                    <a:pt x="1342618" y="371233"/>
                  </a:lnTo>
                  <a:lnTo>
                    <a:pt x="1342745" y="351345"/>
                  </a:lnTo>
                  <a:lnTo>
                    <a:pt x="1342783" y="349808"/>
                  </a:lnTo>
                  <a:lnTo>
                    <a:pt x="1342885" y="345033"/>
                  </a:lnTo>
                  <a:lnTo>
                    <a:pt x="1343253" y="330187"/>
                  </a:lnTo>
                  <a:lnTo>
                    <a:pt x="1343342" y="326567"/>
                  </a:lnTo>
                  <a:lnTo>
                    <a:pt x="1343406" y="324218"/>
                  </a:lnTo>
                  <a:lnTo>
                    <a:pt x="1343507" y="320560"/>
                  </a:lnTo>
                  <a:lnTo>
                    <a:pt x="1343583" y="281889"/>
                  </a:lnTo>
                  <a:close/>
                </a:path>
                <a:path w="5734050" h="601345">
                  <a:moveTo>
                    <a:pt x="1370584" y="126009"/>
                  </a:moveTo>
                  <a:lnTo>
                    <a:pt x="1341323" y="95567"/>
                  </a:lnTo>
                  <a:lnTo>
                    <a:pt x="1335849" y="93243"/>
                  </a:lnTo>
                  <a:lnTo>
                    <a:pt x="1336319" y="93243"/>
                  </a:lnTo>
                  <a:lnTo>
                    <a:pt x="1330579" y="92316"/>
                  </a:lnTo>
                  <a:lnTo>
                    <a:pt x="1327340" y="93243"/>
                  </a:lnTo>
                  <a:lnTo>
                    <a:pt x="1321104" y="96062"/>
                  </a:lnTo>
                  <a:lnTo>
                    <a:pt x="1311859" y="100749"/>
                  </a:lnTo>
                  <a:lnTo>
                    <a:pt x="1299616" y="107315"/>
                  </a:lnTo>
                  <a:lnTo>
                    <a:pt x="1265491" y="126009"/>
                  </a:lnTo>
                  <a:lnTo>
                    <a:pt x="1263383" y="126961"/>
                  </a:lnTo>
                  <a:lnTo>
                    <a:pt x="1259801" y="128270"/>
                  </a:lnTo>
                  <a:lnTo>
                    <a:pt x="1254747" y="129971"/>
                  </a:lnTo>
                  <a:lnTo>
                    <a:pt x="1245069" y="133642"/>
                  </a:lnTo>
                  <a:lnTo>
                    <a:pt x="1238161" y="137553"/>
                  </a:lnTo>
                  <a:lnTo>
                    <a:pt x="1234008" y="141706"/>
                  </a:lnTo>
                  <a:lnTo>
                    <a:pt x="1232623" y="146113"/>
                  </a:lnTo>
                  <a:lnTo>
                    <a:pt x="1232623" y="149504"/>
                  </a:lnTo>
                  <a:lnTo>
                    <a:pt x="1236535" y="154597"/>
                  </a:lnTo>
                  <a:lnTo>
                    <a:pt x="1252105" y="168198"/>
                  </a:lnTo>
                  <a:lnTo>
                    <a:pt x="1258011" y="171602"/>
                  </a:lnTo>
                  <a:lnTo>
                    <a:pt x="1262011" y="171602"/>
                  </a:lnTo>
                  <a:lnTo>
                    <a:pt x="1264894" y="170167"/>
                  </a:lnTo>
                  <a:lnTo>
                    <a:pt x="1276388" y="165862"/>
                  </a:lnTo>
                  <a:lnTo>
                    <a:pt x="1325206" y="148653"/>
                  </a:lnTo>
                  <a:lnTo>
                    <a:pt x="1329220" y="147345"/>
                  </a:lnTo>
                  <a:lnTo>
                    <a:pt x="1335747" y="145542"/>
                  </a:lnTo>
                  <a:lnTo>
                    <a:pt x="1344803" y="143281"/>
                  </a:lnTo>
                  <a:lnTo>
                    <a:pt x="1356131" y="139903"/>
                  </a:lnTo>
                  <a:lnTo>
                    <a:pt x="1364234" y="135991"/>
                  </a:lnTo>
                  <a:lnTo>
                    <a:pt x="1369098" y="131546"/>
                  </a:lnTo>
                  <a:lnTo>
                    <a:pt x="1370584" y="126961"/>
                  </a:lnTo>
                  <a:lnTo>
                    <a:pt x="1370584" y="126009"/>
                  </a:lnTo>
                  <a:close/>
                </a:path>
                <a:path w="5734050" h="601345">
                  <a:moveTo>
                    <a:pt x="1588808" y="289394"/>
                  </a:moveTo>
                  <a:lnTo>
                    <a:pt x="1586039" y="248691"/>
                  </a:lnTo>
                  <a:lnTo>
                    <a:pt x="1567865" y="211086"/>
                  </a:lnTo>
                  <a:lnTo>
                    <a:pt x="1514551" y="195948"/>
                  </a:lnTo>
                  <a:lnTo>
                    <a:pt x="1507744" y="197231"/>
                  </a:lnTo>
                  <a:lnTo>
                    <a:pt x="1470406" y="235445"/>
                  </a:lnTo>
                  <a:lnTo>
                    <a:pt x="1469682" y="236728"/>
                  </a:lnTo>
                  <a:lnTo>
                    <a:pt x="1467993" y="236728"/>
                  </a:lnTo>
                  <a:lnTo>
                    <a:pt x="1467154" y="235597"/>
                  </a:lnTo>
                  <a:lnTo>
                    <a:pt x="1467154" y="233324"/>
                  </a:lnTo>
                  <a:lnTo>
                    <a:pt x="1467789" y="226809"/>
                  </a:lnTo>
                  <a:lnTo>
                    <a:pt x="1466405" y="220738"/>
                  </a:lnTo>
                  <a:lnTo>
                    <a:pt x="1462265" y="216408"/>
                  </a:lnTo>
                  <a:lnTo>
                    <a:pt x="1455369" y="213804"/>
                  </a:lnTo>
                  <a:lnTo>
                    <a:pt x="1445717" y="212940"/>
                  </a:lnTo>
                  <a:lnTo>
                    <a:pt x="1433131" y="212940"/>
                  </a:lnTo>
                  <a:lnTo>
                    <a:pt x="1425143" y="214071"/>
                  </a:lnTo>
                  <a:lnTo>
                    <a:pt x="1417472" y="219163"/>
                  </a:lnTo>
                  <a:lnTo>
                    <a:pt x="1415326" y="225780"/>
                  </a:lnTo>
                  <a:lnTo>
                    <a:pt x="1415326" y="238988"/>
                  </a:lnTo>
                  <a:lnTo>
                    <a:pt x="1416596" y="259384"/>
                  </a:lnTo>
                  <a:lnTo>
                    <a:pt x="1415694" y="346532"/>
                  </a:lnTo>
                  <a:lnTo>
                    <a:pt x="1415326" y="411721"/>
                  </a:lnTo>
                  <a:lnTo>
                    <a:pt x="1419783" y="451980"/>
                  </a:lnTo>
                  <a:lnTo>
                    <a:pt x="1461465" y="468642"/>
                  </a:lnTo>
                  <a:lnTo>
                    <a:pt x="1472628" y="468642"/>
                  </a:lnTo>
                  <a:lnTo>
                    <a:pt x="1478203" y="462889"/>
                  </a:lnTo>
                  <a:lnTo>
                    <a:pt x="1478203" y="447027"/>
                  </a:lnTo>
                  <a:lnTo>
                    <a:pt x="1476946" y="416636"/>
                  </a:lnTo>
                  <a:lnTo>
                    <a:pt x="1477479" y="392861"/>
                  </a:lnTo>
                  <a:lnTo>
                    <a:pt x="1481747" y="349542"/>
                  </a:lnTo>
                  <a:lnTo>
                    <a:pt x="1492237" y="294297"/>
                  </a:lnTo>
                  <a:lnTo>
                    <a:pt x="1509293" y="258483"/>
                  </a:lnTo>
                  <a:lnTo>
                    <a:pt x="1519605" y="254000"/>
                  </a:lnTo>
                  <a:lnTo>
                    <a:pt x="1522133" y="254000"/>
                  </a:lnTo>
                  <a:lnTo>
                    <a:pt x="1523403" y="260426"/>
                  </a:lnTo>
                  <a:lnTo>
                    <a:pt x="1523238" y="286816"/>
                  </a:lnTo>
                  <a:lnTo>
                    <a:pt x="1522768" y="303415"/>
                  </a:lnTo>
                  <a:lnTo>
                    <a:pt x="1518970" y="388086"/>
                  </a:lnTo>
                  <a:lnTo>
                    <a:pt x="1518500" y="404685"/>
                  </a:lnTo>
                  <a:lnTo>
                    <a:pt x="1529321" y="446481"/>
                  </a:lnTo>
                  <a:lnTo>
                    <a:pt x="1562252" y="455904"/>
                  </a:lnTo>
                  <a:lnTo>
                    <a:pt x="1571421" y="454698"/>
                  </a:lnTo>
                  <a:lnTo>
                    <a:pt x="1587385" y="354698"/>
                  </a:lnTo>
                  <a:lnTo>
                    <a:pt x="1588643" y="309676"/>
                  </a:lnTo>
                  <a:lnTo>
                    <a:pt x="1588808" y="289394"/>
                  </a:lnTo>
                  <a:close/>
                </a:path>
                <a:path w="5734050" h="601345">
                  <a:moveTo>
                    <a:pt x="1841017" y="241554"/>
                  </a:moveTo>
                  <a:lnTo>
                    <a:pt x="1810156" y="220586"/>
                  </a:lnTo>
                  <a:lnTo>
                    <a:pt x="1809115" y="220306"/>
                  </a:lnTo>
                  <a:lnTo>
                    <a:pt x="1802790" y="219748"/>
                  </a:lnTo>
                  <a:lnTo>
                    <a:pt x="1801939" y="219748"/>
                  </a:lnTo>
                  <a:lnTo>
                    <a:pt x="1800580" y="219887"/>
                  </a:lnTo>
                  <a:lnTo>
                    <a:pt x="1796770" y="220459"/>
                  </a:lnTo>
                  <a:lnTo>
                    <a:pt x="1795399" y="220586"/>
                  </a:lnTo>
                  <a:lnTo>
                    <a:pt x="1791614" y="220586"/>
                  </a:lnTo>
                  <a:lnTo>
                    <a:pt x="1784819" y="216814"/>
                  </a:lnTo>
                  <a:lnTo>
                    <a:pt x="1774190" y="209270"/>
                  </a:lnTo>
                  <a:lnTo>
                    <a:pt x="1769287" y="206222"/>
                  </a:lnTo>
                  <a:lnTo>
                    <a:pt x="1769287" y="259003"/>
                  </a:lnTo>
                  <a:lnTo>
                    <a:pt x="1769224" y="266179"/>
                  </a:lnTo>
                  <a:lnTo>
                    <a:pt x="1769122" y="272542"/>
                  </a:lnTo>
                  <a:lnTo>
                    <a:pt x="1768817" y="279069"/>
                  </a:lnTo>
                  <a:lnTo>
                    <a:pt x="1768221" y="287820"/>
                  </a:lnTo>
                  <a:lnTo>
                    <a:pt x="1766557" y="307987"/>
                  </a:lnTo>
                  <a:lnTo>
                    <a:pt x="1765960" y="316738"/>
                  </a:lnTo>
                  <a:lnTo>
                    <a:pt x="1765604" y="324142"/>
                  </a:lnTo>
                  <a:lnTo>
                    <a:pt x="1765604" y="334391"/>
                  </a:lnTo>
                  <a:lnTo>
                    <a:pt x="1766023" y="340995"/>
                  </a:lnTo>
                  <a:lnTo>
                    <a:pt x="1766125" y="348780"/>
                  </a:lnTo>
                  <a:lnTo>
                    <a:pt x="1745272" y="385114"/>
                  </a:lnTo>
                  <a:lnTo>
                    <a:pt x="1719986" y="411734"/>
                  </a:lnTo>
                  <a:lnTo>
                    <a:pt x="1716201" y="411734"/>
                  </a:lnTo>
                  <a:lnTo>
                    <a:pt x="1714309" y="408254"/>
                  </a:lnTo>
                  <a:lnTo>
                    <a:pt x="1714309" y="401256"/>
                  </a:lnTo>
                  <a:lnTo>
                    <a:pt x="1721739" y="343204"/>
                  </a:lnTo>
                  <a:lnTo>
                    <a:pt x="1744014" y="276098"/>
                  </a:lnTo>
                  <a:lnTo>
                    <a:pt x="1762645" y="255714"/>
                  </a:lnTo>
                  <a:lnTo>
                    <a:pt x="1767065" y="255714"/>
                  </a:lnTo>
                  <a:lnTo>
                    <a:pt x="1769287" y="259003"/>
                  </a:lnTo>
                  <a:lnTo>
                    <a:pt x="1769287" y="206222"/>
                  </a:lnTo>
                  <a:lnTo>
                    <a:pt x="1766239" y="204317"/>
                  </a:lnTo>
                  <a:lnTo>
                    <a:pt x="1758340" y="200774"/>
                  </a:lnTo>
                  <a:lnTo>
                    <a:pt x="1750517" y="198653"/>
                  </a:lnTo>
                  <a:lnTo>
                    <a:pt x="1742744" y="197942"/>
                  </a:lnTo>
                  <a:lnTo>
                    <a:pt x="1723758" y="202209"/>
                  </a:lnTo>
                  <a:lnTo>
                    <a:pt x="1691373" y="236334"/>
                  </a:lnTo>
                  <a:lnTo>
                    <a:pt x="1668564" y="295668"/>
                  </a:lnTo>
                  <a:lnTo>
                    <a:pt x="1657832" y="354012"/>
                  </a:lnTo>
                  <a:lnTo>
                    <a:pt x="1656486" y="382854"/>
                  </a:lnTo>
                  <a:lnTo>
                    <a:pt x="1657591" y="398576"/>
                  </a:lnTo>
                  <a:lnTo>
                    <a:pt x="1674177" y="433819"/>
                  </a:lnTo>
                  <a:lnTo>
                    <a:pt x="1712125" y="458279"/>
                  </a:lnTo>
                  <a:lnTo>
                    <a:pt x="1712290" y="458279"/>
                  </a:lnTo>
                  <a:lnTo>
                    <a:pt x="1723796" y="459867"/>
                  </a:lnTo>
                  <a:lnTo>
                    <a:pt x="1763598" y="434390"/>
                  </a:lnTo>
                  <a:lnTo>
                    <a:pt x="1765706" y="432117"/>
                  </a:lnTo>
                  <a:lnTo>
                    <a:pt x="1767179" y="430809"/>
                  </a:lnTo>
                  <a:lnTo>
                    <a:pt x="1768017" y="430428"/>
                  </a:lnTo>
                  <a:lnTo>
                    <a:pt x="1769287" y="430428"/>
                  </a:lnTo>
                  <a:lnTo>
                    <a:pt x="1769922" y="431368"/>
                  </a:lnTo>
                  <a:lnTo>
                    <a:pt x="1769922" y="440334"/>
                  </a:lnTo>
                  <a:lnTo>
                    <a:pt x="1771065" y="453364"/>
                  </a:lnTo>
                  <a:lnTo>
                    <a:pt x="1771738" y="461962"/>
                  </a:lnTo>
                  <a:lnTo>
                    <a:pt x="1772132" y="469074"/>
                  </a:lnTo>
                  <a:lnTo>
                    <a:pt x="1772373" y="476123"/>
                  </a:lnTo>
                  <a:lnTo>
                    <a:pt x="1772361" y="481787"/>
                  </a:lnTo>
                  <a:lnTo>
                    <a:pt x="1768894" y="526846"/>
                  </a:lnTo>
                  <a:lnTo>
                    <a:pt x="1756816" y="537070"/>
                  </a:lnTo>
                  <a:lnTo>
                    <a:pt x="1756638" y="537070"/>
                  </a:lnTo>
                  <a:lnTo>
                    <a:pt x="1747799" y="538302"/>
                  </a:lnTo>
                  <a:lnTo>
                    <a:pt x="1706829" y="517918"/>
                  </a:lnTo>
                  <a:lnTo>
                    <a:pt x="1696821" y="506399"/>
                  </a:lnTo>
                  <a:lnTo>
                    <a:pt x="1693443" y="504609"/>
                  </a:lnTo>
                  <a:lnTo>
                    <a:pt x="1687550" y="504609"/>
                  </a:lnTo>
                  <a:lnTo>
                    <a:pt x="1684972" y="505472"/>
                  </a:lnTo>
                  <a:lnTo>
                    <a:pt x="1678863" y="508863"/>
                  </a:lnTo>
                  <a:lnTo>
                    <a:pt x="1676920" y="509714"/>
                  </a:lnTo>
                  <a:lnTo>
                    <a:pt x="1675434" y="509714"/>
                  </a:lnTo>
                  <a:lnTo>
                    <a:pt x="1673872" y="509244"/>
                  </a:lnTo>
                  <a:lnTo>
                    <a:pt x="1666748" y="509244"/>
                  </a:lnTo>
                  <a:lnTo>
                    <a:pt x="1663750" y="514807"/>
                  </a:lnTo>
                  <a:lnTo>
                    <a:pt x="1663750" y="526135"/>
                  </a:lnTo>
                  <a:lnTo>
                    <a:pt x="1684540" y="559485"/>
                  </a:lnTo>
                  <a:lnTo>
                    <a:pt x="1717421" y="585292"/>
                  </a:lnTo>
                  <a:lnTo>
                    <a:pt x="1753806" y="600887"/>
                  </a:lnTo>
                  <a:lnTo>
                    <a:pt x="1770583" y="598906"/>
                  </a:lnTo>
                  <a:lnTo>
                    <a:pt x="1813839" y="569175"/>
                  </a:lnTo>
                  <a:lnTo>
                    <a:pt x="1831695" y="538302"/>
                  </a:lnTo>
                  <a:lnTo>
                    <a:pt x="1835759" y="523938"/>
                  </a:lnTo>
                  <a:lnTo>
                    <a:pt x="1837042" y="509993"/>
                  </a:lnTo>
                  <a:lnTo>
                    <a:pt x="1837156" y="504609"/>
                  </a:lnTo>
                  <a:lnTo>
                    <a:pt x="1836991" y="496214"/>
                  </a:lnTo>
                  <a:lnTo>
                    <a:pt x="1836318" y="481787"/>
                  </a:lnTo>
                  <a:lnTo>
                    <a:pt x="1835175" y="464718"/>
                  </a:lnTo>
                  <a:lnTo>
                    <a:pt x="1832546" y="432117"/>
                  </a:lnTo>
                  <a:lnTo>
                    <a:pt x="1832444" y="430809"/>
                  </a:lnTo>
                  <a:lnTo>
                    <a:pt x="1832406" y="430428"/>
                  </a:lnTo>
                  <a:lnTo>
                    <a:pt x="1832000" y="425284"/>
                  </a:lnTo>
                  <a:lnTo>
                    <a:pt x="1831136" y="412305"/>
                  </a:lnTo>
                  <a:lnTo>
                    <a:pt x="1831098" y="411734"/>
                  </a:lnTo>
                  <a:lnTo>
                    <a:pt x="1829943" y="381152"/>
                  </a:lnTo>
                  <a:lnTo>
                    <a:pt x="1829841" y="376618"/>
                  </a:lnTo>
                  <a:lnTo>
                    <a:pt x="1829422" y="368693"/>
                  </a:lnTo>
                  <a:lnTo>
                    <a:pt x="1829320" y="363601"/>
                  </a:lnTo>
                  <a:lnTo>
                    <a:pt x="1829892" y="334391"/>
                  </a:lnTo>
                  <a:lnTo>
                    <a:pt x="1830006" y="328472"/>
                  </a:lnTo>
                  <a:lnTo>
                    <a:pt x="1832089" y="298119"/>
                  </a:lnTo>
                  <a:lnTo>
                    <a:pt x="1835543" y="272542"/>
                  </a:lnTo>
                  <a:lnTo>
                    <a:pt x="1839468" y="255714"/>
                  </a:lnTo>
                  <a:lnTo>
                    <a:pt x="1840382" y="251752"/>
                  </a:lnTo>
                  <a:lnTo>
                    <a:pt x="1840801" y="250609"/>
                  </a:lnTo>
                  <a:lnTo>
                    <a:pt x="1841017" y="249669"/>
                  </a:lnTo>
                  <a:lnTo>
                    <a:pt x="1841017" y="241554"/>
                  </a:lnTo>
                  <a:close/>
                </a:path>
                <a:path w="5734050" h="601345">
                  <a:moveTo>
                    <a:pt x="2217458" y="258445"/>
                  </a:moveTo>
                  <a:lnTo>
                    <a:pt x="2217039" y="256794"/>
                  </a:lnTo>
                  <a:lnTo>
                    <a:pt x="2215362" y="252069"/>
                  </a:lnTo>
                  <a:lnTo>
                    <a:pt x="2214943" y="250228"/>
                  </a:lnTo>
                  <a:lnTo>
                    <a:pt x="2214943" y="247586"/>
                  </a:lnTo>
                  <a:lnTo>
                    <a:pt x="2216200" y="238988"/>
                  </a:lnTo>
                  <a:lnTo>
                    <a:pt x="2216200" y="224650"/>
                  </a:lnTo>
                  <a:lnTo>
                    <a:pt x="2212733" y="218033"/>
                  </a:lnTo>
                  <a:lnTo>
                    <a:pt x="2205774" y="218033"/>
                  </a:lnTo>
                  <a:lnTo>
                    <a:pt x="2195030" y="218605"/>
                  </a:lnTo>
                  <a:lnTo>
                    <a:pt x="2189657" y="218033"/>
                  </a:lnTo>
                  <a:lnTo>
                    <a:pt x="2181072" y="218503"/>
                  </a:lnTo>
                  <a:lnTo>
                    <a:pt x="2174595" y="218605"/>
                  </a:lnTo>
                  <a:lnTo>
                    <a:pt x="2172906" y="216725"/>
                  </a:lnTo>
                  <a:lnTo>
                    <a:pt x="2172906" y="212940"/>
                  </a:lnTo>
                  <a:lnTo>
                    <a:pt x="2173554" y="206616"/>
                  </a:lnTo>
                  <a:lnTo>
                    <a:pt x="2173020" y="205155"/>
                  </a:lnTo>
                  <a:lnTo>
                    <a:pt x="2170912" y="201193"/>
                  </a:lnTo>
                  <a:lnTo>
                    <a:pt x="2170392" y="199644"/>
                  </a:lnTo>
                  <a:lnTo>
                    <a:pt x="2170392" y="196989"/>
                  </a:lnTo>
                  <a:lnTo>
                    <a:pt x="2171065" y="195008"/>
                  </a:lnTo>
                  <a:lnTo>
                    <a:pt x="2173808" y="190093"/>
                  </a:lnTo>
                  <a:lnTo>
                    <a:pt x="2174494" y="188404"/>
                  </a:lnTo>
                  <a:lnTo>
                    <a:pt x="2175522" y="170319"/>
                  </a:lnTo>
                  <a:lnTo>
                    <a:pt x="2175865" y="158000"/>
                  </a:lnTo>
                  <a:lnTo>
                    <a:pt x="2177681" y="147802"/>
                  </a:lnTo>
                  <a:lnTo>
                    <a:pt x="2178608" y="140449"/>
                  </a:lnTo>
                  <a:lnTo>
                    <a:pt x="2178608" y="135928"/>
                  </a:lnTo>
                  <a:lnTo>
                    <a:pt x="2142337" y="110286"/>
                  </a:lnTo>
                  <a:lnTo>
                    <a:pt x="2124252" y="109016"/>
                  </a:lnTo>
                  <a:lnTo>
                    <a:pt x="2113508" y="109016"/>
                  </a:lnTo>
                  <a:lnTo>
                    <a:pt x="2108136" y="112318"/>
                  </a:lnTo>
                  <a:lnTo>
                    <a:pt x="2108136" y="119684"/>
                  </a:lnTo>
                  <a:lnTo>
                    <a:pt x="2109406" y="125247"/>
                  </a:lnTo>
                  <a:lnTo>
                    <a:pt x="2109406" y="126758"/>
                  </a:lnTo>
                  <a:lnTo>
                    <a:pt x="2107514" y="133934"/>
                  </a:lnTo>
                  <a:lnTo>
                    <a:pt x="2107514" y="135826"/>
                  </a:lnTo>
                  <a:lnTo>
                    <a:pt x="2108771" y="141770"/>
                  </a:lnTo>
                  <a:lnTo>
                    <a:pt x="2108136" y="157530"/>
                  </a:lnTo>
                  <a:lnTo>
                    <a:pt x="2108657" y="182499"/>
                  </a:lnTo>
                  <a:lnTo>
                    <a:pt x="2108771" y="214553"/>
                  </a:lnTo>
                  <a:lnTo>
                    <a:pt x="2108238" y="219748"/>
                  </a:lnTo>
                  <a:lnTo>
                    <a:pt x="2105291" y="224650"/>
                  </a:lnTo>
                  <a:lnTo>
                    <a:pt x="2100237" y="226250"/>
                  </a:lnTo>
                  <a:lnTo>
                    <a:pt x="2090331" y="226250"/>
                  </a:lnTo>
                  <a:lnTo>
                    <a:pt x="2079269" y="227952"/>
                  </a:lnTo>
                  <a:lnTo>
                    <a:pt x="2077808" y="227952"/>
                  </a:lnTo>
                  <a:lnTo>
                    <a:pt x="2074011" y="227482"/>
                  </a:lnTo>
                  <a:lnTo>
                    <a:pt x="2064004" y="227380"/>
                  </a:lnTo>
                  <a:lnTo>
                    <a:pt x="2059787" y="230886"/>
                  </a:lnTo>
                  <a:lnTo>
                    <a:pt x="2059787" y="243344"/>
                  </a:lnTo>
                  <a:lnTo>
                    <a:pt x="2061933" y="250698"/>
                  </a:lnTo>
                  <a:lnTo>
                    <a:pt x="2071103" y="270700"/>
                  </a:lnTo>
                  <a:lnTo>
                    <a:pt x="2076132" y="276085"/>
                  </a:lnTo>
                  <a:lnTo>
                    <a:pt x="2082101" y="276085"/>
                  </a:lnTo>
                  <a:lnTo>
                    <a:pt x="2083168" y="275628"/>
                  </a:lnTo>
                  <a:lnTo>
                    <a:pt x="2085733" y="273735"/>
                  </a:lnTo>
                  <a:lnTo>
                    <a:pt x="2086698" y="273253"/>
                  </a:lnTo>
                  <a:lnTo>
                    <a:pt x="2092236" y="273253"/>
                  </a:lnTo>
                  <a:lnTo>
                    <a:pt x="2098751" y="275145"/>
                  </a:lnTo>
                  <a:lnTo>
                    <a:pt x="2106866" y="278917"/>
                  </a:lnTo>
                  <a:lnTo>
                    <a:pt x="2106866" y="280060"/>
                  </a:lnTo>
                  <a:lnTo>
                    <a:pt x="2106447" y="281990"/>
                  </a:lnTo>
                  <a:lnTo>
                    <a:pt x="2104771" y="287451"/>
                  </a:lnTo>
                  <a:lnTo>
                    <a:pt x="2104351" y="289598"/>
                  </a:lnTo>
                  <a:lnTo>
                    <a:pt x="2104351" y="294868"/>
                  </a:lnTo>
                  <a:lnTo>
                    <a:pt x="2104771" y="300494"/>
                  </a:lnTo>
                  <a:lnTo>
                    <a:pt x="2106447" y="315404"/>
                  </a:lnTo>
                  <a:lnTo>
                    <a:pt x="2106866" y="321017"/>
                  </a:lnTo>
                  <a:lnTo>
                    <a:pt x="2106561" y="337108"/>
                  </a:lnTo>
                  <a:lnTo>
                    <a:pt x="2104656" y="371297"/>
                  </a:lnTo>
                  <a:lnTo>
                    <a:pt x="2104351" y="383400"/>
                  </a:lnTo>
                  <a:lnTo>
                    <a:pt x="2105075" y="431330"/>
                  </a:lnTo>
                  <a:lnTo>
                    <a:pt x="2133993" y="464680"/>
                  </a:lnTo>
                  <a:lnTo>
                    <a:pt x="2161044" y="469773"/>
                  </a:lnTo>
                  <a:lnTo>
                    <a:pt x="2167280" y="469773"/>
                  </a:lnTo>
                  <a:lnTo>
                    <a:pt x="2170392" y="465531"/>
                  </a:lnTo>
                  <a:lnTo>
                    <a:pt x="2170392" y="418807"/>
                  </a:lnTo>
                  <a:lnTo>
                    <a:pt x="2169122" y="359625"/>
                  </a:lnTo>
                  <a:lnTo>
                    <a:pt x="2169439" y="346138"/>
                  </a:lnTo>
                  <a:lnTo>
                    <a:pt x="2171331" y="308267"/>
                  </a:lnTo>
                  <a:lnTo>
                    <a:pt x="2171649" y="292696"/>
                  </a:lnTo>
                  <a:lnTo>
                    <a:pt x="2171230" y="289674"/>
                  </a:lnTo>
                  <a:lnTo>
                    <a:pt x="2169541" y="281749"/>
                  </a:lnTo>
                  <a:lnTo>
                    <a:pt x="2169122" y="278917"/>
                  </a:lnTo>
                  <a:lnTo>
                    <a:pt x="2169122" y="277215"/>
                  </a:lnTo>
                  <a:lnTo>
                    <a:pt x="2171179" y="272884"/>
                  </a:lnTo>
                  <a:lnTo>
                    <a:pt x="2177338" y="269786"/>
                  </a:lnTo>
                  <a:lnTo>
                    <a:pt x="2187600" y="267931"/>
                  </a:lnTo>
                  <a:lnTo>
                    <a:pt x="2203031" y="267309"/>
                  </a:lnTo>
                  <a:lnTo>
                    <a:pt x="2204402" y="267652"/>
                  </a:lnTo>
                  <a:lnTo>
                    <a:pt x="2208822" y="269290"/>
                  </a:lnTo>
                  <a:lnTo>
                    <a:pt x="2210295" y="269290"/>
                  </a:lnTo>
                  <a:lnTo>
                    <a:pt x="2211933" y="267881"/>
                  </a:lnTo>
                  <a:lnTo>
                    <a:pt x="2216366" y="262216"/>
                  </a:lnTo>
                  <a:lnTo>
                    <a:pt x="2217458" y="260324"/>
                  </a:lnTo>
                  <a:lnTo>
                    <a:pt x="2217458" y="258445"/>
                  </a:lnTo>
                  <a:close/>
                </a:path>
                <a:path w="5734050" h="601345">
                  <a:moveTo>
                    <a:pt x="2401735" y="548208"/>
                  </a:moveTo>
                  <a:lnTo>
                    <a:pt x="2376551" y="511898"/>
                  </a:lnTo>
                  <a:lnTo>
                    <a:pt x="2370696" y="508292"/>
                  </a:lnTo>
                  <a:lnTo>
                    <a:pt x="2368880" y="507720"/>
                  </a:lnTo>
                  <a:lnTo>
                    <a:pt x="2368258" y="507720"/>
                  </a:lnTo>
                  <a:lnTo>
                    <a:pt x="2366365" y="508101"/>
                  </a:lnTo>
                  <a:lnTo>
                    <a:pt x="2364575" y="508292"/>
                  </a:lnTo>
                  <a:lnTo>
                    <a:pt x="2362657" y="508292"/>
                  </a:lnTo>
                  <a:lnTo>
                    <a:pt x="2360142" y="507301"/>
                  </a:lnTo>
                  <a:lnTo>
                    <a:pt x="2350439" y="503339"/>
                  </a:lnTo>
                  <a:lnTo>
                    <a:pt x="2347391" y="502335"/>
                  </a:lnTo>
                  <a:lnTo>
                    <a:pt x="2343810" y="502335"/>
                  </a:lnTo>
                  <a:lnTo>
                    <a:pt x="2340025" y="504126"/>
                  </a:lnTo>
                  <a:lnTo>
                    <a:pt x="2315794" y="531228"/>
                  </a:lnTo>
                  <a:lnTo>
                    <a:pt x="2311514" y="536981"/>
                  </a:lnTo>
                  <a:lnTo>
                    <a:pt x="2308453" y="543750"/>
                  </a:lnTo>
                  <a:lnTo>
                    <a:pt x="2306612" y="551561"/>
                  </a:lnTo>
                  <a:lnTo>
                    <a:pt x="2306002" y="560387"/>
                  </a:lnTo>
                  <a:lnTo>
                    <a:pt x="2306840" y="565848"/>
                  </a:lnTo>
                  <a:lnTo>
                    <a:pt x="2338781" y="594474"/>
                  </a:lnTo>
                  <a:lnTo>
                    <a:pt x="2344877" y="595223"/>
                  </a:lnTo>
                  <a:lnTo>
                    <a:pt x="2361831" y="589178"/>
                  </a:lnTo>
                  <a:lnTo>
                    <a:pt x="2362250" y="588987"/>
                  </a:lnTo>
                  <a:lnTo>
                    <a:pt x="2371623" y="586193"/>
                  </a:lnTo>
                  <a:lnTo>
                    <a:pt x="2378595" y="583184"/>
                  </a:lnTo>
                  <a:lnTo>
                    <a:pt x="2383155" y="579970"/>
                  </a:lnTo>
                  <a:lnTo>
                    <a:pt x="2385314" y="576541"/>
                  </a:lnTo>
                  <a:lnTo>
                    <a:pt x="2385377" y="576351"/>
                  </a:lnTo>
                  <a:lnTo>
                    <a:pt x="2386584" y="576351"/>
                  </a:lnTo>
                  <a:lnTo>
                    <a:pt x="2388158" y="576821"/>
                  </a:lnTo>
                  <a:lnTo>
                    <a:pt x="2392159" y="576821"/>
                  </a:lnTo>
                  <a:lnTo>
                    <a:pt x="2401735" y="552361"/>
                  </a:lnTo>
                  <a:lnTo>
                    <a:pt x="2401735" y="548208"/>
                  </a:lnTo>
                  <a:close/>
                </a:path>
                <a:path w="5734050" h="601345">
                  <a:moveTo>
                    <a:pt x="2429586" y="281901"/>
                  </a:moveTo>
                  <a:lnTo>
                    <a:pt x="2420455" y="238480"/>
                  </a:lnTo>
                  <a:lnTo>
                    <a:pt x="2390229" y="215315"/>
                  </a:lnTo>
                  <a:lnTo>
                    <a:pt x="2385085" y="213080"/>
                  </a:lnTo>
                  <a:lnTo>
                    <a:pt x="2353818" y="198970"/>
                  </a:lnTo>
                  <a:lnTo>
                    <a:pt x="2346134" y="195948"/>
                  </a:lnTo>
                  <a:lnTo>
                    <a:pt x="2344229" y="195948"/>
                  </a:lnTo>
                  <a:lnTo>
                    <a:pt x="2303475" y="227101"/>
                  </a:lnTo>
                  <a:lnTo>
                    <a:pt x="2279459" y="263906"/>
                  </a:lnTo>
                  <a:lnTo>
                    <a:pt x="2265553" y="302717"/>
                  </a:lnTo>
                  <a:lnTo>
                    <a:pt x="2270379" y="307619"/>
                  </a:lnTo>
                  <a:lnTo>
                    <a:pt x="2288578" y="316496"/>
                  </a:lnTo>
                  <a:lnTo>
                    <a:pt x="2295906" y="318566"/>
                  </a:lnTo>
                  <a:lnTo>
                    <a:pt x="2306802" y="318566"/>
                  </a:lnTo>
                  <a:lnTo>
                    <a:pt x="2311717" y="314515"/>
                  </a:lnTo>
                  <a:lnTo>
                    <a:pt x="2316746" y="306387"/>
                  </a:lnTo>
                  <a:lnTo>
                    <a:pt x="2320518" y="300164"/>
                  </a:lnTo>
                  <a:lnTo>
                    <a:pt x="2323757" y="295440"/>
                  </a:lnTo>
                  <a:lnTo>
                    <a:pt x="2342502" y="271284"/>
                  </a:lnTo>
                  <a:lnTo>
                    <a:pt x="2349017" y="262737"/>
                  </a:lnTo>
                  <a:lnTo>
                    <a:pt x="2354427" y="256628"/>
                  </a:lnTo>
                  <a:lnTo>
                    <a:pt x="2358758" y="252958"/>
                  </a:lnTo>
                  <a:lnTo>
                    <a:pt x="2361971" y="251739"/>
                  </a:lnTo>
                  <a:lnTo>
                    <a:pt x="2366162" y="251739"/>
                  </a:lnTo>
                  <a:lnTo>
                    <a:pt x="2368258" y="256184"/>
                  </a:lnTo>
                  <a:lnTo>
                    <a:pt x="2368258" y="375488"/>
                  </a:lnTo>
                  <a:lnTo>
                    <a:pt x="2368258" y="393319"/>
                  </a:lnTo>
                  <a:lnTo>
                    <a:pt x="2365464" y="401129"/>
                  </a:lnTo>
                  <a:lnTo>
                    <a:pt x="2357120" y="406704"/>
                  </a:lnTo>
                  <a:lnTo>
                    <a:pt x="2343188" y="410044"/>
                  </a:lnTo>
                  <a:lnTo>
                    <a:pt x="2323706" y="411162"/>
                  </a:lnTo>
                  <a:lnTo>
                    <a:pt x="2313368" y="411162"/>
                  </a:lnTo>
                  <a:lnTo>
                    <a:pt x="2308212" y="407670"/>
                  </a:lnTo>
                  <a:lnTo>
                    <a:pt x="2308212" y="400685"/>
                  </a:lnTo>
                  <a:lnTo>
                    <a:pt x="2338349" y="376809"/>
                  </a:lnTo>
                  <a:lnTo>
                    <a:pt x="2360041" y="371233"/>
                  </a:lnTo>
                  <a:lnTo>
                    <a:pt x="2365514" y="371233"/>
                  </a:lnTo>
                  <a:lnTo>
                    <a:pt x="2368258" y="375488"/>
                  </a:lnTo>
                  <a:lnTo>
                    <a:pt x="2368258" y="256184"/>
                  </a:lnTo>
                  <a:lnTo>
                    <a:pt x="2368245" y="320573"/>
                  </a:lnTo>
                  <a:lnTo>
                    <a:pt x="2365730" y="324231"/>
                  </a:lnTo>
                  <a:lnTo>
                    <a:pt x="2358504" y="324231"/>
                  </a:lnTo>
                  <a:lnTo>
                    <a:pt x="2351443" y="323761"/>
                  </a:lnTo>
                  <a:lnTo>
                    <a:pt x="2346960" y="323761"/>
                  </a:lnTo>
                  <a:lnTo>
                    <a:pt x="2303691" y="340194"/>
                  </a:lnTo>
                  <a:lnTo>
                    <a:pt x="2272766" y="363550"/>
                  </a:lnTo>
                  <a:lnTo>
                    <a:pt x="2261578" y="400685"/>
                  </a:lnTo>
                  <a:lnTo>
                    <a:pt x="2261451" y="402107"/>
                  </a:lnTo>
                  <a:lnTo>
                    <a:pt x="2262632" y="411162"/>
                  </a:lnTo>
                  <a:lnTo>
                    <a:pt x="2262733" y="412000"/>
                  </a:lnTo>
                  <a:lnTo>
                    <a:pt x="2266581" y="421855"/>
                  </a:lnTo>
                  <a:lnTo>
                    <a:pt x="2292337" y="450011"/>
                  </a:lnTo>
                  <a:lnTo>
                    <a:pt x="2324328" y="460997"/>
                  </a:lnTo>
                  <a:lnTo>
                    <a:pt x="2333891" y="460324"/>
                  </a:lnTo>
                  <a:lnTo>
                    <a:pt x="2345182" y="458304"/>
                  </a:lnTo>
                  <a:lnTo>
                    <a:pt x="2358212" y="454939"/>
                  </a:lnTo>
                  <a:lnTo>
                    <a:pt x="2372982" y="450240"/>
                  </a:lnTo>
                  <a:lnTo>
                    <a:pt x="2379776" y="458533"/>
                  </a:lnTo>
                  <a:lnTo>
                    <a:pt x="2388158" y="464464"/>
                  </a:lnTo>
                  <a:lnTo>
                    <a:pt x="2398115" y="468020"/>
                  </a:lnTo>
                  <a:lnTo>
                    <a:pt x="2409647" y="469214"/>
                  </a:lnTo>
                  <a:lnTo>
                    <a:pt x="2422283" y="469214"/>
                  </a:lnTo>
                  <a:lnTo>
                    <a:pt x="2428595" y="464769"/>
                  </a:lnTo>
                  <a:lnTo>
                    <a:pt x="2428608" y="450240"/>
                  </a:lnTo>
                  <a:lnTo>
                    <a:pt x="2428621" y="411162"/>
                  </a:lnTo>
                  <a:lnTo>
                    <a:pt x="2428633" y="371233"/>
                  </a:lnTo>
                  <a:lnTo>
                    <a:pt x="2428760" y="351345"/>
                  </a:lnTo>
                  <a:lnTo>
                    <a:pt x="2428786" y="349821"/>
                  </a:lnTo>
                  <a:lnTo>
                    <a:pt x="2428887" y="345046"/>
                  </a:lnTo>
                  <a:lnTo>
                    <a:pt x="2429268" y="330200"/>
                  </a:lnTo>
                  <a:lnTo>
                    <a:pt x="2429357" y="326567"/>
                  </a:lnTo>
                  <a:lnTo>
                    <a:pt x="2429421" y="324231"/>
                  </a:lnTo>
                  <a:lnTo>
                    <a:pt x="2429510" y="320573"/>
                  </a:lnTo>
                  <a:lnTo>
                    <a:pt x="2429586" y="281901"/>
                  </a:lnTo>
                  <a:close/>
                </a:path>
                <a:path w="5734050" h="601345">
                  <a:moveTo>
                    <a:pt x="2676398" y="332447"/>
                  </a:moveTo>
                  <a:lnTo>
                    <a:pt x="2672956" y="287464"/>
                  </a:lnTo>
                  <a:lnTo>
                    <a:pt x="2662644" y="252171"/>
                  </a:lnTo>
                  <a:lnTo>
                    <a:pt x="2660459" y="248920"/>
                  </a:lnTo>
                  <a:lnTo>
                    <a:pt x="2645460" y="226580"/>
                  </a:lnTo>
                  <a:lnTo>
                    <a:pt x="2621407" y="210680"/>
                  </a:lnTo>
                  <a:lnTo>
                    <a:pt x="2616035" y="208699"/>
                  </a:lnTo>
                  <a:lnTo>
                    <a:pt x="2609075" y="206540"/>
                  </a:lnTo>
                  <a:lnTo>
                    <a:pt x="2609075" y="318833"/>
                  </a:lnTo>
                  <a:lnTo>
                    <a:pt x="2609062" y="319620"/>
                  </a:lnTo>
                  <a:lnTo>
                    <a:pt x="2603931" y="359486"/>
                  </a:lnTo>
                  <a:lnTo>
                    <a:pt x="2586647" y="408901"/>
                  </a:lnTo>
                  <a:lnTo>
                    <a:pt x="2570861" y="419950"/>
                  </a:lnTo>
                  <a:lnTo>
                    <a:pt x="2566847" y="418312"/>
                  </a:lnTo>
                  <a:lnTo>
                    <a:pt x="2555532" y="377113"/>
                  </a:lnTo>
                  <a:lnTo>
                    <a:pt x="2554871" y="359486"/>
                  </a:lnTo>
                  <a:lnTo>
                    <a:pt x="2555354" y="350126"/>
                  </a:lnTo>
                  <a:lnTo>
                    <a:pt x="2557195" y="335775"/>
                  </a:lnTo>
                  <a:lnTo>
                    <a:pt x="2560116" y="319620"/>
                  </a:lnTo>
                  <a:lnTo>
                    <a:pt x="2560193" y="319138"/>
                  </a:lnTo>
                  <a:lnTo>
                    <a:pt x="2564536" y="299313"/>
                  </a:lnTo>
                  <a:lnTo>
                    <a:pt x="2570772" y="277266"/>
                  </a:lnTo>
                  <a:lnTo>
                    <a:pt x="2577173" y="261505"/>
                  </a:lnTo>
                  <a:lnTo>
                    <a:pt x="2583650" y="252171"/>
                  </a:lnTo>
                  <a:lnTo>
                    <a:pt x="2583497" y="252171"/>
                  </a:lnTo>
                  <a:lnTo>
                    <a:pt x="2590444" y="248920"/>
                  </a:lnTo>
                  <a:lnTo>
                    <a:pt x="2594927" y="250901"/>
                  </a:lnTo>
                  <a:lnTo>
                    <a:pt x="2598890" y="256844"/>
                  </a:lnTo>
                  <a:lnTo>
                    <a:pt x="2608135" y="301294"/>
                  </a:lnTo>
                  <a:lnTo>
                    <a:pt x="2609075" y="318833"/>
                  </a:lnTo>
                  <a:lnTo>
                    <a:pt x="2609075" y="206540"/>
                  </a:lnTo>
                  <a:lnTo>
                    <a:pt x="2567457" y="196380"/>
                  </a:lnTo>
                  <a:lnTo>
                    <a:pt x="2555367" y="194818"/>
                  </a:lnTo>
                  <a:lnTo>
                    <a:pt x="2545372" y="196532"/>
                  </a:lnTo>
                  <a:lnTo>
                    <a:pt x="2506649" y="254063"/>
                  </a:lnTo>
                  <a:lnTo>
                    <a:pt x="2490838" y="318833"/>
                  </a:lnTo>
                  <a:lnTo>
                    <a:pt x="2490774" y="319138"/>
                  </a:lnTo>
                  <a:lnTo>
                    <a:pt x="2490698" y="319620"/>
                  </a:lnTo>
                  <a:lnTo>
                    <a:pt x="2488755" y="352590"/>
                  </a:lnTo>
                  <a:lnTo>
                    <a:pt x="2488704" y="353402"/>
                  </a:lnTo>
                  <a:lnTo>
                    <a:pt x="2496680" y="408546"/>
                  </a:lnTo>
                  <a:lnTo>
                    <a:pt x="2520619" y="440893"/>
                  </a:lnTo>
                  <a:lnTo>
                    <a:pt x="2568651" y="462419"/>
                  </a:lnTo>
                  <a:lnTo>
                    <a:pt x="2595499" y="469226"/>
                  </a:lnTo>
                  <a:lnTo>
                    <a:pt x="2613596" y="465836"/>
                  </a:lnTo>
                  <a:lnTo>
                    <a:pt x="2644559" y="438797"/>
                  </a:lnTo>
                  <a:lnTo>
                    <a:pt x="2665730" y="393928"/>
                  </a:lnTo>
                  <a:lnTo>
                    <a:pt x="2675204" y="352590"/>
                  </a:lnTo>
                  <a:lnTo>
                    <a:pt x="2676398" y="332447"/>
                  </a:lnTo>
                  <a:close/>
                </a:path>
                <a:path w="5734050" h="601345">
                  <a:moveTo>
                    <a:pt x="3652101" y="137528"/>
                  </a:moveTo>
                  <a:lnTo>
                    <a:pt x="3633241" y="101180"/>
                  </a:lnTo>
                  <a:lnTo>
                    <a:pt x="3625545" y="101180"/>
                  </a:lnTo>
                  <a:lnTo>
                    <a:pt x="3620947" y="101650"/>
                  </a:lnTo>
                  <a:lnTo>
                    <a:pt x="3613340" y="101650"/>
                  </a:lnTo>
                  <a:lnTo>
                    <a:pt x="3609225" y="101942"/>
                  </a:lnTo>
                  <a:lnTo>
                    <a:pt x="3598265" y="103073"/>
                  </a:lnTo>
                  <a:lnTo>
                    <a:pt x="3594163" y="103352"/>
                  </a:lnTo>
                  <a:lnTo>
                    <a:pt x="3589109" y="103352"/>
                  </a:lnTo>
                  <a:lnTo>
                    <a:pt x="3587953" y="100050"/>
                  </a:lnTo>
                  <a:lnTo>
                    <a:pt x="3587953" y="70129"/>
                  </a:lnTo>
                  <a:lnTo>
                    <a:pt x="3587102" y="66065"/>
                  </a:lnTo>
                  <a:lnTo>
                    <a:pt x="3558883" y="53517"/>
                  </a:lnTo>
                  <a:lnTo>
                    <a:pt x="3546030" y="49936"/>
                  </a:lnTo>
                  <a:lnTo>
                    <a:pt x="3538347" y="48133"/>
                  </a:lnTo>
                  <a:lnTo>
                    <a:pt x="3535819" y="48133"/>
                  </a:lnTo>
                  <a:lnTo>
                    <a:pt x="3530142" y="49657"/>
                  </a:lnTo>
                  <a:lnTo>
                    <a:pt x="3526091" y="54216"/>
                  </a:lnTo>
                  <a:lnTo>
                    <a:pt x="3523665" y="61836"/>
                  </a:lnTo>
                  <a:lnTo>
                    <a:pt x="3522853" y="72491"/>
                  </a:lnTo>
                  <a:lnTo>
                    <a:pt x="3522853" y="75311"/>
                  </a:lnTo>
                  <a:lnTo>
                    <a:pt x="3523183" y="79425"/>
                  </a:lnTo>
                  <a:lnTo>
                    <a:pt x="3524440" y="90195"/>
                  </a:lnTo>
                  <a:lnTo>
                    <a:pt x="3524758" y="94195"/>
                  </a:lnTo>
                  <a:lnTo>
                    <a:pt x="3524758" y="102692"/>
                  </a:lnTo>
                  <a:lnTo>
                    <a:pt x="3519208" y="105625"/>
                  </a:lnTo>
                  <a:lnTo>
                    <a:pt x="3481413" y="105867"/>
                  </a:lnTo>
                  <a:lnTo>
                    <a:pt x="3461245" y="106616"/>
                  </a:lnTo>
                  <a:lnTo>
                    <a:pt x="3426320" y="129222"/>
                  </a:lnTo>
                  <a:lnTo>
                    <a:pt x="3424275" y="134035"/>
                  </a:lnTo>
                  <a:lnTo>
                    <a:pt x="3424275" y="138747"/>
                  </a:lnTo>
                  <a:lnTo>
                    <a:pt x="3425431" y="142341"/>
                  </a:lnTo>
                  <a:lnTo>
                    <a:pt x="3430066" y="153289"/>
                  </a:lnTo>
                  <a:lnTo>
                    <a:pt x="3431756" y="156032"/>
                  </a:lnTo>
                  <a:lnTo>
                    <a:pt x="3433762" y="156032"/>
                  </a:lnTo>
                  <a:lnTo>
                    <a:pt x="3437255" y="155575"/>
                  </a:lnTo>
                  <a:lnTo>
                    <a:pt x="3434321" y="155575"/>
                  </a:lnTo>
                  <a:lnTo>
                    <a:pt x="3444849" y="155155"/>
                  </a:lnTo>
                  <a:lnTo>
                    <a:pt x="3454133" y="154216"/>
                  </a:lnTo>
                  <a:lnTo>
                    <a:pt x="3465080" y="152666"/>
                  </a:lnTo>
                  <a:lnTo>
                    <a:pt x="3490277" y="148336"/>
                  </a:lnTo>
                  <a:lnTo>
                    <a:pt x="3501212" y="146786"/>
                  </a:lnTo>
                  <a:lnTo>
                    <a:pt x="3510496" y="145859"/>
                  </a:lnTo>
                  <a:lnTo>
                    <a:pt x="3518128" y="145542"/>
                  </a:lnTo>
                  <a:lnTo>
                    <a:pt x="3522548" y="145542"/>
                  </a:lnTo>
                  <a:lnTo>
                    <a:pt x="3523792" y="148336"/>
                  </a:lnTo>
                  <a:lnTo>
                    <a:pt x="3524758" y="150647"/>
                  </a:lnTo>
                  <a:lnTo>
                    <a:pt x="3524758" y="162166"/>
                  </a:lnTo>
                  <a:lnTo>
                    <a:pt x="3524542" y="164858"/>
                  </a:lnTo>
                  <a:lnTo>
                    <a:pt x="3523691" y="171843"/>
                  </a:lnTo>
                  <a:lnTo>
                    <a:pt x="3523500" y="174523"/>
                  </a:lnTo>
                  <a:lnTo>
                    <a:pt x="3523500" y="177927"/>
                  </a:lnTo>
                  <a:lnTo>
                    <a:pt x="3523691" y="180238"/>
                  </a:lnTo>
                  <a:lnTo>
                    <a:pt x="3524542" y="186461"/>
                  </a:lnTo>
                  <a:lnTo>
                    <a:pt x="3524758" y="188785"/>
                  </a:lnTo>
                  <a:lnTo>
                    <a:pt x="3524758" y="191223"/>
                  </a:lnTo>
                  <a:lnTo>
                    <a:pt x="3524440" y="192836"/>
                  </a:lnTo>
                  <a:lnTo>
                    <a:pt x="3523183" y="197370"/>
                  </a:lnTo>
                  <a:lnTo>
                    <a:pt x="3522853" y="199072"/>
                  </a:lnTo>
                  <a:lnTo>
                    <a:pt x="3522967" y="201574"/>
                  </a:lnTo>
                  <a:lnTo>
                    <a:pt x="3523386" y="203644"/>
                  </a:lnTo>
                  <a:lnTo>
                    <a:pt x="3523500" y="209448"/>
                  </a:lnTo>
                  <a:lnTo>
                    <a:pt x="3521291" y="211810"/>
                  </a:lnTo>
                  <a:lnTo>
                    <a:pt x="3520960" y="211810"/>
                  </a:lnTo>
                  <a:lnTo>
                    <a:pt x="3520960" y="257111"/>
                  </a:lnTo>
                  <a:lnTo>
                    <a:pt x="3520960" y="266750"/>
                  </a:lnTo>
                  <a:lnTo>
                    <a:pt x="3519944" y="297611"/>
                  </a:lnTo>
                  <a:lnTo>
                    <a:pt x="3511727" y="348665"/>
                  </a:lnTo>
                  <a:lnTo>
                    <a:pt x="3493338" y="388416"/>
                  </a:lnTo>
                  <a:lnTo>
                    <a:pt x="3466300" y="416547"/>
                  </a:lnTo>
                  <a:lnTo>
                    <a:pt x="3461664" y="416547"/>
                  </a:lnTo>
                  <a:lnTo>
                    <a:pt x="3459353" y="413626"/>
                  </a:lnTo>
                  <a:lnTo>
                    <a:pt x="3459353" y="407771"/>
                  </a:lnTo>
                  <a:lnTo>
                    <a:pt x="3464014" y="362178"/>
                  </a:lnTo>
                  <a:lnTo>
                    <a:pt x="3477996" y="306387"/>
                  </a:lnTo>
                  <a:lnTo>
                    <a:pt x="3494341" y="265823"/>
                  </a:lnTo>
                  <a:lnTo>
                    <a:pt x="3510534" y="252310"/>
                  </a:lnTo>
                  <a:lnTo>
                    <a:pt x="3517493" y="252310"/>
                  </a:lnTo>
                  <a:lnTo>
                    <a:pt x="3520960" y="257111"/>
                  </a:lnTo>
                  <a:lnTo>
                    <a:pt x="3520960" y="211810"/>
                  </a:lnTo>
                  <a:lnTo>
                    <a:pt x="3511639" y="211810"/>
                  </a:lnTo>
                  <a:lnTo>
                    <a:pt x="3504425" y="210629"/>
                  </a:lnTo>
                  <a:lnTo>
                    <a:pt x="3485985" y="205905"/>
                  </a:lnTo>
                  <a:lnTo>
                    <a:pt x="3479901" y="204724"/>
                  </a:lnTo>
                  <a:lnTo>
                    <a:pt x="3473196" y="204724"/>
                  </a:lnTo>
                  <a:lnTo>
                    <a:pt x="3466795" y="208699"/>
                  </a:lnTo>
                  <a:lnTo>
                    <a:pt x="3433445" y="246265"/>
                  </a:lnTo>
                  <a:lnTo>
                    <a:pt x="3412528" y="297611"/>
                  </a:lnTo>
                  <a:lnTo>
                    <a:pt x="3401326" y="351231"/>
                  </a:lnTo>
                  <a:lnTo>
                    <a:pt x="3400577" y="366699"/>
                  </a:lnTo>
                  <a:lnTo>
                    <a:pt x="3401822" y="391769"/>
                  </a:lnTo>
                  <a:lnTo>
                    <a:pt x="3405416" y="411378"/>
                  </a:lnTo>
                  <a:lnTo>
                    <a:pt x="3405530" y="412013"/>
                  </a:lnTo>
                  <a:lnTo>
                    <a:pt x="3430130" y="445706"/>
                  </a:lnTo>
                  <a:lnTo>
                    <a:pt x="3471316" y="464680"/>
                  </a:lnTo>
                  <a:lnTo>
                    <a:pt x="3479508" y="463689"/>
                  </a:lnTo>
                  <a:lnTo>
                    <a:pt x="3515423" y="438492"/>
                  </a:lnTo>
                  <a:lnTo>
                    <a:pt x="3520668" y="433247"/>
                  </a:lnTo>
                  <a:lnTo>
                    <a:pt x="3522764" y="433247"/>
                  </a:lnTo>
                  <a:lnTo>
                    <a:pt x="3524339" y="434568"/>
                  </a:lnTo>
                  <a:lnTo>
                    <a:pt x="3524758" y="437210"/>
                  </a:lnTo>
                  <a:lnTo>
                    <a:pt x="3524758" y="443725"/>
                  </a:lnTo>
                  <a:lnTo>
                    <a:pt x="3525761" y="451116"/>
                  </a:lnTo>
                  <a:lnTo>
                    <a:pt x="3556355" y="478205"/>
                  </a:lnTo>
                  <a:lnTo>
                    <a:pt x="3573107" y="480822"/>
                  </a:lnTo>
                  <a:lnTo>
                    <a:pt x="3583635" y="480822"/>
                  </a:lnTo>
                  <a:lnTo>
                    <a:pt x="3588893" y="476377"/>
                  </a:lnTo>
                  <a:lnTo>
                    <a:pt x="3588893" y="466178"/>
                  </a:lnTo>
                  <a:lnTo>
                    <a:pt x="3588550" y="464680"/>
                  </a:lnTo>
                  <a:lnTo>
                    <a:pt x="3588423" y="464159"/>
                  </a:lnTo>
                  <a:lnTo>
                    <a:pt x="3586530" y="458673"/>
                  </a:lnTo>
                  <a:lnTo>
                    <a:pt x="3586061" y="456653"/>
                  </a:lnTo>
                  <a:lnTo>
                    <a:pt x="3586061" y="152908"/>
                  </a:lnTo>
                  <a:lnTo>
                    <a:pt x="3585908" y="152908"/>
                  </a:lnTo>
                  <a:lnTo>
                    <a:pt x="3589883" y="150647"/>
                  </a:lnTo>
                  <a:lnTo>
                    <a:pt x="3614636" y="150647"/>
                  </a:lnTo>
                  <a:lnTo>
                    <a:pt x="3622713" y="151003"/>
                  </a:lnTo>
                  <a:lnTo>
                    <a:pt x="3631717" y="151790"/>
                  </a:lnTo>
                  <a:lnTo>
                    <a:pt x="3638829" y="152908"/>
                  </a:lnTo>
                  <a:lnTo>
                    <a:pt x="3640480" y="153289"/>
                  </a:lnTo>
                  <a:lnTo>
                    <a:pt x="3643249" y="153289"/>
                  </a:lnTo>
                  <a:lnTo>
                    <a:pt x="3646093" y="150647"/>
                  </a:lnTo>
                  <a:lnTo>
                    <a:pt x="3648621" y="145542"/>
                  </a:lnTo>
                  <a:lnTo>
                    <a:pt x="3650932" y="141211"/>
                  </a:lnTo>
                  <a:lnTo>
                    <a:pt x="3652101" y="137528"/>
                  </a:lnTo>
                  <a:close/>
                </a:path>
                <a:path w="5734050" h="601345">
                  <a:moveTo>
                    <a:pt x="3843985" y="375678"/>
                  </a:moveTo>
                  <a:lnTo>
                    <a:pt x="3840505" y="370624"/>
                  </a:lnTo>
                  <a:lnTo>
                    <a:pt x="3826599" y="361378"/>
                  </a:lnTo>
                  <a:lnTo>
                    <a:pt x="3819969" y="359054"/>
                  </a:lnTo>
                  <a:lnTo>
                    <a:pt x="3810063" y="359054"/>
                  </a:lnTo>
                  <a:lnTo>
                    <a:pt x="3805110" y="363220"/>
                  </a:lnTo>
                  <a:lnTo>
                    <a:pt x="3795636" y="375678"/>
                  </a:lnTo>
                  <a:lnTo>
                    <a:pt x="3793210" y="378701"/>
                  </a:lnTo>
                  <a:lnTo>
                    <a:pt x="3761981" y="407987"/>
                  </a:lnTo>
                  <a:lnTo>
                    <a:pt x="3737178" y="417118"/>
                  </a:lnTo>
                  <a:lnTo>
                    <a:pt x="3730129" y="415734"/>
                  </a:lnTo>
                  <a:lnTo>
                    <a:pt x="3725087" y="411594"/>
                  </a:lnTo>
                  <a:lnTo>
                    <a:pt x="3722065" y="404698"/>
                  </a:lnTo>
                  <a:lnTo>
                    <a:pt x="3721062" y="395033"/>
                  </a:lnTo>
                  <a:lnTo>
                    <a:pt x="3721062" y="374078"/>
                  </a:lnTo>
                  <a:lnTo>
                    <a:pt x="3754247" y="353974"/>
                  </a:lnTo>
                  <a:lnTo>
                    <a:pt x="3764559" y="352653"/>
                  </a:lnTo>
                  <a:lnTo>
                    <a:pt x="3771823" y="351612"/>
                  </a:lnTo>
                  <a:lnTo>
                    <a:pt x="3776040" y="350850"/>
                  </a:lnTo>
                  <a:lnTo>
                    <a:pt x="3793109" y="348373"/>
                  </a:lnTo>
                  <a:lnTo>
                    <a:pt x="3826599" y="344157"/>
                  </a:lnTo>
                  <a:lnTo>
                    <a:pt x="3834193" y="340944"/>
                  </a:lnTo>
                  <a:lnTo>
                    <a:pt x="3834193" y="333209"/>
                  </a:lnTo>
                  <a:lnTo>
                    <a:pt x="3834384" y="328485"/>
                  </a:lnTo>
                  <a:lnTo>
                    <a:pt x="3835235" y="316026"/>
                  </a:lnTo>
                  <a:lnTo>
                    <a:pt x="3835450" y="311315"/>
                  </a:lnTo>
                  <a:lnTo>
                    <a:pt x="3835450" y="310362"/>
                  </a:lnTo>
                  <a:lnTo>
                    <a:pt x="3835450" y="308089"/>
                  </a:lnTo>
                  <a:lnTo>
                    <a:pt x="3833749" y="277266"/>
                  </a:lnTo>
                  <a:lnTo>
                    <a:pt x="3820160" y="231965"/>
                  </a:lnTo>
                  <a:lnTo>
                    <a:pt x="3786174" y="206070"/>
                  </a:lnTo>
                  <a:lnTo>
                    <a:pt x="3775405" y="202565"/>
                  </a:lnTo>
                  <a:lnTo>
                    <a:pt x="3775405" y="301015"/>
                  </a:lnTo>
                  <a:lnTo>
                    <a:pt x="3769766" y="303276"/>
                  </a:lnTo>
                  <a:lnTo>
                    <a:pt x="3747236" y="308940"/>
                  </a:lnTo>
                  <a:lnTo>
                    <a:pt x="3739705" y="310362"/>
                  </a:lnTo>
                  <a:lnTo>
                    <a:pt x="3732961" y="310362"/>
                  </a:lnTo>
                  <a:lnTo>
                    <a:pt x="3731488" y="309600"/>
                  </a:lnTo>
                  <a:lnTo>
                    <a:pt x="3731488" y="308089"/>
                  </a:lnTo>
                  <a:lnTo>
                    <a:pt x="3749497" y="252869"/>
                  </a:lnTo>
                  <a:lnTo>
                    <a:pt x="3755707" y="240703"/>
                  </a:lnTo>
                  <a:lnTo>
                    <a:pt x="3759301" y="240703"/>
                  </a:lnTo>
                  <a:lnTo>
                    <a:pt x="3775367" y="298183"/>
                  </a:lnTo>
                  <a:lnTo>
                    <a:pt x="3775405" y="301015"/>
                  </a:lnTo>
                  <a:lnTo>
                    <a:pt x="3775405" y="202565"/>
                  </a:lnTo>
                  <a:lnTo>
                    <a:pt x="3738448" y="195961"/>
                  </a:lnTo>
                  <a:lnTo>
                    <a:pt x="3728961" y="196913"/>
                  </a:lnTo>
                  <a:lnTo>
                    <a:pt x="3696373" y="225463"/>
                  </a:lnTo>
                  <a:lnTo>
                    <a:pt x="3679317" y="261848"/>
                  </a:lnTo>
                  <a:lnTo>
                    <a:pt x="3666553" y="305066"/>
                  </a:lnTo>
                  <a:lnTo>
                    <a:pt x="3660254" y="344157"/>
                  </a:lnTo>
                  <a:lnTo>
                    <a:pt x="3660013" y="349592"/>
                  </a:lnTo>
                  <a:lnTo>
                    <a:pt x="3659924" y="351612"/>
                  </a:lnTo>
                  <a:lnTo>
                    <a:pt x="3659822" y="353974"/>
                  </a:lnTo>
                  <a:lnTo>
                    <a:pt x="3659695" y="356717"/>
                  </a:lnTo>
                  <a:lnTo>
                    <a:pt x="3659594" y="359054"/>
                  </a:lnTo>
                  <a:lnTo>
                    <a:pt x="3659543" y="363220"/>
                  </a:lnTo>
                  <a:lnTo>
                    <a:pt x="3662337" y="387578"/>
                  </a:lnTo>
                  <a:lnTo>
                    <a:pt x="3662388" y="388086"/>
                  </a:lnTo>
                  <a:lnTo>
                    <a:pt x="3685933" y="433400"/>
                  </a:lnTo>
                  <a:lnTo>
                    <a:pt x="3719588" y="460679"/>
                  </a:lnTo>
                  <a:lnTo>
                    <a:pt x="3750551" y="470357"/>
                  </a:lnTo>
                  <a:lnTo>
                    <a:pt x="3754551" y="470357"/>
                  </a:lnTo>
                  <a:lnTo>
                    <a:pt x="3792118" y="456971"/>
                  </a:lnTo>
                  <a:lnTo>
                    <a:pt x="3820985" y="429628"/>
                  </a:lnTo>
                  <a:lnTo>
                    <a:pt x="3842728" y="395033"/>
                  </a:lnTo>
                  <a:lnTo>
                    <a:pt x="3842728" y="394271"/>
                  </a:lnTo>
                  <a:lnTo>
                    <a:pt x="3842397" y="393141"/>
                  </a:lnTo>
                  <a:lnTo>
                    <a:pt x="3841140" y="390118"/>
                  </a:lnTo>
                  <a:lnTo>
                    <a:pt x="3840823" y="389077"/>
                  </a:lnTo>
                  <a:lnTo>
                    <a:pt x="3840823" y="387578"/>
                  </a:lnTo>
                  <a:lnTo>
                    <a:pt x="3841343" y="386295"/>
                  </a:lnTo>
                  <a:lnTo>
                    <a:pt x="3843451" y="383082"/>
                  </a:lnTo>
                  <a:lnTo>
                    <a:pt x="3843985" y="381914"/>
                  </a:lnTo>
                  <a:lnTo>
                    <a:pt x="3843985" y="375678"/>
                  </a:lnTo>
                  <a:close/>
                </a:path>
                <a:path w="5734050" h="601345">
                  <a:moveTo>
                    <a:pt x="3845877" y="160845"/>
                  </a:moveTo>
                  <a:lnTo>
                    <a:pt x="3843350" y="155079"/>
                  </a:lnTo>
                  <a:lnTo>
                    <a:pt x="3843248" y="154838"/>
                  </a:lnTo>
                  <a:lnTo>
                    <a:pt x="3835400" y="144526"/>
                  </a:lnTo>
                  <a:lnTo>
                    <a:pt x="3825443" y="133375"/>
                  </a:lnTo>
                  <a:lnTo>
                    <a:pt x="3822242" y="129781"/>
                  </a:lnTo>
                  <a:lnTo>
                    <a:pt x="3803853" y="110731"/>
                  </a:lnTo>
                  <a:lnTo>
                    <a:pt x="3778123" y="87884"/>
                  </a:lnTo>
                  <a:lnTo>
                    <a:pt x="3775938" y="87884"/>
                  </a:lnTo>
                  <a:lnTo>
                    <a:pt x="3772243" y="88353"/>
                  </a:lnTo>
                  <a:lnTo>
                    <a:pt x="3769195" y="88353"/>
                  </a:lnTo>
                  <a:lnTo>
                    <a:pt x="3766489" y="88074"/>
                  </a:lnTo>
                  <a:lnTo>
                    <a:pt x="3766350" y="88074"/>
                  </a:lnTo>
                  <a:lnTo>
                    <a:pt x="3757879" y="86715"/>
                  </a:lnTo>
                  <a:lnTo>
                    <a:pt x="3754767" y="86372"/>
                  </a:lnTo>
                  <a:lnTo>
                    <a:pt x="3750551" y="86372"/>
                  </a:lnTo>
                  <a:lnTo>
                    <a:pt x="3747338" y="86715"/>
                  </a:lnTo>
                  <a:lnTo>
                    <a:pt x="3738435" y="88074"/>
                  </a:lnTo>
                  <a:lnTo>
                    <a:pt x="3738295" y="88074"/>
                  </a:lnTo>
                  <a:lnTo>
                    <a:pt x="3735489" y="88353"/>
                  </a:lnTo>
                  <a:lnTo>
                    <a:pt x="3732123" y="88353"/>
                  </a:lnTo>
                  <a:lnTo>
                    <a:pt x="3728186" y="87884"/>
                  </a:lnTo>
                  <a:lnTo>
                    <a:pt x="3725938" y="87884"/>
                  </a:lnTo>
                  <a:lnTo>
                    <a:pt x="3682098" y="129463"/>
                  </a:lnTo>
                  <a:lnTo>
                    <a:pt x="3658806" y="160845"/>
                  </a:lnTo>
                  <a:lnTo>
                    <a:pt x="3658806" y="167271"/>
                  </a:lnTo>
                  <a:lnTo>
                    <a:pt x="3662921" y="170472"/>
                  </a:lnTo>
                  <a:lnTo>
                    <a:pt x="3671138" y="170472"/>
                  </a:lnTo>
                  <a:lnTo>
                    <a:pt x="3719842" y="165061"/>
                  </a:lnTo>
                  <a:lnTo>
                    <a:pt x="3728428" y="157645"/>
                  </a:lnTo>
                  <a:lnTo>
                    <a:pt x="3730333" y="155079"/>
                  </a:lnTo>
                  <a:lnTo>
                    <a:pt x="3738676" y="144526"/>
                  </a:lnTo>
                  <a:lnTo>
                    <a:pt x="3744442" y="138341"/>
                  </a:lnTo>
                  <a:lnTo>
                    <a:pt x="3749103" y="134620"/>
                  </a:lnTo>
                  <a:lnTo>
                    <a:pt x="3752659" y="133375"/>
                  </a:lnTo>
                  <a:lnTo>
                    <a:pt x="3755466" y="134620"/>
                  </a:lnTo>
                  <a:lnTo>
                    <a:pt x="3759454" y="138049"/>
                  </a:lnTo>
                  <a:lnTo>
                    <a:pt x="3764864" y="143891"/>
                  </a:lnTo>
                  <a:lnTo>
                    <a:pt x="3771620" y="152069"/>
                  </a:lnTo>
                  <a:lnTo>
                    <a:pt x="3778580" y="160845"/>
                  </a:lnTo>
                  <a:lnTo>
                    <a:pt x="3784854" y="165061"/>
                  </a:lnTo>
                  <a:lnTo>
                    <a:pt x="3796106" y="168071"/>
                  </a:lnTo>
                  <a:lnTo>
                    <a:pt x="3812336" y="169875"/>
                  </a:lnTo>
                  <a:lnTo>
                    <a:pt x="3833545" y="170472"/>
                  </a:lnTo>
                  <a:lnTo>
                    <a:pt x="3841775" y="170472"/>
                  </a:lnTo>
                  <a:lnTo>
                    <a:pt x="3845877" y="167271"/>
                  </a:lnTo>
                  <a:lnTo>
                    <a:pt x="3845877" y="160845"/>
                  </a:lnTo>
                  <a:close/>
                </a:path>
                <a:path w="5734050" h="601345">
                  <a:moveTo>
                    <a:pt x="3869575" y="33045"/>
                  </a:moveTo>
                  <a:lnTo>
                    <a:pt x="3868305" y="26809"/>
                  </a:lnTo>
                  <a:lnTo>
                    <a:pt x="3865778" y="22656"/>
                  </a:lnTo>
                  <a:lnTo>
                    <a:pt x="3862616" y="17183"/>
                  </a:lnTo>
                  <a:lnTo>
                    <a:pt x="3857993" y="13220"/>
                  </a:lnTo>
                  <a:lnTo>
                    <a:pt x="3851884" y="10769"/>
                  </a:lnTo>
                  <a:lnTo>
                    <a:pt x="3841546" y="6794"/>
                  </a:lnTo>
                  <a:lnTo>
                    <a:pt x="3835654" y="4813"/>
                  </a:lnTo>
                  <a:lnTo>
                    <a:pt x="3834193" y="4813"/>
                  </a:lnTo>
                  <a:lnTo>
                    <a:pt x="3825964" y="4622"/>
                  </a:lnTo>
                  <a:lnTo>
                    <a:pt x="3790467" y="22936"/>
                  </a:lnTo>
                  <a:lnTo>
                    <a:pt x="3788994" y="24638"/>
                  </a:lnTo>
                  <a:lnTo>
                    <a:pt x="3785209" y="28041"/>
                  </a:lnTo>
                  <a:lnTo>
                    <a:pt x="3783190" y="33045"/>
                  </a:lnTo>
                  <a:lnTo>
                    <a:pt x="3783152" y="34366"/>
                  </a:lnTo>
                  <a:lnTo>
                    <a:pt x="3783038" y="38150"/>
                  </a:lnTo>
                  <a:lnTo>
                    <a:pt x="3782771" y="44272"/>
                  </a:lnTo>
                  <a:lnTo>
                    <a:pt x="3784777" y="47294"/>
                  </a:lnTo>
                  <a:lnTo>
                    <a:pt x="3789375" y="48526"/>
                  </a:lnTo>
                  <a:lnTo>
                    <a:pt x="3794264" y="49745"/>
                  </a:lnTo>
                  <a:lnTo>
                    <a:pt x="3799751" y="48526"/>
                  </a:lnTo>
                  <a:lnTo>
                    <a:pt x="3810482" y="41351"/>
                  </a:lnTo>
                  <a:lnTo>
                    <a:pt x="3815016" y="38696"/>
                  </a:lnTo>
                  <a:lnTo>
                    <a:pt x="3824287" y="34366"/>
                  </a:lnTo>
                  <a:lnTo>
                    <a:pt x="3827869" y="33985"/>
                  </a:lnTo>
                  <a:lnTo>
                    <a:pt x="3829761" y="35687"/>
                  </a:lnTo>
                  <a:lnTo>
                    <a:pt x="3832707" y="38150"/>
                  </a:lnTo>
                  <a:lnTo>
                    <a:pt x="3832758" y="38696"/>
                  </a:lnTo>
                  <a:lnTo>
                    <a:pt x="3832834" y="39370"/>
                  </a:lnTo>
                  <a:lnTo>
                    <a:pt x="3832974" y="41351"/>
                  </a:lnTo>
                  <a:lnTo>
                    <a:pt x="3830713" y="45021"/>
                  </a:lnTo>
                  <a:lnTo>
                    <a:pt x="3828313" y="48526"/>
                  </a:lnTo>
                  <a:lnTo>
                    <a:pt x="3825227" y="52298"/>
                  </a:lnTo>
                  <a:lnTo>
                    <a:pt x="3821226" y="56642"/>
                  </a:lnTo>
                  <a:lnTo>
                    <a:pt x="3811549" y="67310"/>
                  </a:lnTo>
                  <a:lnTo>
                    <a:pt x="3804640" y="75831"/>
                  </a:lnTo>
                  <a:lnTo>
                    <a:pt x="3800487" y="82181"/>
                  </a:lnTo>
                  <a:lnTo>
                    <a:pt x="3799116" y="86372"/>
                  </a:lnTo>
                  <a:lnTo>
                    <a:pt x="3799116" y="87884"/>
                  </a:lnTo>
                  <a:lnTo>
                    <a:pt x="3801110" y="90627"/>
                  </a:lnTo>
                  <a:lnTo>
                    <a:pt x="3805110" y="94589"/>
                  </a:lnTo>
                  <a:lnTo>
                    <a:pt x="3806799" y="96469"/>
                  </a:lnTo>
                  <a:lnTo>
                    <a:pt x="3809962" y="97701"/>
                  </a:lnTo>
                  <a:lnTo>
                    <a:pt x="3814597" y="98272"/>
                  </a:lnTo>
                  <a:lnTo>
                    <a:pt x="3823436" y="99682"/>
                  </a:lnTo>
                  <a:lnTo>
                    <a:pt x="3825341" y="99682"/>
                  </a:lnTo>
                  <a:lnTo>
                    <a:pt x="3826281" y="99123"/>
                  </a:lnTo>
                  <a:lnTo>
                    <a:pt x="3826281" y="97421"/>
                  </a:lnTo>
                  <a:lnTo>
                    <a:pt x="3825811" y="96710"/>
                  </a:lnTo>
                  <a:lnTo>
                    <a:pt x="3823919" y="95008"/>
                  </a:lnTo>
                  <a:lnTo>
                    <a:pt x="3823436" y="94297"/>
                  </a:lnTo>
                  <a:lnTo>
                    <a:pt x="3823436" y="92976"/>
                  </a:lnTo>
                  <a:lnTo>
                    <a:pt x="3828173" y="88074"/>
                  </a:lnTo>
                  <a:lnTo>
                    <a:pt x="3858196" y="63144"/>
                  </a:lnTo>
                  <a:lnTo>
                    <a:pt x="3865778" y="54851"/>
                  </a:lnTo>
                  <a:lnTo>
                    <a:pt x="3869575" y="47574"/>
                  </a:lnTo>
                  <a:lnTo>
                    <a:pt x="3869575" y="33985"/>
                  </a:lnTo>
                  <a:lnTo>
                    <a:pt x="3869575" y="33045"/>
                  </a:lnTo>
                  <a:close/>
                </a:path>
                <a:path w="5734050" h="601345">
                  <a:moveTo>
                    <a:pt x="4260875" y="204546"/>
                  </a:moveTo>
                  <a:lnTo>
                    <a:pt x="4255554" y="200444"/>
                  </a:lnTo>
                  <a:lnTo>
                    <a:pt x="4234281" y="187794"/>
                  </a:lnTo>
                  <a:lnTo>
                    <a:pt x="4227500" y="184632"/>
                  </a:lnTo>
                  <a:lnTo>
                    <a:pt x="4224540" y="184632"/>
                  </a:lnTo>
                  <a:lnTo>
                    <a:pt x="4199255" y="217766"/>
                  </a:lnTo>
                  <a:lnTo>
                    <a:pt x="4154551" y="288709"/>
                  </a:lnTo>
                  <a:lnTo>
                    <a:pt x="4149013" y="297116"/>
                  </a:lnTo>
                  <a:lnTo>
                    <a:pt x="4145381" y="302158"/>
                  </a:lnTo>
                  <a:lnTo>
                    <a:pt x="4143641" y="303847"/>
                  </a:lnTo>
                  <a:lnTo>
                    <a:pt x="4141127" y="303847"/>
                  </a:lnTo>
                  <a:lnTo>
                    <a:pt x="4139857" y="302526"/>
                  </a:lnTo>
                  <a:lnTo>
                    <a:pt x="4139857" y="299872"/>
                  </a:lnTo>
                  <a:lnTo>
                    <a:pt x="4140174" y="298742"/>
                  </a:lnTo>
                  <a:lnTo>
                    <a:pt x="4140339" y="297053"/>
                  </a:lnTo>
                  <a:lnTo>
                    <a:pt x="4141279" y="291198"/>
                  </a:lnTo>
                  <a:lnTo>
                    <a:pt x="4141762" y="284975"/>
                  </a:lnTo>
                  <a:lnTo>
                    <a:pt x="4141762" y="250050"/>
                  </a:lnTo>
                  <a:lnTo>
                    <a:pt x="4142232" y="244195"/>
                  </a:lnTo>
                  <a:lnTo>
                    <a:pt x="4144124" y="228714"/>
                  </a:lnTo>
                  <a:lnTo>
                    <a:pt x="4144594" y="222961"/>
                  </a:lnTo>
                  <a:lnTo>
                    <a:pt x="4144670" y="177253"/>
                  </a:lnTo>
                  <a:lnTo>
                    <a:pt x="4146537" y="137414"/>
                  </a:lnTo>
                  <a:lnTo>
                    <a:pt x="4146816" y="123177"/>
                  </a:lnTo>
                  <a:lnTo>
                    <a:pt x="4146435" y="119697"/>
                  </a:lnTo>
                  <a:lnTo>
                    <a:pt x="4144962" y="110261"/>
                  </a:lnTo>
                  <a:lnTo>
                    <a:pt x="4144594" y="106756"/>
                  </a:lnTo>
                  <a:lnTo>
                    <a:pt x="4144594" y="102793"/>
                  </a:lnTo>
                  <a:lnTo>
                    <a:pt x="4145064" y="100380"/>
                  </a:lnTo>
                  <a:lnTo>
                    <a:pt x="4146981" y="94170"/>
                  </a:lnTo>
                  <a:lnTo>
                    <a:pt x="4147451" y="91757"/>
                  </a:lnTo>
                  <a:lnTo>
                    <a:pt x="4147451" y="88912"/>
                  </a:lnTo>
                  <a:lnTo>
                    <a:pt x="4146181" y="80708"/>
                  </a:lnTo>
                  <a:lnTo>
                    <a:pt x="4146816" y="73050"/>
                  </a:lnTo>
                  <a:lnTo>
                    <a:pt x="4111828" y="50482"/>
                  </a:lnTo>
                  <a:lnTo>
                    <a:pt x="4098696" y="48704"/>
                  </a:lnTo>
                  <a:lnTo>
                    <a:pt x="4089260" y="48704"/>
                  </a:lnTo>
                  <a:lnTo>
                    <a:pt x="4083380" y="54660"/>
                  </a:lnTo>
                  <a:lnTo>
                    <a:pt x="4081081" y="66548"/>
                  </a:lnTo>
                  <a:lnTo>
                    <a:pt x="4080611" y="75399"/>
                  </a:lnTo>
                  <a:lnTo>
                    <a:pt x="4080459" y="121005"/>
                  </a:lnTo>
                  <a:lnTo>
                    <a:pt x="4082034" y="155930"/>
                  </a:lnTo>
                  <a:lnTo>
                    <a:pt x="4081716" y="172097"/>
                  </a:lnTo>
                  <a:lnTo>
                    <a:pt x="4079824" y="203390"/>
                  </a:lnTo>
                  <a:lnTo>
                    <a:pt x="4079506" y="214642"/>
                  </a:lnTo>
                  <a:lnTo>
                    <a:pt x="4080459" y="247777"/>
                  </a:lnTo>
                  <a:lnTo>
                    <a:pt x="4081640" y="279565"/>
                  </a:lnTo>
                  <a:lnTo>
                    <a:pt x="4082034" y="310362"/>
                  </a:lnTo>
                  <a:lnTo>
                    <a:pt x="4081716" y="325158"/>
                  </a:lnTo>
                  <a:lnTo>
                    <a:pt x="4079824" y="366356"/>
                  </a:lnTo>
                  <a:lnTo>
                    <a:pt x="4079506" y="385495"/>
                  </a:lnTo>
                  <a:lnTo>
                    <a:pt x="4079925" y="392049"/>
                  </a:lnTo>
                  <a:lnTo>
                    <a:pt x="4081602" y="409613"/>
                  </a:lnTo>
                  <a:lnTo>
                    <a:pt x="4082034" y="416166"/>
                  </a:lnTo>
                  <a:lnTo>
                    <a:pt x="4082034" y="420509"/>
                  </a:lnTo>
                  <a:lnTo>
                    <a:pt x="4082034" y="424484"/>
                  </a:lnTo>
                  <a:lnTo>
                    <a:pt x="4082783" y="437007"/>
                  </a:lnTo>
                  <a:lnTo>
                    <a:pt x="4109097" y="465251"/>
                  </a:lnTo>
                  <a:lnTo>
                    <a:pt x="4135221" y="466953"/>
                  </a:lnTo>
                  <a:lnTo>
                    <a:pt x="4142105" y="466953"/>
                  </a:lnTo>
                  <a:lnTo>
                    <a:pt x="4145546" y="462699"/>
                  </a:lnTo>
                  <a:lnTo>
                    <a:pt x="4145546" y="454202"/>
                  </a:lnTo>
                  <a:lnTo>
                    <a:pt x="4145064" y="443560"/>
                  </a:lnTo>
                  <a:lnTo>
                    <a:pt x="4142816" y="420535"/>
                  </a:lnTo>
                  <a:lnTo>
                    <a:pt x="4141876" y="407581"/>
                  </a:lnTo>
                  <a:lnTo>
                    <a:pt x="4141762" y="368223"/>
                  </a:lnTo>
                  <a:lnTo>
                    <a:pt x="4142803" y="367271"/>
                  </a:lnTo>
                  <a:lnTo>
                    <a:pt x="4144899" y="367271"/>
                  </a:lnTo>
                  <a:lnTo>
                    <a:pt x="4146562" y="368871"/>
                  </a:lnTo>
                  <a:lnTo>
                    <a:pt x="4150322" y="373646"/>
                  </a:lnTo>
                  <a:lnTo>
                    <a:pt x="4156151" y="381609"/>
                  </a:lnTo>
                  <a:lnTo>
                    <a:pt x="4172877" y="405434"/>
                  </a:lnTo>
                  <a:lnTo>
                    <a:pt x="4186072" y="423913"/>
                  </a:lnTo>
                  <a:lnTo>
                    <a:pt x="4202353" y="442633"/>
                  </a:lnTo>
                  <a:lnTo>
                    <a:pt x="4215066" y="455206"/>
                  </a:lnTo>
                  <a:lnTo>
                    <a:pt x="4225137" y="462737"/>
                  </a:lnTo>
                  <a:lnTo>
                    <a:pt x="4232580" y="465251"/>
                  </a:lnTo>
                  <a:lnTo>
                    <a:pt x="4235729" y="465251"/>
                  </a:lnTo>
                  <a:lnTo>
                    <a:pt x="4239133" y="463321"/>
                  </a:lnTo>
                  <a:lnTo>
                    <a:pt x="4246473" y="455587"/>
                  </a:lnTo>
                  <a:lnTo>
                    <a:pt x="4248836" y="453491"/>
                  </a:lnTo>
                  <a:lnTo>
                    <a:pt x="4258056" y="450811"/>
                  </a:lnTo>
                  <a:lnTo>
                    <a:pt x="4260875" y="447128"/>
                  </a:lnTo>
                  <a:lnTo>
                    <a:pt x="4260875" y="436181"/>
                  </a:lnTo>
                  <a:lnTo>
                    <a:pt x="4257751" y="429285"/>
                  </a:lnTo>
                  <a:lnTo>
                    <a:pt x="4237533" y="402196"/>
                  </a:lnTo>
                  <a:lnTo>
                    <a:pt x="4199255" y="335280"/>
                  </a:lnTo>
                  <a:lnTo>
                    <a:pt x="4199255" y="333019"/>
                  </a:lnTo>
                  <a:lnTo>
                    <a:pt x="4202938" y="326224"/>
                  </a:lnTo>
                  <a:lnTo>
                    <a:pt x="4224540" y="293090"/>
                  </a:lnTo>
                  <a:lnTo>
                    <a:pt x="4240441" y="263880"/>
                  </a:lnTo>
                  <a:lnTo>
                    <a:pt x="4251795" y="239712"/>
                  </a:lnTo>
                  <a:lnTo>
                    <a:pt x="4258602" y="220560"/>
                  </a:lnTo>
                  <a:lnTo>
                    <a:pt x="4260875" y="206438"/>
                  </a:lnTo>
                  <a:lnTo>
                    <a:pt x="4260875" y="204546"/>
                  </a:lnTo>
                  <a:close/>
                </a:path>
                <a:path w="5734050" h="601345">
                  <a:moveTo>
                    <a:pt x="4396511" y="223393"/>
                  </a:moveTo>
                  <a:lnTo>
                    <a:pt x="4393235" y="212509"/>
                  </a:lnTo>
                  <a:lnTo>
                    <a:pt x="4383392" y="204724"/>
                  </a:lnTo>
                  <a:lnTo>
                    <a:pt x="4367009" y="200063"/>
                  </a:lnTo>
                  <a:lnTo>
                    <a:pt x="4344060" y="198501"/>
                  </a:lnTo>
                  <a:lnTo>
                    <a:pt x="4336567" y="200215"/>
                  </a:lnTo>
                  <a:lnTo>
                    <a:pt x="4330865" y="205359"/>
                  </a:lnTo>
                  <a:lnTo>
                    <a:pt x="4326928" y="213931"/>
                  </a:lnTo>
                  <a:lnTo>
                    <a:pt x="4324782" y="225945"/>
                  </a:lnTo>
                  <a:lnTo>
                    <a:pt x="4324782" y="393687"/>
                  </a:lnTo>
                  <a:lnTo>
                    <a:pt x="4327093" y="438670"/>
                  </a:lnTo>
                  <a:lnTo>
                    <a:pt x="4357268" y="466420"/>
                  </a:lnTo>
                  <a:lnTo>
                    <a:pt x="4373435" y="467791"/>
                  </a:lnTo>
                  <a:lnTo>
                    <a:pt x="4382147" y="466686"/>
                  </a:lnTo>
                  <a:lnTo>
                    <a:pt x="4388370" y="463346"/>
                  </a:lnTo>
                  <a:lnTo>
                    <a:pt x="4392104" y="457771"/>
                  </a:lnTo>
                  <a:lnTo>
                    <a:pt x="4393349" y="449973"/>
                  </a:lnTo>
                  <a:lnTo>
                    <a:pt x="4392079" y="430453"/>
                  </a:lnTo>
                  <a:lnTo>
                    <a:pt x="4392079" y="307975"/>
                  </a:lnTo>
                  <a:lnTo>
                    <a:pt x="4393095" y="267106"/>
                  </a:lnTo>
                  <a:lnTo>
                    <a:pt x="4396130" y="228765"/>
                  </a:lnTo>
                  <a:lnTo>
                    <a:pt x="4396384" y="226707"/>
                  </a:lnTo>
                  <a:lnTo>
                    <a:pt x="4396511" y="223393"/>
                  </a:lnTo>
                  <a:close/>
                </a:path>
                <a:path w="5734050" h="601345">
                  <a:moveTo>
                    <a:pt x="4397768" y="123748"/>
                  </a:moveTo>
                  <a:lnTo>
                    <a:pt x="4396625" y="120637"/>
                  </a:lnTo>
                  <a:lnTo>
                    <a:pt x="4392028" y="110439"/>
                  </a:lnTo>
                  <a:lnTo>
                    <a:pt x="4390885" y="106197"/>
                  </a:lnTo>
                  <a:lnTo>
                    <a:pt x="4390885" y="99390"/>
                  </a:lnTo>
                  <a:lnTo>
                    <a:pt x="4387012" y="95148"/>
                  </a:lnTo>
                  <a:lnTo>
                    <a:pt x="4371556" y="84950"/>
                  </a:lnTo>
                  <a:lnTo>
                    <a:pt x="4365193" y="82410"/>
                  </a:lnTo>
                  <a:lnTo>
                    <a:pt x="4360176" y="82410"/>
                  </a:lnTo>
                  <a:lnTo>
                    <a:pt x="4327245" y="102870"/>
                  </a:lnTo>
                  <a:lnTo>
                    <a:pt x="4324782" y="116103"/>
                  </a:lnTo>
                  <a:lnTo>
                    <a:pt x="4324782" y="117043"/>
                  </a:lnTo>
                  <a:lnTo>
                    <a:pt x="4324985" y="118554"/>
                  </a:lnTo>
                  <a:lnTo>
                    <a:pt x="4325823" y="122707"/>
                  </a:lnTo>
                  <a:lnTo>
                    <a:pt x="4325975" y="123748"/>
                  </a:lnTo>
                  <a:lnTo>
                    <a:pt x="4326052" y="126390"/>
                  </a:lnTo>
                  <a:lnTo>
                    <a:pt x="4325823" y="127812"/>
                  </a:lnTo>
                  <a:lnTo>
                    <a:pt x="4324985" y="131584"/>
                  </a:lnTo>
                  <a:lnTo>
                    <a:pt x="4324782" y="133007"/>
                  </a:lnTo>
                  <a:lnTo>
                    <a:pt x="4324782" y="133946"/>
                  </a:lnTo>
                  <a:lnTo>
                    <a:pt x="4327728" y="148691"/>
                  </a:lnTo>
                  <a:lnTo>
                    <a:pt x="4336542" y="159219"/>
                  </a:lnTo>
                  <a:lnTo>
                    <a:pt x="4351261" y="165531"/>
                  </a:lnTo>
                  <a:lnTo>
                    <a:pt x="4371860" y="167640"/>
                  </a:lnTo>
                  <a:lnTo>
                    <a:pt x="4378236" y="166611"/>
                  </a:lnTo>
                  <a:lnTo>
                    <a:pt x="4397438" y="131940"/>
                  </a:lnTo>
                  <a:lnTo>
                    <a:pt x="4397629" y="127812"/>
                  </a:lnTo>
                  <a:lnTo>
                    <a:pt x="4397705" y="126390"/>
                  </a:lnTo>
                  <a:lnTo>
                    <a:pt x="4397768" y="123748"/>
                  </a:lnTo>
                  <a:close/>
                </a:path>
                <a:path w="5734050" h="601345">
                  <a:moveTo>
                    <a:pt x="4607166" y="33693"/>
                  </a:moveTo>
                  <a:lnTo>
                    <a:pt x="4577893" y="3263"/>
                  </a:lnTo>
                  <a:lnTo>
                    <a:pt x="4572432" y="939"/>
                  </a:lnTo>
                  <a:lnTo>
                    <a:pt x="4572889" y="939"/>
                  </a:lnTo>
                  <a:lnTo>
                    <a:pt x="4567161" y="0"/>
                  </a:lnTo>
                  <a:lnTo>
                    <a:pt x="4563910" y="939"/>
                  </a:lnTo>
                  <a:lnTo>
                    <a:pt x="4557674" y="3746"/>
                  </a:lnTo>
                  <a:lnTo>
                    <a:pt x="4548429" y="8445"/>
                  </a:lnTo>
                  <a:lnTo>
                    <a:pt x="4536186" y="14998"/>
                  </a:lnTo>
                  <a:lnTo>
                    <a:pt x="4502061" y="33693"/>
                  </a:lnTo>
                  <a:lnTo>
                    <a:pt x="4499965" y="34632"/>
                  </a:lnTo>
                  <a:lnTo>
                    <a:pt x="4496384" y="35953"/>
                  </a:lnTo>
                  <a:lnTo>
                    <a:pt x="4491317" y="37655"/>
                  </a:lnTo>
                  <a:lnTo>
                    <a:pt x="4481639" y="41313"/>
                  </a:lnTo>
                  <a:lnTo>
                    <a:pt x="4474730" y="45237"/>
                  </a:lnTo>
                  <a:lnTo>
                    <a:pt x="4470590" y="49390"/>
                  </a:lnTo>
                  <a:lnTo>
                    <a:pt x="4469206" y="53797"/>
                  </a:lnTo>
                  <a:lnTo>
                    <a:pt x="4469206" y="57200"/>
                  </a:lnTo>
                  <a:lnTo>
                    <a:pt x="4473105" y="62293"/>
                  </a:lnTo>
                  <a:lnTo>
                    <a:pt x="4488688" y="75882"/>
                  </a:lnTo>
                  <a:lnTo>
                    <a:pt x="4494581" y="79286"/>
                  </a:lnTo>
                  <a:lnTo>
                    <a:pt x="4498594" y="79286"/>
                  </a:lnTo>
                  <a:lnTo>
                    <a:pt x="4501464" y="77851"/>
                  </a:lnTo>
                  <a:lnTo>
                    <a:pt x="4512957" y="73545"/>
                  </a:lnTo>
                  <a:lnTo>
                    <a:pt x="4561776" y="56349"/>
                  </a:lnTo>
                  <a:lnTo>
                    <a:pt x="4565777" y="55029"/>
                  </a:lnTo>
                  <a:lnTo>
                    <a:pt x="4572317" y="53238"/>
                  </a:lnTo>
                  <a:lnTo>
                    <a:pt x="4581372" y="50965"/>
                  </a:lnTo>
                  <a:lnTo>
                    <a:pt x="4592701" y="47586"/>
                  </a:lnTo>
                  <a:lnTo>
                    <a:pt x="4600803" y="43675"/>
                  </a:lnTo>
                  <a:lnTo>
                    <a:pt x="4605667" y="39230"/>
                  </a:lnTo>
                  <a:lnTo>
                    <a:pt x="4607166" y="34632"/>
                  </a:lnTo>
                  <a:lnTo>
                    <a:pt x="4607166" y="33693"/>
                  </a:lnTo>
                  <a:close/>
                </a:path>
                <a:path w="5734050" h="601345">
                  <a:moveTo>
                    <a:pt x="4651197" y="375678"/>
                  </a:moveTo>
                  <a:lnTo>
                    <a:pt x="4647730" y="370624"/>
                  </a:lnTo>
                  <a:lnTo>
                    <a:pt x="4633823" y="361365"/>
                  </a:lnTo>
                  <a:lnTo>
                    <a:pt x="4627194" y="359054"/>
                  </a:lnTo>
                  <a:lnTo>
                    <a:pt x="4617288" y="359054"/>
                  </a:lnTo>
                  <a:lnTo>
                    <a:pt x="4612335" y="363220"/>
                  </a:lnTo>
                  <a:lnTo>
                    <a:pt x="4602861" y="375678"/>
                  </a:lnTo>
                  <a:lnTo>
                    <a:pt x="4600435" y="378688"/>
                  </a:lnTo>
                  <a:lnTo>
                    <a:pt x="4569206" y="407974"/>
                  </a:lnTo>
                  <a:lnTo>
                    <a:pt x="4544403" y="417106"/>
                  </a:lnTo>
                  <a:lnTo>
                    <a:pt x="4537354" y="415721"/>
                  </a:lnTo>
                  <a:lnTo>
                    <a:pt x="4532312" y="411581"/>
                  </a:lnTo>
                  <a:lnTo>
                    <a:pt x="4529302" y="404685"/>
                  </a:lnTo>
                  <a:lnTo>
                    <a:pt x="4528299" y="395020"/>
                  </a:lnTo>
                  <a:lnTo>
                    <a:pt x="4528299" y="374065"/>
                  </a:lnTo>
                  <a:lnTo>
                    <a:pt x="4561471" y="353961"/>
                  </a:lnTo>
                  <a:lnTo>
                    <a:pt x="4571784" y="352640"/>
                  </a:lnTo>
                  <a:lnTo>
                    <a:pt x="4579048" y="351599"/>
                  </a:lnTo>
                  <a:lnTo>
                    <a:pt x="4583265" y="350850"/>
                  </a:lnTo>
                  <a:lnTo>
                    <a:pt x="4600333" y="348361"/>
                  </a:lnTo>
                  <a:lnTo>
                    <a:pt x="4633823" y="344144"/>
                  </a:lnTo>
                  <a:lnTo>
                    <a:pt x="4641405" y="340931"/>
                  </a:lnTo>
                  <a:lnTo>
                    <a:pt x="4641405" y="333197"/>
                  </a:lnTo>
                  <a:lnTo>
                    <a:pt x="4641608" y="328472"/>
                  </a:lnTo>
                  <a:lnTo>
                    <a:pt x="4642459" y="316014"/>
                  </a:lnTo>
                  <a:lnTo>
                    <a:pt x="4642663" y="311302"/>
                  </a:lnTo>
                  <a:lnTo>
                    <a:pt x="4642663" y="310349"/>
                  </a:lnTo>
                  <a:lnTo>
                    <a:pt x="4642663" y="308089"/>
                  </a:lnTo>
                  <a:lnTo>
                    <a:pt x="4640973" y="277253"/>
                  </a:lnTo>
                  <a:lnTo>
                    <a:pt x="4627384" y="231952"/>
                  </a:lnTo>
                  <a:lnTo>
                    <a:pt x="4593399" y="206057"/>
                  </a:lnTo>
                  <a:lnTo>
                    <a:pt x="4582642" y="202577"/>
                  </a:lnTo>
                  <a:lnTo>
                    <a:pt x="4582642" y="301002"/>
                  </a:lnTo>
                  <a:lnTo>
                    <a:pt x="4576991" y="303263"/>
                  </a:lnTo>
                  <a:lnTo>
                    <a:pt x="4554461" y="308927"/>
                  </a:lnTo>
                  <a:lnTo>
                    <a:pt x="4546930" y="310349"/>
                  </a:lnTo>
                  <a:lnTo>
                    <a:pt x="4540186" y="310349"/>
                  </a:lnTo>
                  <a:lnTo>
                    <a:pt x="4538713" y="309600"/>
                  </a:lnTo>
                  <a:lnTo>
                    <a:pt x="4538713" y="308089"/>
                  </a:lnTo>
                  <a:lnTo>
                    <a:pt x="4556722" y="252869"/>
                  </a:lnTo>
                  <a:lnTo>
                    <a:pt x="4562945" y="240690"/>
                  </a:lnTo>
                  <a:lnTo>
                    <a:pt x="4566526" y="240690"/>
                  </a:lnTo>
                  <a:lnTo>
                    <a:pt x="4582592" y="298170"/>
                  </a:lnTo>
                  <a:lnTo>
                    <a:pt x="4582642" y="301002"/>
                  </a:lnTo>
                  <a:lnTo>
                    <a:pt x="4582642" y="202577"/>
                  </a:lnTo>
                  <a:lnTo>
                    <a:pt x="4545660" y="195948"/>
                  </a:lnTo>
                  <a:lnTo>
                    <a:pt x="4536186" y="196900"/>
                  </a:lnTo>
                  <a:lnTo>
                    <a:pt x="4503598" y="225450"/>
                  </a:lnTo>
                  <a:lnTo>
                    <a:pt x="4486541" y="261835"/>
                  </a:lnTo>
                  <a:lnTo>
                    <a:pt x="4473778" y="305054"/>
                  </a:lnTo>
                  <a:lnTo>
                    <a:pt x="4467479" y="344144"/>
                  </a:lnTo>
                  <a:lnTo>
                    <a:pt x="4467339" y="347179"/>
                  </a:lnTo>
                  <a:lnTo>
                    <a:pt x="4467225" y="349592"/>
                  </a:lnTo>
                  <a:lnTo>
                    <a:pt x="4467149" y="351599"/>
                  </a:lnTo>
                  <a:lnTo>
                    <a:pt x="4467047" y="353961"/>
                  </a:lnTo>
                  <a:lnTo>
                    <a:pt x="4466920" y="356704"/>
                  </a:lnTo>
                  <a:lnTo>
                    <a:pt x="4466818" y="359054"/>
                  </a:lnTo>
                  <a:lnTo>
                    <a:pt x="4466755" y="363220"/>
                  </a:lnTo>
                  <a:lnTo>
                    <a:pt x="4469549" y="387565"/>
                  </a:lnTo>
                  <a:lnTo>
                    <a:pt x="4469612" y="388073"/>
                  </a:lnTo>
                  <a:lnTo>
                    <a:pt x="4478388" y="411581"/>
                  </a:lnTo>
                  <a:lnTo>
                    <a:pt x="4478439" y="411721"/>
                  </a:lnTo>
                  <a:lnTo>
                    <a:pt x="4513745" y="453059"/>
                  </a:lnTo>
                  <a:lnTo>
                    <a:pt x="4549978" y="468401"/>
                  </a:lnTo>
                  <a:lnTo>
                    <a:pt x="4557776" y="470344"/>
                  </a:lnTo>
                  <a:lnTo>
                    <a:pt x="4561776" y="470344"/>
                  </a:lnTo>
                  <a:lnTo>
                    <a:pt x="4599343" y="456958"/>
                  </a:lnTo>
                  <a:lnTo>
                    <a:pt x="4628223" y="429628"/>
                  </a:lnTo>
                  <a:lnTo>
                    <a:pt x="4649940" y="395020"/>
                  </a:lnTo>
                  <a:lnTo>
                    <a:pt x="4649940" y="394271"/>
                  </a:lnTo>
                  <a:lnTo>
                    <a:pt x="4649635" y="393141"/>
                  </a:lnTo>
                  <a:lnTo>
                    <a:pt x="4648365" y="390118"/>
                  </a:lnTo>
                  <a:lnTo>
                    <a:pt x="4648035" y="389064"/>
                  </a:lnTo>
                  <a:lnTo>
                    <a:pt x="4648035" y="387565"/>
                  </a:lnTo>
                  <a:lnTo>
                    <a:pt x="4648568" y="386295"/>
                  </a:lnTo>
                  <a:lnTo>
                    <a:pt x="4650676" y="383082"/>
                  </a:lnTo>
                  <a:lnTo>
                    <a:pt x="4651197" y="381901"/>
                  </a:lnTo>
                  <a:lnTo>
                    <a:pt x="4651197" y="375678"/>
                  </a:lnTo>
                  <a:close/>
                </a:path>
                <a:path w="5734050" h="601345">
                  <a:moveTo>
                    <a:pt x="4653102" y="160845"/>
                  </a:moveTo>
                  <a:lnTo>
                    <a:pt x="4650575" y="155079"/>
                  </a:lnTo>
                  <a:lnTo>
                    <a:pt x="4650473" y="154838"/>
                  </a:lnTo>
                  <a:lnTo>
                    <a:pt x="4642612" y="144526"/>
                  </a:lnTo>
                  <a:lnTo>
                    <a:pt x="4611078" y="110718"/>
                  </a:lnTo>
                  <a:lnTo>
                    <a:pt x="4586262" y="88341"/>
                  </a:lnTo>
                  <a:lnTo>
                    <a:pt x="4585347" y="87871"/>
                  </a:lnTo>
                  <a:lnTo>
                    <a:pt x="4583163" y="87871"/>
                  </a:lnTo>
                  <a:lnTo>
                    <a:pt x="4579480" y="88341"/>
                  </a:lnTo>
                  <a:lnTo>
                    <a:pt x="4576419" y="88341"/>
                  </a:lnTo>
                  <a:lnTo>
                    <a:pt x="4573308" y="88023"/>
                  </a:lnTo>
                  <a:lnTo>
                    <a:pt x="4565104" y="86702"/>
                  </a:lnTo>
                  <a:lnTo>
                    <a:pt x="4561992" y="86360"/>
                  </a:lnTo>
                  <a:lnTo>
                    <a:pt x="4557776" y="86360"/>
                  </a:lnTo>
                  <a:lnTo>
                    <a:pt x="4554563" y="86702"/>
                  </a:lnTo>
                  <a:lnTo>
                    <a:pt x="4545927" y="88023"/>
                  </a:lnTo>
                  <a:lnTo>
                    <a:pt x="4542714" y="88341"/>
                  </a:lnTo>
                  <a:lnTo>
                    <a:pt x="4539348" y="88341"/>
                  </a:lnTo>
                  <a:lnTo>
                    <a:pt x="4535398" y="87871"/>
                  </a:lnTo>
                  <a:lnTo>
                    <a:pt x="4533163" y="87871"/>
                  </a:lnTo>
                  <a:lnTo>
                    <a:pt x="4489323" y="129463"/>
                  </a:lnTo>
                  <a:lnTo>
                    <a:pt x="4466031" y="160845"/>
                  </a:lnTo>
                  <a:lnTo>
                    <a:pt x="4466031" y="167259"/>
                  </a:lnTo>
                  <a:lnTo>
                    <a:pt x="4470146" y="170472"/>
                  </a:lnTo>
                  <a:lnTo>
                    <a:pt x="4478363" y="170472"/>
                  </a:lnTo>
                  <a:lnTo>
                    <a:pt x="4527067" y="165049"/>
                  </a:lnTo>
                  <a:lnTo>
                    <a:pt x="4535665" y="157632"/>
                  </a:lnTo>
                  <a:lnTo>
                    <a:pt x="4537545" y="155079"/>
                  </a:lnTo>
                  <a:lnTo>
                    <a:pt x="4545901" y="144526"/>
                  </a:lnTo>
                  <a:lnTo>
                    <a:pt x="4551667" y="138328"/>
                  </a:lnTo>
                  <a:lnTo>
                    <a:pt x="4556328" y="134607"/>
                  </a:lnTo>
                  <a:lnTo>
                    <a:pt x="4559884" y="133362"/>
                  </a:lnTo>
                  <a:lnTo>
                    <a:pt x="4562691" y="134607"/>
                  </a:lnTo>
                  <a:lnTo>
                    <a:pt x="4566678" y="138036"/>
                  </a:lnTo>
                  <a:lnTo>
                    <a:pt x="4572089" y="143878"/>
                  </a:lnTo>
                  <a:lnTo>
                    <a:pt x="4578845" y="152057"/>
                  </a:lnTo>
                  <a:lnTo>
                    <a:pt x="4585805" y="160845"/>
                  </a:lnTo>
                  <a:lnTo>
                    <a:pt x="4592078" y="165049"/>
                  </a:lnTo>
                  <a:lnTo>
                    <a:pt x="4603331" y="168059"/>
                  </a:lnTo>
                  <a:lnTo>
                    <a:pt x="4619561" y="169862"/>
                  </a:lnTo>
                  <a:lnTo>
                    <a:pt x="4640770" y="170472"/>
                  </a:lnTo>
                  <a:lnTo>
                    <a:pt x="4648987" y="170472"/>
                  </a:lnTo>
                  <a:lnTo>
                    <a:pt x="4653102" y="167259"/>
                  </a:lnTo>
                  <a:lnTo>
                    <a:pt x="4653102" y="160845"/>
                  </a:lnTo>
                  <a:close/>
                </a:path>
                <a:path w="5734050" h="601345">
                  <a:moveTo>
                    <a:pt x="4891456" y="289394"/>
                  </a:moveTo>
                  <a:lnTo>
                    <a:pt x="4888687" y="248691"/>
                  </a:lnTo>
                  <a:lnTo>
                    <a:pt x="4870513" y="211086"/>
                  </a:lnTo>
                  <a:lnTo>
                    <a:pt x="4817199" y="195948"/>
                  </a:lnTo>
                  <a:lnTo>
                    <a:pt x="4810379" y="197231"/>
                  </a:lnTo>
                  <a:lnTo>
                    <a:pt x="4773053" y="235445"/>
                  </a:lnTo>
                  <a:lnTo>
                    <a:pt x="4772330" y="236728"/>
                  </a:lnTo>
                  <a:lnTo>
                    <a:pt x="4770640" y="236728"/>
                  </a:lnTo>
                  <a:lnTo>
                    <a:pt x="4769790" y="235597"/>
                  </a:lnTo>
                  <a:lnTo>
                    <a:pt x="4769790" y="233324"/>
                  </a:lnTo>
                  <a:lnTo>
                    <a:pt x="4770437" y="226809"/>
                  </a:lnTo>
                  <a:lnTo>
                    <a:pt x="4769053" y="220738"/>
                  </a:lnTo>
                  <a:lnTo>
                    <a:pt x="4764913" y="216408"/>
                  </a:lnTo>
                  <a:lnTo>
                    <a:pt x="4758017" y="213804"/>
                  </a:lnTo>
                  <a:lnTo>
                    <a:pt x="4748365" y="212940"/>
                  </a:lnTo>
                  <a:lnTo>
                    <a:pt x="4735779" y="212940"/>
                  </a:lnTo>
                  <a:lnTo>
                    <a:pt x="4727791" y="214071"/>
                  </a:lnTo>
                  <a:lnTo>
                    <a:pt x="4720107" y="219163"/>
                  </a:lnTo>
                  <a:lnTo>
                    <a:pt x="4717974" y="225780"/>
                  </a:lnTo>
                  <a:lnTo>
                    <a:pt x="4717974" y="238988"/>
                  </a:lnTo>
                  <a:lnTo>
                    <a:pt x="4719244" y="259384"/>
                  </a:lnTo>
                  <a:lnTo>
                    <a:pt x="4718329" y="346532"/>
                  </a:lnTo>
                  <a:lnTo>
                    <a:pt x="4717974" y="411721"/>
                  </a:lnTo>
                  <a:lnTo>
                    <a:pt x="4722419" y="451980"/>
                  </a:lnTo>
                  <a:lnTo>
                    <a:pt x="4764113" y="468642"/>
                  </a:lnTo>
                  <a:lnTo>
                    <a:pt x="4775276" y="468642"/>
                  </a:lnTo>
                  <a:lnTo>
                    <a:pt x="4780864" y="462889"/>
                  </a:lnTo>
                  <a:lnTo>
                    <a:pt x="4780864" y="447027"/>
                  </a:lnTo>
                  <a:lnTo>
                    <a:pt x="4779594" y="416636"/>
                  </a:lnTo>
                  <a:lnTo>
                    <a:pt x="4780127" y="392861"/>
                  </a:lnTo>
                  <a:lnTo>
                    <a:pt x="4784382" y="349542"/>
                  </a:lnTo>
                  <a:lnTo>
                    <a:pt x="4794872" y="294297"/>
                  </a:lnTo>
                  <a:lnTo>
                    <a:pt x="4811941" y="258483"/>
                  </a:lnTo>
                  <a:lnTo>
                    <a:pt x="4822253" y="254000"/>
                  </a:lnTo>
                  <a:lnTo>
                    <a:pt x="4824781" y="254000"/>
                  </a:lnTo>
                  <a:lnTo>
                    <a:pt x="4826038" y="260426"/>
                  </a:lnTo>
                  <a:lnTo>
                    <a:pt x="4825885" y="286816"/>
                  </a:lnTo>
                  <a:lnTo>
                    <a:pt x="4825403" y="303415"/>
                  </a:lnTo>
                  <a:lnTo>
                    <a:pt x="4821618" y="388086"/>
                  </a:lnTo>
                  <a:lnTo>
                    <a:pt x="4821148" y="404685"/>
                  </a:lnTo>
                  <a:lnTo>
                    <a:pt x="4831969" y="446481"/>
                  </a:lnTo>
                  <a:lnTo>
                    <a:pt x="4864900" y="455904"/>
                  </a:lnTo>
                  <a:lnTo>
                    <a:pt x="4874069" y="454698"/>
                  </a:lnTo>
                  <a:lnTo>
                    <a:pt x="4890033" y="354698"/>
                  </a:lnTo>
                  <a:lnTo>
                    <a:pt x="4891290" y="309676"/>
                  </a:lnTo>
                  <a:lnTo>
                    <a:pt x="4891456" y="289394"/>
                  </a:lnTo>
                  <a:close/>
                </a:path>
                <a:path w="5734050" h="601345">
                  <a:moveTo>
                    <a:pt x="5274869" y="258445"/>
                  </a:moveTo>
                  <a:lnTo>
                    <a:pt x="5274437" y="256794"/>
                  </a:lnTo>
                  <a:lnTo>
                    <a:pt x="5272748" y="252069"/>
                  </a:lnTo>
                  <a:lnTo>
                    <a:pt x="5272329" y="250228"/>
                  </a:lnTo>
                  <a:lnTo>
                    <a:pt x="5272329" y="247586"/>
                  </a:lnTo>
                  <a:lnTo>
                    <a:pt x="5273599" y="238988"/>
                  </a:lnTo>
                  <a:lnTo>
                    <a:pt x="5273599" y="224650"/>
                  </a:lnTo>
                  <a:lnTo>
                    <a:pt x="5270119" y="218033"/>
                  </a:lnTo>
                  <a:lnTo>
                    <a:pt x="5263172" y="218033"/>
                  </a:lnTo>
                  <a:lnTo>
                    <a:pt x="5252428" y="218605"/>
                  </a:lnTo>
                  <a:lnTo>
                    <a:pt x="5247056" y="218033"/>
                  </a:lnTo>
                  <a:lnTo>
                    <a:pt x="5238470" y="218503"/>
                  </a:lnTo>
                  <a:lnTo>
                    <a:pt x="5231993" y="218605"/>
                  </a:lnTo>
                  <a:lnTo>
                    <a:pt x="5230317" y="216725"/>
                  </a:lnTo>
                  <a:lnTo>
                    <a:pt x="5230317" y="212940"/>
                  </a:lnTo>
                  <a:lnTo>
                    <a:pt x="5230939" y="206616"/>
                  </a:lnTo>
                  <a:lnTo>
                    <a:pt x="5230419" y="205155"/>
                  </a:lnTo>
                  <a:lnTo>
                    <a:pt x="5228298" y="201193"/>
                  </a:lnTo>
                  <a:lnTo>
                    <a:pt x="5227777" y="199644"/>
                  </a:lnTo>
                  <a:lnTo>
                    <a:pt x="5227777" y="196989"/>
                  </a:lnTo>
                  <a:lnTo>
                    <a:pt x="5228475" y="195008"/>
                  </a:lnTo>
                  <a:lnTo>
                    <a:pt x="5231206" y="190093"/>
                  </a:lnTo>
                  <a:lnTo>
                    <a:pt x="5231892" y="188404"/>
                  </a:lnTo>
                  <a:lnTo>
                    <a:pt x="5232908" y="170319"/>
                  </a:lnTo>
                  <a:lnTo>
                    <a:pt x="5233251" y="158000"/>
                  </a:lnTo>
                  <a:lnTo>
                    <a:pt x="5235092" y="147802"/>
                  </a:lnTo>
                  <a:lnTo>
                    <a:pt x="5235994" y="140449"/>
                  </a:lnTo>
                  <a:lnTo>
                    <a:pt x="5235994" y="135928"/>
                  </a:lnTo>
                  <a:lnTo>
                    <a:pt x="5199735" y="110286"/>
                  </a:lnTo>
                  <a:lnTo>
                    <a:pt x="5181651" y="109016"/>
                  </a:lnTo>
                  <a:lnTo>
                    <a:pt x="5170906" y="109016"/>
                  </a:lnTo>
                  <a:lnTo>
                    <a:pt x="5165534" y="112318"/>
                  </a:lnTo>
                  <a:lnTo>
                    <a:pt x="5165534" y="119684"/>
                  </a:lnTo>
                  <a:lnTo>
                    <a:pt x="5166792" y="125247"/>
                  </a:lnTo>
                  <a:lnTo>
                    <a:pt x="5166792" y="126758"/>
                  </a:lnTo>
                  <a:lnTo>
                    <a:pt x="5164899" y="133934"/>
                  </a:lnTo>
                  <a:lnTo>
                    <a:pt x="5164899" y="135826"/>
                  </a:lnTo>
                  <a:lnTo>
                    <a:pt x="5166157" y="141770"/>
                  </a:lnTo>
                  <a:lnTo>
                    <a:pt x="5165534" y="157530"/>
                  </a:lnTo>
                  <a:lnTo>
                    <a:pt x="5166068" y="182499"/>
                  </a:lnTo>
                  <a:lnTo>
                    <a:pt x="5166157" y="214553"/>
                  </a:lnTo>
                  <a:lnTo>
                    <a:pt x="5165636" y="219748"/>
                  </a:lnTo>
                  <a:lnTo>
                    <a:pt x="5162689" y="224650"/>
                  </a:lnTo>
                  <a:lnTo>
                    <a:pt x="5157635" y="226250"/>
                  </a:lnTo>
                  <a:lnTo>
                    <a:pt x="5147729" y="226250"/>
                  </a:lnTo>
                  <a:lnTo>
                    <a:pt x="5136667" y="227952"/>
                  </a:lnTo>
                  <a:lnTo>
                    <a:pt x="5135194" y="227952"/>
                  </a:lnTo>
                  <a:lnTo>
                    <a:pt x="5131409" y="227482"/>
                  </a:lnTo>
                  <a:lnTo>
                    <a:pt x="5121402" y="227380"/>
                  </a:lnTo>
                  <a:lnTo>
                    <a:pt x="5117185" y="230886"/>
                  </a:lnTo>
                  <a:lnTo>
                    <a:pt x="5117185" y="243344"/>
                  </a:lnTo>
                  <a:lnTo>
                    <a:pt x="5119319" y="250698"/>
                  </a:lnTo>
                  <a:lnTo>
                    <a:pt x="5128501" y="270700"/>
                  </a:lnTo>
                  <a:lnTo>
                    <a:pt x="5133518" y="276085"/>
                  </a:lnTo>
                  <a:lnTo>
                    <a:pt x="5139499" y="276085"/>
                  </a:lnTo>
                  <a:lnTo>
                    <a:pt x="5140566" y="275628"/>
                  </a:lnTo>
                  <a:lnTo>
                    <a:pt x="5143131" y="273735"/>
                  </a:lnTo>
                  <a:lnTo>
                    <a:pt x="5144084" y="273253"/>
                  </a:lnTo>
                  <a:lnTo>
                    <a:pt x="5149647" y="273253"/>
                  </a:lnTo>
                  <a:lnTo>
                    <a:pt x="5156149" y="275145"/>
                  </a:lnTo>
                  <a:lnTo>
                    <a:pt x="5164277" y="278917"/>
                  </a:lnTo>
                  <a:lnTo>
                    <a:pt x="5164277" y="280060"/>
                  </a:lnTo>
                  <a:lnTo>
                    <a:pt x="5163845" y="281990"/>
                  </a:lnTo>
                  <a:lnTo>
                    <a:pt x="5162156" y="287451"/>
                  </a:lnTo>
                  <a:lnTo>
                    <a:pt x="5161737" y="289598"/>
                  </a:lnTo>
                  <a:lnTo>
                    <a:pt x="5161737" y="294868"/>
                  </a:lnTo>
                  <a:lnTo>
                    <a:pt x="5162156" y="300494"/>
                  </a:lnTo>
                  <a:lnTo>
                    <a:pt x="5163845" y="315404"/>
                  </a:lnTo>
                  <a:lnTo>
                    <a:pt x="5164277" y="321017"/>
                  </a:lnTo>
                  <a:lnTo>
                    <a:pt x="5163959" y="337108"/>
                  </a:lnTo>
                  <a:lnTo>
                    <a:pt x="5162054" y="371297"/>
                  </a:lnTo>
                  <a:lnTo>
                    <a:pt x="5161737" y="383400"/>
                  </a:lnTo>
                  <a:lnTo>
                    <a:pt x="5162461" y="431330"/>
                  </a:lnTo>
                  <a:lnTo>
                    <a:pt x="5191379" y="464680"/>
                  </a:lnTo>
                  <a:lnTo>
                    <a:pt x="5218442" y="469773"/>
                  </a:lnTo>
                  <a:lnTo>
                    <a:pt x="5224665" y="469773"/>
                  </a:lnTo>
                  <a:lnTo>
                    <a:pt x="5227777" y="465531"/>
                  </a:lnTo>
                  <a:lnTo>
                    <a:pt x="5227777" y="418807"/>
                  </a:lnTo>
                  <a:lnTo>
                    <a:pt x="5226507" y="359625"/>
                  </a:lnTo>
                  <a:lnTo>
                    <a:pt x="5226837" y="346138"/>
                  </a:lnTo>
                  <a:lnTo>
                    <a:pt x="5228729" y="308267"/>
                  </a:lnTo>
                  <a:lnTo>
                    <a:pt x="5229047" y="292696"/>
                  </a:lnTo>
                  <a:lnTo>
                    <a:pt x="5228615" y="289674"/>
                  </a:lnTo>
                  <a:lnTo>
                    <a:pt x="5226507" y="278917"/>
                  </a:lnTo>
                  <a:lnTo>
                    <a:pt x="5226507" y="277215"/>
                  </a:lnTo>
                  <a:lnTo>
                    <a:pt x="5228564" y="272884"/>
                  </a:lnTo>
                  <a:lnTo>
                    <a:pt x="5234724" y="269786"/>
                  </a:lnTo>
                  <a:lnTo>
                    <a:pt x="5244998" y="267931"/>
                  </a:lnTo>
                  <a:lnTo>
                    <a:pt x="5260429" y="267309"/>
                  </a:lnTo>
                  <a:lnTo>
                    <a:pt x="5261800" y="267652"/>
                  </a:lnTo>
                  <a:lnTo>
                    <a:pt x="5266220" y="269290"/>
                  </a:lnTo>
                  <a:lnTo>
                    <a:pt x="5267693" y="269290"/>
                  </a:lnTo>
                  <a:lnTo>
                    <a:pt x="5269331" y="267881"/>
                  </a:lnTo>
                  <a:lnTo>
                    <a:pt x="5273764" y="262216"/>
                  </a:lnTo>
                  <a:lnTo>
                    <a:pt x="5274869" y="260324"/>
                  </a:lnTo>
                  <a:lnTo>
                    <a:pt x="5274869" y="258445"/>
                  </a:lnTo>
                  <a:close/>
                </a:path>
                <a:path w="5734050" h="601345">
                  <a:moveTo>
                    <a:pt x="5459107" y="548208"/>
                  </a:moveTo>
                  <a:lnTo>
                    <a:pt x="5433898" y="511898"/>
                  </a:lnTo>
                  <a:lnTo>
                    <a:pt x="5428043" y="508292"/>
                  </a:lnTo>
                  <a:lnTo>
                    <a:pt x="5426240" y="507720"/>
                  </a:lnTo>
                  <a:lnTo>
                    <a:pt x="5425605" y="507720"/>
                  </a:lnTo>
                  <a:lnTo>
                    <a:pt x="5423713" y="508101"/>
                  </a:lnTo>
                  <a:lnTo>
                    <a:pt x="5421922" y="508292"/>
                  </a:lnTo>
                  <a:lnTo>
                    <a:pt x="5420017" y="508292"/>
                  </a:lnTo>
                  <a:lnTo>
                    <a:pt x="5417490" y="507301"/>
                  </a:lnTo>
                  <a:lnTo>
                    <a:pt x="5407799" y="503339"/>
                  </a:lnTo>
                  <a:lnTo>
                    <a:pt x="5404751" y="502335"/>
                  </a:lnTo>
                  <a:lnTo>
                    <a:pt x="5401170" y="502335"/>
                  </a:lnTo>
                  <a:lnTo>
                    <a:pt x="5397373" y="504126"/>
                  </a:lnTo>
                  <a:lnTo>
                    <a:pt x="5373141" y="531228"/>
                  </a:lnTo>
                  <a:lnTo>
                    <a:pt x="5368861" y="536981"/>
                  </a:lnTo>
                  <a:lnTo>
                    <a:pt x="5365801" y="543750"/>
                  </a:lnTo>
                  <a:lnTo>
                    <a:pt x="5363972" y="551561"/>
                  </a:lnTo>
                  <a:lnTo>
                    <a:pt x="5363362" y="560387"/>
                  </a:lnTo>
                  <a:lnTo>
                    <a:pt x="5364200" y="565848"/>
                  </a:lnTo>
                  <a:lnTo>
                    <a:pt x="5396128" y="594474"/>
                  </a:lnTo>
                  <a:lnTo>
                    <a:pt x="5402224" y="595223"/>
                  </a:lnTo>
                  <a:lnTo>
                    <a:pt x="5419179" y="589178"/>
                  </a:lnTo>
                  <a:lnTo>
                    <a:pt x="5419598" y="588987"/>
                  </a:lnTo>
                  <a:lnTo>
                    <a:pt x="5428983" y="586193"/>
                  </a:lnTo>
                  <a:lnTo>
                    <a:pt x="5435955" y="583184"/>
                  </a:lnTo>
                  <a:lnTo>
                    <a:pt x="5440515" y="579970"/>
                  </a:lnTo>
                  <a:lnTo>
                    <a:pt x="5442674" y="576541"/>
                  </a:lnTo>
                  <a:lnTo>
                    <a:pt x="5442737" y="576351"/>
                  </a:lnTo>
                  <a:lnTo>
                    <a:pt x="5443931" y="576351"/>
                  </a:lnTo>
                  <a:lnTo>
                    <a:pt x="5445518" y="576821"/>
                  </a:lnTo>
                  <a:lnTo>
                    <a:pt x="5449506" y="576821"/>
                  </a:lnTo>
                  <a:lnTo>
                    <a:pt x="5459107" y="552361"/>
                  </a:lnTo>
                  <a:lnTo>
                    <a:pt x="5459107" y="548208"/>
                  </a:lnTo>
                  <a:close/>
                </a:path>
                <a:path w="5734050" h="601345">
                  <a:moveTo>
                    <a:pt x="5486946" y="281901"/>
                  </a:moveTo>
                  <a:lnTo>
                    <a:pt x="5477802" y="238480"/>
                  </a:lnTo>
                  <a:lnTo>
                    <a:pt x="5447589" y="215315"/>
                  </a:lnTo>
                  <a:lnTo>
                    <a:pt x="5442432" y="213080"/>
                  </a:lnTo>
                  <a:lnTo>
                    <a:pt x="5411178" y="198970"/>
                  </a:lnTo>
                  <a:lnTo>
                    <a:pt x="5403494" y="195948"/>
                  </a:lnTo>
                  <a:lnTo>
                    <a:pt x="5401589" y="195948"/>
                  </a:lnTo>
                  <a:lnTo>
                    <a:pt x="5360835" y="227101"/>
                  </a:lnTo>
                  <a:lnTo>
                    <a:pt x="5336819" y="263906"/>
                  </a:lnTo>
                  <a:lnTo>
                    <a:pt x="5322913" y="302717"/>
                  </a:lnTo>
                  <a:lnTo>
                    <a:pt x="5327726" y="307619"/>
                  </a:lnTo>
                  <a:lnTo>
                    <a:pt x="5345938" y="316496"/>
                  </a:lnTo>
                  <a:lnTo>
                    <a:pt x="5353266" y="318566"/>
                  </a:lnTo>
                  <a:lnTo>
                    <a:pt x="5364162" y="318566"/>
                  </a:lnTo>
                  <a:lnTo>
                    <a:pt x="5369077" y="314515"/>
                  </a:lnTo>
                  <a:lnTo>
                    <a:pt x="5374106" y="306387"/>
                  </a:lnTo>
                  <a:lnTo>
                    <a:pt x="5377866" y="300164"/>
                  </a:lnTo>
                  <a:lnTo>
                    <a:pt x="5381117" y="295440"/>
                  </a:lnTo>
                  <a:lnTo>
                    <a:pt x="5399862" y="271284"/>
                  </a:lnTo>
                  <a:lnTo>
                    <a:pt x="5406364" y="262737"/>
                  </a:lnTo>
                  <a:lnTo>
                    <a:pt x="5411787" y="256628"/>
                  </a:lnTo>
                  <a:lnTo>
                    <a:pt x="5416105" y="252958"/>
                  </a:lnTo>
                  <a:lnTo>
                    <a:pt x="5419318" y="251739"/>
                  </a:lnTo>
                  <a:lnTo>
                    <a:pt x="5423509" y="251739"/>
                  </a:lnTo>
                  <a:lnTo>
                    <a:pt x="5425605" y="256184"/>
                  </a:lnTo>
                  <a:lnTo>
                    <a:pt x="5425605" y="375488"/>
                  </a:lnTo>
                  <a:lnTo>
                    <a:pt x="5425605" y="393319"/>
                  </a:lnTo>
                  <a:lnTo>
                    <a:pt x="5422824" y="401129"/>
                  </a:lnTo>
                  <a:lnTo>
                    <a:pt x="5414467" y="406704"/>
                  </a:lnTo>
                  <a:lnTo>
                    <a:pt x="5400548" y="410044"/>
                  </a:lnTo>
                  <a:lnTo>
                    <a:pt x="5381053" y="411162"/>
                  </a:lnTo>
                  <a:lnTo>
                    <a:pt x="5370728" y="411162"/>
                  </a:lnTo>
                  <a:lnTo>
                    <a:pt x="5365572" y="407670"/>
                  </a:lnTo>
                  <a:lnTo>
                    <a:pt x="5365572" y="400685"/>
                  </a:lnTo>
                  <a:lnTo>
                    <a:pt x="5395709" y="376809"/>
                  </a:lnTo>
                  <a:lnTo>
                    <a:pt x="5417388" y="371233"/>
                  </a:lnTo>
                  <a:lnTo>
                    <a:pt x="5422862" y="371233"/>
                  </a:lnTo>
                  <a:lnTo>
                    <a:pt x="5425605" y="375488"/>
                  </a:lnTo>
                  <a:lnTo>
                    <a:pt x="5425605" y="256184"/>
                  </a:lnTo>
                  <a:lnTo>
                    <a:pt x="5425592" y="320573"/>
                  </a:lnTo>
                  <a:lnTo>
                    <a:pt x="5423090" y="324231"/>
                  </a:lnTo>
                  <a:lnTo>
                    <a:pt x="5415864" y="324231"/>
                  </a:lnTo>
                  <a:lnTo>
                    <a:pt x="5408803" y="323761"/>
                  </a:lnTo>
                  <a:lnTo>
                    <a:pt x="5404320" y="323761"/>
                  </a:lnTo>
                  <a:lnTo>
                    <a:pt x="5361051" y="340194"/>
                  </a:lnTo>
                  <a:lnTo>
                    <a:pt x="5330114" y="363550"/>
                  </a:lnTo>
                  <a:lnTo>
                    <a:pt x="5318925" y="400685"/>
                  </a:lnTo>
                  <a:lnTo>
                    <a:pt x="5318798" y="402107"/>
                  </a:lnTo>
                  <a:lnTo>
                    <a:pt x="5339334" y="441464"/>
                  </a:lnTo>
                  <a:lnTo>
                    <a:pt x="5381676" y="460997"/>
                  </a:lnTo>
                  <a:lnTo>
                    <a:pt x="5391239" y="460324"/>
                  </a:lnTo>
                  <a:lnTo>
                    <a:pt x="5402542" y="458304"/>
                  </a:lnTo>
                  <a:lnTo>
                    <a:pt x="5415572" y="454939"/>
                  </a:lnTo>
                  <a:lnTo>
                    <a:pt x="5430342" y="450240"/>
                  </a:lnTo>
                  <a:lnTo>
                    <a:pt x="5437136" y="458533"/>
                  </a:lnTo>
                  <a:lnTo>
                    <a:pt x="5445506" y="464464"/>
                  </a:lnTo>
                  <a:lnTo>
                    <a:pt x="5455463" y="468020"/>
                  </a:lnTo>
                  <a:lnTo>
                    <a:pt x="5466994" y="469214"/>
                  </a:lnTo>
                  <a:lnTo>
                    <a:pt x="5479631" y="469214"/>
                  </a:lnTo>
                  <a:lnTo>
                    <a:pt x="5485955" y="464769"/>
                  </a:lnTo>
                  <a:lnTo>
                    <a:pt x="5485955" y="450240"/>
                  </a:lnTo>
                  <a:lnTo>
                    <a:pt x="5485968" y="411162"/>
                  </a:lnTo>
                  <a:lnTo>
                    <a:pt x="5485981" y="371233"/>
                  </a:lnTo>
                  <a:lnTo>
                    <a:pt x="5486108" y="351345"/>
                  </a:lnTo>
                  <a:lnTo>
                    <a:pt x="5486146" y="349821"/>
                  </a:lnTo>
                  <a:lnTo>
                    <a:pt x="5486247" y="345046"/>
                  </a:lnTo>
                  <a:lnTo>
                    <a:pt x="5486616" y="330200"/>
                  </a:lnTo>
                  <a:lnTo>
                    <a:pt x="5486705" y="326567"/>
                  </a:lnTo>
                  <a:lnTo>
                    <a:pt x="5486768" y="324231"/>
                  </a:lnTo>
                  <a:lnTo>
                    <a:pt x="5486870" y="320573"/>
                  </a:lnTo>
                  <a:lnTo>
                    <a:pt x="5486946" y="281901"/>
                  </a:lnTo>
                  <a:close/>
                </a:path>
                <a:path w="5734050" h="601345">
                  <a:moveTo>
                    <a:pt x="5733796" y="332447"/>
                  </a:moveTo>
                  <a:lnTo>
                    <a:pt x="5730354" y="287464"/>
                  </a:lnTo>
                  <a:lnTo>
                    <a:pt x="5720042" y="252171"/>
                  </a:lnTo>
                  <a:lnTo>
                    <a:pt x="5717857" y="248920"/>
                  </a:lnTo>
                  <a:lnTo>
                    <a:pt x="5702871" y="226580"/>
                  </a:lnTo>
                  <a:lnTo>
                    <a:pt x="5678817" y="210680"/>
                  </a:lnTo>
                  <a:lnTo>
                    <a:pt x="5673433" y="208699"/>
                  </a:lnTo>
                  <a:lnTo>
                    <a:pt x="5666486" y="206540"/>
                  </a:lnTo>
                  <a:lnTo>
                    <a:pt x="5666486" y="318833"/>
                  </a:lnTo>
                  <a:lnTo>
                    <a:pt x="5666460" y="319620"/>
                  </a:lnTo>
                  <a:lnTo>
                    <a:pt x="5661330" y="359486"/>
                  </a:lnTo>
                  <a:lnTo>
                    <a:pt x="5644058" y="408901"/>
                  </a:lnTo>
                  <a:lnTo>
                    <a:pt x="5628259" y="419950"/>
                  </a:lnTo>
                  <a:lnTo>
                    <a:pt x="5624246" y="418312"/>
                  </a:lnTo>
                  <a:lnTo>
                    <a:pt x="5612930" y="377113"/>
                  </a:lnTo>
                  <a:lnTo>
                    <a:pt x="5612269" y="359486"/>
                  </a:lnTo>
                  <a:lnTo>
                    <a:pt x="5612752" y="350126"/>
                  </a:lnTo>
                  <a:lnTo>
                    <a:pt x="5621947" y="299313"/>
                  </a:lnTo>
                  <a:lnTo>
                    <a:pt x="5634571" y="261505"/>
                  </a:lnTo>
                  <a:lnTo>
                    <a:pt x="5641060" y="252171"/>
                  </a:lnTo>
                  <a:lnTo>
                    <a:pt x="5640908" y="252171"/>
                  </a:lnTo>
                  <a:lnTo>
                    <a:pt x="5647855" y="248920"/>
                  </a:lnTo>
                  <a:lnTo>
                    <a:pt x="5652325" y="250901"/>
                  </a:lnTo>
                  <a:lnTo>
                    <a:pt x="5656300" y="256844"/>
                  </a:lnTo>
                  <a:lnTo>
                    <a:pt x="5665546" y="301294"/>
                  </a:lnTo>
                  <a:lnTo>
                    <a:pt x="5666486" y="318833"/>
                  </a:lnTo>
                  <a:lnTo>
                    <a:pt x="5666486" y="206540"/>
                  </a:lnTo>
                  <a:lnTo>
                    <a:pt x="5624855" y="196380"/>
                  </a:lnTo>
                  <a:lnTo>
                    <a:pt x="5612777" y="194818"/>
                  </a:lnTo>
                  <a:lnTo>
                    <a:pt x="5602783" y="196532"/>
                  </a:lnTo>
                  <a:lnTo>
                    <a:pt x="5564048" y="254063"/>
                  </a:lnTo>
                  <a:lnTo>
                    <a:pt x="5548236" y="318833"/>
                  </a:lnTo>
                  <a:lnTo>
                    <a:pt x="5548185" y="319138"/>
                  </a:lnTo>
                  <a:lnTo>
                    <a:pt x="5548096" y="319620"/>
                  </a:lnTo>
                  <a:lnTo>
                    <a:pt x="5546153" y="352590"/>
                  </a:lnTo>
                  <a:lnTo>
                    <a:pt x="5546102" y="353402"/>
                  </a:lnTo>
                  <a:lnTo>
                    <a:pt x="5548096" y="383832"/>
                  </a:lnTo>
                  <a:lnTo>
                    <a:pt x="5564048" y="427570"/>
                  </a:lnTo>
                  <a:lnTo>
                    <a:pt x="5596966" y="449681"/>
                  </a:lnTo>
                  <a:lnTo>
                    <a:pt x="5633644" y="465391"/>
                  </a:lnTo>
                  <a:lnTo>
                    <a:pt x="5652909" y="469226"/>
                  </a:lnTo>
                  <a:lnTo>
                    <a:pt x="5670994" y="465836"/>
                  </a:lnTo>
                  <a:lnTo>
                    <a:pt x="5701957" y="438797"/>
                  </a:lnTo>
                  <a:lnTo>
                    <a:pt x="5723128" y="393928"/>
                  </a:lnTo>
                  <a:lnTo>
                    <a:pt x="5732615" y="352590"/>
                  </a:lnTo>
                  <a:lnTo>
                    <a:pt x="5733796" y="332447"/>
                  </a:lnTo>
                  <a:close/>
                </a:path>
              </a:pathLst>
            </a:custGeom>
            <a:solidFill>
              <a:srgbClr val="E45F45"/>
            </a:solidFill>
          </p:spPr>
          <p:txBody>
            <a:bodyPr wrap="square" lIns="0" tIns="0" rIns="0" bIns="0" rtlCol="0"/>
            <a:lstStyle/>
            <a:p>
              <a:endParaRPr/>
            </a:p>
          </p:txBody>
        </p:sp>
        <p:pic>
          <p:nvPicPr>
            <p:cNvPr id="11" name="object 7">
              <a:extLst>
                <a:ext uri="{FF2B5EF4-FFF2-40B4-BE49-F238E27FC236}">
                  <a16:creationId xmlns:a16="http://schemas.microsoft.com/office/drawing/2014/main" id="{BC3F9E0A-52BC-214B-1CB0-2B45597A8227}"/>
                </a:ext>
              </a:extLst>
            </p:cNvPr>
            <p:cNvPicPr>
              <a:picLocks noGrp="1" noRot="1" noMove="1" noResize="1" noEditPoints="1" noAdjustHandles="1" noChangeArrowheads="1" noChangeShapeType="1" noCrop="1"/>
            </p:cNvPicPr>
            <p:nvPr/>
          </p:nvPicPr>
          <p:blipFill>
            <a:blip r:embed="rId3" cstate="print"/>
            <a:stretch>
              <a:fillRect/>
            </a:stretch>
          </p:blipFill>
          <p:spPr>
            <a:xfrm>
              <a:off x="9922270" y="9674933"/>
              <a:ext cx="505282" cy="597445"/>
            </a:xfrm>
            <a:prstGeom prst="rect">
              <a:avLst/>
            </a:prstGeom>
          </p:spPr>
        </p:pic>
      </p:grpSp>
      <p:pic>
        <p:nvPicPr>
          <p:cNvPr id="3" name="Picture 2" descr="A colorful text on a black background&#10;&#10;AI-generated content may be incorrect.">
            <a:extLst>
              <a:ext uri="{FF2B5EF4-FFF2-40B4-BE49-F238E27FC236}">
                <a16:creationId xmlns:a16="http://schemas.microsoft.com/office/drawing/2014/main" id="{01353122-6083-7B7D-DCB7-13E75FC58217}"/>
              </a:ext>
            </a:extLst>
          </p:cNvPr>
          <p:cNvPicPr>
            <a:picLocks noGrp="1" noRot="1" noChangeAspect="1" noMove="1" noResize="1" noEditPoints="1" noAdjustHandles="1" noChangeArrowheads="1" noChangeShapeType="1" noCrop="1"/>
          </p:cNvPicPr>
          <p:nvPr/>
        </p:nvPicPr>
        <p:blipFill>
          <a:blip r:embed="rId4"/>
          <a:stretch>
            <a:fillRect/>
          </a:stretch>
        </p:blipFill>
        <p:spPr>
          <a:xfrm>
            <a:off x="274672" y="4425021"/>
            <a:ext cx="1285689" cy="5813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A8020-875A-EDDB-EF41-390219E42DC4}"/>
            </a:ext>
          </a:extLst>
        </p:cNvPr>
        <p:cNvGrpSpPr/>
        <p:nvPr/>
      </p:nvGrpSpPr>
      <p:grpSpPr>
        <a:xfrm>
          <a:off x="0" y="0"/>
          <a:ext cx="0" cy="0"/>
          <a:chOff x="0" y="0"/>
          <a:chExt cx="0" cy="0"/>
        </a:xfrm>
      </p:grpSpPr>
      <p:sp>
        <p:nvSpPr>
          <p:cNvPr id="6" name="Google Shape;372;p32">
            <a:extLst>
              <a:ext uri="{FF2B5EF4-FFF2-40B4-BE49-F238E27FC236}">
                <a16:creationId xmlns:a16="http://schemas.microsoft.com/office/drawing/2014/main" id="{A373F703-2A30-5884-9BFD-705F31837686}"/>
              </a:ext>
            </a:extLst>
          </p:cNvPr>
          <p:cNvSpPr txBox="1">
            <a:spLocks noGrp="1"/>
          </p:cNvSpPr>
          <p:nvPr>
            <p:ph type="title" idx="4294967295"/>
          </p:nvPr>
        </p:nvSpPr>
        <p:spPr>
          <a:xfrm>
            <a:off x="-852035" y="101578"/>
            <a:ext cx="8469141" cy="841800"/>
          </a:xfrm>
          <a:prstGeom prst="rect">
            <a:avLst/>
          </a:prstGeom>
          <a:noFill/>
          <a:ln>
            <a:noFill/>
          </a:ln>
        </p:spPr>
        <p:txBody>
          <a:bodyPr spcFirstLastPara="1" wrap="square" lIns="91425" tIns="91425" rIns="91425" bIns="91425" anchor="ctr" anchorCtr="0">
            <a:noAutofit/>
          </a:bodyPr>
          <a:lstStyle/>
          <a:p>
            <a:pPr algn="ctr"/>
            <a:r>
              <a:rPr lang="en">
                <a:solidFill>
                  <a:srgbClr val="FFFF00"/>
                </a:solidFill>
              </a:rPr>
              <a:t>3. Lập kế hoạch</a:t>
            </a:r>
            <a:endParaRPr dirty="0">
              <a:solidFill>
                <a:srgbClr val="FFFF00"/>
              </a:solidFill>
            </a:endParaRPr>
          </a:p>
        </p:txBody>
      </p:sp>
      <p:sp>
        <p:nvSpPr>
          <p:cNvPr id="9" name="AutoShape 2" descr="Thinking Vector Art, Icons, and Graphics for Free Download">
            <a:extLst>
              <a:ext uri="{FF2B5EF4-FFF2-40B4-BE49-F238E27FC236}">
                <a16:creationId xmlns:a16="http://schemas.microsoft.com/office/drawing/2014/main" id="{9B7DF9C5-0D1A-E580-34F4-919DBA1C23AE}"/>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Freeform 3">
            <a:extLst>
              <a:ext uri="{FF2B5EF4-FFF2-40B4-BE49-F238E27FC236}">
                <a16:creationId xmlns:a16="http://schemas.microsoft.com/office/drawing/2014/main" id="{35A032A9-3CEA-3941-51A3-C4372C5DCE58}"/>
              </a:ext>
            </a:extLst>
          </p:cNvPr>
          <p:cNvSpPr/>
          <p:nvPr/>
        </p:nvSpPr>
        <p:spPr>
          <a:xfrm>
            <a:off x="2138940" y="1364278"/>
            <a:ext cx="4866117" cy="3256744"/>
          </a:xfrm>
          <a:custGeom>
            <a:avLst/>
            <a:gdLst/>
            <a:ahLst/>
            <a:cxnLst/>
            <a:rect l="l" t="t" r="r" b="b"/>
            <a:pathLst>
              <a:path w="6809014" h="4400325">
                <a:moveTo>
                  <a:pt x="0" y="0"/>
                </a:moveTo>
                <a:lnTo>
                  <a:pt x="6809014" y="0"/>
                </a:lnTo>
                <a:lnTo>
                  <a:pt x="6809014" y="4400326"/>
                </a:lnTo>
                <a:lnTo>
                  <a:pt x="0" y="4400326"/>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29865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1395047" y="1301262"/>
            <a:ext cx="6260123" cy="193430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err="1">
                <a:ln>
                  <a:noFill/>
                </a:ln>
                <a:solidFill>
                  <a:srgbClr val="FFFF00"/>
                </a:solidFill>
                <a:effectLst/>
                <a:uLnTx/>
                <a:uFillTx/>
                <a:latin typeface="Work Sans" panose="020B0604020202020204" charset="0"/>
                <a:ea typeface="+mn-ea"/>
                <a:cs typeface="+mn-cs"/>
                <a:sym typeface="Arial"/>
              </a:rPr>
              <a:t>Các</a:t>
            </a:r>
            <a:r>
              <a:rPr kumimoji="0" lang="en-US" sz="4400" b="1" i="0" u="none" strike="noStrike" kern="0" cap="none" spc="0" normalizeH="0" baseline="0" noProof="0" dirty="0">
                <a:ln>
                  <a:noFill/>
                </a:ln>
                <a:solidFill>
                  <a:srgbClr val="FFFF00"/>
                </a:solidFill>
                <a:effectLst/>
                <a:uLnTx/>
                <a:uFillTx/>
                <a:latin typeface="Work Sans" panose="020B0604020202020204" charset="0"/>
                <a:ea typeface="+mn-ea"/>
                <a:cs typeface="+mn-cs"/>
                <a:sym typeface="Arial"/>
              </a:rPr>
              <a:t> </a:t>
            </a:r>
            <a:r>
              <a:rPr kumimoji="0" lang="en-US" sz="4400" b="1" i="0" u="none" strike="noStrike" kern="0" cap="none" spc="0" normalizeH="0" baseline="0" noProof="0" dirty="0" err="1">
                <a:ln>
                  <a:noFill/>
                </a:ln>
                <a:solidFill>
                  <a:srgbClr val="FFFF00"/>
                </a:solidFill>
                <a:effectLst/>
                <a:uLnTx/>
                <a:uFillTx/>
                <a:latin typeface="Work Sans" panose="020B0604020202020204" charset="0"/>
                <a:ea typeface="+mn-ea"/>
                <a:cs typeface="+mn-cs"/>
                <a:sym typeface="Arial"/>
              </a:rPr>
              <a:t>bước</a:t>
            </a:r>
            <a:r>
              <a:rPr kumimoji="0" lang="en-US" sz="4400" b="1" i="0" u="none" strike="noStrike" kern="0" cap="none" spc="0" normalizeH="0" baseline="0" noProof="0" dirty="0">
                <a:ln>
                  <a:noFill/>
                </a:ln>
                <a:solidFill>
                  <a:srgbClr val="FFFF00"/>
                </a:solidFill>
                <a:effectLst/>
                <a:uLnTx/>
                <a:uFillTx/>
                <a:latin typeface="Work Sans" panose="020B0604020202020204" charset="0"/>
                <a:ea typeface="+mn-ea"/>
                <a:cs typeface="+mn-cs"/>
                <a:sym typeface="Arial"/>
              </a:rPr>
              <a:t> </a:t>
            </a:r>
            <a:r>
              <a:rPr kumimoji="0" lang="en-US" sz="4400" b="1" i="0" u="none" strike="noStrike" kern="0" cap="none" spc="0" normalizeH="0" baseline="0" noProof="0" dirty="0" err="1">
                <a:ln>
                  <a:noFill/>
                </a:ln>
                <a:solidFill>
                  <a:srgbClr val="FFFF00"/>
                </a:solidFill>
                <a:effectLst/>
                <a:uLnTx/>
                <a:uFillTx/>
                <a:latin typeface="Work Sans" panose="020B0604020202020204" charset="0"/>
                <a:ea typeface="+mn-ea"/>
                <a:cs typeface="+mn-cs"/>
                <a:sym typeface="Arial"/>
              </a:rPr>
              <a:t>tiến</a:t>
            </a:r>
            <a:r>
              <a:rPr kumimoji="0" lang="en-US" sz="4400" b="1" i="0" u="none" strike="noStrike" kern="0" cap="none" spc="0" normalizeH="0" baseline="0" noProof="0" dirty="0">
                <a:ln>
                  <a:noFill/>
                </a:ln>
                <a:solidFill>
                  <a:srgbClr val="FFFF00"/>
                </a:solidFill>
                <a:effectLst/>
                <a:uLnTx/>
                <a:uFillTx/>
                <a:latin typeface="Work Sans" panose="020B0604020202020204" charset="0"/>
                <a:ea typeface="+mn-ea"/>
                <a:cs typeface="+mn-cs"/>
                <a:sym typeface="Arial"/>
              </a:rPr>
              <a:t> </a:t>
            </a:r>
            <a:r>
              <a:rPr kumimoji="0" lang="en-US" sz="4400" b="1" i="0" u="none" strike="noStrike" kern="0" cap="none" spc="0" normalizeH="0" baseline="0" noProof="0" dirty="0" err="1">
                <a:ln>
                  <a:noFill/>
                </a:ln>
                <a:solidFill>
                  <a:srgbClr val="FFFF00"/>
                </a:solidFill>
                <a:effectLst/>
                <a:uLnTx/>
                <a:uFillTx/>
                <a:latin typeface="Work Sans" panose="020B0604020202020204" charset="0"/>
                <a:ea typeface="+mn-ea"/>
                <a:cs typeface="+mn-cs"/>
                <a:sym typeface="Arial"/>
              </a:rPr>
              <a:t>hành</a:t>
            </a:r>
            <a:endParaRPr kumimoji="0" lang="en-US" sz="4400" b="1" i="0" u="none" strike="noStrike" kern="0" cap="none" spc="0" normalizeH="0" baseline="0" noProof="0" dirty="0">
              <a:ln>
                <a:noFill/>
              </a:ln>
              <a:solidFill>
                <a:srgbClr val="FFFF00"/>
              </a:solidFill>
              <a:effectLst/>
              <a:uLnTx/>
              <a:uFillTx/>
              <a:latin typeface="Work Sans" panose="020B0604020202020204" charset="0"/>
              <a:ea typeface="+mn-ea"/>
              <a:cs typeface="+mn-cs"/>
              <a:sym typeface="Arial"/>
            </a:endParaRPr>
          </a:p>
        </p:txBody>
      </p:sp>
    </p:spTree>
    <p:extLst>
      <p:ext uri="{BB962C8B-B14F-4D97-AF65-F5344CB8AC3E}">
        <p14:creationId xmlns:p14="http://schemas.microsoft.com/office/powerpoint/2010/main" val="185228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A8020-875A-EDDB-EF41-390219E42DC4}"/>
            </a:ext>
          </a:extLst>
        </p:cNvPr>
        <p:cNvGrpSpPr/>
        <p:nvPr/>
      </p:nvGrpSpPr>
      <p:grpSpPr>
        <a:xfrm>
          <a:off x="0" y="0"/>
          <a:ext cx="0" cy="0"/>
          <a:chOff x="0" y="0"/>
          <a:chExt cx="0" cy="0"/>
        </a:xfrm>
      </p:grpSpPr>
      <p:sp>
        <p:nvSpPr>
          <p:cNvPr id="6" name="Google Shape;372;p32">
            <a:extLst>
              <a:ext uri="{FF2B5EF4-FFF2-40B4-BE49-F238E27FC236}">
                <a16:creationId xmlns:a16="http://schemas.microsoft.com/office/drawing/2014/main" id="{A373F703-2A30-5884-9BFD-705F31837686}"/>
              </a:ext>
            </a:extLst>
          </p:cNvPr>
          <p:cNvSpPr txBox="1">
            <a:spLocks noGrp="1"/>
          </p:cNvSpPr>
          <p:nvPr>
            <p:ph type="title" idx="4294967295"/>
          </p:nvPr>
        </p:nvSpPr>
        <p:spPr>
          <a:xfrm>
            <a:off x="-852035" y="101578"/>
            <a:ext cx="8469141" cy="841800"/>
          </a:xfrm>
          <a:prstGeom prst="rect">
            <a:avLst/>
          </a:prstGeom>
          <a:noFill/>
          <a:ln>
            <a:noFill/>
          </a:ln>
        </p:spPr>
        <p:txBody>
          <a:bodyPr spcFirstLastPara="1" wrap="square" lIns="91425" tIns="91425" rIns="91425" bIns="91425" anchor="ctr" anchorCtr="0">
            <a:noAutofit/>
          </a:bodyPr>
          <a:lstStyle/>
          <a:p>
            <a:pPr algn="ctr"/>
            <a:r>
              <a:rPr lang="en" dirty="0">
                <a:solidFill>
                  <a:srgbClr val="FFFF00"/>
                </a:solidFill>
              </a:rPr>
              <a:t>Mô hình</a:t>
            </a:r>
            <a:endParaRPr dirty="0">
              <a:solidFill>
                <a:srgbClr val="FFFF00"/>
              </a:solidFill>
            </a:endParaRPr>
          </a:p>
        </p:txBody>
      </p:sp>
      <p:sp>
        <p:nvSpPr>
          <p:cNvPr id="9" name="AutoShape 2" descr="Thinking Vector Art, Icons, and Graphics for Free Download">
            <a:extLst>
              <a:ext uri="{FF2B5EF4-FFF2-40B4-BE49-F238E27FC236}">
                <a16:creationId xmlns:a16="http://schemas.microsoft.com/office/drawing/2014/main" id="{9B7DF9C5-0D1A-E580-34F4-919DBA1C23AE}"/>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4" name="Table 4">
            <a:extLst>
              <a:ext uri="{FF2B5EF4-FFF2-40B4-BE49-F238E27FC236}">
                <a16:creationId xmlns:a16="http://schemas.microsoft.com/office/drawing/2014/main" id="{D7890629-BE2B-4AF3-9723-99028AB88660}"/>
              </a:ext>
            </a:extLst>
          </p:cNvPr>
          <p:cNvGraphicFramePr>
            <a:graphicFrameLocks noGrp="1"/>
          </p:cNvGraphicFramePr>
          <p:nvPr>
            <p:extLst>
              <p:ext uri="{D42A27DB-BD31-4B8C-83A1-F6EECF244321}">
                <p14:modId xmlns:p14="http://schemas.microsoft.com/office/powerpoint/2010/main" val="3801745272"/>
              </p:ext>
            </p:extLst>
          </p:nvPr>
        </p:nvGraphicFramePr>
        <p:xfrm>
          <a:off x="338400" y="1003999"/>
          <a:ext cx="8532000" cy="1798320"/>
        </p:xfrm>
        <a:graphic>
          <a:graphicData uri="http://schemas.openxmlformats.org/drawingml/2006/table">
            <a:tbl>
              <a:tblPr firstRow="1" bandRow="1">
                <a:tableStyleId>{D9ED616C-DAE7-459A-828C-A68291E7FB05}</a:tableStyleId>
              </a:tblPr>
              <a:tblGrid>
                <a:gridCol w="8532000">
                  <a:extLst>
                    <a:ext uri="{9D8B030D-6E8A-4147-A177-3AD203B41FA5}">
                      <a16:colId xmlns:a16="http://schemas.microsoft.com/office/drawing/2014/main" val="21301634"/>
                    </a:ext>
                  </a:extLst>
                </a:gridCol>
              </a:tblGrid>
              <a:tr h="370840">
                <a:tc>
                  <a:txBody>
                    <a:bodyPr/>
                    <a:lstStyle/>
                    <a:p>
                      <a:r>
                        <a:rPr lang="en-US" dirty="0"/>
                        <a:t>1/</a:t>
                      </a:r>
                      <a:r>
                        <a:rPr lang="en-US" dirty="0" err="1"/>
                        <a:t>Quy</a:t>
                      </a:r>
                      <a:r>
                        <a:rPr lang="en-US" dirty="0"/>
                        <a:t> </a:t>
                      </a:r>
                      <a:r>
                        <a:rPr lang="en-US" dirty="0" err="1"/>
                        <a:t>cách</a:t>
                      </a:r>
                      <a:r>
                        <a:rPr lang="en-US" dirty="0"/>
                        <a:t> </a:t>
                      </a:r>
                      <a:r>
                        <a:rPr lang="en-US" dirty="0" err="1"/>
                        <a:t>ngoài</a:t>
                      </a:r>
                      <a:r>
                        <a:rPr lang="en-US" dirty="0"/>
                        <a:t> </a:t>
                      </a:r>
                      <a:r>
                        <a:rPr lang="en-US" dirty="0" err="1"/>
                        <a:t>vuông</a:t>
                      </a:r>
                      <a:r>
                        <a:rPr lang="en-US" dirty="0"/>
                        <a:t> </a:t>
                      </a:r>
                      <a:r>
                        <a:rPr lang="en-US" dirty="0" err="1"/>
                        <a:t>trong</a:t>
                      </a:r>
                      <a:r>
                        <a:rPr lang="en-US" dirty="0"/>
                        <a:t> </a:t>
                      </a:r>
                      <a:r>
                        <a:rPr lang="en-US" dirty="0" err="1"/>
                        <a:t>tròn</a:t>
                      </a:r>
                      <a:endParaRPr lang="en-US" dirty="0"/>
                    </a:p>
                    <a:p>
                      <a:r>
                        <a:rPr lang="en-US" dirty="0"/>
                        <a:t>2/</a:t>
                      </a:r>
                      <a:r>
                        <a:rPr lang="vi-VN" b="0" i="0" dirty="0">
                          <a:solidFill>
                            <a:srgbClr val="000000"/>
                          </a:solidFill>
                          <a:effectLst/>
                          <a:latin typeface="OpenSans-Regular"/>
                        </a:rPr>
                        <a:t>Bên ngoài đèn có </a:t>
                      </a:r>
                      <a:r>
                        <a:rPr lang="vi-VN" b="1" i="0" dirty="0">
                          <a:solidFill>
                            <a:srgbClr val="000000"/>
                          </a:solidFill>
                          <a:effectLst/>
                          <a:latin typeface="OpenSans-Regular"/>
                        </a:rPr>
                        <a:t>4 mặt giấy bóng kính như 4 màn ảnh.</a:t>
                      </a:r>
                      <a:endParaRPr lang="en-US" b="1" i="0" dirty="0">
                        <a:solidFill>
                          <a:srgbClr val="000000"/>
                        </a:solidFill>
                        <a:effectLst/>
                        <a:latin typeface="OpenSans-Regular"/>
                      </a:endParaRPr>
                    </a:p>
                    <a:p>
                      <a:pPr algn="just"/>
                      <a:r>
                        <a:rPr lang="en-US" b="1" i="0" dirty="0">
                          <a:solidFill>
                            <a:srgbClr val="000000"/>
                          </a:solidFill>
                          <a:effectLst/>
                          <a:latin typeface="OpenSans-Regular"/>
                        </a:rPr>
                        <a:t>3/</a:t>
                      </a:r>
                      <a:r>
                        <a:rPr lang="vi-VN" b="1" i="0" dirty="0">
                          <a:solidFill>
                            <a:srgbClr val="000000"/>
                          </a:solidFill>
                          <a:effectLst/>
                          <a:latin typeface="OpenSans-Regular"/>
                        </a:rPr>
                        <a:t>Bên trong bao gồm:</a:t>
                      </a:r>
                      <a:endParaRPr lang="vi-VN" b="0" i="0" dirty="0">
                        <a:solidFill>
                          <a:srgbClr val="000000"/>
                        </a:solidFill>
                        <a:effectLst/>
                        <a:latin typeface="OpenSans-Regular"/>
                      </a:endParaRPr>
                    </a:p>
                    <a:p>
                      <a:pPr algn="l">
                        <a:buFont typeface="Arial" panose="020B0604020202020204" pitchFamily="34" charset="0"/>
                        <a:buChar char="•"/>
                      </a:pPr>
                      <a:r>
                        <a:rPr lang="vi-VN" b="0" i="0" dirty="0">
                          <a:solidFill>
                            <a:srgbClr val="000000"/>
                          </a:solidFill>
                          <a:effectLst/>
                          <a:latin typeface="OpenSans-Regular"/>
                        </a:rPr>
                        <a:t>Chính giữa đèn được cố định bằng một </a:t>
                      </a:r>
                      <a:r>
                        <a:rPr lang="vi-VN" b="1" i="0" dirty="0">
                          <a:solidFill>
                            <a:srgbClr val="000000"/>
                          </a:solidFill>
                          <a:effectLst/>
                          <a:latin typeface="OpenSans-Regular"/>
                        </a:rPr>
                        <a:t>cái trục thẳng đứng làm bằng một thanh tre thẳng, vót tròn</a:t>
                      </a:r>
                      <a:r>
                        <a:rPr lang="vi-VN" b="0" i="0" dirty="0">
                          <a:solidFill>
                            <a:srgbClr val="000000"/>
                          </a:solidFill>
                          <a:effectLst/>
                          <a:latin typeface="OpenSans-Regular"/>
                        </a:rPr>
                        <a:t> và chót lại bằng hai kim nhọn ở hai đầu. </a:t>
                      </a:r>
                      <a:r>
                        <a:rPr lang="vi-VN" b="1" i="0" dirty="0">
                          <a:solidFill>
                            <a:srgbClr val="000000"/>
                          </a:solidFill>
                          <a:effectLst/>
                          <a:latin typeface="OpenSans-Regular"/>
                        </a:rPr>
                        <a:t>Kích thước của trục có thể từ 50, 60 phân đến vài mét tuỳ vào chiều cao của đèn.</a:t>
                      </a:r>
                      <a:endParaRPr lang="vi-VN" b="0" i="0" dirty="0">
                        <a:solidFill>
                          <a:srgbClr val="000000"/>
                        </a:solidFill>
                        <a:effectLst/>
                        <a:latin typeface="OpenSans-Regular"/>
                      </a:endParaRPr>
                    </a:p>
                    <a:p>
                      <a:pPr algn="l">
                        <a:buFont typeface="Arial" panose="020B0604020202020204" pitchFamily="34" charset="0"/>
                        <a:buChar char="•"/>
                      </a:pPr>
                      <a:r>
                        <a:rPr lang="vi-VN" b="0" i="0" dirty="0">
                          <a:solidFill>
                            <a:srgbClr val="000000"/>
                          </a:solidFill>
                          <a:effectLst/>
                          <a:latin typeface="OpenSans-Regular"/>
                        </a:rPr>
                        <a:t>Xung quanh trục đèn là </a:t>
                      </a:r>
                      <a:r>
                        <a:rPr lang="vi-VN" b="1" i="0" dirty="0">
                          <a:solidFill>
                            <a:srgbClr val="000000"/>
                          </a:solidFill>
                          <a:effectLst/>
                          <a:latin typeface="OpenSans-Regular"/>
                        </a:rPr>
                        <a:t>những vòng trụ dán giấy trang trí cho đèn</a:t>
                      </a:r>
                      <a:r>
                        <a:rPr lang="vi-VN" b="0" i="0" dirty="0">
                          <a:solidFill>
                            <a:srgbClr val="000000"/>
                          </a:solidFill>
                          <a:effectLst/>
                          <a:latin typeface="OpenSans-Regular"/>
                        </a:rPr>
                        <a:t>. Các giấy trang trí này được sắp xếp, buộc thành nhiều tầng gọi là các tầng đèn </a:t>
                      </a:r>
                    </a:p>
                    <a:p>
                      <a:endParaRPr lang="en-US" dirty="0"/>
                    </a:p>
                  </a:txBody>
                  <a:tcPr/>
                </a:tc>
                <a:extLst>
                  <a:ext uri="{0D108BD9-81ED-4DB2-BD59-A6C34878D82A}">
                    <a16:rowId xmlns:a16="http://schemas.microsoft.com/office/drawing/2014/main" val="1130275509"/>
                  </a:ext>
                </a:extLst>
              </a:tr>
            </a:tbl>
          </a:graphicData>
        </a:graphic>
      </p:graphicFrame>
      <p:pic>
        <p:nvPicPr>
          <p:cNvPr id="7" name="Picture 6">
            <a:extLst>
              <a:ext uri="{FF2B5EF4-FFF2-40B4-BE49-F238E27FC236}">
                <a16:creationId xmlns:a16="http://schemas.microsoft.com/office/drawing/2014/main" id="{FC6BC141-0439-4786-B517-BBD17F8EFECF}"/>
              </a:ext>
            </a:extLst>
          </p:cNvPr>
          <p:cNvPicPr>
            <a:picLocks noChangeAspect="1"/>
          </p:cNvPicPr>
          <p:nvPr/>
        </p:nvPicPr>
        <p:blipFill>
          <a:blip r:embed="rId2"/>
          <a:stretch>
            <a:fillRect/>
          </a:stretch>
        </p:blipFill>
        <p:spPr>
          <a:xfrm>
            <a:off x="2403825" y="2571750"/>
            <a:ext cx="4019550" cy="2571750"/>
          </a:xfrm>
          <a:prstGeom prst="rect">
            <a:avLst/>
          </a:prstGeom>
        </p:spPr>
      </p:pic>
    </p:spTree>
    <p:extLst>
      <p:ext uri="{BB962C8B-B14F-4D97-AF65-F5344CB8AC3E}">
        <p14:creationId xmlns:p14="http://schemas.microsoft.com/office/powerpoint/2010/main" val="1391612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Rot="1" noMove="1" noResize="1" noEditPoints="1" noAdjustHandles="1" noChangeArrowheads="1" noChangeShapeType="1"/>
          </p:cNvSpPr>
          <p:nvPr>
            <p:ph type="title" idx="4294967295"/>
          </p:nvPr>
        </p:nvSpPr>
        <p:spPr>
          <a:xfrm>
            <a:off x="981858" y="43270"/>
            <a:ext cx="5148000" cy="841800"/>
          </a:xfrm>
        </p:spPr>
        <p:txBody>
          <a:bodyPr/>
          <a:lstStyle/>
          <a:p>
            <a:pPr algn="ctr"/>
            <a:r>
              <a:rPr lang="en-US" sz="4000" dirty="0" err="1">
                <a:solidFill>
                  <a:srgbClr val="FFFF00"/>
                </a:solidFill>
              </a:rPr>
              <a:t>Nguyên</a:t>
            </a:r>
            <a:r>
              <a:rPr lang="en-US" sz="4000" dirty="0">
                <a:solidFill>
                  <a:srgbClr val="FFFF00"/>
                </a:solidFill>
              </a:rPr>
              <a:t> </a:t>
            </a:r>
            <a:r>
              <a:rPr lang="en-US" sz="4000" dirty="0" err="1">
                <a:solidFill>
                  <a:srgbClr val="FFFF00"/>
                </a:solidFill>
              </a:rPr>
              <a:t>vật</a:t>
            </a:r>
            <a:r>
              <a:rPr lang="en-US" sz="4000" dirty="0">
                <a:solidFill>
                  <a:srgbClr val="FFFF00"/>
                </a:solidFill>
              </a:rPr>
              <a:t> </a:t>
            </a:r>
            <a:r>
              <a:rPr lang="en-US" sz="4000" dirty="0" err="1">
                <a:solidFill>
                  <a:srgbClr val="FFFF00"/>
                </a:solidFill>
              </a:rPr>
              <a:t>liệu</a:t>
            </a:r>
            <a:endParaRPr lang="en-US" sz="4000" dirty="0">
              <a:solidFill>
                <a:srgbClr val="FFFF00"/>
              </a:solidFill>
            </a:endParaRPr>
          </a:p>
        </p:txBody>
      </p:sp>
      <p:sp>
        <p:nvSpPr>
          <p:cNvPr id="4" name="TextBox 3">
            <a:extLst>
              <a:ext uri="{FF2B5EF4-FFF2-40B4-BE49-F238E27FC236}">
                <a16:creationId xmlns:a16="http://schemas.microsoft.com/office/drawing/2014/main" id="{648E651A-FA1F-4BAD-8334-4A7B888A0521}"/>
              </a:ext>
            </a:extLst>
          </p:cNvPr>
          <p:cNvSpPr txBox="1"/>
          <p:nvPr/>
        </p:nvSpPr>
        <p:spPr>
          <a:xfrm>
            <a:off x="277200" y="1143781"/>
            <a:ext cx="4572000" cy="1384995"/>
          </a:xfrm>
          <a:prstGeom prst="rect">
            <a:avLst/>
          </a:prstGeom>
          <a:noFill/>
        </p:spPr>
        <p:txBody>
          <a:bodyPr wrap="square">
            <a:spAutoFit/>
          </a:bodyPr>
          <a:lstStyle/>
          <a:p>
            <a:pPr algn="l">
              <a:buFont typeface="Arial" panose="020B0604020202020204" pitchFamily="34" charset="0"/>
              <a:buChar char="•"/>
            </a:pPr>
            <a:r>
              <a:rPr lang="vi-VN" b="0" i="0" dirty="0">
                <a:solidFill>
                  <a:srgbClr val="000000"/>
                </a:solidFill>
                <a:effectLst/>
                <a:latin typeface="OpenSans-Regular"/>
              </a:rPr>
              <a:t>Keo dán</a:t>
            </a:r>
          </a:p>
          <a:p>
            <a:pPr algn="l">
              <a:buFont typeface="Arial" panose="020B0604020202020204" pitchFamily="34" charset="0"/>
              <a:buChar char="•"/>
            </a:pPr>
            <a:r>
              <a:rPr lang="vi-VN" b="0" i="0" dirty="0">
                <a:solidFill>
                  <a:srgbClr val="000000"/>
                </a:solidFill>
                <a:effectLst/>
                <a:latin typeface="OpenSans-Regular"/>
              </a:rPr>
              <a:t>Dao cắt giấy</a:t>
            </a:r>
            <a:r>
              <a:rPr lang="vi-VN" b="0" i="0" u="none" strike="noStrike" dirty="0">
                <a:solidFill>
                  <a:srgbClr val="0064C2"/>
                </a:solidFill>
                <a:effectLst/>
                <a:latin typeface="OpenSans-Regular"/>
                <a:hlinkClick r:id="rId3"/>
              </a:rPr>
              <a:t>éo</a:t>
            </a:r>
            <a:endParaRPr lang="vi-VN" b="0" i="0" dirty="0">
              <a:solidFill>
                <a:srgbClr val="000000"/>
              </a:solidFill>
              <a:effectLst/>
              <a:latin typeface="OpenSans-Regular"/>
            </a:endParaRPr>
          </a:p>
          <a:p>
            <a:pPr algn="l">
              <a:buFont typeface="Arial" panose="020B0604020202020204" pitchFamily="34" charset="0"/>
              <a:buChar char="•"/>
            </a:pPr>
            <a:r>
              <a:rPr lang="vi-VN" b="0" i="0" dirty="0">
                <a:solidFill>
                  <a:srgbClr val="000000"/>
                </a:solidFill>
                <a:effectLst/>
                <a:latin typeface="OpenSans-Regular"/>
              </a:rPr>
              <a:t>Thước</a:t>
            </a:r>
          </a:p>
          <a:p>
            <a:pPr algn="l">
              <a:buFont typeface="Arial" panose="020B0604020202020204" pitchFamily="34" charset="0"/>
              <a:buChar char="•"/>
            </a:pPr>
            <a:r>
              <a:rPr lang="vi-VN" b="0" i="0" dirty="0">
                <a:solidFill>
                  <a:srgbClr val="000000"/>
                </a:solidFill>
                <a:effectLst/>
                <a:latin typeface="OpenSans-Regular"/>
              </a:rPr>
              <a:t>Compa</a:t>
            </a:r>
          </a:p>
          <a:p>
            <a:pPr algn="l">
              <a:buFont typeface="Arial" panose="020B0604020202020204" pitchFamily="34" charset="0"/>
              <a:buChar char="•"/>
            </a:pPr>
            <a:r>
              <a:rPr lang="vi-VN" b="0" i="0" dirty="0">
                <a:solidFill>
                  <a:srgbClr val="000000"/>
                </a:solidFill>
                <a:effectLst/>
                <a:latin typeface="OpenSans-Regular"/>
              </a:rPr>
              <a:t>Khoảng 6-7 tờ A4 bìa màu hoặc bìa trắng</a:t>
            </a:r>
          </a:p>
          <a:p>
            <a:pPr algn="l">
              <a:buFont typeface="Arial" panose="020B0604020202020204" pitchFamily="34" charset="0"/>
              <a:buChar char="•"/>
            </a:pPr>
            <a:r>
              <a:rPr lang="vi-VN" b="0" i="0" dirty="0">
                <a:solidFill>
                  <a:srgbClr val="000000"/>
                </a:solidFill>
                <a:effectLst/>
                <a:latin typeface="OpenSans-Regular"/>
              </a:rPr>
              <a:t>3-4 bìa giấy cứng loại dày</a:t>
            </a:r>
          </a:p>
        </p:txBody>
      </p:sp>
      <p:pic>
        <p:nvPicPr>
          <p:cNvPr id="6" name="Picture 5">
            <a:extLst>
              <a:ext uri="{FF2B5EF4-FFF2-40B4-BE49-F238E27FC236}">
                <a16:creationId xmlns:a16="http://schemas.microsoft.com/office/drawing/2014/main" id="{A7EE3B66-E802-4D7D-AE5B-507374B8DFDA}"/>
              </a:ext>
            </a:extLst>
          </p:cNvPr>
          <p:cNvPicPr>
            <a:picLocks noChangeAspect="1"/>
          </p:cNvPicPr>
          <p:nvPr/>
        </p:nvPicPr>
        <p:blipFill>
          <a:blip r:embed="rId4"/>
          <a:stretch>
            <a:fillRect/>
          </a:stretch>
        </p:blipFill>
        <p:spPr>
          <a:xfrm>
            <a:off x="3843857" y="1143781"/>
            <a:ext cx="4572001" cy="3031200"/>
          </a:xfrm>
          <a:prstGeom prst="rect">
            <a:avLst/>
          </a:prstGeom>
        </p:spPr>
      </p:pic>
    </p:spTree>
    <p:extLst>
      <p:ext uri="{BB962C8B-B14F-4D97-AF65-F5344CB8AC3E}">
        <p14:creationId xmlns:p14="http://schemas.microsoft.com/office/powerpoint/2010/main" val="2382266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69742" y="190534"/>
            <a:ext cx="5114633" cy="654755"/>
          </a:xfrm>
        </p:spPr>
        <p:txBody>
          <a:bodyPr/>
          <a:lstStyle/>
          <a:p>
            <a:pPr algn="ctr"/>
            <a:r>
              <a:rPr lang="en-US" sz="3600" dirty="0" err="1">
                <a:solidFill>
                  <a:srgbClr val="FFFF00"/>
                </a:solidFill>
              </a:rPr>
              <a:t>Các</a:t>
            </a:r>
            <a:r>
              <a:rPr lang="en-US" sz="3600" dirty="0">
                <a:solidFill>
                  <a:srgbClr val="FFFF00"/>
                </a:solidFill>
              </a:rPr>
              <a:t> </a:t>
            </a:r>
            <a:r>
              <a:rPr lang="en-US" sz="3600" dirty="0" err="1">
                <a:solidFill>
                  <a:srgbClr val="FFFF00"/>
                </a:solidFill>
              </a:rPr>
              <a:t>bước</a:t>
            </a:r>
            <a:r>
              <a:rPr lang="en-US" sz="3600" dirty="0">
                <a:solidFill>
                  <a:srgbClr val="FFFF00"/>
                </a:solidFill>
              </a:rPr>
              <a:t> </a:t>
            </a:r>
            <a:r>
              <a:rPr lang="en-US" sz="3600" dirty="0" err="1">
                <a:solidFill>
                  <a:srgbClr val="FFFF00"/>
                </a:solidFill>
              </a:rPr>
              <a:t>thực</a:t>
            </a:r>
            <a:r>
              <a:rPr lang="en-US" sz="3600" dirty="0">
                <a:solidFill>
                  <a:srgbClr val="FFFF00"/>
                </a:solidFill>
              </a:rPr>
              <a:t> </a:t>
            </a:r>
            <a:r>
              <a:rPr lang="en-US" sz="3600" dirty="0" err="1">
                <a:solidFill>
                  <a:srgbClr val="FFFF00"/>
                </a:solidFill>
              </a:rPr>
              <a:t>hiện</a:t>
            </a:r>
            <a:endParaRPr lang="en-US" sz="3600" dirty="0">
              <a:solidFill>
                <a:srgbClr val="FFFF00"/>
              </a:solidFill>
            </a:endParaRPr>
          </a:p>
        </p:txBody>
      </p:sp>
      <p:graphicFrame>
        <p:nvGraphicFramePr>
          <p:cNvPr id="2" name="Table 3">
            <a:extLst>
              <a:ext uri="{FF2B5EF4-FFF2-40B4-BE49-F238E27FC236}">
                <a16:creationId xmlns:a16="http://schemas.microsoft.com/office/drawing/2014/main" id="{DA4CE0B5-5F3F-410E-BB28-6CFF1CC67F97}"/>
              </a:ext>
            </a:extLst>
          </p:cNvPr>
          <p:cNvGraphicFramePr>
            <a:graphicFrameLocks noGrp="1"/>
          </p:cNvGraphicFramePr>
          <p:nvPr>
            <p:extLst>
              <p:ext uri="{D42A27DB-BD31-4B8C-83A1-F6EECF244321}">
                <p14:modId xmlns:p14="http://schemas.microsoft.com/office/powerpoint/2010/main" val="1503894669"/>
              </p:ext>
            </p:extLst>
          </p:nvPr>
        </p:nvGraphicFramePr>
        <p:xfrm>
          <a:off x="288000" y="1000550"/>
          <a:ext cx="8640000" cy="944880"/>
        </p:xfrm>
        <a:graphic>
          <a:graphicData uri="http://schemas.openxmlformats.org/drawingml/2006/table">
            <a:tbl>
              <a:tblPr firstRow="1" bandRow="1">
                <a:tableStyleId>{D9ED616C-DAE7-459A-828C-A68291E7FB05}</a:tableStyleId>
              </a:tblPr>
              <a:tblGrid>
                <a:gridCol w="8640000">
                  <a:extLst>
                    <a:ext uri="{9D8B030D-6E8A-4147-A177-3AD203B41FA5}">
                      <a16:colId xmlns:a16="http://schemas.microsoft.com/office/drawing/2014/main" val="293312968"/>
                    </a:ext>
                  </a:extLst>
                </a:gridCol>
              </a:tblGrid>
              <a:tr h="370840">
                <a:tc>
                  <a:txBody>
                    <a:bodyPr/>
                    <a:lstStyle/>
                    <a:p>
                      <a:r>
                        <a:rPr lang="en-US" sz="2800" dirty="0" err="1">
                          <a:solidFill>
                            <a:srgbClr val="FF0000"/>
                          </a:solidFill>
                        </a:rPr>
                        <a:t>Bước</a:t>
                      </a:r>
                      <a:r>
                        <a:rPr lang="en-US" sz="2800" dirty="0">
                          <a:solidFill>
                            <a:srgbClr val="FF0000"/>
                          </a:solidFill>
                        </a:rPr>
                        <a:t> 1: </a:t>
                      </a:r>
                      <a:r>
                        <a:rPr lang="en-US" sz="2800" b="1" i="0" dirty="0" err="1">
                          <a:solidFill>
                            <a:srgbClr val="FF0000"/>
                          </a:solidFill>
                          <a:effectLst/>
                          <a:latin typeface="OpenSans-Regular"/>
                        </a:rPr>
                        <a:t>Làm</a:t>
                      </a:r>
                      <a:r>
                        <a:rPr lang="en-US" sz="2800" b="1" i="0" dirty="0">
                          <a:solidFill>
                            <a:srgbClr val="FF0000"/>
                          </a:solidFill>
                          <a:effectLst/>
                          <a:latin typeface="OpenSans-Regular"/>
                        </a:rPr>
                        <a:t> </a:t>
                      </a:r>
                      <a:r>
                        <a:rPr lang="en-US" sz="2800" b="1" i="0" dirty="0" err="1">
                          <a:solidFill>
                            <a:srgbClr val="FF0000"/>
                          </a:solidFill>
                          <a:effectLst/>
                          <a:latin typeface="OpenSans-Regular"/>
                        </a:rPr>
                        <a:t>nóc</a:t>
                      </a:r>
                      <a:r>
                        <a:rPr lang="en-US" sz="2800" b="1" i="0" dirty="0">
                          <a:solidFill>
                            <a:srgbClr val="FF0000"/>
                          </a:solidFill>
                          <a:effectLst/>
                          <a:latin typeface="OpenSans-Regular"/>
                        </a:rPr>
                        <a:t> </a:t>
                      </a:r>
                      <a:r>
                        <a:rPr lang="en-US" sz="2800" b="1" i="0" dirty="0" err="1">
                          <a:solidFill>
                            <a:srgbClr val="FF0000"/>
                          </a:solidFill>
                          <a:effectLst/>
                          <a:latin typeface="OpenSans-Regular"/>
                        </a:rPr>
                        <a:t>lồng</a:t>
                      </a:r>
                      <a:r>
                        <a:rPr lang="en-US" sz="2800" b="1" i="0" dirty="0">
                          <a:solidFill>
                            <a:srgbClr val="FF0000"/>
                          </a:solidFill>
                          <a:effectLst/>
                          <a:latin typeface="OpenSans-Regular"/>
                        </a:rPr>
                        <a:t> </a:t>
                      </a:r>
                      <a:r>
                        <a:rPr lang="en-US" sz="2800" b="1" i="0" dirty="0" err="1">
                          <a:solidFill>
                            <a:srgbClr val="FF0000"/>
                          </a:solidFill>
                          <a:effectLst/>
                          <a:latin typeface="OpenSans-Regular"/>
                        </a:rPr>
                        <a:t>đèn</a:t>
                      </a:r>
                      <a:endParaRPr lang="en-US" sz="2800" b="1" i="0" dirty="0">
                        <a:solidFill>
                          <a:srgbClr val="FF0000"/>
                        </a:solidFill>
                        <a:effectLst/>
                        <a:latin typeface="OpenSans-Regular"/>
                      </a:endParaRPr>
                    </a:p>
                    <a:p>
                      <a:r>
                        <a:rPr lang="vi-VN" sz="2800" b="1" i="0" dirty="0">
                          <a:solidFill>
                            <a:srgbClr val="000000"/>
                          </a:solidFill>
                          <a:effectLst/>
                          <a:latin typeface="OpenSans-Regular"/>
                        </a:rPr>
                        <a:t>Dùng tờ bìa cứng cắt hình bát giác, mỗi cạnh 9.5cm</a:t>
                      </a:r>
                      <a:endParaRPr lang="en-US" sz="2800" dirty="0">
                        <a:solidFill>
                          <a:srgbClr val="FF0000"/>
                        </a:solidFill>
                      </a:endParaRPr>
                    </a:p>
                  </a:txBody>
                  <a:tcPr/>
                </a:tc>
                <a:extLst>
                  <a:ext uri="{0D108BD9-81ED-4DB2-BD59-A6C34878D82A}">
                    <a16:rowId xmlns:a16="http://schemas.microsoft.com/office/drawing/2014/main" val="630545509"/>
                  </a:ext>
                </a:extLst>
              </a:tr>
            </a:tbl>
          </a:graphicData>
        </a:graphic>
      </p:graphicFrame>
      <p:pic>
        <p:nvPicPr>
          <p:cNvPr id="5" name="Picture 4">
            <a:extLst>
              <a:ext uri="{FF2B5EF4-FFF2-40B4-BE49-F238E27FC236}">
                <a16:creationId xmlns:a16="http://schemas.microsoft.com/office/drawing/2014/main" id="{F5D8B73D-7486-4241-9800-5E352B28A3A2}"/>
              </a:ext>
            </a:extLst>
          </p:cNvPr>
          <p:cNvPicPr>
            <a:picLocks noChangeAspect="1"/>
          </p:cNvPicPr>
          <p:nvPr/>
        </p:nvPicPr>
        <p:blipFill>
          <a:blip r:embed="rId3"/>
          <a:stretch>
            <a:fillRect/>
          </a:stretch>
        </p:blipFill>
        <p:spPr>
          <a:xfrm>
            <a:off x="2800350" y="1922332"/>
            <a:ext cx="3406050" cy="3003183"/>
          </a:xfrm>
          <a:prstGeom prst="rect">
            <a:avLst/>
          </a:prstGeom>
        </p:spPr>
      </p:pic>
    </p:spTree>
    <p:extLst>
      <p:ext uri="{BB962C8B-B14F-4D97-AF65-F5344CB8AC3E}">
        <p14:creationId xmlns:p14="http://schemas.microsoft.com/office/powerpoint/2010/main" val="360321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69742" y="190534"/>
            <a:ext cx="5114633" cy="654755"/>
          </a:xfrm>
        </p:spPr>
        <p:txBody>
          <a:bodyPr/>
          <a:lstStyle/>
          <a:p>
            <a:pPr algn="ctr"/>
            <a:r>
              <a:rPr lang="en-US" sz="3600" dirty="0" err="1">
                <a:solidFill>
                  <a:srgbClr val="FFFF00"/>
                </a:solidFill>
              </a:rPr>
              <a:t>Các</a:t>
            </a:r>
            <a:r>
              <a:rPr lang="en-US" sz="3600" dirty="0">
                <a:solidFill>
                  <a:srgbClr val="FFFF00"/>
                </a:solidFill>
              </a:rPr>
              <a:t> </a:t>
            </a:r>
            <a:r>
              <a:rPr lang="en-US" sz="3600" dirty="0" err="1">
                <a:solidFill>
                  <a:srgbClr val="FFFF00"/>
                </a:solidFill>
              </a:rPr>
              <a:t>bước</a:t>
            </a:r>
            <a:r>
              <a:rPr lang="en-US" sz="3600" dirty="0">
                <a:solidFill>
                  <a:srgbClr val="FFFF00"/>
                </a:solidFill>
              </a:rPr>
              <a:t> </a:t>
            </a:r>
            <a:r>
              <a:rPr lang="en-US" sz="3600" dirty="0" err="1">
                <a:solidFill>
                  <a:srgbClr val="FFFF00"/>
                </a:solidFill>
              </a:rPr>
              <a:t>thực</a:t>
            </a:r>
            <a:r>
              <a:rPr lang="en-US" sz="3600" dirty="0">
                <a:solidFill>
                  <a:srgbClr val="FFFF00"/>
                </a:solidFill>
              </a:rPr>
              <a:t> </a:t>
            </a:r>
            <a:r>
              <a:rPr lang="en-US" sz="3600" dirty="0" err="1">
                <a:solidFill>
                  <a:srgbClr val="FFFF00"/>
                </a:solidFill>
              </a:rPr>
              <a:t>hiện</a:t>
            </a:r>
            <a:endParaRPr lang="en-US" sz="3600" dirty="0">
              <a:solidFill>
                <a:srgbClr val="FFFF00"/>
              </a:solidFill>
            </a:endParaRPr>
          </a:p>
        </p:txBody>
      </p:sp>
      <p:graphicFrame>
        <p:nvGraphicFramePr>
          <p:cNvPr id="2" name="Table 3">
            <a:extLst>
              <a:ext uri="{FF2B5EF4-FFF2-40B4-BE49-F238E27FC236}">
                <a16:creationId xmlns:a16="http://schemas.microsoft.com/office/drawing/2014/main" id="{DA4CE0B5-5F3F-410E-BB28-6CFF1CC67F97}"/>
              </a:ext>
            </a:extLst>
          </p:cNvPr>
          <p:cNvGraphicFramePr>
            <a:graphicFrameLocks noGrp="1"/>
          </p:cNvGraphicFramePr>
          <p:nvPr>
            <p:extLst>
              <p:ext uri="{D42A27DB-BD31-4B8C-83A1-F6EECF244321}">
                <p14:modId xmlns:p14="http://schemas.microsoft.com/office/powerpoint/2010/main" val="150748465"/>
              </p:ext>
            </p:extLst>
          </p:nvPr>
        </p:nvGraphicFramePr>
        <p:xfrm>
          <a:off x="288000" y="1000550"/>
          <a:ext cx="8640000" cy="1798320"/>
        </p:xfrm>
        <a:graphic>
          <a:graphicData uri="http://schemas.openxmlformats.org/drawingml/2006/table">
            <a:tbl>
              <a:tblPr firstRow="1" bandRow="1">
                <a:tableStyleId>{D9ED616C-DAE7-459A-828C-A68291E7FB05}</a:tableStyleId>
              </a:tblPr>
              <a:tblGrid>
                <a:gridCol w="8640000">
                  <a:extLst>
                    <a:ext uri="{9D8B030D-6E8A-4147-A177-3AD203B41FA5}">
                      <a16:colId xmlns:a16="http://schemas.microsoft.com/office/drawing/2014/main" val="293312968"/>
                    </a:ext>
                  </a:extLst>
                </a:gridCol>
              </a:tblGrid>
              <a:tr h="370840">
                <a:tc>
                  <a:txBody>
                    <a:bodyPr/>
                    <a:lstStyle/>
                    <a:p>
                      <a:r>
                        <a:rPr lang="en-US" sz="2800" dirty="0" err="1">
                          <a:solidFill>
                            <a:srgbClr val="FF0000"/>
                          </a:solidFill>
                        </a:rPr>
                        <a:t>Bước</a:t>
                      </a:r>
                      <a:r>
                        <a:rPr lang="en-US" sz="2800" dirty="0">
                          <a:solidFill>
                            <a:srgbClr val="FF0000"/>
                          </a:solidFill>
                        </a:rPr>
                        <a:t> 2: </a:t>
                      </a:r>
                      <a:r>
                        <a:rPr lang="en-US" sz="2800" b="1" i="0" dirty="0" err="1">
                          <a:solidFill>
                            <a:srgbClr val="FF0000"/>
                          </a:solidFill>
                          <a:effectLst/>
                          <a:latin typeface="OpenSans-Regular"/>
                        </a:rPr>
                        <a:t>Làm</a:t>
                      </a:r>
                      <a:r>
                        <a:rPr lang="en-US" sz="2800" b="1" i="0" dirty="0">
                          <a:solidFill>
                            <a:srgbClr val="FF0000"/>
                          </a:solidFill>
                          <a:effectLst/>
                          <a:latin typeface="OpenSans-Regular"/>
                        </a:rPr>
                        <a:t> </a:t>
                      </a:r>
                      <a:r>
                        <a:rPr lang="en-US" sz="2800" b="1" i="0" dirty="0" err="1">
                          <a:solidFill>
                            <a:srgbClr val="FF0000"/>
                          </a:solidFill>
                          <a:effectLst/>
                          <a:latin typeface="OpenSans-Regular"/>
                        </a:rPr>
                        <a:t>giá</a:t>
                      </a:r>
                      <a:r>
                        <a:rPr lang="en-US" sz="2800" b="1" i="0" dirty="0">
                          <a:solidFill>
                            <a:srgbClr val="FF0000"/>
                          </a:solidFill>
                          <a:effectLst/>
                          <a:latin typeface="OpenSans-Regular"/>
                        </a:rPr>
                        <a:t> </a:t>
                      </a:r>
                      <a:r>
                        <a:rPr lang="en-US" sz="2800" b="1" i="0" dirty="0" err="1">
                          <a:solidFill>
                            <a:srgbClr val="FF0000"/>
                          </a:solidFill>
                          <a:effectLst/>
                          <a:latin typeface="OpenSans-Regular"/>
                        </a:rPr>
                        <a:t>để</a:t>
                      </a:r>
                      <a:r>
                        <a:rPr lang="en-US" sz="2800" b="1" i="0" dirty="0">
                          <a:solidFill>
                            <a:srgbClr val="FF0000"/>
                          </a:solidFill>
                          <a:effectLst/>
                          <a:latin typeface="OpenSans-Regular"/>
                        </a:rPr>
                        <a:t> </a:t>
                      </a:r>
                      <a:r>
                        <a:rPr lang="en-US" sz="2800" b="1" i="0" dirty="0" err="1">
                          <a:solidFill>
                            <a:srgbClr val="FF0000"/>
                          </a:solidFill>
                          <a:effectLst/>
                          <a:latin typeface="OpenSans-Regular"/>
                        </a:rPr>
                        <a:t>nến</a:t>
                      </a:r>
                      <a:endParaRPr lang="en-US" sz="2800" b="1" i="0" dirty="0">
                        <a:solidFill>
                          <a:srgbClr val="FF0000"/>
                        </a:solidFill>
                        <a:effectLst/>
                        <a:latin typeface="OpenSans-Regular"/>
                      </a:endParaRPr>
                    </a:p>
                    <a:p>
                      <a:r>
                        <a:rPr lang="vi-VN" sz="2800" b="1" i="0" dirty="0">
                          <a:solidFill>
                            <a:srgbClr val="000000"/>
                          </a:solidFill>
                          <a:effectLst/>
                          <a:latin typeface="OpenSans-Regular"/>
                        </a:rPr>
                        <a:t>một tờ bìa cứng làm giá để nến, cạnh 9.5cm</a:t>
                      </a:r>
                      <a:r>
                        <a:rPr lang="vi-VN" sz="2800" b="0" i="0" dirty="0">
                          <a:solidFill>
                            <a:srgbClr val="000000"/>
                          </a:solidFill>
                          <a:effectLst/>
                          <a:latin typeface="OpenSans-Regular"/>
                        </a:rPr>
                        <a:t>. Dùng compa chấm một tâm ở giữa, cách đều mỗi hình tam giác phải bỏ đi là 1.5cm</a:t>
                      </a:r>
                      <a:endParaRPr lang="en-US" sz="2800" b="1" i="0" dirty="0">
                        <a:solidFill>
                          <a:srgbClr val="FF0000"/>
                        </a:solidFill>
                        <a:effectLst/>
                        <a:latin typeface="OpenSans-Regular"/>
                      </a:endParaRPr>
                    </a:p>
                  </a:txBody>
                  <a:tcPr/>
                </a:tc>
                <a:extLst>
                  <a:ext uri="{0D108BD9-81ED-4DB2-BD59-A6C34878D82A}">
                    <a16:rowId xmlns:a16="http://schemas.microsoft.com/office/drawing/2014/main" val="630545509"/>
                  </a:ext>
                </a:extLst>
              </a:tr>
            </a:tbl>
          </a:graphicData>
        </a:graphic>
      </p:graphicFrame>
    </p:spTree>
    <p:extLst>
      <p:ext uri="{BB962C8B-B14F-4D97-AF65-F5344CB8AC3E}">
        <p14:creationId xmlns:p14="http://schemas.microsoft.com/office/powerpoint/2010/main" val="2889471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69742" y="190534"/>
            <a:ext cx="5114633" cy="654755"/>
          </a:xfrm>
        </p:spPr>
        <p:txBody>
          <a:bodyPr/>
          <a:lstStyle/>
          <a:p>
            <a:pPr algn="ctr"/>
            <a:r>
              <a:rPr lang="en-US" sz="3600" dirty="0" err="1">
                <a:solidFill>
                  <a:srgbClr val="FFFF00"/>
                </a:solidFill>
              </a:rPr>
              <a:t>Các</a:t>
            </a:r>
            <a:r>
              <a:rPr lang="en-US" sz="3600" dirty="0">
                <a:solidFill>
                  <a:srgbClr val="FFFF00"/>
                </a:solidFill>
              </a:rPr>
              <a:t> </a:t>
            </a:r>
            <a:r>
              <a:rPr lang="en-US" sz="3600" dirty="0" err="1">
                <a:solidFill>
                  <a:srgbClr val="FFFF00"/>
                </a:solidFill>
              </a:rPr>
              <a:t>bước</a:t>
            </a:r>
            <a:r>
              <a:rPr lang="en-US" sz="3600" dirty="0">
                <a:solidFill>
                  <a:srgbClr val="FFFF00"/>
                </a:solidFill>
              </a:rPr>
              <a:t> </a:t>
            </a:r>
            <a:r>
              <a:rPr lang="en-US" sz="3600" dirty="0" err="1">
                <a:solidFill>
                  <a:srgbClr val="FFFF00"/>
                </a:solidFill>
              </a:rPr>
              <a:t>thực</a:t>
            </a:r>
            <a:r>
              <a:rPr lang="en-US" sz="3600" dirty="0">
                <a:solidFill>
                  <a:srgbClr val="FFFF00"/>
                </a:solidFill>
              </a:rPr>
              <a:t> </a:t>
            </a:r>
            <a:r>
              <a:rPr lang="en-US" sz="3600" dirty="0" err="1">
                <a:solidFill>
                  <a:srgbClr val="FFFF00"/>
                </a:solidFill>
              </a:rPr>
              <a:t>hiện</a:t>
            </a:r>
            <a:endParaRPr lang="en-US" sz="3600" dirty="0">
              <a:solidFill>
                <a:srgbClr val="FFFF00"/>
              </a:solidFill>
            </a:endParaRPr>
          </a:p>
        </p:txBody>
      </p:sp>
      <p:graphicFrame>
        <p:nvGraphicFramePr>
          <p:cNvPr id="2" name="Table 3">
            <a:extLst>
              <a:ext uri="{FF2B5EF4-FFF2-40B4-BE49-F238E27FC236}">
                <a16:creationId xmlns:a16="http://schemas.microsoft.com/office/drawing/2014/main" id="{DA4CE0B5-5F3F-410E-BB28-6CFF1CC67F97}"/>
              </a:ext>
            </a:extLst>
          </p:cNvPr>
          <p:cNvGraphicFramePr>
            <a:graphicFrameLocks noGrp="1"/>
          </p:cNvGraphicFramePr>
          <p:nvPr>
            <p:extLst>
              <p:ext uri="{D42A27DB-BD31-4B8C-83A1-F6EECF244321}">
                <p14:modId xmlns:p14="http://schemas.microsoft.com/office/powerpoint/2010/main" val="4069638247"/>
              </p:ext>
            </p:extLst>
          </p:nvPr>
        </p:nvGraphicFramePr>
        <p:xfrm>
          <a:off x="288000" y="1000550"/>
          <a:ext cx="8640000" cy="2651760"/>
        </p:xfrm>
        <a:graphic>
          <a:graphicData uri="http://schemas.openxmlformats.org/drawingml/2006/table">
            <a:tbl>
              <a:tblPr firstRow="1" bandRow="1">
                <a:tableStyleId>{D9ED616C-DAE7-459A-828C-A68291E7FB05}</a:tableStyleId>
              </a:tblPr>
              <a:tblGrid>
                <a:gridCol w="8640000">
                  <a:extLst>
                    <a:ext uri="{9D8B030D-6E8A-4147-A177-3AD203B41FA5}">
                      <a16:colId xmlns:a16="http://schemas.microsoft.com/office/drawing/2014/main" val="293312968"/>
                    </a:ext>
                  </a:extLst>
                </a:gridCol>
              </a:tblGrid>
              <a:tr h="370840">
                <a:tc>
                  <a:txBody>
                    <a:bodyPr/>
                    <a:lstStyle/>
                    <a:p>
                      <a:r>
                        <a:rPr lang="en-US" sz="2800" dirty="0" err="1">
                          <a:solidFill>
                            <a:srgbClr val="FF0000"/>
                          </a:solidFill>
                        </a:rPr>
                        <a:t>Bước</a:t>
                      </a:r>
                      <a:r>
                        <a:rPr lang="en-US" sz="2800" dirty="0">
                          <a:solidFill>
                            <a:srgbClr val="FF0000"/>
                          </a:solidFill>
                        </a:rPr>
                        <a:t> 3: </a:t>
                      </a:r>
                      <a:r>
                        <a:rPr lang="en-US" sz="2800" b="1" i="0" dirty="0" err="1">
                          <a:solidFill>
                            <a:srgbClr val="FF0000"/>
                          </a:solidFill>
                          <a:effectLst/>
                          <a:latin typeface="OpenSans-Regular"/>
                        </a:rPr>
                        <a:t>Làm</a:t>
                      </a:r>
                      <a:r>
                        <a:rPr lang="en-US" sz="2800" b="1" i="0" dirty="0">
                          <a:solidFill>
                            <a:srgbClr val="FF0000"/>
                          </a:solidFill>
                          <a:effectLst/>
                          <a:latin typeface="OpenSans-Regular"/>
                        </a:rPr>
                        <a:t> </a:t>
                      </a:r>
                      <a:r>
                        <a:rPr lang="en-US" sz="2800" b="1" i="0" dirty="0" err="1">
                          <a:solidFill>
                            <a:srgbClr val="FF0000"/>
                          </a:solidFill>
                          <a:effectLst/>
                          <a:latin typeface="OpenSans-Regular"/>
                        </a:rPr>
                        <a:t>vách</a:t>
                      </a:r>
                      <a:r>
                        <a:rPr lang="en-US" sz="2800" b="1" i="0" dirty="0">
                          <a:solidFill>
                            <a:srgbClr val="FF0000"/>
                          </a:solidFill>
                          <a:effectLst/>
                          <a:latin typeface="OpenSans-Regular"/>
                        </a:rPr>
                        <a:t> </a:t>
                      </a:r>
                      <a:r>
                        <a:rPr lang="en-US" sz="2800" b="1" i="0" dirty="0" err="1">
                          <a:solidFill>
                            <a:srgbClr val="FF0000"/>
                          </a:solidFill>
                          <a:effectLst/>
                          <a:latin typeface="OpenSans-Regular"/>
                        </a:rPr>
                        <a:t>bọc</a:t>
                      </a:r>
                      <a:r>
                        <a:rPr lang="en-US" sz="2800" b="1" i="0" dirty="0">
                          <a:solidFill>
                            <a:srgbClr val="FF0000"/>
                          </a:solidFill>
                          <a:effectLst/>
                          <a:latin typeface="OpenSans-Regular"/>
                        </a:rPr>
                        <a:t> </a:t>
                      </a:r>
                      <a:r>
                        <a:rPr lang="en-US" sz="2800" b="1" i="0" dirty="0" err="1">
                          <a:solidFill>
                            <a:srgbClr val="FF0000"/>
                          </a:solidFill>
                          <a:effectLst/>
                          <a:latin typeface="OpenSans-Regular"/>
                        </a:rPr>
                        <a:t>bên</a:t>
                      </a:r>
                      <a:r>
                        <a:rPr lang="en-US" sz="2800" b="1" i="0" dirty="0">
                          <a:solidFill>
                            <a:srgbClr val="FF0000"/>
                          </a:solidFill>
                          <a:effectLst/>
                          <a:latin typeface="OpenSans-Regular"/>
                        </a:rPr>
                        <a:t> </a:t>
                      </a:r>
                      <a:r>
                        <a:rPr lang="en-US" sz="2800" b="1" i="0" dirty="0" err="1">
                          <a:solidFill>
                            <a:srgbClr val="FF0000"/>
                          </a:solidFill>
                          <a:effectLst/>
                          <a:latin typeface="OpenSans-Regular"/>
                        </a:rPr>
                        <a:t>ngoài</a:t>
                      </a:r>
                      <a:r>
                        <a:rPr lang="en-US" sz="2800" b="1" i="0" dirty="0">
                          <a:solidFill>
                            <a:srgbClr val="FF0000"/>
                          </a:solidFill>
                          <a:effectLst/>
                          <a:latin typeface="OpenSans-Regular"/>
                        </a:rPr>
                        <a:t> </a:t>
                      </a:r>
                      <a:r>
                        <a:rPr lang="en-US" sz="2800" b="1" i="0" dirty="0" err="1">
                          <a:solidFill>
                            <a:srgbClr val="FF0000"/>
                          </a:solidFill>
                          <a:effectLst/>
                          <a:latin typeface="OpenSans-Regular"/>
                        </a:rPr>
                        <a:t>đèn</a:t>
                      </a:r>
                      <a:endParaRPr lang="en-US" sz="2800" b="1" i="0" dirty="0">
                        <a:solidFill>
                          <a:srgbClr val="FF0000"/>
                        </a:solidFill>
                        <a:effectLst/>
                        <a:latin typeface="OpenSans-Regular"/>
                      </a:endParaRPr>
                    </a:p>
                    <a:p>
                      <a:r>
                        <a:rPr lang="en-US" sz="2800" b="1" i="0" dirty="0">
                          <a:solidFill>
                            <a:srgbClr val="000000"/>
                          </a:solidFill>
                          <a:effectLst/>
                          <a:latin typeface="OpenSans-Regular"/>
                        </a:rPr>
                        <a:t>D</a:t>
                      </a:r>
                      <a:r>
                        <a:rPr lang="vi-VN" sz="2800" b="1" i="0" dirty="0">
                          <a:solidFill>
                            <a:srgbClr val="000000"/>
                          </a:solidFill>
                          <a:effectLst/>
                          <a:latin typeface="OpenSans-Regular"/>
                        </a:rPr>
                        <a:t>ùng tờ bìa màu trắng A4 cắt chiều </a:t>
                      </a:r>
                      <a:endParaRPr lang="en-US" sz="2800" b="1" i="0" dirty="0">
                        <a:solidFill>
                          <a:srgbClr val="000000"/>
                        </a:solidFill>
                        <a:effectLst/>
                        <a:latin typeface="OpenSans-Regular"/>
                      </a:endParaRPr>
                    </a:p>
                    <a:p>
                      <a:r>
                        <a:rPr lang="vi-VN" sz="2800" b="1" i="0" dirty="0">
                          <a:solidFill>
                            <a:srgbClr val="000000"/>
                          </a:solidFill>
                          <a:effectLst/>
                          <a:latin typeface="OpenSans-Regular"/>
                        </a:rPr>
                        <a:t>rộng thành 9.5 cm</a:t>
                      </a:r>
                      <a:r>
                        <a:rPr lang="vi-VN" sz="2800" b="0" i="0" dirty="0">
                          <a:solidFill>
                            <a:srgbClr val="000000"/>
                          </a:solidFill>
                          <a:effectLst/>
                          <a:latin typeface="OpenSans-Regular"/>
                        </a:rPr>
                        <a:t>. Như vậy, mỗi tờ </a:t>
                      </a:r>
                      <a:endParaRPr lang="en-US" sz="2800" b="0" i="0" dirty="0">
                        <a:solidFill>
                          <a:srgbClr val="000000"/>
                        </a:solidFill>
                        <a:effectLst/>
                        <a:latin typeface="OpenSans-Regular"/>
                      </a:endParaRPr>
                    </a:p>
                    <a:p>
                      <a:r>
                        <a:rPr lang="vi-VN" sz="2800" b="0" i="0" dirty="0">
                          <a:solidFill>
                            <a:srgbClr val="000000"/>
                          </a:solidFill>
                          <a:effectLst/>
                          <a:latin typeface="OpenSans-Regular"/>
                        </a:rPr>
                        <a:t>A4 là được 2 vách. </a:t>
                      </a:r>
                      <a:r>
                        <a:rPr lang="en-US" sz="2800" b="0" i="0" dirty="0">
                          <a:solidFill>
                            <a:srgbClr val="000000"/>
                          </a:solidFill>
                          <a:effectLst/>
                          <a:latin typeface="OpenSans-Regular"/>
                        </a:rPr>
                        <a:t>C</a:t>
                      </a:r>
                      <a:r>
                        <a:rPr lang="vi-VN" sz="2800" b="0" i="0" dirty="0">
                          <a:solidFill>
                            <a:srgbClr val="000000"/>
                          </a:solidFill>
                          <a:effectLst/>
                          <a:latin typeface="OpenSans-Regular"/>
                        </a:rPr>
                        <a:t>ứ </a:t>
                      </a:r>
                      <a:r>
                        <a:rPr lang="vi-VN" sz="2800" b="1" i="0" dirty="0">
                          <a:solidFill>
                            <a:srgbClr val="000000"/>
                          </a:solidFill>
                          <a:effectLst/>
                          <a:latin typeface="OpenSans-Regular"/>
                        </a:rPr>
                        <a:t>cắt cho đến khi có được 8 vách</a:t>
                      </a:r>
                      <a:r>
                        <a:rPr lang="vi-VN" sz="2800" b="0" i="0" dirty="0">
                          <a:solidFill>
                            <a:srgbClr val="000000"/>
                          </a:solidFill>
                          <a:effectLst/>
                          <a:latin typeface="OpenSans-Regular"/>
                        </a:rPr>
                        <a:t>, có thể lựa chọn màu sắc tùy ý. Sau đó, </a:t>
                      </a:r>
                      <a:endParaRPr lang="en-US" sz="2800" b="0" i="0" dirty="0">
                        <a:solidFill>
                          <a:srgbClr val="000000"/>
                        </a:solidFill>
                        <a:effectLst/>
                        <a:latin typeface="OpenSans-Regular"/>
                      </a:endParaRPr>
                    </a:p>
                    <a:p>
                      <a:r>
                        <a:rPr lang="vi-VN" sz="2800" b="0" i="0" dirty="0">
                          <a:solidFill>
                            <a:srgbClr val="000000"/>
                          </a:solidFill>
                          <a:effectLst/>
                          <a:latin typeface="OpenSans-Regular"/>
                        </a:rPr>
                        <a:t>khoét phần giữa vách vừa cách ra.</a:t>
                      </a:r>
                      <a:endParaRPr lang="en-US" sz="2800" b="1" i="0" dirty="0">
                        <a:solidFill>
                          <a:srgbClr val="FF0000"/>
                        </a:solidFill>
                        <a:effectLst/>
                        <a:latin typeface="OpenSans-Regular"/>
                      </a:endParaRPr>
                    </a:p>
                  </a:txBody>
                  <a:tcPr/>
                </a:tc>
                <a:extLst>
                  <a:ext uri="{0D108BD9-81ED-4DB2-BD59-A6C34878D82A}">
                    <a16:rowId xmlns:a16="http://schemas.microsoft.com/office/drawing/2014/main" val="630545509"/>
                  </a:ext>
                </a:extLst>
              </a:tr>
            </a:tbl>
          </a:graphicData>
        </a:graphic>
      </p:graphicFrame>
      <p:pic>
        <p:nvPicPr>
          <p:cNvPr id="5" name="Picture 4">
            <a:extLst>
              <a:ext uri="{FF2B5EF4-FFF2-40B4-BE49-F238E27FC236}">
                <a16:creationId xmlns:a16="http://schemas.microsoft.com/office/drawing/2014/main" id="{F23A11D1-33BA-46D4-9979-AE37B9F163CE}"/>
              </a:ext>
            </a:extLst>
          </p:cNvPr>
          <p:cNvPicPr>
            <a:picLocks noChangeAspect="1"/>
          </p:cNvPicPr>
          <p:nvPr/>
        </p:nvPicPr>
        <p:blipFill>
          <a:blip r:embed="rId3"/>
          <a:stretch>
            <a:fillRect/>
          </a:stretch>
        </p:blipFill>
        <p:spPr>
          <a:xfrm>
            <a:off x="6356250" y="1000550"/>
            <a:ext cx="2571750" cy="3695700"/>
          </a:xfrm>
          <a:prstGeom prst="rect">
            <a:avLst/>
          </a:prstGeom>
        </p:spPr>
      </p:pic>
    </p:spTree>
    <p:extLst>
      <p:ext uri="{BB962C8B-B14F-4D97-AF65-F5344CB8AC3E}">
        <p14:creationId xmlns:p14="http://schemas.microsoft.com/office/powerpoint/2010/main" val="482208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69742" y="190534"/>
            <a:ext cx="5114633" cy="654755"/>
          </a:xfrm>
        </p:spPr>
        <p:txBody>
          <a:bodyPr/>
          <a:lstStyle/>
          <a:p>
            <a:pPr algn="ctr"/>
            <a:r>
              <a:rPr lang="en-US" sz="3600" dirty="0" err="1">
                <a:solidFill>
                  <a:srgbClr val="FFFF00"/>
                </a:solidFill>
              </a:rPr>
              <a:t>Các</a:t>
            </a:r>
            <a:r>
              <a:rPr lang="en-US" sz="3600" dirty="0">
                <a:solidFill>
                  <a:srgbClr val="FFFF00"/>
                </a:solidFill>
              </a:rPr>
              <a:t> </a:t>
            </a:r>
            <a:r>
              <a:rPr lang="en-US" sz="3600" dirty="0" err="1">
                <a:solidFill>
                  <a:srgbClr val="FFFF00"/>
                </a:solidFill>
              </a:rPr>
              <a:t>bước</a:t>
            </a:r>
            <a:r>
              <a:rPr lang="en-US" sz="3600" dirty="0">
                <a:solidFill>
                  <a:srgbClr val="FFFF00"/>
                </a:solidFill>
              </a:rPr>
              <a:t> </a:t>
            </a:r>
            <a:r>
              <a:rPr lang="en-US" sz="3600" dirty="0" err="1">
                <a:solidFill>
                  <a:srgbClr val="FFFF00"/>
                </a:solidFill>
              </a:rPr>
              <a:t>thực</a:t>
            </a:r>
            <a:r>
              <a:rPr lang="en-US" sz="3600" dirty="0">
                <a:solidFill>
                  <a:srgbClr val="FFFF00"/>
                </a:solidFill>
              </a:rPr>
              <a:t> </a:t>
            </a:r>
            <a:r>
              <a:rPr lang="en-US" sz="3600" dirty="0" err="1">
                <a:solidFill>
                  <a:srgbClr val="FFFF00"/>
                </a:solidFill>
              </a:rPr>
              <a:t>hiện</a:t>
            </a:r>
            <a:endParaRPr lang="en-US" sz="3600" dirty="0">
              <a:solidFill>
                <a:srgbClr val="FFFF00"/>
              </a:solidFill>
            </a:endParaRPr>
          </a:p>
        </p:txBody>
      </p:sp>
      <p:graphicFrame>
        <p:nvGraphicFramePr>
          <p:cNvPr id="2" name="Table 3">
            <a:extLst>
              <a:ext uri="{FF2B5EF4-FFF2-40B4-BE49-F238E27FC236}">
                <a16:creationId xmlns:a16="http://schemas.microsoft.com/office/drawing/2014/main" id="{DA4CE0B5-5F3F-410E-BB28-6CFF1CC67F97}"/>
              </a:ext>
            </a:extLst>
          </p:cNvPr>
          <p:cNvGraphicFramePr>
            <a:graphicFrameLocks noGrp="1"/>
          </p:cNvGraphicFramePr>
          <p:nvPr>
            <p:extLst>
              <p:ext uri="{D42A27DB-BD31-4B8C-83A1-F6EECF244321}">
                <p14:modId xmlns:p14="http://schemas.microsoft.com/office/powerpoint/2010/main" val="4027314877"/>
              </p:ext>
            </p:extLst>
          </p:nvPr>
        </p:nvGraphicFramePr>
        <p:xfrm>
          <a:off x="288000" y="1000550"/>
          <a:ext cx="8640000" cy="1798320"/>
        </p:xfrm>
        <a:graphic>
          <a:graphicData uri="http://schemas.openxmlformats.org/drawingml/2006/table">
            <a:tbl>
              <a:tblPr firstRow="1" bandRow="1">
                <a:tableStyleId>{D9ED616C-DAE7-459A-828C-A68291E7FB05}</a:tableStyleId>
              </a:tblPr>
              <a:tblGrid>
                <a:gridCol w="8640000">
                  <a:extLst>
                    <a:ext uri="{9D8B030D-6E8A-4147-A177-3AD203B41FA5}">
                      <a16:colId xmlns:a16="http://schemas.microsoft.com/office/drawing/2014/main" val="293312968"/>
                    </a:ext>
                  </a:extLst>
                </a:gridCol>
              </a:tblGrid>
              <a:tr h="370840">
                <a:tc>
                  <a:txBody>
                    <a:bodyPr/>
                    <a:lstStyle/>
                    <a:p>
                      <a:r>
                        <a:rPr lang="en-US" sz="2800" dirty="0" err="1">
                          <a:solidFill>
                            <a:srgbClr val="FF0000"/>
                          </a:solidFill>
                        </a:rPr>
                        <a:t>Bước</a:t>
                      </a:r>
                      <a:r>
                        <a:rPr lang="en-US" sz="2800" dirty="0">
                          <a:solidFill>
                            <a:srgbClr val="FF0000"/>
                          </a:solidFill>
                        </a:rPr>
                        <a:t> 4: </a:t>
                      </a:r>
                      <a:r>
                        <a:rPr lang="en-US" sz="2800" dirty="0" err="1">
                          <a:solidFill>
                            <a:srgbClr val="FF0000"/>
                          </a:solidFill>
                        </a:rPr>
                        <a:t>Cắt</a:t>
                      </a:r>
                      <a:r>
                        <a:rPr lang="en-US" sz="2800" dirty="0">
                          <a:solidFill>
                            <a:srgbClr val="FF0000"/>
                          </a:solidFill>
                        </a:rPr>
                        <a:t> </a:t>
                      </a:r>
                      <a:r>
                        <a:rPr lang="en-US" sz="2800" dirty="0" err="1">
                          <a:solidFill>
                            <a:srgbClr val="FF0000"/>
                          </a:solidFill>
                        </a:rPr>
                        <a:t>dán</a:t>
                      </a:r>
                      <a:r>
                        <a:rPr lang="en-US" sz="2800" dirty="0">
                          <a:solidFill>
                            <a:srgbClr val="FF0000"/>
                          </a:solidFill>
                        </a:rPr>
                        <a:t> </a:t>
                      </a:r>
                      <a:r>
                        <a:rPr lang="en-US" sz="2800" dirty="0" err="1">
                          <a:solidFill>
                            <a:srgbClr val="FF0000"/>
                          </a:solidFill>
                        </a:rPr>
                        <a:t>làm</a:t>
                      </a:r>
                      <a:r>
                        <a:rPr lang="en-US" sz="2800" dirty="0">
                          <a:solidFill>
                            <a:srgbClr val="FF0000"/>
                          </a:solidFill>
                        </a:rPr>
                        <a:t> </a:t>
                      </a:r>
                      <a:r>
                        <a:rPr lang="en-US" sz="2800" dirty="0" err="1">
                          <a:solidFill>
                            <a:srgbClr val="FF0000"/>
                          </a:solidFill>
                        </a:rPr>
                        <a:t>cửa</a:t>
                      </a:r>
                      <a:r>
                        <a:rPr lang="en-US" sz="2800" dirty="0">
                          <a:solidFill>
                            <a:srgbClr val="FF0000"/>
                          </a:solidFill>
                        </a:rPr>
                        <a:t> </a:t>
                      </a:r>
                      <a:r>
                        <a:rPr lang="en-US" sz="2800" dirty="0" err="1">
                          <a:solidFill>
                            <a:srgbClr val="FF0000"/>
                          </a:solidFill>
                        </a:rPr>
                        <a:t>sổ</a:t>
                      </a:r>
                      <a:endParaRPr lang="en-US" sz="2800" dirty="0">
                        <a:solidFill>
                          <a:srgbClr val="FF0000"/>
                        </a:solidFill>
                      </a:endParaRPr>
                    </a:p>
                    <a:p>
                      <a:r>
                        <a:rPr lang="vi-VN" sz="2800" b="0" i="0" dirty="0">
                          <a:solidFill>
                            <a:srgbClr val="000000"/>
                          </a:solidFill>
                          <a:effectLst/>
                          <a:latin typeface="OpenSans-Regular"/>
                        </a:rPr>
                        <a:t>Lấy tờ bìa trắng, đo đạc kích</a:t>
                      </a:r>
                      <a:r>
                        <a:rPr lang="en-US" sz="2800" b="0" i="0" dirty="0">
                          <a:solidFill>
                            <a:srgbClr val="000000"/>
                          </a:solidFill>
                          <a:effectLst/>
                          <a:latin typeface="OpenSans-Regular"/>
                        </a:rPr>
                        <a:t> </a:t>
                      </a:r>
                      <a:r>
                        <a:rPr lang="vi-VN" sz="2800" b="0" i="0" dirty="0">
                          <a:solidFill>
                            <a:srgbClr val="000000"/>
                          </a:solidFill>
                          <a:effectLst/>
                          <a:latin typeface="OpenSans-Regular"/>
                        </a:rPr>
                        <a:t>thước sao cho vừa khít với cửa </a:t>
                      </a:r>
                      <a:r>
                        <a:rPr lang="en-US" sz="2800" b="0" i="0" dirty="0">
                          <a:solidFill>
                            <a:srgbClr val="000000"/>
                          </a:solidFill>
                          <a:effectLst/>
                          <a:latin typeface="OpenSans-Regular"/>
                        </a:rPr>
                        <a:t>s</a:t>
                      </a:r>
                      <a:r>
                        <a:rPr lang="vi-VN" sz="2800" b="0" i="0" dirty="0">
                          <a:solidFill>
                            <a:srgbClr val="000000"/>
                          </a:solidFill>
                          <a:effectLst/>
                          <a:latin typeface="OpenSans-Regular"/>
                        </a:rPr>
                        <a:t>ổ đã khoét trước đó, xong lấy hồ dán lại thành vách có ô cửa </a:t>
                      </a:r>
                      <a:r>
                        <a:rPr lang="en-US" sz="2800" b="0" i="0" dirty="0">
                          <a:solidFill>
                            <a:srgbClr val="000000"/>
                          </a:solidFill>
                          <a:effectLst/>
                          <a:latin typeface="OpenSans-Regular"/>
                        </a:rPr>
                        <a:t>s</a:t>
                      </a:r>
                      <a:r>
                        <a:rPr lang="vi-VN" sz="2800" b="0" i="0" dirty="0">
                          <a:solidFill>
                            <a:srgbClr val="000000"/>
                          </a:solidFill>
                          <a:effectLst/>
                          <a:latin typeface="OpenSans-Regular"/>
                        </a:rPr>
                        <a:t>ổ trắng. Làm tượng tự cho hết </a:t>
                      </a:r>
                      <a:r>
                        <a:rPr lang="en-US" sz="2800" b="0" i="0" dirty="0">
                          <a:solidFill>
                            <a:srgbClr val="000000"/>
                          </a:solidFill>
                          <a:effectLst/>
                          <a:latin typeface="OpenSans-Regular"/>
                        </a:rPr>
                        <a:t>c</a:t>
                      </a:r>
                      <a:r>
                        <a:rPr lang="vi-VN" sz="2800" b="0" i="0" dirty="0">
                          <a:solidFill>
                            <a:srgbClr val="000000"/>
                          </a:solidFill>
                          <a:effectLst/>
                          <a:latin typeface="OpenSans-Regular"/>
                        </a:rPr>
                        <a:t>ả 8 miếng.</a:t>
                      </a:r>
                      <a:endParaRPr lang="en-US" sz="2800" b="1" i="0" dirty="0">
                        <a:solidFill>
                          <a:srgbClr val="FF0000"/>
                        </a:solidFill>
                        <a:effectLst/>
                        <a:latin typeface="OpenSans-Regular"/>
                      </a:endParaRPr>
                    </a:p>
                  </a:txBody>
                  <a:tcPr/>
                </a:tc>
                <a:extLst>
                  <a:ext uri="{0D108BD9-81ED-4DB2-BD59-A6C34878D82A}">
                    <a16:rowId xmlns:a16="http://schemas.microsoft.com/office/drawing/2014/main" val="630545509"/>
                  </a:ext>
                </a:extLst>
              </a:tr>
            </a:tbl>
          </a:graphicData>
        </a:graphic>
      </p:graphicFrame>
    </p:spTree>
    <p:extLst>
      <p:ext uri="{BB962C8B-B14F-4D97-AF65-F5344CB8AC3E}">
        <p14:creationId xmlns:p14="http://schemas.microsoft.com/office/powerpoint/2010/main" val="1747394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69742" y="190534"/>
            <a:ext cx="5114633" cy="654755"/>
          </a:xfrm>
        </p:spPr>
        <p:txBody>
          <a:bodyPr/>
          <a:lstStyle/>
          <a:p>
            <a:pPr algn="ctr"/>
            <a:r>
              <a:rPr lang="en-US" sz="3600" dirty="0" err="1">
                <a:solidFill>
                  <a:srgbClr val="FFFF00"/>
                </a:solidFill>
              </a:rPr>
              <a:t>Các</a:t>
            </a:r>
            <a:r>
              <a:rPr lang="en-US" sz="3600" dirty="0">
                <a:solidFill>
                  <a:srgbClr val="FFFF00"/>
                </a:solidFill>
              </a:rPr>
              <a:t> </a:t>
            </a:r>
            <a:r>
              <a:rPr lang="en-US" sz="3600" dirty="0" err="1">
                <a:solidFill>
                  <a:srgbClr val="FFFF00"/>
                </a:solidFill>
              </a:rPr>
              <a:t>bước</a:t>
            </a:r>
            <a:r>
              <a:rPr lang="en-US" sz="3600" dirty="0">
                <a:solidFill>
                  <a:srgbClr val="FFFF00"/>
                </a:solidFill>
              </a:rPr>
              <a:t> </a:t>
            </a:r>
            <a:r>
              <a:rPr lang="en-US" sz="3600" dirty="0" err="1">
                <a:solidFill>
                  <a:srgbClr val="FFFF00"/>
                </a:solidFill>
              </a:rPr>
              <a:t>thực</a:t>
            </a:r>
            <a:r>
              <a:rPr lang="en-US" sz="3600" dirty="0">
                <a:solidFill>
                  <a:srgbClr val="FFFF00"/>
                </a:solidFill>
              </a:rPr>
              <a:t> </a:t>
            </a:r>
            <a:r>
              <a:rPr lang="en-US" sz="3600" dirty="0" err="1">
                <a:solidFill>
                  <a:srgbClr val="FFFF00"/>
                </a:solidFill>
              </a:rPr>
              <a:t>hiện</a:t>
            </a:r>
            <a:endParaRPr lang="en-US" sz="3600" dirty="0">
              <a:solidFill>
                <a:srgbClr val="FFFF00"/>
              </a:solidFill>
            </a:endParaRPr>
          </a:p>
        </p:txBody>
      </p:sp>
      <p:graphicFrame>
        <p:nvGraphicFramePr>
          <p:cNvPr id="2" name="Table 3">
            <a:extLst>
              <a:ext uri="{FF2B5EF4-FFF2-40B4-BE49-F238E27FC236}">
                <a16:creationId xmlns:a16="http://schemas.microsoft.com/office/drawing/2014/main" id="{DA4CE0B5-5F3F-410E-BB28-6CFF1CC67F97}"/>
              </a:ext>
            </a:extLst>
          </p:cNvPr>
          <p:cNvGraphicFramePr>
            <a:graphicFrameLocks noGrp="1"/>
          </p:cNvGraphicFramePr>
          <p:nvPr>
            <p:extLst>
              <p:ext uri="{D42A27DB-BD31-4B8C-83A1-F6EECF244321}">
                <p14:modId xmlns:p14="http://schemas.microsoft.com/office/powerpoint/2010/main" val="2753813146"/>
              </p:ext>
            </p:extLst>
          </p:nvPr>
        </p:nvGraphicFramePr>
        <p:xfrm>
          <a:off x="288000" y="1000550"/>
          <a:ext cx="8640000" cy="1798320"/>
        </p:xfrm>
        <a:graphic>
          <a:graphicData uri="http://schemas.openxmlformats.org/drawingml/2006/table">
            <a:tbl>
              <a:tblPr firstRow="1" bandRow="1">
                <a:tableStyleId>{D9ED616C-DAE7-459A-828C-A68291E7FB05}</a:tableStyleId>
              </a:tblPr>
              <a:tblGrid>
                <a:gridCol w="8640000">
                  <a:extLst>
                    <a:ext uri="{9D8B030D-6E8A-4147-A177-3AD203B41FA5}">
                      <a16:colId xmlns:a16="http://schemas.microsoft.com/office/drawing/2014/main" val="293312968"/>
                    </a:ext>
                  </a:extLst>
                </a:gridCol>
              </a:tblGrid>
              <a:tr h="370840">
                <a:tc>
                  <a:txBody>
                    <a:bodyPr/>
                    <a:lstStyle/>
                    <a:p>
                      <a:r>
                        <a:rPr lang="en-US" sz="2800" dirty="0" err="1">
                          <a:solidFill>
                            <a:srgbClr val="FF0000"/>
                          </a:solidFill>
                        </a:rPr>
                        <a:t>Bước</a:t>
                      </a:r>
                      <a:r>
                        <a:rPr lang="en-US" sz="2800" dirty="0">
                          <a:solidFill>
                            <a:srgbClr val="FF0000"/>
                          </a:solidFill>
                        </a:rPr>
                        <a:t> 5: </a:t>
                      </a:r>
                      <a:r>
                        <a:rPr lang="en-US" sz="2800" dirty="0" err="1">
                          <a:solidFill>
                            <a:srgbClr val="FF0000"/>
                          </a:solidFill>
                        </a:rPr>
                        <a:t>Gấp</a:t>
                      </a:r>
                      <a:r>
                        <a:rPr lang="en-US" sz="2800" dirty="0">
                          <a:solidFill>
                            <a:srgbClr val="FF0000"/>
                          </a:solidFill>
                        </a:rPr>
                        <a:t> 8 </a:t>
                      </a:r>
                      <a:r>
                        <a:rPr lang="en-US" sz="2800" dirty="0" err="1">
                          <a:solidFill>
                            <a:srgbClr val="FF0000"/>
                          </a:solidFill>
                        </a:rPr>
                        <a:t>vách</a:t>
                      </a:r>
                      <a:r>
                        <a:rPr lang="en-US" sz="2800" dirty="0">
                          <a:solidFill>
                            <a:srgbClr val="FF0000"/>
                          </a:solidFill>
                        </a:rPr>
                        <a:t> </a:t>
                      </a:r>
                      <a:r>
                        <a:rPr lang="en-US" sz="2800" dirty="0" err="1">
                          <a:solidFill>
                            <a:srgbClr val="FF0000"/>
                          </a:solidFill>
                        </a:rPr>
                        <a:t>cửa</a:t>
                      </a:r>
                      <a:r>
                        <a:rPr lang="en-US" sz="2800" dirty="0">
                          <a:solidFill>
                            <a:srgbClr val="FF0000"/>
                          </a:solidFill>
                        </a:rPr>
                        <a:t> </a:t>
                      </a:r>
                      <a:r>
                        <a:rPr lang="en-US" sz="2800" dirty="0" err="1">
                          <a:solidFill>
                            <a:srgbClr val="FF0000"/>
                          </a:solidFill>
                        </a:rPr>
                        <a:t>sổ</a:t>
                      </a:r>
                      <a:endParaRPr lang="en-US" sz="2800" dirty="0">
                        <a:solidFill>
                          <a:srgbClr val="FF0000"/>
                        </a:solidFill>
                      </a:endParaRPr>
                    </a:p>
                    <a:p>
                      <a:r>
                        <a:rPr lang="vi-VN" sz="2800" b="0" i="0" dirty="0">
                          <a:solidFill>
                            <a:srgbClr val="000000"/>
                          </a:solidFill>
                          <a:effectLst/>
                          <a:latin typeface="OpenSans-Regular"/>
                        </a:rPr>
                        <a:t>Với mỗi vách vừa làm xong, gập mỗi đầu và cuối vào khoảng 1cm. </a:t>
                      </a:r>
                      <a:r>
                        <a:rPr lang="en-US" sz="2800" b="0" i="0" dirty="0">
                          <a:solidFill>
                            <a:srgbClr val="000000"/>
                          </a:solidFill>
                          <a:effectLst/>
                          <a:latin typeface="OpenSans-Regular"/>
                        </a:rPr>
                        <a:t>L</a:t>
                      </a:r>
                      <a:r>
                        <a:rPr lang="vi-VN" sz="2800" b="0" i="0" dirty="0">
                          <a:solidFill>
                            <a:srgbClr val="000000"/>
                          </a:solidFill>
                          <a:effectLst/>
                          <a:latin typeface="OpenSans-Regular"/>
                        </a:rPr>
                        <a:t>àm tương tự như vậy với những miếng vách còn lại.</a:t>
                      </a:r>
                      <a:endParaRPr lang="en-US" sz="2800" dirty="0">
                        <a:solidFill>
                          <a:srgbClr val="FF0000"/>
                        </a:solidFill>
                      </a:endParaRPr>
                    </a:p>
                  </a:txBody>
                  <a:tcPr/>
                </a:tc>
                <a:extLst>
                  <a:ext uri="{0D108BD9-81ED-4DB2-BD59-A6C34878D82A}">
                    <a16:rowId xmlns:a16="http://schemas.microsoft.com/office/drawing/2014/main" val="630545509"/>
                  </a:ext>
                </a:extLst>
              </a:tr>
            </a:tbl>
          </a:graphicData>
        </a:graphic>
      </p:graphicFrame>
    </p:spTree>
    <p:extLst>
      <p:ext uri="{BB962C8B-B14F-4D97-AF65-F5344CB8AC3E}">
        <p14:creationId xmlns:p14="http://schemas.microsoft.com/office/powerpoint/2010/main" val="1705294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69742" y="190534"/>
            <a:ext cx="5114633" cy="654755"/>
          </a:xfrm>
        </p:spPr>
        <p:txBody>
          <a:bodyPr/>
          <a:lstStyle/>
          <a:p>
            <a:pPr algn="ctr"/>
            <a:r>
              <a:rPr lang="en-US" sz="3600" dirty="0" err="1">
                <a:solidFill>
                  <a:srgbClr val="FFFF00"/>
                </a:solidFill>
              </a:rPr>
              <a:t>Các</a:t>
            </a:r>
            <a:r>
              <a:rPr lang="en-US" sz="3600" dirty="0">
                <a:solidFill>
                  <a:srgbClr val="FFFF00"/>
                </a:solidFill>
              </a:rPr>
              <a:t> </a:t>
            </a:r>
            <a:r>
              <a:rPr lang="en-US" sz="3600" dirty="0" err="1">
                <a:solidFill>
                  <a:srgbClr val="FFFF00"/>
                </a:solidFill>
              </a:rPr>
              <a:t>bước</a:t>
            </a:r>
            <a:r>
              <a:rPr lang="en-US" sz="3600" dirty="0">
                <a:solidFill>
                  <a:srgbClr val="FFFF00"/>
                </a:solidFill>
              </a:rPr>
              <a:t> </a:t>
            </a:r>
            <a:r>
              <a:rPr lang="en-US" sz="3600" dirty="0" err="1">
                <a:solidFill>
                  <a:srgbClr val="FFFF00"/>
                </a:solidFill>
              </a:rPr>
              <a:t>thực</a:t>
            </a:r>
            <a:r>
              <a:rPr lang="en-US" sz="3600" dirty="0">
                <a:solidFill>
                  <a:srgbClr val="FFFF00"/>
                </a:solidFill>
              </a:rPr>
              <a:t> </a:t>
            </a:r>
            <a:r>
              <a:rPr lang="en-US" sz="3600" dirty="0" err="1">
                <a:solidFill>
                  <a:srgbClr val="FFFF00"/>
                </a:solidFill>
              </a:rPr>
              <a:t>hiện</a:t>
            </a:r>
            <a:endParaRPr lang="en-US" sz="3600" dirty="0">
              <a:solidFill>
                <a:srgbClr val="FFFF00"/>
              </a:solidFill>
            </a:endParaRPr>
          </a:p>
        </p:txBody>
      </p:sp>
      <p:graphicFrame>
        <p:nvGraphicFramePr>
          <p:cNvPr id="2" name="Table 3">
            <a:extLst>
              <a:ext uri="{FF2B5EF4-FFF2-40B4-BE49-F238E27FC236}">
                <a16:creationId xmlns:a16="http://schemas.microsoft.com/office/drawing/2014/main" id="{DA4CE0B5-5F3F-410E-BB28-6CFF1CC67F97}"/>
              </a:ext>
            </a:extLst>
          </p:cNvPr>
          <p:cNvGraphicFramePr>
            <a:graphicFrameLocks noGrp="1"/>
          </p:cNvGraphicFramePr>
          <p:nvPr>
            <p:extLst>
              <p:ext uri="{D42A27DB-BD31-4B8C-83A1-F6EECF244321}">
                <p14:modId xmlns:p14="http://schemas.microsoft.com/office/powerpoint/2010/main" val="3182679616"/>
              </p:ext>
            </p:extLst>
          </p:nvPr>
        </p:nvGraphicFramePr>
        <p:xfrm>
          <a:off x="288000" y="1000550"/>
          <a:ext cx="8640000" cy="1371600"/>
        </p:xfrm>
        <a:graphic>
          <a:graphicData uri="http://schemas.openxmlformats.org/drawingml/2006/table">
            <a:tbl>
              <a:tblPr firstRow="1" bandRow="1">
                <a:tableStyleId>{D9ED616C-DAE7-459A-828C-A68291E7FB05}</a:tableStyleId>
              </a:tblPr>
              <a:tblGrid>
                <a:gridCol w="8640000">
                  <a:extLst>
                    <a:ext uri="{9D8B030D-6E8A-4147-A177-3AD203B41FA5}">
                      <a16:colId xmlns:a16="http://schemas.microsoft.com/office/drawing/2014/main" val="293312968"/>
                    </a:ext>
                  </a:extLst>
                </a:gridCol>
              </a:tblGrid>
              <a:tr h="370840">
                <a:tc>
                  <a:txBody>
                    <a:bodyPr/>
                    <a:lstStyle/>
                    <a:p>
                      <a:r>
                        <a:rPr lang="en-US" sz="2800" dirty="0" err="1">
                          <a:solidFill>
                            <a:srgbClr val="FF0000"/>
                          </a:solidFill>
                        </a:rPr>
                        <a:t>Bước</a:t>
                      </a:r>
                      <a:r>
                        <a:rPr lang="en-US" sz="2800" dirty="0">
                          <a:solidFill>
                            <a:srgbClr val="FF0000"/>
                          </a:solidFill>
                        </a:rPr>
                        <a:t> 6: </a:t>
                      </a:r>
                      <a:r>
                        <a:rPr lang="en-US" sz="2800" dirty="0" err="1">
                          <a:solidFill>
                            <a:srgbClr val="FF0000"/>
                          </a:solidFill>
                        </a:rPr>
                        <a:t>Dán</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vách</a:t>
                      </a:r>
                      <a:r>
                        <a:rPr lang="en-US" sz="2800" dirty="0">
                          <a:solidFill>
                            <a:srgbClr val="FF0000"/>
                          </a:solidFill>
                        </a:rPr>
                        <a:t> </a:t>
                      </a:r>
                      <a:r>
                        <a:rPr lang="en-US" sz="2800" dirty="0" err="1">
                          <a:solidFill>
                            <a:srgbClr val="FF0000"/>
                          </a:solidFill>
                        </a:rPr>
                        <a:t>lại</a:t>
                      </a:r>
                      <a:endParaRPr lang="en-US" sz="2800" dirty="0">
                        <a:solidFill>
                          <a:srgbClr val="FF0000"/>
                        </a:solidFill>
                      </a:endParaRPr>
                    </a:p>
                    <a:p>
                      <a:r>
                        <a:rPr lang="en-US" sz="2800" b="0" i="0" dirty="0" err="1">
                          <a:solidFill>
                            <a:srgbClr val="000000"/>
                          </a:solidFill>
                          <a:effectLst/>
                          <a:latin typeface="OpenSans-Regular"/>
                        </a:rPr>
                        <a:t>Lấy</a:t>
                      </a:r>
                      <a:r>
                        <a:rPr lang="en-US" sz="2800" b="0" i="0" dirty="0">
                          <a:solidFill>
                            <a:srgbClr val="000000"/>
                          </a:solidFill>
                          <a:effectLst/>
                          <a:latin typeface="OpenSans-Regular"/>
                        </a:rPr>
                        <a:t> </a:t>
                      </a:r>
                      <a:r>
                        <a:rPr lang="en-US" sz="2800" b="0" i="0" dirty="0" err="1">
                          <a:solidFill>
                            <a:srgbClr val="000000"/>
                          </a:solidFill>
                          <a:effectLst/>
                          <a:latin typeface="OpenSans-Regular"/>
                        </a:rPr>
                        <a:t>keo</a:t>
                      </a:r>
                      <a:r>
                        <a:rPr lang="en-US" sz="2800" b="0" i="0" dirty="0">
                          <a:solidFill>
                            <a:srgbClr val="000000"/>
                          </a:solidFill>
                          <a:effectLst/>
                          <a:latin typeface="OpenSans-Regular"/>
                        </a:rPr>
                        <a:t> </a:t>
                      </a:r>
                      <a:r>
                        <a:rPr lang="en-US" sz="2800" b="0" i="0" dirty="0" err="1">
                          <a:solidFill>
                            <a:srgbClr val="000000"/>
                          </a:solidFill>
                          <a:effectLst/>
                          <a:latin typeface="OpenSans-Regular"/>
                        </a:rPr>
                        <a:t>dán</a:t>
                      </a:r>
                      <a:r>
                        <a:rPr lang="en-US" sz="2800" b="0" i="0" dirty="0">
                          <a:solidFill>
                            <a:srgbClr val="000000"/>
                          </a:solidFill>
                          <a:effectLst/>
                          <a:latin typeface="OpenSans-Regular"/>
                        </a:rPr>
                        <a:t>, </a:t>
                      </a:r>
                      <a:r>
                        <a:rPr lang="en-US" sz="2800" b="0" i="0" dirty="0" err="1">
                          <a:solidFill>
                            <a:srgbClr val="000000"/>
                          </a:solidFill>
                          <a:effectLst/>
                          <a:latin typeface="OpenSans-Regular"/>
                        </a:rPr>
                        <a:t>dán</a:t>
                      </a:r>
                      <a:r>
                        <a:rPr lang="en-US" sz="2800" b="0" i="0" dirty="0">
                          <a:solidFill>
                            <a:srgbClr val="000000"/>
                          </a:solidFill>
                          <a:effectLst/>
                          <a:latin typeface="OpenSans-Regular"/>
                        </a:rPr>
                        <a:t> </a:t>
                      </a:r>
                      <a:r>
                        <a:rPr lang="en-US" sz="2800" b="0" i="0" dirty="0" err="1">
                          <a:solidFill>
                            <a:srgbClr val="000000"/>
                          </a:solidFill>
                          <a:effectLst/>
                          <a:latin typeface="OpenSans-Regular"/>
                        </a:rPr>
                        <a:t>phần</a:t>
                      </a:r>
                      <a:r>
                        <a:rPr lang="en-US" sz="2800" b="0" i="0" dirty="0">
                          <a:solidFill>
                            <a:srgbClr val="000000"/>
                          </a:solidFill>
                          <a:effectLst/>
                          <a:latin typeface="OpenSans-Regular"/>
                        </a:rPr>
                        <a:t> </a:t>
                      </a:r>
                      <a:r>
                        <a:rPr lang="en-US" sz="2800" b="0" i="0" dirty="0" err="1">
                          <a:solidFill>
                            <a:srgbClr val="000000"/>
                          </a:solidFill>
                          <a:effectLst/>
                          <a:latin typeface="OpenSans-Regular"/>
                        </a:rPr>
                        <a:t>gập</a:t>
                      </a:r>
                      <a:r>
                        <a:rPr lang="en-US" sz="2800" b="0" i="0" dirty="0">
                          <a:solidFill>
                            <a:srgbClr val="000000"/>
                          </a:solidFill>
                          <a:effectLst/>
                          <a:latin typeface="OpenSans-Regular"/>
                        </a:rPr>
                        <a:t> 1cm </a:t>
                      </a:r>
                      <a:r>
                        <a:rPr lang="en-US" sz="2800" b="0" i="0" dirty="0" err="1">
                          <a:solidFill>
                            <a:srgbClr val="000000"/>
                          </a:solidFill>
                          <a:effectLst/>
                          <a:latin typeface="OpenSans-Regular"/>
                        </a:rPr>
                        <a:t>vừa</a:t>
                      </a:r>
                      <a:r>
                        <a:rPr lang="en-US" sz="2800" b="0" i="0" dirty="0">
                          <a:solidFill>
                            <a:srgbClr val="000000"/>
                          </a:solidFill>
                          <a:effectLst/>
                          <a:latin typeface="OpenSans-Regular"/>
                        </a:rPr>
                        <a:t> </a:t>
                      </a:r>
                      <a:r>
                        <a:rPr lang="en-US" sz="2800" b="0" i="0" dirty="0" err="1">
                          <a:solidFill>
                            <a:srgbClr val="000000"/>
                          </a:solidFill>
                          <a:effectLst/>
                          <a:latin typeface="OpenSans-Regular"/>
                        </a:rPr>
                        <a:t>gập</a:t>
                      </a:r>
                      <a:r>
                        <a:rPr lang="en-US" sz="2800" b="0" i="0" dirty="0">
                          <a:solidFill>
                            <a:srgbClr val="000000"/>
                          </a:solidFill>
                          <a:effectLst/>
                          <a:latin typeface="OpenSans-Regular"/>
                        </a:rPr>
                        <a:t> </a:t>
                      </a:r>
                      <a:r>
                        <a:rPr lang="en-US" sz="2800" b="0" i="0" dirty="0" err="1">
                          <a:solidFill>
                            <a:srgbClr val="000000"/>
                          </a:solidFill>
                          <a:effectLst/>
                          <a:latin typeface="OpenSans-Regular"/>
                        </a:rPr>
                        <a:t>vào</a:t>
                      </a:r>
                      <a:r>
                        <a:rPr lang="en-US" sz="2800" b="0" i="0" dirty="0">
                          <a:solidFill>
                            <a:srgbClr val="000000"/>
                          </a:solidFill>
                          <a:effectLst/>
                          <a:latin typeface="OpenSans-Regular"/>
                        </a:rPr>
                        <a:t> </a:t>
                      </a:r>
                      <a:r>
                        <a:rPr lang="en-US" sz="2800" b="0" i="0" dirty="0" err="1">
                          <a:solidFill>
                            <a:srgbClr val="000000"/>
                          </a:solidFill>
                          <a:effectLst/>
                          <a:latin typeface="OpenSans-Regular"/>
                        </a:rPr>
                        <a:t>nắp</a:t>
                      </a:r>
                      <a:r>
                        <a:rPr lang="en-US" sz="2800" b="0" i="0" dirty="0">
                          <a:solidFill>
                            <a:srgbClr val="000000"/>
                          </a:solidFill>
                          <a:effectLst/>
                          <a:latin typeface="OpenSans-Regular"/>
                        </a:rPr>
                        <a:t> </a:t>
                      </a:r>
                      <a:r>
                        <a:rPr lang="en-US" sz="2800" b="0" i="0" dirty="0" err="1">
                          <a:solidFill>
                            <a:srgbClr val="000000"/>
                          </a:solidFill>
                          <a:effectLst/>
                          <a:latin typeface="OpenSans-Regular"/>
                        </a:rPr>
                        <a:t>của</a:t>
                      </a:r>
                      <a:r>
                        <a:rPr lang="en-US" sz="2800" b="0" i="0" dirty="0">
                          <a:solidFill>
                            <a:srgbClr val="000000"/>
                          </a:solidFill>
                          <a:effectLst/>
                          <a:latin typeface="OpenSans-Regular"/>
                        </a:rPr>
                        <a:t> </a:t>
                      </a:r>
                      <a:r>
                        <a:rPr lang="en-US" sz="2800" b="0" i="0" dirty="0" err="1">
                          <a:solidFill>
                            <a:srgbClr val="000000"/>
                          </a:solidFill>
                          <a:effectLst/>
                          <a:latin typeface="OpenSans-Regular"/>
                        </a:rPr>
                        <a:t>lồng</a:t>
                      </a:r>
                      <a:r>
                        <a:rPr lang="en-US" sz="2800" b="0" i="0" dirty="0">
                          <a:solidFill>
                            <a:srgbClr val="000000"/>
                          </a:solidFill>
                          <a:effectLst/>
                          <a:latin typeface="OpenSans-Regular"/>
                        </a:rPr>
                        <a:t> </a:t>
                      </a:r>
                      <a:r>
                        <a:rPr lang="en-US" sz="2800" b="0" i="0" dirty="0" err="1">
                          <a:solidFill>
                            <a:srgbClr val="000000"/>
                          </a:solidFill>
                          <a:effectLst/>
                          <a:latin typeface="OpenSans-Regular"/>
                        </a:rPr>
                        <a:t>đèn</a:t>
                      </a:r>
                      <a:r>
                        <a:rPr lang="en-US" sz="2800" b="0" i="0" dirty="0">
                          <a:solidFill>
                            <a:srgbClr val="000000"/>
                          </a:solidFill>
                          <a:effectLst/>
                          <a:latin typeface="OpenSans-Regular"/>
                        </a:rPr>
                        <a:t>, </a:t>
                      </a:r>
                      <a:r>
                        <a:rPr lang="en-US" sz="2800" b="0" i="0" dirty="0" err="1">
                          <a:solidFill>
                            <a:srgbClr val="000000"/>
                          </a:solidFill>
                          <a:effectLst/>
                          <a:latin typeface="OpenSans-Regular"/>
                        </a:rPr>
                        <a:t>mỗi</a:t>
                      </a:r>
                      <a:r>
                        <a:rPr lang="en-US" sz="2800" b="0" i="0" dirty="0">
                          <a:solidFill>
                            <a:srgbClr val="000000"/>
                          </a:solidFill>
                          <a:effectLst/>
                          <a:latin typeface="OpenSans-Regular"/>
                        </a:rPr>
                        <a:t> </a:t>
                      </a:r>
                      <a:r>
                        <a:rPr lang="en-US" sz="2800" b="0" i="0" dirty="0" err="1">
                          <a:solidFill>
                            <a:srgbClr val="000000"/>
                          </a:solidFill>
                          <a:effectLst/>
                          <a:latin typeface="OpenSans-Regular"/>
                        </a:rPr>
                        <a:t>vách</a:t>
                      </a:r>
                      <a:r>
                        <a:rPr lang="en-US" sz="2800" b="0" i="0" dirty="0">
                          <a:solidFill>
                            <a:srgbClr val="000000"/>
                          </a:solidFill>
                          <a:effectLst/>
                          <a:latin typeface="OpenSans-Regular"/>
                        </a:rPr>
                        <a:t> </a:t>
                      </a:r>
                      <a:r>
                        <a:rPr lang="en-US" sz="2800" b="0" i="0" dirty="0" err="1">
                          <a:solidFill>
                            <a:srgbClr val="000000"/>
                          </a:solidFill>
                          <a:effectLst/>
                          <a:latin typeface="OpenSans-Regular"/>
                        </a:rPr>
                        <a:t>dán</a:t>
                      </a:r>
                      <a:r>
                        <a:rPr lang="en-US" sz="2800" b="0" i="0" dirty="0">
                          <a:solidFill>
                            <a:srgbClr val="000000"/>
                          </a:solidFill>
                          <a:effectLst/>
                          <a:latin typeface="OpenSans-Regular"/>
                        </a:rPr>
                        <a:t> </a:t>
                      </a:r>
                      <a:r>
                        <a:rPr lang="en-US" sz="2800" b="0" i="0" dirty="0" err="1">
                          <a:solidFill>
                            <a:srgbClr val="000000"/>
                          </a:solidFill>
                          <a:effectLst/>
                          <a:latin typeface="OpenSans-Regular"/>
                        </a:rPr>
                        <a:t>vào</a:t>
                      </a:r>
                      <a:r>
                        <a:rPr lang="en-US" sz="2800" b="0" i="0" dirty="0">
                          <a:solidFill>
                            <a:srgbClr val="000000"/>
                          </a:solidFill>
                          <a:effectLst/>
                          <a:latin typeface="OpenSans-Regular"/>
                        </a:rPr>
                        <a:t> </a:t>
                      </a:r>
                      <a:r>
                        <a:rPr lang="en-US" sz="2800" b="0" i="0" dirty="0" err="1">
                          <a:solidFill>
                            <a:srgbClr val="000000"/>
                          </a:solidFill>
                          <a:effectLst/>
                          <a:latin typeface="OpenSans-Regular"/>
                        </a:rPr>
                        <a:t>một</a:t>
                      </a:r>
                      <a:r>
                        <a:rPr lang="en-US" sz="2800" b="0" i="0" dirty="0">
                          <a:solidFill>
                            <a:srgbClr val="000000"/>
                          </a:solidFill>
                          <a:effectLst/>
                          <a:latin typeface="OpenSans-Regular"/>
                        </a:rPr>
                        <a:t> </a:t>
                      </a:r>
                      <a:r>
                        <a:rPr lang="en-US" sz="2800" b="0" i="0" dirty="0" err="1">
                          <a:solidFill>
                            <a:srgbClr val="000000"/>
                          </a:solidFill>
                          <a:effectLst/>
                          <a:latin typeface="OpenSans-Regular"/>
                        </a:rPr>
                        <a:t>cạnh</a:t>
                      </a:r>
                      <a:r>
                        <a:rPr lang="en-US" sz="2800" b="0" i="0" dirty="0">
                          <a:solidFill>
                            <a:srgbClr val="000000"/>
                          </a:solidFill>
                          <a:effectLst/>
                          <a:latin typeface="OpenSans-Regular"/>
                        </a:rPr>
                        <a:t> </a:t>
                      </a:r>
                      <a:r>
                        <a:rPr lang="en-US" sz="2800" b="0" i="0" dirty="0" err="1">
                          <a:solidFill>
                            <a:srgbClr val="000000"/>
                          </a:solidFill>
                          <a:effectLst/>
                          <a:latin typeface="OpenSans-Regular"/>
                        </a:rPr>
                        <a:t>của</a:t>
                      </a:r>
                      <a:r>
                        <a:rPr lang="en-US" sz="2800" b="0" i="0" dirty="0">
                          <a:solidFill>
                            <a:srgbClr val="000000"/>
                          </a:solidFill>
                          <a:effectLst/>
                          <a:latin typeface="OpenSans-Regular"/>
                        </a:rPr>
                        <a:t> </a:t>
                      </a:r>
                      <a:r>
                        <a:rPr lang="en-US" sz="2800" b="0" i="0" dirty="0" err="1">
                          <a:solidFill>
                            <a:srgbClr val="000000"/>
                          </a:solidFill>
                          <a:effectLst/>
                          <a:latin typeface="OpenSans-Regular"/>
                        </a:rPr>
                        <a:t>nắp</a:t>
                      </a:r>
                      <a:r>
                        <a:rPr lang="en-US" sz="2800" b="0" i="0" dirty="0">
                          <a:solidFill>
                            <a:srgbClr val="000000"/>
                          </a:solidFill>
                          <a:effectLst/>
                          <a:latin typeface="OpenSans-Regular"/>
                        </a:rPr>
                        <a:t>.</a:t>
                      </a:r>
                      <a:endParaRPr lang="en-US" sz="2800" dirty="0">
                        <a:solidFill>
                          <a:srgbClr val="FF0000"/>
                        </a:solidFill>
                      </a:endParaRPr>
                    </a:p>
                  </a:txBody>
                  <a:tcPr/>
                </a:tc>
                <a:extLst>
                  <a:ext uri="{0D108BD9-81ED-4DB2-BD59-A6C34878D82A}">
                    <a16:rowId xmlns:a16="http://schemas.microsoft.com/office/drawing/2014/main" val="630545509"/>
                  </a:ext>
                </a:extLst>
              </a:tr>
            </a:tbl>
          </a:graphicData>
        </a:graphic>
      </p:graphicFrame>
      <p:pic>
        <p:nvPicPr>
          <p:cNvPr id="5" name="Picture 4">
            <a:extLst>
              <a:ext uri="{FF2B5EF4-FFF2-40B4-BE49-F238E27FC236}">
                <a16:creationId xmlns:a16="http://schemas.microsoft.com/office/drawing/2014/main" id="{BBC86C03-08E7-4870-8619-775174359A13}"/>
              </a:ext>
            </a:extLst>
          </p:cNvPr>
          <p:cNvPicPr>
            <a:picLocks noChangeAspect="1"/>
          </p:cNvPicPr>
          <p:nvPr/>
        </p:nvPicPr>
        <p:blipFill>
          <a:blip r:embed="rId3"/>
          <a:stretch>
            <a:fillRect/>
          </a:stretch>
        </p:blipFill>
        <p:spPr>
          <a:xfrm>
            <a:off x="2606400" y="2527411"/>
            <a:ext cx="4737600" cy="2360475"/>
          </a:xfrm>
          <a:prstGeom prst="rect">
            <a:avLst/>
          </a:prstGeom>
        </p:spPr>
      </p:pic>
    </p:spTree>
    <p:extLst>
      <p:ext uri="{BB962C8B-B14F-4D97-AF65-F5344CB8AC3E}">
        <p14:creationId xmlns:p14="http://schemas.microsoft.com/office/powerpoint/2010/main" val="351150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0"/>
          <p:cNvSpPr txBox="1">
            <a:spLocks noGrp="1" noRot="1" noMove="1" noResize="1" noEditPoints="1" noAdjustHandles="1" noChangeArrowheads="1" noChangeShapeType="1"/>
          </p:cNvSpPr>
          <p:nvPr>
            <p:ph type="title" idx="4294967295"/>
          </p:nvPr>
        </p:nvSpPr>
        <p:spPr>
          <a:xfrm>
            <a:off x="-194400" y="274654"/>
            <a:ext cx="7704000" cy="4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00"/>
                </a:solidFill>
                <a:latin typeface="Work Sans" panose="020B0604020202020204" charset="0"/>
              </a:rPr>
              <a:t>Nội quy lớp học </a:t>
            </a:r>
            <a:endParaRPr b="1" dirty="0">
              <a:solidFill>
                <a:srgbClr val="FFFF00"/>
              </a:solidFill>
              <a:latin typeface="Work Sans" panose="020B0604020202020204" charset="0"/>
            </a:endParaRPr>
          </a:p>
        </p:txBody>
      </p:sp>
      <p:pic>
        <p:nvPicPr>
          <p:cNvPr id="2" name="Picture 1">
            <a:extLst>
              <a:ext uri="{FF2B5EF4-FFF2-40B4-BE49-F238E27FC236}">
                <a16:creationId xmlns:a16="http://schemas.microsoft.com/office/drawing/2014/main" id="{B792296C-B1C4-F509-A76D-88D340158353}"/>
              </a:ext>
            </a:extLst>
          </p:cNvPr>
          <p:cNvPicPr>
            <a:picLocks noGrp="1" noRot="1" noChangeAspect="1" noMove="1" noResize="1" noEditPoints="1" noAdjustHandles="1" noChangeArrowheads="1" noChangeShapeType="1" noCrop="1"/>
          </p:cNvPicPr>
          <p:nvPr/>
        </p:nvPicPr>
        <p:blipFill>
          <a:blip r:embed="rId3"/>
          <a:stretch>
            <a:fillRect/>
          </a:stretch>
        </p:blipFill>
        <p:spPr>
          <a:xfrm>
            <a:off x="3891834" y="1173514"/>
            <a:ext cx="4598359" cy="3153160"/>
          </a:xfrm>
          <a:prstGeom prst="rect">
            <a:avLst/>
          </a:prstGeom>
        </p:spPr>
      </p:pic>
      <p:pic>
        <p:nvPicPr>
          <p:cNvPr id="8" name="Picture 7">
            <a:extLst>
              <a:ext uri="{FF2B5EF4-FFF2-40B4-BE49-F238E27FC236}">
                <a16:creationId xmlns:a16="http://schemas.microsoft.com/office/drawing/2014/main" id="{F8DDF283-9E75-17B4-A2AB-52E3AA71588E}"/>
              </a:ext>
            </a:extLst>
          </p:cNvPr>
          <p:cNvPicPr>
            <a:picLocks noGrp="1" noRot="1" noChangeAspect="1" noMove="1" noResize="1" noEditPoints="1" noAdjustHandles="1" noChangeArrowheads="1" noChangeShapeType="1" noCrop="1"/>
          </p:cNvPicPr>
          <p:nvPr/>
        </p:nvPicPr>
        <p:blipFill>
          <a:blip r:embed="rId4"/>
          <a:stretch>
            <a:fillRect/>
          </a:stretch>
        </p:blipFill>
        <p:spPr>
          <a:xfrm>
            <a:off x="653807" y="888404"/>
            <a:ext cx="2860442" cy="34977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69742" y="190534"/>
            <a:ext cx="5114633" cy="654755"/>
          </a:xfrm>
        </p:spPr>
        <p:txBody>
          <a:bodyPr/>
          <a:lstStyle/>
          <a:p>
            <a:pPr algn="ctr"/>
            <a:r>
              <a:rPr lang="en-US" sz="3600" dirty="0" err="1">
                <a:solidFill>
                  <a:srgbClr val="FFFF00"/>
                </a:solidFill>
              </a:rPr>
              <a:t>Các</a:t>
            </a:r>
            <a:r>
              <a:rPr lang="en-US" sz="3600" dirty="0">
                <a:solidFill>
                  <a:srgbClr val="FFFF00"/>
                </a:solidFill>
              </a:rPr>
              <a:t> </a:t>
            </a:r>
            <a:r>
              <a:rPr lang="en-US" sz="3600" dirty="0" err="1">
                <a:solidFill>
                  <a:srgbClr val="FFFF00"/>
                </a:solidFill>
              </a:rPr>
              <a:t>bước</a:t>
            </a:r>
            <a:r>
              <a:rPr lang="en-US" sz="3600" dirty="0">
                <a:solidFill>
                  <a:srgbClr val="FFFF00"/>
                </a:solidFill>
              </a:rPr>
              <a:t> </a:t>
            </a:r>
            <a:r>
              <a:rPr lang="en-US" sz="3600" dirty="0" err="1">
                <a:solidFill>
                  <a:srgbClr val="FFFF00"/>
                </a:solidFill>
              </a:rPr>
              <a:t>thực</a:t>
            </a:r>
            <a:r>
              <a:rPr lang="en-US" sz="3600" dirty="0">
                <a:solidFill>
                  <a:srgbClr val="FFFF00"/>
                </a:solidFill>
              </a:rPr>
              <a:t> </a:t>
            </a:r>
            <a:r>
              <a:rPr lang="en-US" sz="3600" dirty="0" err="1">
                <a:solidFill>
                  <a:srgbClr val="FFFF00"/>
                </a:solidFill>
              </a:rPr>
              <a:t>hiện</a:t>
            </a:r>
            <a:endParaRPr lang="en-US" sz="3600" dirty="0">
              <a:solidFill>
                <a:srgbClr val="FFFF00"/>
              </a:solidFill>
            </a:endParaRPr>
          </a:p>
        </p:txBody>
      </p:sp>
      <p:graphicFrame>
        <p:nvGraphicFramePr>
          <p:cNvPr id="2" name="Table 3">
            <a:extLst>
              <a:ext uri="{FF2B5EF4-FFF2-40B4-BE49-F238E27FC236}">
                <a16:creationId xmlns:a16="http://schemas.microsoft.com/office/drawing/2014/main" id="{DA4CE0B5-5F3F-410E-BB28-6CFF1CC67F97}"/>
              </a:ext>
            </a:extLst>
          </p:cNvPr>
          <p:cNvGraphicFramePr>
            <a:graphicFrameLocks noGrp="1"/>
          </p:cNvGraphicFramePr>
          <p:nvPr>
            <p:extLst>
              <p:ext uri="{D42A27DB-BD31-4B8C-83A1-F6EECF244321}">
                <p14:modId xmlns:p14="http://schemas.microsoft.com/office/powerpoint/2010/main" val="308751530"/>
              </p:ext>
            </p:extLst>
          </p:nvPr>
        </p:nvGraphicFramePr>
        <p:xfrm>
          <a:off x="288000" y="1000550"/>
          <a:ext cx="8640000" cy="2225040"/>
        </p:xfrm>
        <a:graphic>
          <a:graphicData uri="http://schemas.openxmlformats.org/drawingml/2006/table">
            <a:tbl>
              <a:tblPr firstRow="1" bandRow="1">
                <a:tableStyleId>{D9ED616C-DAE7-459A-828C-A68291E7FB05}</a:tableStyleId>
              </a:tblPr>
              <a:tblGrid>
                <a:gridCol w="8640000">
                  <a:extLst>
                    <a:ext uri="{9D8B030D-6E8A-4147-A177-3AD203B41FA5}">
                      <a16:colId xmlns:a16="http://schemas.microsoft.com/office/drawing/2014/main" val="293312968"/>
                    </a:ext>
                  </a:extLst>
                </a:gridCol>
              </a:tblGrid>
              <a:tr h="370840">
                <a:tc>
                  <a:txBody>
                    <a:bodyPr/>
                    <a:lstStyle/>
                    <a:p>
                      <a:r>
                        <a:rPr lang="en-US" sz="2800" b="0" i="0" dirty="0" err="1">
                          <a:solidFill>
                            <a:srgbClr val="000000"/>
                          </a:solidFill>
                          <a:effectLst/>
                          <a:latin typeface="OpenSans-Regular"/>
                        </a:rPr>
                        <a:t>Cắt</a:t>
                      </a:r>
                      <a:r>
                        <a:rPr lang="en-US" sz="2800" b="0" i="0" dirty="0">
                          <a:solidFill>
                            <a:srgbClr val="000000"/>
                          </a:solidFill>
                          <a:effectLst/>
                          <a:latin typeface="OpenSans-Regular"/>
                        </a:rPr>
                        <a:t> </a:t>
                      </a:r>
                      <a:r>
                        <a:rPr lang="en-US" sz="2800" b="0" i="0" dirty="0" err="1">
                          <a:solidFill>
                            <a:srgbClr val="000000"/>
                          </a:solidFill>
                          <a:effectLst/>
                          <a:latin typeface="OpenSans-Regular"/>
                        </a:rPr>
                        <a:t>các</a:t>
                      </a:r>
                      <a:r>
                        <a:rPr lang="en-US" sz="2800" b="0" i="0" dirty="0">
                          <a:solidFill>
                            <a:srgbClr val="000000"/>
                          </a:solidFill>
                          <a:effectLst/>
                          <a:latin typeface="OpenSans-Regular"/>
                        </a:rPr>
                        <a:t> </a:t>
                      </a:r>
                      <a:r>
                        <a:rPr lang="en-US" sz="2800" b="0" i="0" dirty="0" err="1">
                          <a:solidFill>
                            <a:srgbClr val="000000"/>
                          </a:solidFill>
                          <a:effectLst/>
                          <a:latin typeface="OpenSans-Regular"/>
                        </a:rPr>
                        <a:t>thanh</a:t>
                      </a:r>
                      <a:r>
                        <a:rPr lang="en-US" sz="2800" b="0" i="0" dirty="0">
                          <a:solidFill>
                            <a:srgbClr val="000000"/>
                          </a:solidFill>
                          <a:effectLst/>
                          <a:latin typeface="OpenSans-Regular"/>
                        </a:rPr>
                        <a:t> </a:t>
                      </a:r>
                      <a:r>
                        <a:rPr lang="en-US" sz="2800" b="0" i="0" dirty="0" err="1">
                          <a:solidFill>
                            <a:srgbClr val="000000"/>
                          </a:solidFill>
                          <a:effectLst/>
                          <a:latin typeface="OpenSans-Regular"/>
                        </a:rPr>
                        <a:t>để</a:t>
                      </a:r>
                      <a:r>
                        <a:rPr lang="en-US" sz="2800" b="0" i="0" dirty="0">
                          <a:solidFill>
                            <a:srgbClr val="000000"/>
                          </a:solidFill>
                          <a:effectLst/>
                          <a:latin typeface="OpenSans-Regular"/>
                        </a:rPr>
                        <a:t> </a:t>
                      </a:r>
                      <a:r>
                        <a:rPr lang="en-US" sz="2800" b="0" i="0" dirty="0" err="1">
                          <a:solidFill>
                            <a:srgbClr val="000000"/>
                          </a:solidFill>
                          <a:effectLst/>
                          <a:latin typeface="OpenSans-Regular"/>
                        </a:rPr>
                        <a:t>cố</a:t>
                      </a:r>
                      <a:r>
                        <a:rPr lang="en-US" sz="2800" b="0" i="0" dirty="0">
                          <a:solidFill>
                            <a:srgbClr val="000000"/>
                          </a:solidFill>
                          <a:effectLst/>
                          <a:latin typeface="OpenSans-Regular"/>
                        </a:rPr>
                        <a:t> </a:t>
                      </a:r>
                      <a:r>
                        <a:rPr lang="en-US" sz="2800" b="0" i="0" dirty="0" err="1">
                          <a:solidFill>
                            <a:srgbClr val="000000"/>
                          </a:solidFill>
                          <a:effectLst/>
                          <a:latin typeface="OpenSans-Regular"/>
                        </a:rPr>
                        <a:t>định</a:t>
                      </a:r>
                      <a:r>
                        <a:rPr lang="en-US" sz="2800" b="0" i="0" dirty="0">
                          <a:solidFill>
                            <a:srgbClr val="000000"/>
                          </a:solidFill>
                          <a:effectLst/>
                          <a:latin typeface="OpenSans-Regular"/>
                        </a:rPr>
                        <a:t> </a:t>
                      </a:r>
                      <a:r>
                        <a:rPr lang="en-US" sz="2800" b="0" i="0" dirty="0" err="1">
                          <a:solidFill>
                            <a:srgbClr val="000000"/>
                          </a:solidFill>
                          <a:effectLst/>
                          <a:latin typeface="OpenSans-Regular"/>
                        </a:rPr>
                        <a:t>các</a:t>
                      </a:r>
                      <a:r>
                        <a:rPr lang="en-US" sz="2800" b="0" i="0" dirty="0">
                          <a:solidFill>
                            <a:srgbClr val="000000"/>
                          </a:solidFill>
                          <a:effectLst/>
                          <a:latin typeface="OpenSans-Regular"/>
                        </a:rPr>
                        <a:t> </a:t>
                      </a:r>
                      <a:r>
                        <a:rPr lang="en-US" sz="2800" b="0" i="0" dirty="0" err="1">
                          <a:solidFill>
                            <a:srgbClr val="000000"/>
                          </a:solidFill>
                          <a:effectLst/>
                          <a:latin typeface="OpenSans-Regular"/>
                        </a:rPr>
                        <a:t>vách</a:t>
                      </a:r>
                      <a:r>
                        <a:rPr lang="en-US" sz="2800" b="0" i="0" dirty="0">
                          <a:solidFill>
                            <a:srgbClr val="000000"/>
                          </a:solidFill>
                          <a:effectLst/>
                          <a:latin typeface="OpenSans-Regular"/>
                        </a:rPr>
                        <a:t> </a:t>
                      </a:r>
                      <a:r>
                        <a:rPr lang="en-US" sz="2800" b="0" i="0" dirty="0" err="1">
                          <a:solidFill>
                            <a:srgbClr val="000000"/>
                          </a:solidFill>
                          <a:effectLst/>
                          <a:latin typeface="OpenSans-Regular"/>
                        </a:rPr>
                        <a:t>với</a:t>
                      </a:r>
                      <a:r>
                        <a:rPr lang="en-US" sz="2800" b="0" i="0" dirty="0">
                          <a:solidFill>
                            <a:srgbClr val="000000"/>
                          </a:solidFill>
                          <a:effectLst/>
                          <a:latin typeface="OpenSans-Regular"/>
                        </a:rPr>
                        <a:t> </a:t>
                      </a:r>
                      <a:r>
                        <a:rPr lang="en-US" sz="2800" b="0" i="0" dirty="0" err="1">
                          <a:solidFill>
                            <a:srgbClr val="000000"/>
                          </a:solidFill>
                          <a:effectLst/>
                          <a:latin typeface="OpenSans-Regular"/>
                        </a:rPr>
                        <a:t>nhau</a:t>
                      </a:r>
                      <a:r>
                        <a:rPr lang="en-US" sz="2800" b="0" i="0" dirty="0">
                          <a:solidFill>
                            <a:srgbClr val="000000"/>
                          </a:solidFill>
                          <a:effectLst/>
                          <a:latin typeface="OpenSans-Regular"/>
                        </a:rPr>
                        <a:t> </a:t>
                      </a:r>
                      <a:r>
                        <a:rPr lang="en-US" sz="2800" b="0" i="0" dirty="0" err="1">
                          <a:solidFill>
                            <a:srgbClr val="000000"/>
                          </a:solidFill>
                          <a:effectLst/>
                          <a:latin typeface="OpenSans-Regular"/>
                        </a:rPr>
                        <a:t>bên</a:t>
                      </a:r>
                      <a:r>
                        <a:rPr lang="en-US" sz="2800" b="0" i="0" dirty="0">
                          <a:solidFill>
                            <a:srgbClr val="000000"/>
                          </a:solidFill>
                          <a:effectLst/>
                          <a:latin typeface="OpenSans-Regular"/>
                        </a:rPr>
                        <a:t> </a:t>
                      </a:r>
                      <a:r>
                        <a:rPr lang="en-US" sz="2800" b="0" i="0" dirty="0" err="1">
                          <a:solidFill>
                            <a:srgbClr val="000000"/>
                          </a:solidFill>
                          <a:effectLst/>
                          <a:latin typeface="OpenSans-Regular"/>
                        </a:rPr>
                        <a:t>trong</a:t>
                      </a:r>
                      <a:r>
                        <a:rPr lang="en-US" sz="2800" b="0" i="0" dirty="0">
                          <a:solidFill>
                            <a:srgbClr val="000000"/>
                          </a:solidFill>
                          <a:effectLst/>
                          <a:latin typeface="OpenSans-Regular"/>
                        </a:rPr>
                        <a:t> </a:t>
                      </a:r>
                      <a:r>
                        <a:rPr lang="en-US" sz="2800" b="0" i="0" dirty="0" err="1">
                          <a:solidFill>
                            <a:srgbClr val="000000"/>
                          </a:solidFill>
                          <a:effectLst/>
                          <a:latin typeface="OpenSans-Regular"/>
                        </a:rPr>
                        <a:t>lồng</a:t>
                      </a:r>
                      <a:r>
                        <a:rPr lang="en-US" sz="2800" b="0" i="0" dirty="0">
                          <a:solidFill>
                            <a:srgbClr val="000000"/>
                          </a:solidFill>
                          <a:effectLst/>
                          <a:latin typeface="OpenSans-Regular"/>
                        </a:rPr>
                        <a:t> </a:t>
                      </a:r>
                      <a:r>
                        <a:rPr lang="en-US" sz="2800" b="0" i="0" dirty="0" err="1">
                          <a:solidFill>
                            <a:srgbClr val="000000"/>
                          </a:solidFill>
                          <a:effectLst/>
                          <a:latin typeface="OpenSans-Regular"/>
                        </a:rPr>
                        <a:t>đèn</a:t>
                      </a:r>
                      <a:r>
                        <a:rPr lang="en-US" sz="2800" b="0" i="0" dirty="0">
                          <a:solidFill>
                            <a:srgbClr val="000000"/>
                          </a:solidFill>
                          <a:effectLst/>
                          <a:latin typeface="OpenSans-Regular"/>
                        </a:rPr>
                        <a:t>, </a:t>
                      </a:r>
                      <a:r>
                        <a:rPr lang="en-US" sz="2800" b="0" i="0" dirty="0" err="1">
                          <a:solidFill>
                            <a:srgbClr val="000000"/>
                          </a:solidFill>
                          <a:effectLst/>
                          <a:latin typeface="OpenSans-Regular"/>
                        </a:rPr>
                        <a:t>có</a:t>
                      </a:r>
                      <a:r>
                        <a:rPr lang="en-US" sz="2800" b="0" i="0" dirty="0">
                          <a:solidFill>
                            <a:srgbClr val="000000"/>
                          </a:solidFill>
                          <a:effectLst/>
                          <a:latin typeface="OpenSans-Regular"/>
                        </a:rPr>
                        <a:t> </a:t>
                      </a:r>
                      <a:r>
                        <a:rPr lang="en-US" sz="2800" b="0" i="0" dirty="0" err="1">
                          <a:solidFill>
                            <a:srgbClr val="000000"/>
                          </a:solidFill>
                          <a:effectLst/>
                          <a:latin typeface="OpenSans-Regular"/>
                        </a:rPr>
                        <a:t>chiều</a:t>
                      </a:r>
                      <a:r>
                        <a:rPr lang="en-US" sz="2800" b="0" i="0" dirty="0">
                          <a:solidFill>
                            <a:srgbClr val="000000"/>
                          </a:solidFill>
                          <a:effectLst/>
                          <a:latin typeface="OpenSans-Regular"/>
                        </a:rPr>
                        <a:t> </a:t>
                      </a:r>
                      <a:r>
                        <a:rPr lang="en-US" sz="2800" b="0" i="0" dirty="0" err="1">
                          <a:solidFill>
                            <a:srgbClr val="000000"/>
                          </a:solidFill>
                          <a:effectLst/>
                          <a:latin typeface="OpenSans-Regular"/>
                        </a:rPr>
                        <a:t>rộng</a:t>
                      </a:r>
                      <a:r>
                        <a:rPr lang="en-US" sz="2800" b="0" i="0" dirty="0">
                          <a:solidFill>
                            <a:srgbClr val="000000"/>
                          </a:solidFill>
                          <a:effectLst/>
                          <a:latin typeface="OpenSans-Regular"/>
                        </a:rPr>
                        <a:t> </a:t>
                      </a:r>
                    </a:p>
                    <a:p>
                      <a:r>
                        <a:rPr lang="en-US" sz="2800" b="0" i="0" dirty="0" err="1">
                          <a:solidFill>
                            <a:srgbClr val="000000"/>
                          </a:solidFill>
                          <a:effectLst/>
                          <a:latin typeface="OpenSans-Regular"/>
                        </a:rPr>
                        <a:t>khoảng</a:t>
                      </a:r>
                      <a:r>
                        <a:rPr lang="en-US" sz="2800" b="0" i="0" dirty="0">
                          <a:solidFill>
                            <a:srgbClr val="000000"/>
                          </a:solidFill>
                          <a:effectLst/>
                          <a:latin typeface="OpenSans-Regular"/>
                        </a:rPr>
                        <a:t> 2-3 cm, </a:t>
                      </a:r>
                      <a:r>
                        <a:rPr lang="en-US" sz="2800" b="0" i="0" dirty="0" err="1">
                          <a:solidFill>
                            <a:srgbClr val="000000"/>
                          </a:solidFill>
                          <a:effectLst/>
                          <a:latin typeface="OpenSans-Regular"/>
                        </a:rPr>
                        <a:t>chiều</a:t>
                      </a:r>
                      <a:r>
                        <a:rPr lang="en-US" sz="2800" b="0" i="0" dirty="0">
                          <a:solidFill>
                            <a:srgbClr val="000000"/>
                          </a:solidFill>
                          <a:effectLst/>
                          <a:latin typeface="OpenSans-Regular"/>
                        </a:rPr>
                        <a:t> </a:t>
                      </a:r>
                    </a:p>
                    <a:p>
                      <a:r>
                        <a:rPr lang="en-US" sz="2800" b="0" i="0" dirty="0" err="1">
                          <a:solidFill>
                            <a:srgbClr val="000000"/>
                          </a:solidFill>
                          <a:effectLst/>
                          <a:latin typeface="OpenSans-Regular"/>
                        </a:rPr>
                        <a:t>dài</a:t>
                      </a:r>
                      <a:r>
                        <a:rPr lang="en-US" sz="2800" b="0" i="0" dirty="0">
                          <a:solidFill>
                            <a:srgbClr val="000000"/>
                          </a:solidFill>
                          <a:effectLst/>
                          <a:latin typeface="OpenSans-Regular"/>
                        </a:rPr>
                        <a:t> </a:t>
                      </a:r>
                      <a:r>
                        <a:rPr lang="en-US" sz="2800" b="0" i="0" dirty="0" err="1">
                          <a:solidFill>
                            <a:srgbClr val="000000"/>
                          </a:solidFill>
                          <a:effectLst/>
                          <a:latin typeface="OpenSans-Regular"/>
                        </a:rPr>
                        <a:t>cứ</a:t>
                      </a:r>
                      <a:r>
                        <a:rPr lang="en-US" sz="2800" b="0" i="0" dirty="0">
                          <a:solidFill>
                            <a:srgbClr val="000000"/>
                          </a:solidFill>
                          <a:effectLst/>
                          <a:latin typeface="OpenSans-Regular"/>
                        </a:rPr>
                        <a:t> </a:t>
                      </a:r>
                      <a:r>
                        <a:rPr lang="en-US" sz="2800" b="0" i="0" dirty="0" err="1">
                          <a:solidFill>
                            <a:srgbClr val="000000"/>
                          </a:solidFill>
                          <a:effectLst/>
                          <a:latin typeface="OpenSans-Regular"/>
                        </a:rPr>
                        <a:t>đo</a:t>
                      </a:r>
                      <a:r>
                        <a:rPr lang="en-US" sz="2800" b="0" i="0" dirty="0">
                          <a:solidFill>
                            <a:srgbClr val="000000"/>
                          </a:solidFill>
                          <a:effectLst/>
                          <a:latin typeface="OpenSans-Regular"/>
                        </a:rPr>
                        <a:t> </a:t>
                      </a:r>
                      <a:r>
                        <a:rPr lang="en-US" sz="2800" b="0" i="0" dirty="0" err="1">
                          <a:solidFill>
                            <a:srgbClr val="000000"/>
                          </a:solidFill>
                          <a:effectLst/>
                          <a:latin typeface="OpenSans-Regular"/>
                        </a:rPr>
                        <a:t>cho</a:t>
                      </a:r>
                      <a:r>
                        <a:rPr lang="en-US" sz="2800" b="0" i="0" dirty="0">
                          <a:solidFill>
                            <a:srgbClr val="000000"/>
                          </a:solidFill>
                          <a:effectLst/>
                          <a:latin typeface="OpenSans-Regular"/>
                        </a:rPr>
                        <a:t> </a:t>
                      </a:r>
                      <a:r>
                        <a:rPr lang="en-US" sz="2800" b="0" i="0" dirty="0" err="1">
                          <a:solidFill>
                            <a:srgbClr val="000000"/>
                          </a:solidFill>
                          <a:effectLst/>
                          <a:latin typeface="OpenSans-Regular"/>
                        </a:rPr>
                        <a:t>vừa</a:t>
                      </a:r>
                      <a:r>
                        <a:rPr lang="en-US" sz="2800" b="0" i="0" dirty="0">
                          <a:solidFill>
                            <a:srgbClr val="000000"/>
                          </a:solidFill>
                          <a:effectLst/>
                          <a:latin typeface="OpenSans-Regular"/>
                        </a:rPr>
                        <a:t> </a:t>
                      </a:r>
                      <a:r>
                        <a:rPr lang="en-US" sz="2800" b="0" i="0" dirty="0" err="1">
                          <a:solidFill>
                            <a:srgbClr val="000000"/>
                          </a:solidFill>
                          <a:effectLst/>
                          <a:latin typeface="OpenSans-Regular"/>
                        </a:rPr>
                        <a:t>với</a:t>
                      </a:r>
                      <a:r>
                        <a:rPr lang="en-US" sz="2800" b="0" i="0" dirty="0">
                          <a:solidFill>
                            <a:srgbClr val="000000"/>
                          </a:solidFill>
                          <a:effectLst/>
                          <a:latin typeface="OpenSans-Regular"/>
                        </a:rPr>
                        <a:t> </a:t>
                      </a:r>
                    </a:p>
                    <a:p>
                      <a:r>
                        <a:rPr lang="en-US" sz="2800" b="0" i="0" dirty="0" err="1">
                          <a:solidFill>
                            <a:srgbClr val="000000"/>
                          </a:solidFill>
                          <a:effectLst/>
                          <a:latin typeface="OpenSans-Regular"/>
                        </a:rPr>
                        <a:t>chiều</a:t>
                      </a:r>
                      <a:r>
                        <a:rPr lang="en-US" sz="2800" b="0" i="0" dirty="0">
                          <a:solidFill>
                            <a:srgbClr val="000000"/>
                          </a:solidFill>
                          <a:effectLst/>
                          <a:latin typeface="OpenSans-Regular"/>
                        </a:rPr>
                        <a:t> </a:t>
                      </a:r>
                      <a:r>
                        <a:rPr lang="en-US" sz="2800" b="0" i="0" dirty="0" err="1">
                          <a:solidFill>
                            <a:srgbClr val="000000"/>
                          </a:solidFill>
                          <a:effectLst/>
                          <a:latin typeface="OpenSans-Regular"/>
                        </a:rPr>
                        <a:t>dài</a:t>
                      </a:r>
                      <a:r>
                        <a:rPr lang="en-US" sz="2800" b="0" i="0" dirty="0">
                          <a:solidFill>
                            <a:srgbClr val="000000"/>
                          </a:solidFill>
                          <a:effectLst/>
                          <a:latin typeface="OpenSans-Regular"/>
                        </a:rPr>
                        <a:t> </a:t>
                      </a:r>
                      <a:r>
                        <a:rPr lang="en-US" sz="2800" b="0" i="0" dirty="0" err="1">
                          <a:solidFill>
                            <a:srgbClr val="000000"/>
                          </a:solidFill>
                          <a:effectLst/>
                          <a:latin typeface="OpenSans-Regular"/>
                        </a:rPr>
                        <a:t>của</a:t>
                      </a:r>
                      <a:r>
                        <a:rPr lang="en-US" sz="2800" b="0" i="0" dirty="0">
                          <a:solidFill>
                            <a:srgbClr val="000000"/>
                          </a:solidFill>
                          <a:effectLst/>
                          <a:latin typeface="OpenSans-Regular"/>
                        </a:rPr>
                        <a:t> </a:t>
                      </a:r>
                      <a:r>
                        <a:rPr lang="en-US" sz="2800" b="0" i="0" dirty="0" err="1">
                          <a:solidFill>
                            <a:srgbClr val="000000"/>
                          </a:solidFill>
                          <a:effectLst/>
                          <a:latin typeface="OpenSans-Regular"/>
                        </a:rPr>
                        <a:t>lồng</a:t>
                      </a:r>
                      <a:r>
                        <a:rPr lang="en-US" sz="2800" b="0" i="0" dirty="0">
                          <a:solidFill>
                            <a:srgbClr val="000000"/>
                          </a:solidFill>
                          <a:effectLst/>
                          <a:latin typeface="OpenSans-Regular"/>
                        </a:rPr>
                        <a:t> </a:t>
                      </a:r>
                      <a:r>
                        <a:rPr lang="en-US" sz="2800" b="0" i="0" dirty="0" err="1">
                          <a:solidFill>
                            <a:srgbClr val="000000"/>
                          </a:solidFill>
                          <a:effectLst/>
                          <a:latin typeface="OpenSans-Regular"/>
                        </a:rPr>
                        <a:t>đèn</a:t>
                      </a:r>
                      <a:r>
                        <a:rPr lang="en-US" sz="2800" b="0" i="0" dirty="0">
                          <a:solidFill>
                            <a:srgbClr val="000000"/>
                          </a:solidFill>
                          <a:effectLst/>
                          <a:latin typeface="OpenSans-Regular"/>
                        </a:rPr>
                        <a:t>.</a:t>
                      </a:r>
                      <a:endParaRPr lang="en-US" sz="2800" dirty="0">
                        <a:solidFill>
                          <a:srgbClr val="FF0000"/>
                        </a:solidFill>
                      </a:endParaRPr>
                    </a:p>
                  </a:txBody>
                  <a:tcPr/>
                </a:tc>
                <a:extLst>
                  <a:ext uri="{0D108BD9-81ED-4DB2-BD59-A6C34878D82A}">
                    <a16:rowId xmlns:a16="http://schemas.microsoft.com/office/drawing/2014/main" val="630545509"/>
                  </a:ext>
                </a:extLst>
              </a:tr>
            </a:tbl>
          </a:graphicData>
        </a:graphic>
      </p:graphicFrame>
      <p:pic>
        <p:nvPicPr>
          <p:cNvPr id="6" name="Picture 5">
            <a:extLst>
              <a:ext uri="{FF2B5EF4-FFF2-40B4-BE49-F238E27FC236}">
                <a16:creationId xmlns:a16="http://schemas.microsoft.com/office/drawing/2014/main" id="{CAB82BDF-A696-4907-B9AB-06F2C0AD1F34}"/>
              </a:ext>
            </a:extLst>
          </p:cNvPr>
          <p:cNvPicPr>
            <a:picLocks noChangeAspect="1"/>
          </p:cNvPicPr>
          <p:nvPr/>
        </p:nvPicPr>
        <p:blipFill>
          <a:blip r:embed="rId3"/>
          <a:stretch>
            <a:fillRect/>
          </a:stretch>
        </p:blipFill>
        <p:spPr>
          <a:xfrm>
            <a:off x="3924000" y="1429275"/>
            <a:ext cx="5165100" cy="3638550"/>
          </a:xfrm>
          <a:prstGeom prst="rect">
            <a:avLst/>
          </a:prstGeom>
        </p:spPr>
      </p:pic>
    </p:spTree>
    <p:extLst>
      <p:ext uri="{BB962C8B-B14F-4D97-AF65-F5344CB8AC3E}">
        <p14:creationId xmlns:p14="http://schemas.microsoft.com/office/powerpoint/2010/main" val="2923860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69742" y="190534"/>
            <a:ext cx="5114633" cy="654755"/>
          </a:xfrm>
        </p:spPr>
        <p:txBody>
          <a:bodyPr/>
          <a:lstStyle/>
          <a:p>
            <a:pPr algn="ctr"/>
            <a:r>
              <a:rPr lang="en-US" sz="3600" dirty="0" err="1">
                <a:solidFill>
                  <a:srgbClr val="FFFF00"/>
                </a:solidFill>
              </a:rPr>
              <a:t>Các</a:t>
            </a:r>
            <a:r>
              <a:rPr lang="en-US" sz="3600" dirty="0">
                <a:solidFill>
                  <a:srgbClr val="FFFF00"/>
                </a:solidFill>
              </a:rPr>
              <a:t> </a:t>
            </a:r>
            <a:r>
              <a:rPr lang="en-US" sz="3600" dirty="0" err="1">
                <a:solidFill>
                  <a:srgbClr val="FFFF00"/>
                </a:solidFill>
              </a:rPr>
              <a:t>bước</a:t>
            </a:r>
            <a:r>
              <a:rPr lang="en-US" sz="3600" dirty="0">
                <a:solidFill>
                  <a:srgbClr val="FFFF00"/>
                </a:solidFill>
              </a:rPr>
              <a:t> </a:t>
            </a:r>
            <a:r>
              <a:rPr lang="en-US" sz="3600" dirty="0" err="1">
                <a:solidFill>
                  <a:srgbClr val="FFFF00"/>
                </a:solidFill>
              </a:rPr>
              <a:t>thực</a:t>
            </a:r>
            <a:r>
              <a:rPr lang="en-US" sz="3600" dirty="0">
                <a:solidFill>
                  <a:srgbClr val="FFFF00"/>
                </a:solidFill>
              </a:rPr>
              <a:t> </a:t>
            </a:r>
            <a:r>
              <a:rPr lang="en-US" sz="3600" dirty="0" err="1">
                <a:solidFill>
                  <a:srgbClr val="FFFF00"/>
                </a:solidFill>
              </a:rPr>
              <a:t>hiện</a:t>
            </a:r>
            <a:endParaRPr lang="en-US" sz="3600" dirty="0">
              <a:solidFill>
                <a:srgbClr val="FFFF00"/>
              </a:solidFill>
            </a:endParaRPr>
          </a:p>
        </p:txBody>
      </p:sp>
      <p:graphicFrame>
        <p:nvGraphicFramePr>
          <p:cNvPr id="2" name="Table 3">
            <a:extLst>
              <a:ext uri="{FF2B5EF4-FFF2-40B4-BE49-F238E27FC236}">
                <a16:creationId xmlns:a16="http://schemas.microsoft.com/office/drawing/2014/main" id="{DA4CE0B5-5F3F-410E-BB28-6CFF1CC67F97}"/>
              </a:ext>
            </a:extLst>
          </p:cNvPr>
          <p:cNvGraphicFramePr>
            <a:graphicFrameLocks noGrp="1"/>
          </p:cNvGraphicFramePr>
          <p:nvPr>
            <p:extLst>
              <p:ext uri="{D42A27DB-BD31-4B8C-83A1-F6EECF244321}">
                <p14:modId xmlns:p14="http://schemas.microsoft.com/office/powerpoint/2010/main" val="3680776410"/>
              </p:ext>
            </p:extLst>
          </p:nvPr>
        </p:nvGraphicFramePr>
        <p:xfrm>
          <a:off x="288000" y="1000550"/>
          <a:ext cx="8640000" cy="3505200"/>
        </p:xfrm>
        <a:graphic>
          <a:graphicData uri="http://schemas.openxmlformats.org/drawingml/2006/table">
            <a:tbl>
              <a:tblPr firstRow="1" bandRow="1">
                <a:tableStyleId>{D9ED616C-DAE7-459A-828C-A68291E7FB05}</a:tableStyleId>
              </a:tblPr>
              <a:tblGrid>
                <a:gridCol w="8640000">
                  <a:extLst>
                    <a:ext uri="{9D8B030D-6E8A-4147-A177-3AD203B41FA5}">
                      <a16:colId xmlns:a16="http://schemas.microsoft.com/office/drawing/2014/main" val="293312968"/>
                    </a:ext>
                  </a:extLst>
                </a:gridCol>
              </a:tblGrid>
              <a:tr h="370840">
                <a:tc>
                  <a:txBody>
                    <a:bodyPr/>
                    <a:lstStyle/>
                    <a:p>
                      <a:r>
                        <a:rPr lang="en-US" sz="2800" dirty="0" err="1">
                          <a:solidFill>
                            <a:srgbClr val="FF0000"/>
                          </a:solidFill>
                        </a:rPr>
                        <a:t>Bước</a:t>
                      </a:r>
                      <a:r>
                        <a:rPr lang="en-US" sz="2800" dirty="0">
                          <a:solidFill>
                            <a:srgbClr val="FF0000"/>
                          </a:solidFill>
                        </a:rPr>
                        <a:t> 7: </a:t>
                      </a:r>
                      <a:r>
                        <a:rPr lang="en-US" sz="2800" dirty="0" err="1">
                          <a:solidFill>
                            <a:srgbClr val="FF0000"/>
                          </a:solidFill>
                        </a:rPr>
                        <a:t>Làm</a:t>
                      </a:r>
                      <a:r>
                        <a:rPr lang="en-US" sz="2800" dirty="0">
                          <a:solidFill>
                            <a:srgbClr val="FF0000"/>
                          </a:solidFill>
                        </a:rPr>
                        <a:t> </a:t>
                      </a:r>
                      <a:r>
                        <a:rPr lang="en-US" sz="2800" dirty="0" err="1">
                          <a:solidFill>
                            <a:srgbClr val="FF0000"/>
                          </a:solidFill>
                        </a:rPr>
                        <a:t>cánh</a:t>
                      </a:r>
                      <a:r>
                        <a:rPr lang="en-US" sz="2800" dirty="0">
                          <a:solidFill>
                            <a:srgbClr val="FF0000"/>
                          </a:solidFill>
                        </a:rPr>
                        <a:t> </a:t>
                      </a:r>
                      <a:r>
                        <a:rPr lang="en-US" sz="2800" dirty="0" err="1">
                          <a:solidFill>
                            <a:srgbClr val="FF0000"/>
                          </a:solidFill>
                        </a:rPr>
                        <a:t>quạt</a:t>
                      </a:r>
                      <a:r>
                        <a:rPr lang="en-US" sz="2800" dirty="0">
                          <a:solidFill>
                            <a:srgbClr val="FF0000"/>
                          </a:solidFill>
                        </a:rPr>
                        <a:t> </a:t>
                      </a:r>
                      <a:r>
                        <a:rPr lang="en-US" sz="2800" dirty="0" err="1">
                          <a:solidFill>
                            <a:srgbClr val="FF0000"/>
                          </a:solidFill>
                        </a:rPr>
                        <a:t>cho</a:t>
                      </a:r>
                      <a:r>
                        <a:rPr lang="en-US" sz="2800" dirty="0">
                          <a:solidFill>
                            <a:srgbClr val="FF0000"/>
                          </a:solidFill>
                        </a:rPr>
                        <a:t> </a:t>
                      </a:r>
                      <a:r>
                        <a:rPr lang="en-US" sz="2800" dirty="0" err="1">
                          <a:solidFill>
                            <a:srgbClr val="FF0000"/>
                          </a:solidFill>
                        </a:rPr>
                        <a:t>quạt</a:t>
                      </a:r>
                      <a:r>
                        <a:rPr lang="en-US" sz="2800" dirty="0">
                          <a:solidFill>
                            <a:srgbClr val="FF0000"/>
                          </a:solidFill>
                        </a:rPr>
                        <a:t> </a:t>
                      </a:r>
                      <a:r>
                        <a:rPr lang="en-US" sz="2800" dirty="0" err="1">
                          <a:solidFill>
                            <a:srgbClr val="FF0000"/>
                          </a:solidFill>
                        </a:rPr>
                        <a:t>gió</a:t>
                      </a:r>
                      <a:endParaRPr lang="en-US" sz="2800" dirty="0">
                        <a:solidFill>
                          <a:srgbClr val="FF0000"/>
                        </a:solidFill>
                      </a:endParaRPr>
                    </a:p>
                    <a:p>
                      <a:r>
                        <a:rPr lang="vi-VN" sz="2800" b="1" i="0" dirty="0">
                          <a:solidFill>
                            <a:srgbClr val="000000"/>
                          </a:solidFill>
                          <a:effectLst/>
                          <a:latin typeface="OpenSans-Regular"/>
                        </a:rPr>
                        <a:t>Lấy một tờ giấy trắng, đo bằng compa và cắt thành một hình tròn nhỏ hơn kích thước của lồng đèn</a:t>
                      </a:r>
                      <a:r>
                        <a:rPr lang="vi-VN" sz="2800" b="0" i="0" dirty="0">
                          <a:solidFill>
                            <a:srgbClr val="000000"/>
                          </a:solidFill>
                          <a:effectLst/>
                          <a:latin typeface="OpenSans-Regular"/>
                        </a:rPr>
                        <a:t>. Dùng bút chì chia hình tròn thành những miếng bánh tam giác nhỏ, đều nhau</a:t>
                      </a:r>
                      <a:r>
                        <a:rPr lang="vi-VN" sz="2800" b="1" i="0" dirty="0">
                          <a:solidFill>
                            <a:srgbClr val="000000"/>
                          </a:solidFill>
                          <a:effectLst/>
                          <a:latin typeface="OpenSans-Regular"/>
                        </a:rPr>
                        <a:t> khoảng 8-16 hình tam giác</a:t>
                      </a:r>
                      <a:r>
                        <a:rPr lang="vi-VN" sz="2800" b="0" i="0" dirty="0">
                          <a:solidFill>
                            <a:srgbClr val="000000"/>
                          </a:solidFill>
                          <a:effectLst/>
                          <a:latin typeface="OpenSans-Regular"/>
                        </a:rPr>
                        <a:t>, sau đó lấy dao cắt giấy rọc theo các đường kẻ của bút chì. </a:t>
                      </a:r>
                      <a:r>
                        <a:rPr lang="en-US" sz="2800" b="0" i="0" dirty="0">
                          <a:solidFill>
                            <a:srgbClr val="000000"/>
                          </a:solidFill>
                          <a:effectLst/>
                          <a:latin typeface="OpenSans-Regular"/>
                        </a:rPr>
                        <a:t>C</a:t>
                      </a:r>
                      <a:r>
                        <a:rPr lang="vi-VN" sz="2800" b="1" i="0" dirty="0">
                          <a:solidFill>
                            <a:srgbClr val="000000"/>
                          </a:solidFill>
                          <a:effectLst/>
                          <a:latin typeface="OpenSans-Regular"/>
                        </a:rPr>
                        <a:t>hừa ra một khoảng cách tâm 1cm</a:t>
                      </a:r>
                      <a:r>
                        <a:rPr lang="vi-VN" sz="2800" b="0" i="0" dirty="0">
                          <a:solidFill>
                            <a:srgbClr val="000000"/>
                          </a:solidFill>
                          <a:effectLst/>
                          <a:latin typeface="OpenSans-Regular"/>
                        </a:rPr>
                        <a:t> bạn nhé. Xong, gập đầu mỗi cánh quạt và khoảng 0.5cm</a:t>
                      </a:r>
                      <a:endParaRPr lang="en-US" sz="2800" dirty="0">
                        <a:solidFill>
                          <a:srgbClr val="FF0000"/>
                        </a:solidFill>
                      </a:endParaRPr>
                    </a:p>
                  </a:txBody>
                  <a:tcPr/>
                </a:tc>
                <a:extLst>
                  <a:ext uri="{0D108BD9-81ED-4DB2-BD59-A6C34878D82A}">
                    <a16:rowId xmlns:a16="http://schemas.microsoft.com/office/drawing/2014/main" val="630545509"/>
                  </a:ext>
                </a:extLst>
              </a:tr>
            </a:tbl>
          </a:graphicData>
        </a:graphic>
      </p:graphicFrame>
    </p:spTree>
    <p:extLst>
      <p:ext uri="{BB962C8B-B14F-4D97-AF65-F5344CB8AC3E}">
        <p14:creationId xmlns:p14="http://schemas.microsoft.com/office/powerpoint/2010/main" val="3119779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69742" y="190534"/>
            <a:ext cx="5114633" cy="654755"/>
          </a:xfrm>
        </p:spPr>
        <p:txBody>
          <a:bodyPr/>
          <a:lstStyle/>
          <a:p>
            <a:pPr algn="ctr"/>
            <a:r>
              <a:rPr lang="en-US" sz="3600" dirty="0" err="1">
                <a:solidFill>
                  <a:srgbClr val="FFFF00"/>
                </a:solidFill>
              </a:rPr>
              <a:t>Các</a:t>
            </a:r>
            <a:r>
              <a:rPr lang="en-US" sz="3600" dirty="0">
                <a:solidFill>
                  <a:srgbClr val="FFFF00"/>
                </a:solidFill>
              </a:rPr>
              <a:t> </a:t>
            </a:r>
            <a:r>
              <a:rPr lang="en-US" sz="3600" dirty="0" err="1">
                <a:solidFill>
                  <a:srgbClr val="FFFF00"/>
                </a:solidFill>
              </a:rPr>
              <a:t>bước</a:t>
            </a:r>
            <a:r>
              <a:rPr lang="en-US" sz="3600" dirty="0">
                <a:solidFill>
                  <a:srgbClr val="FFFF00"/>
                </a:solidFill>
              </a:rPr>
              <a:t> </a:t>
            </a:r>
            <a:r>
              <a:rPr lang="en-US" sz="3600" dirty="0" err="1">
                <a:solidFill>
                  <a:srgbClr val="FFFF00"/>
                </a:solidFill>
              </a:rPr>
              <a:t>thực</a:t>
            </a:r>
            <a:r>
              <a:rPr lang="en-US" sz="3600" dirty="0">
                <a:solidFill>
                  <a:srgbClr val="FFFF00"/>
                </a:solidFill>
              </a:rPr>
              <a:t> </a:t>
            </a:r>
            <a:r>
              <a:rPr lang="en-US" sz="3600" dirty="0" err="1">
                <a:solidFill>
                  <a:srgbClr val="FFFF00"/>
                </a:solidFill>
              </a:rPr>
              <a:t>hiện</a:t>
            </a:r>
            <a:endParaRPr lang="en-US" sz="3600" dirty="0">
              <a:solidFill>
                <a:srgbClr val="FFFF00"/>
              </a:solidFill>
            </a:endParaRPr>
          </a:p>
        </p:txBody>
      </p:sp>
      <p:graphicFrame>
        <p:nvGraphicFramePr>
          <p:cNvPr id="2" name="Table 3">
            <a:extLst>
              <a:ext uri="{FF2B5EF4-FFF2-40B4-BE49-F238E27FC236}">
                <a16:creationId xmlns:a16="http://schemas.microsoft.com/office/drawing/2014/main" id="{DA4CE0B5-5F3F-410E-BB28-6CFF1CC67F97}"/>
              </a:ext>
            </a:extLst>
          </p:cNvPr>
          <p:cNvGraphicFramePr>
            <a:graphicFrameLocks noGrp="1"/>
          </p:cNvGraphicFramePr>
          <p:nvPr>
            <p:extLst>
              <p:ext uri="{D42A27DB-BD31-4B8C-83A1-F6EECF244321}">
                <p14:modId xmlns:p14="http://schemas.microsoft.com/office/powerpoint/2010/main" val="1360017577"/>
              </p:ext>
            </p:extLst>
          </p:nvPr>
        </p:nvGraphicFramePr>
        <p:xfrm>
          <a:off x="288000" y="1000550"/>
          <a:ext cx="8640000" cy="2225040"/>
        </p:xfrm>
        <a:graphic>
          <a:graphicData uri="http://schemas.openxmlformats.org/drawingml/2006/table">
            <a:tbl>
              <a:tblPr firstRow="1" bandRow="1">
                <a:tableStyleId>{D9ED616C-DAE7-459A-828C-A68291E7FB05}</a:tableStyleId>
              </a:tblPr>
              <a:tblGrid>
                <a:gridCol w="8640000">
                  <a:extLst>
                    <a:ext uri="{9D8B030D-6E8A-4147-A177-3AD203B41FA5}">
                      <a16:colId xmlns:a16="http://schemas.microsoft.com/office/drawing/2014/main" val="293312968"/>
                    </a:ext>
                  </a:extLst>
                </a:gridCol>
              </a:tblGrid>
              <a:tr h="370840">
                <a:tc>
                  <a:txBody>
                    <a:bodyPr/>
                    <a:lstStyle/>
                    <a:p>
                      <a:r>
                        <a:rPr lang="en-US" sz="2800" b="0" i="0" dirty="0">
                          <a:solidFill>
                            <a:srgbClr val="000000"/>
                          </a:solidFill>
                          <a:effectLst/>
                          <a:latin typeface="OpenSans-Regular"/>
                        </a:rPr>
                        <a:t>D</a:t>
                      </a:r>
                      <a:r>
                        <a:rPr lang="vi-VN" sz="2800" b="0" i="0" dirty="0">
                          <a:solidFill>
                            <a:srgbClr val="000000"/>
                          </a:solidFill>
                          <a:effectLst/>
                          <a:latin typeface="OpenSans-Regular"/>
                        </a:rPr>
                        <a:t>ùng tiếp một miếng bìa cứng, cắt hình tròn có đường kính nhỏ bằng đường kính hình tròn của cánh quạt đã gập đầu vào 0.5cm. Sau đó khoét đi 4 hình tam giác, sao cho đặt vừa vào cánh quạt và dán cố định tâm cánh quạt với tâm hình tròn vừa cắt.</a:t>
                      </a:r>
                      <a:endParaRPr lang="en-US" sz="2800" dirty="0">
                        <a:solidFill>
                          <a:srgbClr val="FF0000"/>
                        </a:solidFill>
                      </a:endParaRPr>
                    </a:p>
                  </a:txBody>
                  <a:tcPr/>
                </a:tc>
                <a:extLst>
                  <a:ext uri="{0D108BD9-81ED-4DB2-BD59-A6C34878D82A}">
                    <a16:rowId xmlns:a16="http://schemas.microsoft.com/office/drawing/2014/main" val="630545509"/>
                  </a:ext>
                </a:extLst>
              </a:tr>
            </a:tbl>
          </a:graphicData>
        </a:graphic>
      </p:graphicFrame>
    </p:spTree>
    <p:extLst>
      <p:ext uri="{BB962C8B-B14F-4D97-AF65-F5344CB8AC3E}">
        <p14:creationId xmlns:p14="http://schemas.microsoft.com/office/powerpoint/2010/main" val="1079992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69742" y="190534"/>
            <a:ext cx="5114633" cy="654755"/>
          </a:xfrm>
        </p:spPr>
        <p:txBody>
          <a:bodyPr/>
          <a:lstStyle/>
          <a:p>
            <a:pPr algn="ctr"/>
            <a:r>
              <a:rPr lang="en-US" sz="3600" dirty="0" err="1">
                <a:solidFill>
                  <a:srgbClr val="FFFF00"/>
                </a:solidFill>
              </a:rPr>
              <a:t>Các</a:t>
            </a:r>
            <a:r>
              <a:rPr lang="en-US" sz="3600" dirty="0">
                <a:solidFill>
                  <a:srgbClr val="FFFF00"/>
                </a:solidFill>
              </a:rPr>
              <a:t> </a:t>
            </a:r>
            <a:r>
              <a:rPr lang="en-US" sz="3600" dirty="0" err="1">
                <a:solidFill>
                  <a:srgbClr val="FFFF00"/>
                </a:solidFill>
              </a:rPr>
              <a:t>bước</a:t>
            </a:r>
            <a:r>
              <a:rPr lang="en-US" sz="3600" dirty="0">
                <a:solidFill>
                  <a:srgbClr val="FFFF00"/>
                </a:solidFill>
              </a:rPr>
              <a:t> </a:t>
            </a:r>
            <a:r>
              <a:rPr lang="en-US" sz="3600" dirty="0" err="1">
                <a:solidFill>
                  <a:srgbClr val="FFFF00"/>
                </a:solidFill>
              </a:rPr>
              <a:t>thực</a:t>
            </a:r>
            <a:r>
              <a:rPr lang="en-US" sz="3600" dirty="0">
                <a:solidFill>
                  <a:srgbClr val="FFFF00"/>
                </a:solidFill>
              </a:rPr>
              <a:t> </a:t>
            </a:r>
            <a:r>
              <a:rPr lang="en-US" sz="3600" dirty="0" err="1">
                <a:solidFill>
                  <a:srgbClr val="FFFF00"/>
                </a:solidFill>
              </a:rPr>
              <a:t>hiện</a:t>
            </a:r>
            <a:endParaRPr lang="en-US" sz="3600" dirty="0">
              <a:solidFill>
                <a:srgbClr val="FFFF00"/>
              </a:solidFill>
            </a:endParaRPr>
          </a:p>
        </p:txBody>
      </p:sp>
      <p:graphicFrame>
        <p:nvGraphicFramePr>
          <p:cNvPr id="2" name="Table 3">
            <a:extLst>
              <a:ext uri="{FF2B5EF4-FFF2-40B4-BE49-F238E27FC236}">
                <a16:creationId xmlns:a16="http://schemas.microsoft.com/office/drawing/2014/main" id="{DA4CE0B5-5F3F-410E-BB28-6CFF1CC67F97}"/>
              </a:ext>
            </a:extLst>
          </p:cNvPr>
          <p:cNvGraphicFramePr>
            <a:graphicFrameLocks noGrp="1"/>
          </p:cNvGraphicFramePr>
          <p:nvPr>
            <p:extLst>
              <p:ext uri="{D42A27DB-BD31-4B8C-83A1-F6EECF244321}">
                <p14:modId xmlns:p14="http://schemas.microsoft.com/office/powerpoint/2010/main" val="2079879832"/>
              </p:ext>
            </p:extLst>
          </p:nvPr>
        </p:nvGraphicFramePr>
        <p:xfrm>
          <a:off x="288000" y="1000550"/>
          <a:ext cx="8640000" cy="1371600"/>
        </p:xfrm>
        <a:graphic>
          <a:graphicData uri="http://schemas.openxmlformats.org/drawingml/2006/table">
            <a:tbl>
              <a:tblPr firstRow="1" bandRow="1">
                <a:tableStyleId>{D9ED616C-DAE7-459A-828C-A68291E7FB05}</a:tableStyleId>
              </a:tblPr>
              <a:tblGrid>
                <a:gridCol w="8640000">
                  <a:extLst>
                    <a:ext uri="{9D8B030D-6E8A-4147-A177-3AD203B41FA5}">
                      <a16:colId xmlns:a16="http://schemas.microsoft.com/office/drawing/2014/main" val="293312968"/>
                    </a:ext>
                  </a:extLst>
                </a:gridCol>
              </a:tblGrid>
              <a:tr h="370840">
                <a:tc>
                  <a:txBody>
                    <a:bodyPr/>
                    <a:lstStyle/>
                    <a:p>
                      <a:r>
                        <a:rPr lang="vi-VN" sz="2800" b="0" i="0" dirty="0">
                          <a:solidFill>
                            <a:srgbClr val="000000"/>
                          </a:solidFill>
                          <a:effectLst/>
                          <a:latin typeface="OpenSans-Regular"/>
                        </a:rPr>
                        <a:t>Tiếp tục dán một phần nhỏ đoạn bạn gập 0.5 cm vào thanh của hình tròn như hình. Cứ như vậy, dán đủ hết những cách quạ</a:t>
                      </a:r>
                      <a:r>
                        <a:rPr lang="en-US" sz="2800" b="0" i="0" dirty="0">
                          <a:solidFill>
                            <a:srgbClr val="000000"/>
                          </a:solidFill>
                          <a:effectLst/>
                          <a:latin typeface="OpenSans-Regular"/>
                        </a:rPr>
                        <a:t>t.</a:t>
                      </a:r>
                      <a:endParaRPr lang="en-US" sz="2800" dirty="0">
                        <a:solidFill>
                          <a:srgbClr val="FF0000"/>
                        </a:solidFill>
                      </a:endParaRPr>
                    </a:p>
                  </a:txBody>
                  <a:tcPr/>
                </a:tc>
                <a:extLst>
                  <a:ext uri="{0D108BD9-81ED-4DB2-BD59-A6C34878D82A}">
                    <a16:rowId xmlns:a16="http://schemas.microsoft.com/office/drawing/2014/main" val="630545509"/>
                  </a:ext>
                </a:extLst>
              </a:tr>
            </a:tbl>
          </a:graphicData>
        </a:graphic>
      </p:graphicFrame>
      <p:pic>
        <p:nvPicPr>
          <p:cNvPr id="5" name="Picture 4">
            <a:extLst>
              <a:ext uri="{FF2B5EF4-FFF2-40B4-BE49-F238E27FC236}">
                <a16:creationId xmlns:a16="http://schemas.microsoft.com/office/drawing/2014/main" id="{47F30309-2DD5-4340-B3E9-75FBA7C326C0}"/>
              </a:ext>
            </a:extLst>
          </p:cNvPr>
          <p:cNvPicPr>
            <a:picLocks noChangeAspect="1"/>
          </p:cNvPicPr>
          <p:nvPr/>
        </p:nvPicPr>
        <p:blipFill>
          <a:blip r:embed="rId3"/>
          <a:stretch>
            <a:fillRect/>
          </a:stretch>
        </p:blipFill>
        <p:spPr>
          <a:xfrm>
            <a:off x="0" y="2372150"/>
            <a:ext cx="3239058" cy="2771350"/>
          </a:xfrm>
          <a:prstGeom prst="rect">
            <a:avLst/>
          </a:prstGeom>
        </p:spPr>
      </p:pic>
      <p:pic>
        <p:nvPicPr>
          <p:cNvPr id="7" name="Picture 6">
            <a:extLst>
              <a:ext uri="{FF2B5EF4-FFF2-40B4-BE49-F238E27FC236}">
                <a16:creationId xmlns:a16="http://schemas.microsoft.com/office/drawing/2014/main" id="{221A561A-0807-48BB-B312-8B1CD0FFBC9B}"/>
              </a:ext>
            </a:extLst>
          </p:cNvPr>
          <p:cNvPicPr>
            <a:picLocks noChangeAspect="1"/>
          </p:cNvPicPr>
          <p:nvPr/>
        </p:nvPicPr>
        <p:blipFill>
          <a:blip r:embed="rId4"/>
          <a:stretch>
            <a:fillRect/>
          </a:stretch>
        </p:blipFill>
        <p:spPr>
          <a:xfrm>
            <a:off x="3239058" y="2338600"/>
            <a:ext cx="5904942" cy="2838450"/>
          </a:xfrm>
          <a:prstGeom prst="rect">
            <a:avLst/>
          </a:prstGeom>
        </p:spPr>
      </p:pic>
    </p:spTree>
    <p:extLst>
      <p:ext uri="{BB962C8B-B14F-4D97-AF65-F5344CB8AC3E}">
        <p14:creationId xmlns:p14="http://schemas.microsoft.com/office/powerpoint/2010/main" val="2463935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69742" y="190534"/>
            <a:ext cx="5114633" cy="654755"/>
          </a:xfrm>
        </p:spPr>
        <p:txBody>
          <a:bodyPr/>
          <a:lstStyle/>
          <a:p>
            <a:pPr algn="ctr"/>
            <a:r>
              <a:rPr lang="en-US" sz="3600" dirty="0" err="1">
                <a:solidFill>
                  <a:srgbClr val="FFFF00"/>
                </a:solidFill>
              </a:rPr>
              <a:t>Các</a:t>
            </a:r>
            <a:r>
              <a:rPr lang="en-US" sz="3600" dirty="0">
                <a:solidFill>
                  <a:srgbClr val="FFFF00"/>
                </a:solidFill>
              </a:rPr>
              <a:t> </a:t>
            </a:r>
            <a:r>
              <a:rPr lang="en-US" sz="3600" dirty="0" err="1">
                <a:solidFill>
                  <a:srgbClr val="FFFF00"/>
                </a:solidFill>
              </a:rPr>
              <a:t>bước</a:t>
            </a:r>
            <a:r>
              <a:rPr lang="en-US" sz="3600" dirty="0">
                <a:solidFill>
                  <a:srgbClr val="FFFF00"/>
                </a:solidFill>
              </a:rPr>
              <a:t> </a:t>
            </a:r>
            <a:r>
              <a:rPr lang="en-US" sz="3600" dirty="0" err="1">
                <a:solidFill>
                  <a:srgbClr val="FFFF00"/>
                </a:solidFill>
              </a:rPr>
              <a:t>thực</a:t>
            </a:r>
            <a:r>
              <a:rPr lang="en-US" sz="3600" dirty="0">
                <a:solidFill>
                  <a:srgbClr val="FFFF00"/>
                </a:solidFill>
              </a:rPr>
              <a:t> </a:t>
            </a:r>
            <a:r>
              <a:rPr lang="en-US" sz="3600" dirty="0" err="1">
                <a:solidFill>
                  <a:srgbClr val="FFFF00"/>
                </a:solidFill>
              </a:rPr>
              <a:t>hiện</a:t>
            </a:r>
            <a:endParaRPr lang="en-US" sz="3600" dirty="0">
              <a:solidFill>
                <a:srgbClr val="FFFF00"/>
              </a:solidFill>
            </a:endParaRPr>
          </a:p>
        </p:txBody>
      </p:sp>
      <p:graphicFrame>
        <p:nvGraphicFramePr>
          <p:cNvPr id="2" name="Table 3">
            <a:extLst>
              <a:ext uri="{FF2B5EF4-FFF2-40B4-BE49-F238E27FC236}">
                <a16:creationId xmlns:a16="http://schemas.microsoft.com/office/drawing/2014/main" id="{DA4CE0B5-5F3F-410E-BB28-6CFF1CC67F97}"/>
              </a:ext>
            </a:extLst>
          </p:cNvPr>
          <p:cNvGraphicFramePr>
            <a:graphicFrameLocks noGrp="1"/>
          </p:cNvGraphicFramePr>
          <p:nvPr>
            <p:extLst>
              <p:ext uri="{D42A27DB-BD31-4B8C-83A1-F6EECF244321}">
                <p14:modId xmlns:p14="http://schemas.microsoft.com/office/powerpoint/2010/main" val="644263108"/>
              </p:ext>
            </p:extLst>
          </p:nvPr>
        </p:nvGraphicFramePr>
        <p:xfrm>
          <a:off x="288000" y="1000550"/>
          <a:ext cx="8640000" cy="2651760"/>
        </p:xfrm>
        <a:graphic>
          <a:graphicData uri="http://schemas.openxmlformats.org/drawingml/2006/table">
            <a:tbl>
              <a:tblPr firstRow="1" bandRow="1">
                <a:tableStyleId>{D9ED616C-DAE7-459A-828C-A68291E7FB05}</a:tableStyleId>
              </a:tblPr>
              <a:tblGrid>
                <a:gridCol w="8640000">
                  <a:extLst>
                    <a:ext uri="{9D8B030D-6E8A-4147-A177-3AD203B41FA5}">
                      <a16:colId xmlns:a16="http://schemas.microsoft.com/office/drawing/2014/main" val="293312968"/>
                    </a:ext>
                  </a:extLst>
                </a:gridCol>
              </a:tblGrid>
              <a:tr h="370840">
                <a:tc>
                  <a:txBody>
                    <a:bodyPr/>
                    <a:lstStyle/>
                    <a:p>
                      <a:r>
                        <a:rPr lang="en-US" sz="2800" dirty="0" err="1">
                          <a:solidFill>
                            <a:srgbClr val="FF0000"/>
                          </a:solidFill>
                        </a:rPr>
                        <a:t>Bước</a:t>
                      </a:r>
                      <a:r>
                        <a:rPr lang="en-US" sz="2800" dirty="0">
                          <a:solidFill>
                            <a:srgbClr val="FF0000"/>
                          </a:solidFill>
                        </a:rPr>
                        <a:t> 8: </a:t>
                      </a:r>
                      <a:r>
                        <a:rPr lang="en-US" sz="2800" dirty="0" err="1">
                          <a:solidFill>
                            <a:srgbClr val="FF0000"/>
                          </a:solidFill>
                        </a:rPr>
                        <a:t>Gắn</a:t>
                      </a:r>
                      <a:r>
                        <a:rPr lang="en-US" sz="2800" dirty="0">
                          <a:solidFill>
                            <a:srgbClr val="FF0000"/>
                          </a:solidFill>
                        </a:rPr>
                        <a:t> </a:t>
                      </a:r>
                      <a:r>
                        <a:rPr lang="en-US" sz="2800" dirty="0" err="1">
                          <a:solidFill>
                            <a:srgbClr val="FF0000"/>
                          </a:solidFill>
                        </a:rPr>
                        <a:t>thanh</a:t>
                      </a:r>
                      <a:r>
                        <a:rPr lang="en-US" sz="2800" dirty="0">
                          <a:solidFill>
                            <a:srgbClr val="FF0000"/>
                          </a:solidFill>
                        </a:rPr>
                        <a:t> </a:t>
                      </a:r>
                      <a:r>
                        <a:rPr lang="en-US" sz="2800" dirty="0" err="1">
                          <a:solidFill>
                            <a:srgbClr val="FF0000"/>
                          </a:solidFill>
                        </a:rPr>
                        <a:t>trục</a:t>
                      </a:r>
                      <a:r>
                        <a:rPr lang="en-US" sz="2800" dirty="0">
                          <a:solidFill>
                            <a:srgbClr val="FF0000"/>
                          </a:solidFill>
                        </a:rPr>
                        <a:t> </a:t>
                      </a:r>
                      <a:r>
                        <a:rPr lang="en-US" sz="2800" dirty="0" err="1">
                          <a:solidFill>
                            <a:srgbClr val="FF0000"/>
                          </a:solidFill>
                        </a:rPr>
                        <a:t>vào</a:t>
                      </a:r>
                      <a:r>
                        <a:rPr lang="en-US" sz="2800" dirty="0">
                          <a:solidFill>
                            <a:srgbClr val="FF0000"/>
                          </a:solidFill>
                        </a:rPr>
                        <a:t> </a:t>
                      </a:r>
                    </a:p>
                    <a:p>
                      <a:r>
                        <a:rPr lang="en-US" sz="2800" dirty="0" err="1">
                          <a:solidFill>
                            <a:srgbClr val="FF0000"/>
                          </a:solidFill>
                        </a:rPr>
                        <a:t>quạt</a:t>
                      </a:r>
                      <a:r>
                        <a:rPr lang="en-US" sz="2800" dirty="0">
                          <a:solidFill>
                            <a:srgbClr val="FF0000"/>
                          </a:solidFill>
                        </a:rPr>
                        <a:t> </a:t>
                      </a:r>
                      <a:r>
                        <a:rPr lang="en-US" sz="2800" dirty="0" err="1">
                          <a:solidFill>
                            <a:srgbClr val="FF0000"/>
                          </a:solidFill>
                        </a:rPr>
                        <a:t>gió</a:t>
                      </a:r>
                      <a:endParaRPr lang="en-US" sz="2800" dirty="0">
                        <a:solidFill>
                          <a:srgbClr val="FF0000"/>
                        </a:solidFill>
                      </a:endParaRPr>
                    </a:p>
                    <a:p>
                      <a:r>
                        <a:rPr lang="en-US" sz="2800" b="0" i="0" dirty="0">
                          <a:solidFill>
                            <a:srgbClr val="000000"/>
                          </a:solidFill>
                          <a:effectLst/>
                          <a:latin typeface="OpenSans-Regular"/>
                        </a:rPr>
                        <a:t>Đ</a:t>
                      </a:r>
                      <a:r>
                        <a:rPr lang="vi-VN" sz="2800" b="0" i="0" dirty="0">
                          <a:solidFill>
                            <a:srgbClr val="000000"/>
                          </a:solidFill>
                          <a:effectLst/>
                          <a:latin typeface="OpenSans-Regular"/>
                        </a:rPr>
                        <a:t>ục một lỗ ở ngay tâm cánh </a:t>
                      </a:r>
                      <a:endParaRPr lang="en-US" sz="2800" b="0" i="0" dirty="0">
                        <a:solidFill>
                          <a:srgbClr val="000000"/>
                        </a:solidFill>
                        <a:effectLst/>
                        <a:latin typeface="OpenSans-Regular"/>
                      </a:endParaRPr>
                    </a:p>
                    <a:p>
                      <a:r>
                        <a:rPr lang="vi-VN" sz="2800" b="0" i="0" dirty="0">
                          <a:solidFill>
                            <a:srgbClr val="000000"/>
                          </a:solidFill>
                          <a:effectLst/>
                          <a:latin typeface="OpenSans-Regular"/>
                        </a:rPr>
                        <a:t>quạt. Dùng một thanh trục có</a:t>
                      </a:r>
                      <a:endParaRPr lang="en-US" sz="2800" b="0" i="0" dirty="0">
                        <a:solidFill>
                          <a:srgbClr val="000000"/>
                        </a:solidFill>
                        <a:effectLst/>
                        <a:latin typeface="OpenSans-Regular"/>
                      </a:endParaRPr>
                    </a:p>
                    <a:p>
                      <a:r>
                        <a:rPr lang="vi-VN" sz="2800" b="0" i="0" dirty="0">
                          <a:solidFill>
                            <a:srgbClr val="000000"/>
                          </a:solidFill>
                          <a:effectLst/>
                          <a:latin typeface="OpenSans-Regular"/>
                        </a:rPr>
                        <a:t> bánh răng để cố định quạt lại, </a:t>
                      </a:r>
                      <a:endParaRPr lang="en-US" sz="2800" b="0" i="0" dirty="0">
                        <a:solidFill>
                          <a:srgbClr val="000000"/>
                        </a:solidFill>
                        <a:effectLst/>
                        <a:latin typeface="OpenSans-Regular"/>
                      </a:endParaRPr>
                    </a:p>
                    <a:p>
                      <a:r>
                        <a:rPr lang="vi-VN" sz="2800" b="0" i="0" dirty="0">
                          <a:solidFill>
                            <a:srgbClr val="000000"/>
                          </a:solidFill>
                          <a:effectLst/>
                          <a:latin typeface="OpenSans-Regular"/>
                        </a:rPr>
                        <a:t>khi quay quạt sẽ không bị lắc.</a:t>
                      </a:r>
                      <a:endParaRPr lang="en-US" sz="2800" dirty="0">
                        <a:solidFill>
                          <a:srgbClr val="FF0000"/>
                        </a:solidFill>
                      </a:endParaRPr>
                    </a:p>
                  </a:txBody>
                  <a:tcPr/>
                </a:tc>
                <a:extLst>
                  <a:ext uri="{0D108BD9-81ED-4DB2-BD59-A6C34878D82A}">
                    <a16:rowId xmlns:a16="http://schemas.microsoft.com/office/drawing/2014/main" val="630545509"/>
                  </a:ext>
                </a:extLst>
              </a:tr>
            </a:tbl>
          </a:graphicData>
        </a:graphic>
      </p:graphicFrame>
      <p:pic>
        <p:nvPicPr>
          <p:cNvPr id="5" name="Picture 4">
            <a:extLst>
              <a:ext uri="{FF2B5EF4-FFF2-40B4-BE49-F238E27FC236}">
                <a16:creationId xmlns:a16="http://schemas.microsoft.com/office/drawing/2014/main" id="{6ACDAC4C-B6D4-4CE6-9706-4402A4D48E66}"/>
              </a:ext>
            </a:extLst>
          </p:cNvPr>
          <p:cNvPicPr>
            <a:picLocks noChangeAspect="1"/>
          </p:cNvPicPr>
          <p:nvPr/>
        </p:nvPicPr>
        <p:blipFill>
          <a:blip r:embed="rId3"/>
          <a:stretch>
            <a:fillRect/>
          </a:stretch>
        </p:blipFill>
        <p:spPr>
          <a:xfrm>
            <a:off x="4994175" y="1000550"/>
            <a:ext cx="3933825" cy="4004987"/>
          </a:xfrm>
          <a:prstGeom prst="rect">
            <a:avLst/>
          </a:prstGeom>
        </p:spPr>
      </p:pic>
    </p:spTree>
    <p:extLst>
      <p:ext uri="{BB962C8B-B14F-4D97-AF65-F5344CB8AC3E}">
        <p14:creationId xmlns:p14="http://schemas.microsoft.com/office/powerpoint/2010/main" val="1959726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69742" y="190534"/>
            <a:ext cx="5114633" cy="654755"/>
          </a:xfrm>
        </p:spPr>
        <p:txBody>
          <a:bodyPr/>
          <a:lstStyle/>
          <a:p>
            <a:pPr algn="ctr"/>
            <a:r>
              <a:rPr lang="en-US" sz="3600" dirty="0" err="1">
                <a:solidFill>
                  <a:srgbClr val="FFFF00"/>
                </a:solidFill>
              </a:rPr>
              <a:t>Các</a:t>
            </a:r>
            <a:r>
              <a:rPr lang="en-US" sz="3600" dirty="0">
                <a:solidFill>
                  <a:srgbClr val="FFFF00"/>
                </a:solidFill>
              </a:rPr>
              <a:t> </a:t>
            </a:r>
            <a:r>
              <a:rPr lang="en-US" sz="3600" dirty="0" err="1">
                <a:solidFill>
                  <a:srgbClr val="FFFF00"/>
                </a:solidFill>
              </a:rPr>
              <a:t>bước</a:t>
            </a:r>
            <a:r>
              <a:rPr lang="en-US" sz="3600" dirty="0">
                <a:solidFill>
                  <a:srgbClr val="FFFF00"/>
                </a:solidFill>
              </a:rPr>
              <a:t> </a:t>
            </a:r>
            <a:r>
              <a:rPr lang="en-US" sz="3600" dirty="0" err="1">
                <a:solidFill>
                  <a:srgbClr val="FFFF00"/>
                </a:solidFill>
              </a:rPr>
              <a:t>thực</a:t>
            </a:r>
            <a:r>
              <a:rPr lang="en-US" sz="3600" dirty="0">
                <a:solidFill>
                  <a:srgbClr val="FFFF00"/>
                </a:solidFill>
              </a:rPr>
              <a:t> </a:t>
            </a:r>
            <a:r>
              <a:rPr lang="en-US" sz="3600" dirty="0" err="1">
                <a:solidFill>
                  <a:srgbClr val="FFFF00"/>
                </a:solidFill>
              </a:rPr>
              <a:t>hiện</a:t>
            </a:r>
            <a:endParaRPr lang="en-US" sz="3600" dirty="0">
              <a:solidFill>
                <a:srgbClr val="FFFF00"/>
              </a:solidFill>
            </a:endParaRPr>
          </a:p>
        </p:txBody>
      </p:sp>
      <p:graphicFrame>
        <p:nvGraphicFramePr>
          <p:cNvPr id="2" name="Table 3">
            <a:extLst>
              <a:ext uri="{FF2B5EF4-FFF2-40B4-BE49-F238E27FC236}">
                <a16:creationId xmlns:a16="http://schemas.microsoft.com/office/drawing/2014/main" id="{DA4CE0B5-5F3F-410E-BB28-6CFF1CC67F97}"/>
              </a:ext>
            </a:extLst>
          </p:cNvPr>
          <p:cNvGraphicFramePr>
            <a:graphicFrameLocks noGrp="1"/>
          </p:cNvGraphicFramePr>
          <p:nvPr>
            <p:extLst>
              <p:ext uri="{D42A27DB-BD31-4B8C-83A1-F6EECF244321}">
                <p14:modId xmlns:p14="http://schemas.microsoft.com/office/powerpoint/2010/main" val="1402237120"/>
              </p:ext>
            </p:extLst>
          </p:nvPr>
        </p:nvGraphicFramePr>
        <p:xfrm>
          <a:off x="288000" y="1000550"/>
          <a:ext cx="4564380" cy="1371600"/>
        </p:xfrm>
        <a:graphic>
          <a:graphicData uri="http://schemas.openxmlformats.org/drawingml/2006/table">
            <a:tbl>
              <a:tblPr firstRow="1" bandRow="1">
                <a:tableStyleId>{D9ED616C-DAE7-459A-828C-A68291E7FB05}</a:tableStyleId>
              </a:tblPr>
              <a:tblGrid>
                <a:gridCol w="4564380">
                  <a:extLst>
                    <a:ext uri="{9D8B030D-6E8A-4147-A177-3AD203B41FA5}">
                      <a16:colId xmlns:a16="http://schemas.microsoft.com/office/drawing/2014/main" val="293312968"/>
                    </a:ext>
                  </a:extLst>
                </a:gridCol>
              </a:tblGrid>
              <a:tr h="370840">
                <a:tc>
                  <a:txBody>
                    <a:bodyPr/>
                    <a:lstStyle/>
                    <a:p>
                      <a:r>
                        <a:rPr lang="en-US" sz="2800" dirty="0" err="1">
                          <a:solidFill>
                            <a:srgbClr val="FF0000"/>
                          </a:solidFill>
                        </a:rPr>
                        <a:t>Bước</a:t>
                      </a:r>
                      <a:r>
                        <a:rPr lang="en-US" sz="2800" dirty="0">
                          <a:solidFill>
                            <a:srgbClr val="FF0000"/>
                          </a:solidFill>
                        </a:rPr>
                        <a:t> 9: Trang </a:t>
                      </a:r>
                      <a:r>
                        <a:rPr lang="en-US" sz="2800" dirty="0" err="1">
                          <a:solidFill>
                            <a:srgbClr val="FF0000"/>
                          </a:solidFill>
                        </a:rPr>
                        <a:t>trí</a:t>
                      </a:r>
                      <a:r>
                        <a:rPr lang="en-US" sz="2800" dirty="0">
                          <a:solidFill>
                            <a:srgbClr val="FF0000"/>
                          </a:solidFill>
                        </a:rPr>
                        <a:t> </a:t>
                      </a:r>
                      <a:r>
                        <a:rPr lang="en-US" sz="2800" dirty="0" err="1">
                          <a:solidFill>
                            <a:srgbClr val="FF0000"/>
                          </a:solidFill>
                        </a:rPr>
                        <a:t>quạt</a:t>
                      </a:r>
                      <a:r>
                        <a:rPr lang="en-US" sz="2800" dirty="0">
                          <a:solidFill>
                            <a:srgbClr val="FF0000"/>
                          </a:solidFill>
                        </a:rPr>
                        <a:t> </a:t>
                      </a:r>
                      <a:r>
                        <a:rPr lang="en-US" sz="2800" dirty="0" err="1">
                          <a:solidFill>
                            <a:srgbClr val="FF0000"/>
                          </a:solidFill>
                        </a:rPr>
                        <a:t>gió</a:t>
                      </a:r>
                      <a:endParaRPr lang="en-US" sz="2800" dirty="0">
                        <a:solidFill>
                          <a:srgbClr val="FF0000"/>
                        </a:solidFill>
                      </a:endParaRPr>
                    </a:p>
                    <a:p>
                      <a:r>
                        <a:rPr lang="vi-VN" sz="2800" b="0" i="0" dirty="0">
                          <a:solidFill>
                            <a:srgbClr val="000000"/>
                          </a:solidFill>
                          <a:effectLst/>
                          <a:latin typeface="OpenSans-Regular"/>
                        </a:rPr>
                        <a:t>Dùng băng keo và dán những </a:t>
                      </a:r>
                      <a:endParaRPr lang="en-US" sz="2800" b="0" i="0" dirty="0">
                        <a:solidFill>
                          <a:srgbClr val="000000"/>
                        </a:solidFill>
                        <a:effectLst/>
                        <a:latin typeface="OpenSans-Regular"/>
                      </a:endParaRPr>
                    </a:p>
                    <a:p>
                      <a:r>
                        <a:rPr lang="en-US" sz="2800" b="0" i="0" dirty="0" err="1">
                          <a:solidFill>
                            <a:srgbClr val="000000"/>
                          </a:solidFill>
                          <a:effectLst/>
                          <a:latin typeface="OpenSans-Regular"/>
                        </a:rPr>
                        <a:t>họa</a:t>
                      </a:r>
                      <a:r>
                        <a:rPr lang="en-US" sz="2800" b="0" i="0" dirty="0">
                          <a:solidFill>
                            <a:srgbClr val="000000"/>
                          </a:solidFill>
                          <a:effectLst/>
                          <a:latin typeface="OpenSans-Regular"/>
                        </a:rPr>
                        <a:t> </a:t>
                      </a:r>
                      <a:r>
                        <a:rPr lang="en-US" sz="2800" b="0" i="0" dirty="0" err="1">
                          <a:solidFill>
                            <a:srgbClr val="000000"/>
                          </a:solidFill>
                          <a:effectLst/>
                          <a:latin typeface="OpenSans-Regular"/>
                        </a:rPr>
                        <a:t>tiết</a:t>
                      </a:r>
                      <a:r>
                        <a:rPr lang="en-US" sz="2800" b="0" i="0" dirty="0">
                          <a:solidFill>
                            <a:srgbClr val="000000"/>
                          </a:solidFill>
                          <a:effectLst/>
                          <a:latin typeface="OpenSans-Regular"/>
                        </a:rPr>
                        <a:t> </a:t>
                      </a:r>
                      <a:r>
                        <a:rPr lang="vi-VN" sz="2800" b="0" i="0" dirty="0">
                          <a:solidFill>
                            <a:srgbClr val="000000"/>
                          </a:solidFill>
                          <a:effectLst/>
                          <a:latin typeface="OpenSans-Regular"/>
                        </a:rPr>
                        <a:t>tùy ý </a:t>
                      </a:r>
                      <a:r>
                        <a:rPr lang="en-US" sz="2800" b="0" i="0" dirty="0" err="1">
                          <a:solidFill>
                            <a:srgbClr val="000000"/>
                          </a:solidFill>
                          <a:effectLst/>
                          <a:latin typeface="OpenSans-Regular"/>
                        </a:rPr>
                        <a:t>chọn</a:t>
                      </a:r>
                      <a:endParaRPr lang="en-US" sz="2800" dirty="0">
                        <a:solidFill>
                          <a:srgbClr val="FF0000"/>
                        </a:solidFill>
                      </a:endParaRPr>
                    </a:p>
                  </a:txBody>
                  <a:tcPr/>
                </a:tc>
                <a:extLst>
                  <a:ext uri="{0D108BD9-81ED-4DB2-BD59-A6C34878D82A}">
                    <a16:rowId xmlns:a16="http://schemas.microsoft.com/office/drawing/2014/main" val="630545509"/>
                  </a:ext>
                </a:extLst>
              </a:tr>
            </a:tbl>
          </a:graphicData>
        </a:graphic>
      </p:graphicFrame>
      <p:pic>
        <p:nvPicPr>
          <p:cNvPr id="6" name="Picture 5">
            <a:extLst>
              <a:ext uri="{FF2B5EF4-FFF2-40B4-BE49-F238E27FC236}">
                <a16:creationId xmlns:a16="http://schemas.microsoft.com/office/drawing/2014/main" id="{5BC81A48-4026-4AA6-B2B9-38CDAD1F072A}"/>
              </a:ext>
            </a:extLst>
          </p:cNvPr>
          <p:cNvPicPr>
            <a:picLocks noChangeAspect="1"/>
          </p:cNvPicPr>
          <p:nvPr/>
        </p:nvPicPr>
        <p:blipFill>
          <a:blip r:embed="rId3"/>
          <a:stretch>
            <a:fillRect/>
          </a:stretch>
        </p:blipFill>
        <p:spPr>
          <a:xfrm>
            <a:off x="3297600" y="2073442"/>
            <a:ext cx="4731600" cy="2835675"/>
          </a:xfrm>
          <a:prstGeom prst="rect">
            <a:avLst/>
          </a:prstGeom>
        </p:spPr>
      </p:pic>
    </p:spTree>
    <p:extLst>
      <p:ext uri="{BB962C8B-B14F-4D97-AF65-F5344CB8AC3E}">
        <p14:creationId xmlns:p14="http://schemas.microsoft.com/office/powerpoint/2010/main" val="1573740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69742" y="190534"/>
            <a:ext cx="5114633" cy="654755"/>
          </a:xfrm>
        </p:spPr>
        <p:txBody>
          <a:bodyPr/>
          <a:lstStyle/>
          <a:p>
            <a:pPr algn="ctr"/>
            <a:r>
              <a:rPr lang="en-US" sz="3600" dirty="0" err="1">
                <a:solidFill>
                  <a:srgbClr val="FFFF00"/>
                </a:solidFill>
              </a:rPr>
              <a:t>Các</a:t>
            </a:r>
            <a:r>
              <a:rPr lang="en-US" sz="3600" dirty="0">
                <a:solidFill>
                  <a:srgbClr val="FFFF00"/>
                </a:solidFill>
              </a:rPr>
              <a:t> </a:t>
            </a:r>
            <a:r>
              <a:rPr lang="en-US" sz="3600" dirty="0" err="1">
                <a:solidFill>
                  <a:srgbClr val="FFFF00"/>
                </a:solidFill>
              </a:rPr>
              <a:t>bước</a:t>
            </a:r>
            <a:r>
              <a:rPr lang="en-US" sz="3600" dirty="0">
                <a:solidFill>
                  <a:srgbClr val="FFFF00"/>
                </a:solidFill>
              </a:rPr>
              <a:t> </a:t>
            </a:r>
            <a:r>
              <a:rPr lang="en-US" sz="3600" dirty="0" err="1">
                <a:solidFill>
                  <a:srgbClr val="FFFF00"/>
                </a:solidFill>
              </a:rPr>
              <a:t>thực</a:t>
            </a:r>
            <a:r>
              <a:rPr lang="en-US" sz="3600" dirty="0">
                <a:solidFill>
                  <a:srgbClr val="FFFF00"/>
                </a:solidFill>
              </a:rPr>
              <a:t> </a:t>
            </a:r>
            <a:r>
              <a:rPr lang="en-US" sz="3600" dirty="0" err="1">
                <a:solidFill>
                  <a:srgbClr val="FFFF00"/>
                </a:solidFill>
              </a:rPr>
              <a:t>hiện</a:t>
            </a:r>
            <a:endParaRPr lang="en-US" sz="3600" dirty="0">
              <a:solidFill>
                <a:srgbClr val="FFFF00"/>
              </a:solidFill>
            </a:endParaRPr>
          </a:p>
        </p:txBody>
      </p:sp>
      <p:graphicFrame>
        <p:nvGraphicFramePr>
          <p:cNvPr id="2" name="Table 3">
            <a:extLst>
              <a:ext uri="{FF2B5EF4-FFF2-40B4-BE49-F238E27FC236}">
                <a16:creationId xmlns:a16="http://schemas.microsoft.com/office/drawing/2014/main" id="{DA4CE0B5-5F3F-410E-BB28-6CFF1CC67F97}"/>
              </a:ext>
            </a:extLst>
          </p:cNvPr>
          <p:cNvGraphicFramePr>
            <a:graphicFrameLocks noGrp="1"/>
          </p:cNvGraphicFramePr>
          <p:nvPr>
            <p:extLst>
              <p:ext uri="{D42A27DB-BD31-4B8C-83A1-F6EECF244321}">
                <p14:modId xmlns:p14="http://schemas.microsoft.com/office/powerpoint/2010/main" val="3386790680"/>
              </p:ext>
            </p:extLst>
          </p:nvPr>
        </p:nvGraphicFramePr>
        <p:xfrm>
          <a:off x="288000" y="1000550"/>
          <a:ext cx="4564380" cy="3931920"/>
        </p:xfrm>
        <a:graphic>
          <a:graphicData uri="http://schemas.openxmlformats.org/drawingml/2006/table">
            <a:tbl>
              <a:tblPr firstRow="1" bandRow="1">
                <a:tableStyleId>{D9ED616C-DAE7-459A-828C-A68291E7FB05}</a:tableStyleId>
              </a:tblPr>
              <a:tblGrid>
                <a:gridCol w="4564380">
                  <a:extLst>
                    <a:ext uri="{9D8B030D-6E8A-4147-A177-3AD203B41FA5}">
                      <a16:colId xmlns:a16="http://schemas.microsoft.com/office/drawing/2014/main" val="293312968"/>
                    </a:ext>
                  </a:extLst>
                </a:gridCol>
              </a:tblGrid>
              <a:tr h="370840">
                <a:tc>
                  <a:txBody>
                    <a:bodyPr/>
                    <a:lstStyle/>
                    <a:p>
                      <a:r>
                        <a:rPr lang="en-US" sz="2800" dirty="0" err="1">
                          <a:solidFill>
                            <a:srgbClr val="FF0000"/>
                          </a:solidFill>
                        </a:rPr>
                        <a:t>Bước</a:t>
                      </a:r>
                      <a:r>
                        <a:rPr lang="en-US" sz="2800" dirty="0">
                          <a:solidFill>
                            <a:srgbClr val="FF0000"/>
                          </a:solidFill>
                        </a:rPr>
                        <a:t> 10: </a:t>
                      </a:r>
                      <a:r>
                        <a:rPr lang="en-US" sz="2800" dirty="0" err="1">
                          <a:solidFill>
                            <a:srgbClr val="FF0000"/>
                          </a:solidFill>
                        </a:rPr>
                        <a:t>Cố</a:t>
                      </a:r>
                      <a:r>
                        <a:rPr lang="en-US" sz="2800" dirty="0">
                          <a:solidFill>
                            <a:srgbClr val="FF0000"/>
                          </a:solidFill>
                        </a:rPr>
                        <a:t> </a:t>
                      </a:r>
                      <a:r>
                        <a:rPr lang="en-US" sz="2800" dirty="0" err="1">
                          <a:solidFill>
                            <a:srgbClr val="FF0000"/>
                          </a:solidFill>
                        </a:rPr>
                        <a:t>định</a:t>
                      </a:r>
                      <a:r>
                        <a:rPr lang="en-US" sz="2800" dirty="0">
                          <a:solidFill>
                            <a:srgbClr val="FF0000"/>
                          </a:solidFill>
                        </a:rPr>
                        <a:t> </a:t>
                      </a:r>
                      <a:r>
                        <a:rPr lang="en-US" sz="2800" dirty="0" err="1">
                          <a:solidFill>
                            <a:srgbClr val="FF0000"/>
                          </a:solidFill>
                        </a:rPr>
                        <a:t>trục</a:t>
                      </a:r>
                      <a:r>
                        <a:rPr lang="en-US" sz="2800" dirty="0">
                          <a:solidFill>
                            <a:srgbClr val="FF0000"/>
                          </a:solidFill>
                        </a:rPr>
                        <a:t> quay</a:t>
                      </a:r>
                    </a:p>
                    <a:p>
                      <a:r>
                        <a:rPr lang="vi-VN" sz="2800" b="0" i="0" dirty="0">
                          <a:solidFill>
                            <a:srgbClr val="000000"/>
                          </a:solidFill>
                          <a:effectLst/>
                          <a:latin typeface="OpenSans-Regular"/>
                        </a:rPr>
                        <a:t>Lấy một thanh sắt quấn thành như hình, đục 2 lỗ ở 2 bên mép của nắp lồng đèn và gắn thanh sắt vào. Thanh sắt này có tác dụng dùng để giữ cho trục quay.</a:t>
                      </a:r>
                      <a:endParaRPr lang="en-US" sz="2800" b="0" i="0" dirty="0">
                        <a:solidFill>
                          <a:srgbClr val="000000"/>
                        </a:solidFill>
                        <a:effectLst/>
                        <a:latin typeface="OpenSans-Regular"/>
                      </a:endParaRPr>
                    </a:p>
                    <a:p>
                      <a:endParaRPr lang="en-US" sz="2800" b="0" i="0" dirty="0">
                        <a:solidFill>
                          <a:srgbClr val="000000"/>
                        </a:solidFill>
                        <a:effectLst/>
                        <a:latin typeface="OpenSans-Regular"/>
                      </a:endParaRPr>
                    </a:p>
                    <a:p>
                      <a:endParaRPr lang="en-US" sz="2800" dirty="0">
                        <a:solidFill>
                          <a:srgbClr val="FF0000"/>
                        </a:solidFill>
                      </a:endParaRPr>
                    </a:p>
                  </a:txBody>
                  <a:tcPr/>
                </a:tc>
                <a:extLst>
                  <a:ext uri="{0D108BD9-81ED-4DB2-BD59-A6C34878D82A}">
                    <a16:rowId xmlns:a16="http://schemas.microsoft.com/office/drawing/2014/main" val="630545509"/>
                  </a:ext>
                </a:extLst>
              </a:tr>
            </a:tbl>
          </a:graphicData>
        </a:graphic>
      </p:graphicFrame>
      <p:pic>
        <p:nvPicPr>
          <p:cNvPr id="5" name="Picture 4">
            <a:extLst>
              <a:ext uri="{FF2B5EF4-FFF2-40B4-BE49-F238E27FC236}">
                <a16:creationId xmlns:a16="http://schemas.microsoft.com/office/drawing/2014/main" id="{12095904-4DFE-4263-B42A-7205BEFD7A09}"/>
              </a:ext>
            </a:extLst>
          </p:cNvPr>
          <p:cNvPicPr>
            <a:picLocks noChangeAspect="1"/>
          </p:cNvPicPr>
          <p:nvPr/>
        </p:nvPicPr>
        <p:blipFill>
          <a:blip r:embed="rId3"/>
          <a:stretch>
            <a:fillRect/>
          </a:stretch>
        </p:blipFill>
        <p:spPr>
          <a:xfrm>
            <a:off x="4795200" y="1000549"/>
            <a:ext cx="4262400" cy="3714325"/>
          </a:xfrm>
          <a:prstGeom prst="rect">
            <a:avLst/>
          </a:prstGeom>
        </p:spPr>
      </p:pic>
    </p:spTree>
    <p:extLst>
      <p:ext uri="{BB962C8B-B14F-4D97-AF65-F5344CB8AC3E}">
        <p14:creationId xmlns:p14="http://schemas.microsoft.com/office/powerpoint/2010/main" val="2423183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6EC7F-D5E2-BE26-1E83-191F6FEDB675}"/>
            </a:ext>
          </a:extLst>
        </p:cNvPr>
        <p:cNvGrpSpPr/>
        <p:nvPr/>
      </p:nvGrpSpPr>
      <p:grpSpPr>
        <a:xfrm>
          <a:off x="0" y="0"/>
          <a:ext cx="0" cy="0"/>
          <a:chOff x="0" y="0"/>
          <a:chExt cx="0" cy="0"/>
        </a:xfrm>
      </p:grpSpPr>
      <p:sp>
        <p:nvSpPr>
          <p:cNvPr id="6" name="Google Shape;372;p32">
            <a:extLst>
              <a:ext uri="{FF2B5EF4-FFF2-40B4-BE49-F238E27FC236}">
                <a16:creationId xmlns:a16="http://schemas.microsoft.com/office/drawing/2014/main" id="{5E1E8577-E465-1A6A-6B6B-F4217C600B23}"/>
              </a:ext>
            </a:extLst>
          </p:cNvPr>
          <p:cNvSpPr txBox="1">
            <a:spLocks noGrp="1"/>
          </p:cNvSpPr>
          <p:nvPr>
            <p:ph type="title" idx="4294967295"/>
          </p:nvPr>
        </p:nvSpPr>
        <p:spPr>
          <a:xfrm>
            <a:off x="-502629" y="101578"/>
            <a:ext cx="8469141" cy="841800"/>
          </a:xfrm>
          <a:prstGeom prst="rect">
            <a:avLst/>
          </a:prstGeom>
          <a:noFill/>
          <a:ln>
            <a:noFill/>
          </a:ln>
        </p:spPr>
        <p:txBody>
          <a:bodyPr spcFirstLastPara="1" wrap="square" lIns="91425" tIns="91425" rIns="91425" bIns="91425" anchor="ctr" anchorCtr="0">
            <a:noAutofit/>
          </a:bodyPr>
          <a:lstStyle/>
          <a:p>
            <a:pPr algn="ctr"/>
            <a:r>
              <a:rPr lang="en">
                <a:solidFill>
                  <a:srgbClr val="FFFF00"/>
                </a:solidFill>
              </a:rPr>
              <a:t>4. Chế tạo mô hình</a:t>
            </a:r>
            <a:endParaRPr dirty="0">
              <a:solidFill>
                <a:srgbClr val="FFFF00"/>
              </a:solidFill>
            </a:endParaRPr>
          </a:p>
        </p:txBody>
      </p:sp>
      <p:sp>
        <p:nvSpPr>
          <p:cNvPr id="9" name="AutoShape 2" descr="Thinking Vector Art, Icons, and Graphics for Free Download">
            <a:extLst>
              <a:ext uri="{FF2B5EF4-FFF2-40B4-BE49-F238E27FC236}">
                <a16:creationId xmlns:a16="http://schemas.microsoft.com/office/drawing/2014/main" id="{82CEFE84-3E8E-D67B-D567-1E8EC9B3ED73}"/>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group of people wearing hard hats&#10;&#10;AI-generated content may be incorrect.">
            <a:extLst>
              <a:ext uri="{FF2B5EF4-FFF2-40B4-BE49-F238E27FC236}">
                <a16:creationId xmlns:a16="http://schemas.microsoft.com/office/drawing/2014/main" id="{91E97097-90DD-B137-6F3B-C452D9008B0B}"/>
              </a:ext>
            </a:extLst>
          </p:cNvPr>
          <p:cNvPicPr>
            <a:picLocks noChangeAspect="1"/>
          </p:cNvPicPr>
          <p:nvPr/>
        </p:nvPicPr>
        <p:blipFill>
          <a:blip r:embed="rId2">
            <a:clrChange>
              <a:clrFrom>
                <a:srgbClr val="F1F5F9"/>
              </a:clrFrom>
              <a:clrTo>
                <a:srgbClr val="F1F5F9">
                  <a:alpha val="0"/>
                </a:srgbClr>
              </a:clrTo>
            </a:clrChange>
          </a:blip>
          <a:stretch>
            <a:fillRect/>
          </a:stretch>
        </p:blipFill>
        <p:spPr>
          <a:xfrm>
            <a:off x="1235818" y="943378"/>
            <a:ext cx="6389865" cy="3650210"/>
          </a:xfrm>
          <a:prstGeom prst="rect">
            <a:avLst/>
          </a:prstGeom>
        </p:spPr>
      </p:pic>
    </p:spTree>
    <p:extLst>
      <p:ext uri="{BB962C8B-B14F-4D97-AF65-F5344CB8AC3E}">
        <p14:creationId xmlns:p14="http://schemas.microsoft.com/office/powerpoint/2010/main" val="1559029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idx="4294967295"/>
          </p:nvPr>
        </p:nvSpPr>
        <p:spPr>
          <a:xfrm>
            <a:off x="91849" y="81639"/>
            <a:ext cx="7424073" cy="862498"/>
          </a:xfrm>
        </p:spPr>
        <p:txBody>
          <a:bodyPr/>
          <a:lstStyle/>
          <a:p>
            <a:pPr algn="ctr"/>
            <a:r>
              <a:rPr lang="en-US" sz="3500" dirty="0" err="1">
                <a:solidFill>
                  <a:srgbClr val="FFFF00"/>
                </a:solidFill>
              </a:rPr>
              <a:t>Mô</a:t>
            </a:r>
            <a:r>
              <a:rPr lang="en-US" sz="3500" dirty="0">
                <a:solidFill>
                  <a:srgbClr val="FFFF00"/>
                </a:solidFill>
              </a:rPr>
              <a:t> </a:t>
            </a:r>
            <a:r>
              <a:rPr lang="en-US" sz="3500" dirty="0" err="1">
                <a:solidFill>
                  <a:srgbClr val="FFFF00"/>
                </a:solidFill>
              </a:rPr>
              <a:t>hình</a:t>
            </a:r>
            <a:r>
              <a:rPr lang="en-US" sz="3500" dirty="0">
                <a:solidFill>
                  <a:srgbClr val="FFFF00"/>
                </a:solidFill>
              </a:rPr>
              <a:t> </a:t>
            </a:r>
            <a:r>
              <a:rPr lang="en-US" sz="3500" dirty="0" err="1">
                <a:solidFill>
                  <a:srgbClr val="FFFF00"/>
                </a:solidFill>
              </a:rPr>
              <a:t>lồng</a:t>
            </a:r>
            <a:r>
              <a:rPr lang="en-US" sz="3500" dirty="0">
                <a:solidFill>
                  <a:srgbClr val="FFFF00"/>
                </a:solidFill>
              </a:rPr>
              <a:t> </a:t>
            </a:r>
            <a:r>
              <a:rPr lang="en-US" sz="3500" dirty="0" err="1">
                <a:solidFill>
                  <a:srgbClr val="FFFF00"/>
                </a:solidFill>
              </a:rPr>
              <a:t>đèn</a:t>
            </a:r>
            <a:r>
              <a:rPr lang="en-US" sz="3500" dirty="0">
                <a:solidFill>
                  <a:srgbClr val="FFFF00"/>
                </a:solidFill>
              </a:rPr>
              <a:t> </a:t>
            </a:r>
            <a:r>
              <a:rPr lang="en-US" sz="3500" dirty="0" err="1">
                <a:solidFill>
                  <a:srgbClr val="FFFF00"/>
                </a:solidFill>
              </a:rPr>
              <a:t>kéo</a:t>
            </a:r>
            <a:r>
              <a:rPr lang="en-US" sz="3500" dirty="0">
                <a:solidFill>
                  <a:srgbClr val="FFFF00"/>
                </a:solidFill>
              </a:rPr>
              <a:t> </a:t>
            </a:r>
            <a:r>
              <a:rPr lang="en-US" sz="3500" dirty="0" err="1">
                <a:solidFill>
                  <a:srgbClr val="FFFF00"/>
                </a:solidFill>
              </a:rPr>
              <a:t>quân</a:t>
            </a:r>
            <a:endParaRPr lang="en-US" sz="3500" dirty="0">
              <a:solidFill>
                <a:srgbClr val="FFFF00"/>
              </a:solidFill>
            </a:endParaRPr>
          </a:p>
        </p:txBody>
      </p:sp>
      <p:pic>
        <p:nvPicPr>
          <p:cNvPr id="3" name="Picture 2">
            <a:extLst>
              <a:ext uri="{FF2B5EF4-FFF2-40B4-BE49-F238E27FC236}">
                <a16:creationId xmlns:a16="http://schemas.microsoft.com/office/drawing/2014/main" id="{DFCD62AA-09C6-4D39-8CD1-F154A046BABE}"/>
              </a:ext>
            </a:extLst>
          </p:cNvPr>
          <p:cNvPicPr>
            <a:picLocks noChangeAspect="1"/>
          </p:cNvPicPr>
          <p:nvPr/>
        </p:nvPicPr>
        <p:blipFill>
          <a:blip r:embed="rId2"/>
          <a:stretch>
            <a:fillRect/>
          </a:stretch>
        </p:blipFill>
        <p:spPr>
          <a:xfrm>
            <a:off x="762000" y="944137"/>
            <a:ext cx="7620000" cy="3770738"/>
          </a:xfrm>
          <a:prstGeom prst="rect">
            <a:avLst/>
          </a:prstGeom>
        </p:spPr>
      </p:pic>
    </p:spTree>
    <p:extLst>
      <p:ext uri="{BB962C8B-B14F-4D97-AF65-F5344CB8AC3E}">
        <p14:creationId xmlns:p14="http://schemas.microsoft.com/office/powerpoint/2010/main" val="2499336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0ADCB-14EC-58FA-D481-949C2660CE7F}"/>
            </a:ext>
          </a:extLst>
        </p:cNvPr>
        <p:cNvGrpSpPr/>
        <p:nvPr/>
      </p:nvGrpSpPr>
      <p:grpSpPr>
        <a:xfrm>
          <a:off x="0" y="0"/>
          <a:ext cx="0" cy="0"/>
          <a:chOff x="0" y="0"/>
          <a:chExt cx="0" cy="0"/>
        </a:xfrm>
      </p:grpSpPr>
      <p:sp>
        <p:nvSpPr>
          <p:cNvPr id="6" name="Google Shape;372;p32">
            <a:extLst>
              <a:ext uri="{FF2B5EF4-FFF2-40B4-BE49-F238E27FC236}">
                <a16:creationId xmlns:a16="http://schemas.microsoft.com/office/drawing/2014/main" id="{E8250854-38B5-F216-5BEF-078A3D810E5A}"/>
              </a:ext>
            </a:extLst>
          </p:cNvPr>
          <p:cNvSpPr txBox="1">
            <a:spLocks noGrp="1"/>
          </p:cNvSpPr>
          <p:nvPr>
            <p:ph type="title" idx="4294967295"/>
          </p:nvPr>
        </p:nvSpPr>
        <p:spPr>
          <a:xfrm>
            <a:off x="-688483" y="101578"/>
            <a:ext cx="8469141" cy="841800"/>
          </a:xfrm>
          <a:prstGeom prst="rect">
            <a:avLst/>
          </a:prstGeom>
          <a:noFill/>
          <a:ln>
            <a:noFill/>
          </a:ln>
        </p:spPr>
        <p:txBody>
          <a:bodyPr spcFirstLastPara="1" wrap="square" lIns="91425" tIns="91425" rIns="91425" bIns="91425" anchor="ctr" anchorCtr="0">
            <a:noAutofit/>
          </a:bodyPr>
          <a:lstStyle/>
          <a:p>
            <a:pPr algn="ctr"/>
            <a:r>
              <a:rPr lang="en">
                <a:solidFill>
                  <a:srgbClr val="FFFF00"/>
                </a:solidFill>
              </a:rPr>
              <a:t>5. Thử nghiệm và đánh giá</a:t>
            </a:r>
            <a:endParaRPr dirty="0">
              <a:solidFill>
                <a:srgbClr val="FFFF00"/>
              </a:solidFill>
            </a:endParaRPr>
          </a:p>
        </p:txBody>
      </p:sp>
      <p:sp>
        <p:nvSpPr>
          <p:cNvPr id="9" name="AutoShape 2" descr="Thinking Vector Art, Icons, and Graphics for Free Download">
            <a:extLst>
              <a:ext uri="{FF2B5EF4-FFF2-40B4-BE49-F238E27FC236}">
                <a16:creationId xmlns:a16="http://schemas.microsoft.com/office/drawing/2014/main" id="{7709BA5F-2A8B-08EB-3DAE-611BD4E13BD0}"/>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Hướng dẫn làm lồng đèn kéo quân">
            <a:extLst>
              <a:ext uri="{FF2B5EF4-FFF2-40B4-BE49-F238E27FC236}">
                <a16:creationId xmlns:a16="http://schemas.microsoft.com/office/drawing/2014/main" id="{436A87C1-CE45-465E-92CD-2243D3A67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000" y="1087200"/>
            <a:ext cx="4679999" cy="352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20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4"/>
          <p:cNvSpPr txBox="1">
            <a:spLocks noGrp="1"/>
          </p:cNvSpPr>
          <p:nvPr>
            <p:ph type="title" idx="4294967295"/>
          </p:nvPr>
        </p:nvSpPr>
        <p:spPr>
          <a:xfrm>
            <a:off x="-414265" y="750040"/>
            <a:ext cx="8987467" cy="26032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solidFill>
                  <a:srgbClr val="FF0000"/>
                </a:solidFill>
              </a:rPr>
              <a:t>Mô hình</a:t>
            </a:r>
            <a:br>
              <a:rPr lang="en" sz="4800" dirty="0">
                <a:solidFill>
                  <a:srgbClr val="FF0000"/>
                </a:solidFill>
              </a:rPr>
            </a:br>
            <a:r>
              <a:rPr lang="en" sz="4800" dirty="0">
                <a:solidFill>
                  <a:srgbClr val="FF0000"/>
                </a:solidFill>
              </a:rPr>
              <a:t> LỒNG ĐÈN KÉO QUÂN</a:t>
            </a:r>
            <a:endParaRPr sz="4800" dirty="0">
              <a:solidFill>
                <a:srgbClr val="FF0000"/>
              </a:solidFill>
            </a:endParaRPr>
          </a:p>
        </p:txBody>
      </p:sp>
      <p:grpSp>
        <p:nvGrpSpPr>
          <p:cNvPr id="3" name="Google Shape;330;p29"/>
          <p:cNvGrpSpPr/>
          <p:nvPr/>
        </p:nvGrpSpPr>
        <p:grpSpPr>
          <a:xfrm flipH="1">
            <a:off x="5811482" y="2951335"/>
            <a:ext cx="2764221" cy="1929056"/>
            <a:chOff x="8086" y="1774095"/>
            <a:chExt cx="3473539" cy="2554784"/>
          </a:xfrm>
        </p:grpSpPr>
        <p:grpSp>
          <p:nvGrpSpPr>
            <p:cNvPr id="4" name="Google Shape;331;p29"/>
            <p:cNvGrpSpPr/>
            <p:nvPr/>
          </p:nvGrpSpPr>
          <p:grpSpPr>
            <a:xfrm>
              <a:off x="8086" y="1774095"/>
              <a:ext cx="3473539" cy="2554784"/>
              <a:chOff x="8086" y="1774095"/>
              <a:chExt cx="3473539" cy="2554784"/>
            </a:xfrm>
          </p:grpSpPr>
          <p:sp>
            <p:nvSpPr>
              <p:cNvPr id="6" name="Google Shape;332;p29"/>
              <p:cNvSpPr/>
              <p:nvPr/>
            </p:nvSpPr>
            <p:spPr>
              <a:xfrm rot="625103">
                <a:off x="1848591" y="3219629"/>
                <a:ext cx="1578110" cy="751301"/>
              </a:xfrm>
              <a:custGeom>
                <a:avLst/>
                <a:gdLst/>
                <a:ahLst/>
                <a:cxnLst/>
                <a:rect l="l" t="t" r="r" b="b"/>
                <a:pathLst>
                  <a:path w="14212" h="6766" extrusionOk="0">
                    <a:moveTo>
                      <a:pt x="3201" y="1"/>
                    </a:moveTo>
                    <a:lnTo>
                      <a:pt x="1" y="3961"/>
                    </a:lnTo>
                    <a:lnTo>
                      <a:pt x="13752" y="6765"/>
                    </a:lnTo>
                    <a:lnTo>
                      <a:pt x="14212" y="6369"/>
                    </a:lnTo>
                    <a:lnTo>
                      <a:pt x="32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3;p29"/>
              <p:cNvSpPr/>
              <p:nvPr/>
            </p:nvSpPr>
            <p:spPr>
              <a:xfrm rot="625103">
                <a:off x="2121129" y="3244477"/>
                <a:ext cx="1305394" cy="728427"/>
              </a:xfrm>
              <a:custGeom>
                <a:avLst/>
                <a:gdLst/>
                <a:ahLst/>
                <a:cxnLst/>
                <a:rect l="l" t="t" r="r" b="b"/>
                <a:pathLst>
                  <a:path w="11756" h="6560" extrusionOk="0">
                    <a:moveTo>
                      <a:pt x="745" y="1"/>
                    </a:moveTo>
                    <a:lnTo>
                      <a:pt x="1" y="919"/>
                    </a:lnTo>
                    <a:lnTo>
                      <a:pt x="11534" y="6559"/>
                    </a:lnTo>
                    <a:lnTo>
                      <a:pt x="11756" y="6369"/>
                    </a:lnTo>
                    <a:lnTo>
                      <a:pt x="7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4;p29"/>
              <p:cNvSpPr/>
              <p:nvPr/>
            </p:nvSpPr>
            <p:spPr>
              <a:xfrm rot="625103">
                <a:off x="1221217" y="1923314"/>
                <a:ext cx="1856045" cy="2256346"/>
              </a:xfrm>
              <a:custGeom>
                <a:avLst/>
                <a:gdLst/>
                <a:ahLst/>
                <a:cxnLst/>
                <a:rect l="l" t="t" r="r" b="b"/>
                <a:pathLst>
                  <a:path w="16715" h="20320" extrusionOk="0">
                    <a:moveTo>
                      <a:pt x="15243" y="1"/>
                    </a:moveTo>
                    <a:cubicBezTo>
                      <a:pt x="14443" y="1"/>
                      <a:pt x="12905" y="571"/>
                      <a:pt x="11724" y="1752"/>
                    </a:cubicBezTo>
                    <a:cubicBezTo>
                      <a:pt x="10250" y="3226"/>
                      <a:pt x="159" y="18387"/>
                      <a:pt x="159" y="18387"/>
                    </a:cubicBezTo>
                    <a:lnTo>
                      <a:pt x="0" y="19892"/>
                    </a:lnTo>
                    <a:lnTo>
                      <a:pt x="1600" y="20320"/>
                    </a:lnTo>
                    <a:lnTo>
                      <a:pt x="2757" y="19401"/>
                    </a:lnTo>
                    <a:cubicBezTo>
                      <a:pt x="2757" y="19401"/>
                      <a:pt x="12468" y="7535"/>
                      <a:pt x="15447" y="3242"/>
                    </a:cubicBezTo>
                    <a:cubicBezTo>
                      <a:pt x="15890" y="2592"/>
                      <a:pt x="16714" y="881"/>
                      <a:pt x="15684" y="105"/>
                    </a:cubicBezTo>
                    <a:cubicBezTo>
                      <a:pt x="15593" y="36"/>
                      <a:pt x="15441" y="1"/>
                      <a:pt x="152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5;p29"/>
              <p:cNvSpPr/>
              <p:nvPr/>
            </p:nvSpPr>
            <p:spPr>
              <a:xfrm rot="625103">
                <a:off x="2449326" y="3251522"/>
                <a:ext cx="401634" cy="442941"/>
              </a:xfrm>
              <a:custGeom>
                <a:avLst/>
                <a:gdLst/>
                <a:ahLst/>
                <a:cxnLst/>
                <a:rect l="l" t="t" r="r" b="b"/>
                <a:pathLst>
                  <a:path w="3617" h="3989" extrusionOk="0">
                    <a:moveTo>
                      <a:pt x="2540" y="0"/>
                    </a:moveTo>
                    <a:cubicBezTo>
                      <a:pt x="2178" y="0"/>
                      <a:pt x="1814" y="178"/>
                      <a:pt x="1604" y="571"/>
                    </a:cubicBezTo>
                    <a:lnTo>
                      <a:pt x="305" y="2947"/>
                    </a:lnTo>
                    <a:cubicBezTo>
                      <a:pt x="0" y="3463"/>
                      <a:pt x="433" y="3988"/>
                      <a:pt x="910" y="3988"/>
                    </a:cubicBezTo>
                    <a:cubicBezTo>
                      <a:pt x="1077" y="3988"/>
                      <a:pt x="1250" y="3924"/>
                      <a:pt x="1398" y="3771"/>
                    </a:cubicBezTo>
                    <a:lnTo>
                      <a:pt x="3268" y="1854"/>
                    </a:lnTo>
                    <a:cubicBezTo>
                      <a:pt x="3490" y="1648"/>
                      <a:pt x="3616" y="1363"/>
                      <a:pt x="3616" y="1062"/>
                    </a:cubicBezTo>
                    <a:cubicBezTo>
                      <a:pt x="3616" y="397"/>
                      <a:pt x="3081" y="0"/>
                      <a:pt x="25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6;p29"/>
              <p:cNvSpPr/>
              <p:nvPr/>
            </p:nvSpPr>
            <p:spPr>
              <a:xfrm rot="625103">
                <a:off x="2590421" y="3264386"/>
                <a:ext cx="278046" cy="238071"/>
              </a:xfrm>
              <a:custGeom>
                <a:avLst/>
                <a:gdLst/>
                <a:ahLst/>
                <a:cxnLst/>
                <a:rect l="l" t="t" r="r" b="b"/>
                <a:pathLst>
                  <a:path w="2504" h="2144" extrusionOk="0">
                    <a:moveTo>
                      <a:pt x="1426" y="1"/>
                    </a:moveTo>
                    <a:cubicBezTo>
                      <a:pt x="475" y="1"/>
                      <a:pt x="0" y="1141"/>
                      <a:pt x="666" y="1823"/>
                    </a:cubicBezTo>
                    <a:cubicBezTo>
                      <a:pt x="887" y="2044"/>
                      <a:pt x="1158" y="2143"/>
                      <a:pt x="1424" y="2143"/>
                    </a:cubicBezTo>
                    <a:cubicBezTo>
                      <a:pt x="1976" y="2143"/>
                      <a:pt x="2503" y="1715"/>
                      <a:pt x="2503" y="1062"/>
                    </a:cubicBezTo>
                    <a:cubicBezTo>
                      <a:pt x="2503" y="476"/>
                      <a:pt x="2012" y="1"/>
                      <a:pt x="1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7;p29"/>
              <p:cNvSpPr/>
              <p:nvPr/>
            </p:nvSpPr>
            <p:spPr>
              <a:xfrm rot="625103">
                <a:off x="1184891" y="3325689"/>
                <a:ext cx="160232" cy="411739"/>
              </a:xfrm>
              <a:custGeom>
                <a:avLst/>
                <a:gdLst/>
                <a:ahLst/>
                <a:cxnLst/>
                <a:rect l="l" t="t" r="r" b="b"/>
                <a:pathLst>
                  <a:path w="1443" h="3708" extrusionOk="0">
                    <a:moveTo>
                      <a:pt x="587" y="1"/>
                    </a:moveTo>
                    <a:lnTo>
                      <a:pt x="32" y="666"/>
                    </a:lnTo>
                    <a:lnTo>
                      <a:pt x="0" y="3708"/>
                    </a:lnTo>
                    <a:lnTo>
                      <a:pt x="1442" y="1569"/>
                    </a:lnTo>
                    <a:lnTo>
                      <a:pt x="5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8;p29"/>
              <p:cNvSpPr/>
              <p:nvPr/>
            </p:nvSpPr>
            <p:spPr>
              <a:xfrm rot="625103">
                <a:off x="410379" y="3647937"/>
                <a:ext cx="677348" cy="242957"/>
              </a:xfrm>
              <a:custGeom>
                <a:avLst/>
                <a:gdLst/>
                <a:ahLst/>
                <a:cxnLst/>
                <a:rect l="l" t="t" r="r" b="b"/>
                <a:pathLst>
                  <a:path w="6100" h="2188" extrusionOk="0">
                    <a:moveTo>
                      <a:pt x="0" y="1"/>
                    </a:moveTo>
                    <a:lnTo>
                      <a:pt x="0" y="492"/>
                    </a:lnTo>
                    <a:lnTo>
                      <a:pt x="5925" y="2187"/>
                    </a:lnTo>
                    <a:lnTo>
                      <a:pt x="6100" y="68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9;p29"/>
              <p:cNvSpPr/>
              <p:nvPr/>
            </p:nvSpPr>
            <p:spPr>
              <a:xfrm rot="625103">
                <a:off x="1200119" y="3966163"/>
                <a:ext cx="476809" cy="239293"/>
              </a:xfrm>
              <a:custGeom>
                <a:avLst/>
                <a:gdLst/>
                <a:ahLst/>
                <a:cxnLst/>
                <a:rect l="l" t="t" r="r" b="b"/>
                <a:pathLst>
                  <a:path w="4294" h="2155" extrusionOk="0">
                    <a:moveTo>
                      <a:pt x="1157" y="0"/>
                    </a:moveTo>
                    <a:lnTo>
                      <a:pt x="0" y="919"/>
                    </a:lnTo>
                    <a:lnTo>
                      <a:pt x="3961" y="2155"/>
                    </a:lnTo>
                    <a:lnTo>
                      <a:pt x="4294" y="1759"/>
                    </a:lnTo>
                    <a:lnTo>
                      <a:pt x="11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0;p29"/>
              <p:cNvSpPr/>
              <p:nvPr/>
            </p:nvSpPr>
            <p:spPr>
              <a:xfrm rot="625103">
                <a:off x="1190357" y="2261790"/>
                <a:ext cx="1616752" cy="1893243"/>
              </a:xfrm>
              <a:custGeom>
                <a:avLst/>
                <a:gdLst/>
                <a:ahLst/>
                <a:cxnLst/>
                <a:rect l="l" t="t" r="r" b="b"/>
                <a:pathLst>
                  <a:path w="14560" h="17050" extrusionOk="0">
                    <a:moveTo>
                      <a:pt x="14041" y="1"/>
                    </a:moveTo>
                    <a:cubicBezTo>
                      <a:pt x="13477" y="1"/>
                      <a:pt x="12474" y="316"/>
                      <a:pt x="11138" y="1999"/>
                    </a:cubicBezTo>
                    <a:cubicBezTo>
                      <a:pt x="8999" y="4693"/>
                      <a:pt x="6464" y="7814"/>
                      <a:pt x="6464" y="7814"/>
                    </a:cubicBezTo>
                    <a:lnTo>
                      <a:pt x="6226" y="6150"/>
                    </a:lnTo>
                    <a:lnTo>
                      <a:pt x="3644" y="9952"/>
                    </a:lnTo>
                    <a:lnTo>
                      <a:pt x="3755" y="11378"/>
                    </a:lnTo>
                    <a:lnTo>
                      <a:pt x="0" y="16622"/>
                    </a:lnTo>
                    <a:lnTo>
                      <a:pt x="1600" y="17050"/>
                    </a:lnTo>
                    <a:lnTo>
                      <a:pt x="2757" y="16131"/>
                    </a:lnTo>
                    <a:lnTo>
                      <a:pt x="6512" y="11505"/>
                    </a:lnTo>
                    <a:lnTo>
                      <a:pt x="9157" y="8194"/>
                    </a:lnTo>
                    <a:lnTo>
                      <a:pt x="8698" y="7988"/>
                    </a:lnTo>
                    <a:lnTo>
                      <a:pt x="14560" y="114"/>
                    </a:lnTo>
                    <a:cubicBezTo>
                      <a:pt x="14560" y="114"/>
                      <a:pt x="14379" y="1"/>
                      <a:pt x="140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1;p29"/>
              <p:cNvSpPr/>
              <p:nvPr/>
            </p:nvSpPr>
            <p:spPr>
              <a:xfrm rot="625103">
                <a:off x="53694" y="2585674"/>
                <a:ext cx="1917561" cy="679236"/>
              </a:xfrm>
              <a:custGeom>
                <a:avLst/>
                <a:gdLst/>
                <a:ahLst/>
                <a:cxnLst/>
                <a:rect l="l" t="t" r="r" b="b"/>
                <a:pathLst>
                  <a:path w="17269" h="6117" extrusionOk="0">
                    <a:moveTo>
                      <a:pt x="0" y="1"/>
                    </a:moveTo>
                    <a:lnTo>
                      <a:pt x="0" y="809"/>
                    </a:lnTo>
                    <a:lnTo>
                      <a:pt x="14243" y="6116"/>
                    </a:lnTo>
                    <a:lnTo>
                      <a:pt x="17268" y="1633"/>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2;p29"/>
              <p:cNvSpPr/>
              <p:nvPr/>
            </p:nvSpPr>
            <p:spPr>
              <a:xfrm rot="625103">
                <a:off x="92325" y="2584225"/>
                <a:ext cx="1863040" cy="256948"/>
              </a:xfrm>
              <a:custGeom>
                <a:avLst/>
                <a:gdLst/>
                <a:ahLst/>
                <a:cxnLst/>
                <a:rect l="l" t="t" r="r" b="b"/>
                <a:pathLst>
                  <a:path w="16778" h="2314" extrusionOk="0">
                    <a:moveTo>
                      <a:pt x="0" y="1"/>
                    </a:moveTo>
                    <a:lnTo>
                      <a:pt x="0" y="350"/>
                    </a:lnTo>
                    <a:lnTo>
                      <a:pt x="16270" y="2314"/>
                    </a:lnTo>
                    <a:lnTo>
                      <a:pt x="16777" y="158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3;p29"/>
              <p:cNvSpPr/>
              <p:nvPr/>
            </p:nvSpPr>
            <p:spPr>
              <a:xfrm rot="625103">
                <a:off x="1289389" y="2645165"/>
                <a:ext cx="380092" cy="442497"/>
              </a:xfrm>
              <a:custGeom>
                <a:avLst/>
                <a:gdLst/>
                <a:ahLst/>
                <a:cxnLst/>
                <a:rect l="l" t="t" r="r" b="b"/>
                <a:pathLst>
                  <a:path w="3423" h="3985" extrusionOk="0">
                    <a:moveTo>
                      <a:pt x="2326" y="0"/>
                    </a:moveTo>
                    <a:cubicBezTo>
                      <a:pt x="1964" y="0"/>
                      <a:pt x="1602" y="175"/>
                      <a:pt x="1394" y="566"/>
                    </a:cubicBezTo>
                    <a:lnTo>
                      <a:pt x="95" y="2942"/>
                    </a:lnTo>
                    <a:cubicBezTo>
                      <a:pt x="32" y="3053"/>
                      <a:pt x="0" y="3180"/>
                      <a:pt x="0" y="3290"/>
                    </a:cubicBezTo>
                    <a:cubicBezTo>
                      <a:pt x="0" y="3705"/>
                      <a:pt x="342" y="3984"/>
                      <a:pt x="697" y="3984"/>
                    </a:cubicBezTo>
                    <a:cubicBezTo>
                      <a:pt x="871" y="3984"/>
                      <a:pt x="1048" y="3917"/>
                      <a:pt x="1188" y="3766"/>
                    </a:cubicBezTo>
                    <a:lnTo>
                      <a:pt x="3058" y="1865"/>
                    </a:lnTo>
                    <a:cubicBezTo>
                      <a:pt x="3280" y="1659"/>
                      <a:pt x="3406" y="1373"/>
                      <a:pt x="3422" y="1072"/>
                    </a:cubicBezTo>
                    <a:cubicBezTo>
                      <a:pt x="3422" y="404"/>
                      <a:pt x="2875" y="0"/>
                      <a:pt x="2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4;p29"/>
              <p:cNvSpPr/>
              <p:nvPr/>
            </p:nvSpPr>
            <p:spPr>
              <a:xfrm rot="625103">
                <a:off x="1447246" y="2660616"/>
                <a:ext cx="237627" cy="237516"/>
              </a:xfrm>
              <a:custGeom>
                <a:avLst/>
                <a:gdLst/>
                <a:ahLst/>
                <a:cxnLst/>
                <a:rect l="l" t="t" r="r" b="b"/>
                <a:pathLst>
                  <a:path w="2140" h="2139" extrusionOk="0">
                    <a:moveTo>
                      <a:pt x="1078" y="0"/>
                    </a:moveTo>
                    <a:cubicBezTo>
                      <a:pt x="492" y="0"/>
                      <a:pt x="1" y="475"/>
                      <a:pt x="1" y="1061"/>
                    </a:cubicBezTo>
                    <a:cubicBezTo>
                      <a:pt x="1" y="1648"/>
                      <a:pt x="492" y="2139"/>
                      <a:pt x="1078" y="2139"/>
                    </a:cubicBezTo>
                    <a:cubicBezTo>
                      <a:pt x="1664" y="2139"/>
                      <a:pt x="2139" y="1648"/>
                      <a:pt x="2139" y="1061"/>
                    </a:cubicBezTo>
                    <a:cubicBezTo>
                      <a:pt x="2139" y="475"/>
                      <a:pt x="1664" y="0"/>
                      <a:pt x="10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5;p29"/>
              <p:cNvSpPr/>
              <p:nvPr/>
            </p:nvSpPr>
            <p:spPr>
              <a:xfrm rot="625103">
                <a:off x="1489589" y="2701201"/>
                <a:ext cx="154902" cy="154902"/>
              </a:xfrm>
              <a:custGeom>
                <a:avLst/>
                <a:gdLst/>
                <a:ahLst/>
                <a:cxnLst/>
                <a:rect l="l" t="t" r="r" b="b"/>
                <a:pathLst>
                  <a:path w="1395" h="1395" extrusionOk="0">
                    <a:moveTo>
                      <a:pt x="698" y="0"/>
                    </a:moveTo>
                    <a:cubicBezTo>
                      <a:pt x="318" y="0"/>
                      <a:pt x="1" y="317"/>
                      <a:pt x="1" y="697"/>
                    </a:cubicBezTo>
                    <a:cubicBezTo>
                      <a:pt x="1" y="1078"/>
                      <a:pt x="318" y="1395"/>
                      <a:pt x="698" y="1395"/>
                    </a:cubicBezTo>
                    <a:cubicBezTo>
                      <a:pt x="1078" y="1395"/>
                      <a:pt x="1395" y="1078"/>
                      <a:pt x="1395" y="697"/>
                    </a:cubicBezTo>
                    <a:cubicBezTo>
                      <a:pt x="1395" y="317"/>
                      <a:pt x="1078" y="0"/>
                      <a:pt x="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6;p29"/>
              <p:cNvSpPr/>
              <p:nvPr/>
            </p:nvSpPr>
            <p:spPr>
              <a:xfrm rot="625103">
                <a:off x="2644870" y="3307699"/>
                <a:ext cx="181329" cy="153347"/>
              </a:xfrm>
              <a:custGeom>
                <a:avLst/>
                <a:gdLst/>
                <a:ahLst/>
                <a:cxnLst/>
                <a:rect l="l" t="t" r="r" b="b"/>
                <a:pathLst>
                  <a:path w="1633" h="1381" extrusionOk="0">
                    <a:moveTo>
                      <a:pt x="935" y="1"/>
                    </a:moveTo>
                    <a:cubicBezTo>
                      <a:pt x="317" y="1"/>
                      <a:pt x="0" y="746"/>
                      <a:pt x="444" y="1173"/>
                    </a:cubicBezTo>
                    <a:cubicBezTo>
                      <a:pt x="582" y="1317"/>
                      <a:pt x="755" y="1381"/>
                      <a:pt x="926" y="1381"/>
                    </a:cubicBezTo>
                    <a:cubicBezTo>
                      <a:pt x="1284" y="1381"/>
                      <a:pt x="1632" y="1100"/>
                      <a:pt x="1632" y="682"/>
                    </a:cubicBezTo>
                    <a:cubicBezTo>
                      <a:pt x="1632" y="302"/>
                      <a:pt x="1315" y="1"/>
                      <a:pt x="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347;p29"/>
            <p:cNvSpPr/>
            <p:nvPr/>
          </p:nvSpPr>
          <p:spPr>
            <a:xfrm rot="625103">
              <a:off x="2816090" y="2062838"/>
              <a:ext cx="172557" cy="117925"/>
            </a:xfrm>
            <a:custGeom>
              <a:avLst/>
              <a:gdLst/>
              <a:ahLst/>
              <a:cxnLst/>
              <a:rect l="l" t="t" r="r" b="b"/>
              <a:pathLst>
                <a:path w="1554" h="1062" extrusionOk="0">
                  <a:moveTo>
                    <a:pt x="1553" y="0"/>
                  </a:moveTo>
                  <a:lnTo>
                    <a:pt x="1553" y="0"/>
                  </a:lnTo>
                  <a:cubicBezTo>
                    <a:pt x="1316" y="79"/>
                    <a:pt x="1094" y="174"/>
                    <a:pt x="872" y="285"/>
                  </a:cubicBezTo>
                  <a:cubicBezTo>
                    <a:pt x="603" y="507"/>
                    <a:pt x="318" y="761"/>
                    <a:pt x="1" y="1062"/>
                  </a:cubicBezTo>
                  <a:lnTo>
                    <a:pt x="492" y="935"/>
                  </a:lnTo>
                  <a:cubicBezTo>
                    <a:pt x="492" y="935"/>
                    <a:pt x="951" y="539"/>
                    <a:pt x="1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7BE28-6128-81A7-A7B3-7FE6B14F5F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9CB8C8-4706-E1D7-A4C5-116C4C5CF7D6}"/>
              </a:ext>
            </a:extLst>
          </p:cNvPr>
          <p:cNvSpPr>
            <a:spLocks noGrp="1"/>
          </p:cNvSpPr>
          <p:nvPr>
            <p:ph type="title" idx="4294967295"/>
          </p:nvPr>
        </p:nvSpPr>
        <p:spPr>
          <a:xfrm>
            <a:off x="3891922" y="1282008"/>
            <a:ext cx="4624039" cy="2253192"/>
          </a:xfrm>
          <a:noFill/>
          <a:ln>
            <a:noFill/>
          </a:ln>
        </p:spPr>
        <p:txBody>
          <a:bodyPr spcFirstLastPara="1" wrap="square" lIns="91425" tIns="91425" rIns="91425" bIns="91425" anchor="ctr" anchorCtr="0">
            <a:noAutofit/>
          </a:bodyPr>
          <a:lstStyle/>
          <a:p>
            <a:pPr algn="ctr"/>
            <a:r>
              <a:rPr lang="en-US" sz="2800" dirty="0" err="1">
                <a:solidFill>
                  <a:srgbClr val="0070C0"/>
                </a:solidFill>
                <a:sym typeface="Arial"/>
              </a:rPr>
              <a:t>Mô</a:t>
            </a:r>
            <a:r>
              <a:rPr lang="en-US" sz="2800" dirty="0">
                <a:solidFill>
                  <a:srgbClr val="0070C0"/>
                </a:solidFill>
                <a:sym typeface="Arial"/>
              </a:rPr>
              <a:t> </a:t>
            </a:r>
            <a:r>
              <a:rPr lang="en-US" sz="2800" dirty="0" err="1">
                <a:solidFill>
                  <a:srgbClr val="0070C0"/>
                </a:solidFill>
                <a:sym typeface="Arial"/>
              </a:rPr>
              <a:t>hình</a:t>
            </a:r>
            <a:r>
              <a:rPr lang="en-US" sz="2800" dirty="0">
                <a:solidFill>
                  <a:srgbClr val="0070C0"/>
                </a:solidFill>
                <a:sym typeface="Arial"/>
              </a:rPr>
              <a:t> </a:t>
            </a:r>
            <a:r>
              <a:rPr lang="en-US" sz="2800" dirty="0" err="1">
                <a:solidFill>
                  <a:srgbClr val="0070C0"/>
                </a:solidFill>
                <a:sym typeface="Arial"/>
              </a:rPr>
              <a:t>của</a:t>
            </a:r>
            <a:r>
              <a:rPr lang="en-US" sz="2800" dirty="0">
                <a:solidFill>
                  <a:srgbClr val="0070C0"/>
                </a:solidFill>
                <a:sym typeface="Arial"/>
              </a:rPr>
              <a:t> </a:t>
            </a:r>
            <a:r>
              <a:rPr lang="en-US" sz="2800" dirty="0" err="1">
                <a:solidFill>
                  <a:srgbClr val="0070C0"/>
                </a:solidFill>
                <a:sym typeface="Arial"/>
              </a:rPr>
              <a:t>em</a:t>
            </a:r>
            <a:r>
              <a:rPr lang="en-US" sz="2800" dirty="0">
                <a:solidFill>
                  <a:srgbClr val="0070C0"/>
                </a:solidFill>
                <a:sym typeface="Arial"/>
              </a:rPr>
              <a:t> </a:t>
            </a:r>
            <a:r>
              <a:rPr lang="en-US" sz="2800" dirty="0" err="1">
                <a:solidFill>
                  <a:srgbClr val="0070C0"/>
                </a:solidFill>
                <a:sym typeface="Arial"/>
              </a:rPr>
              <a:t>có</a:t>
            </a:r>
            <a:r>
              <a:rPr lang="en-US" sz="2800" dirty="0">
                <a:solidFill>
                  <a:srgbClr val="0070C0"/>
                </a:solidFill>
                <a:sym typeface="Arial"/>
              </a:rPr>
              <a:t> </a:t>
            </a:r>
            <a:r>
              <a:rPr lang="en-US" sz="2800" dirty="0" err="1">
                <a:solidFill>
                  <a:srgbClr val="0070C0"/>
                </a:solidFill>
                <a:sym typeface="Arial"/>
              </a:rPr>
              <a:t>hoạt</a:t>
            </a:r>
            <a:r>
              <a:rPr lang="en-US" sz="2800" dirty="0">
                <a:solidFill>
                  <a:srgbClr val="0070C0"/>
                </a:solidFill>
                <a:sym typeface="Arial"/>
              </a:rPr>
              <a:t> </a:t>
            </a:r>
            <a:r>
              <a:rPr lang="en-US" sz="2800" dirty="0" err="1">
                <a:solidFill>
                  <a:srgbClr val="0070C0"/>
                </a:solidFill>
                <a:sym typeface="Arial"/>
              </a:rPr>
              <a:t>động</a:t>
            </a:r>
            <a:r>
              <a:rPr lang="en-US" sz="2800" dirty="0">
                <a:solidFill>
                  <a:srgbClr val="0070C0"/>
                </a:solidFill>
                <a:sym typeface="Arial"/>
              </a:rPr>
              <a:t> </a:t>
            </a:r>
            <a:r>
              <a:rPr lang="en-US" sz="2800" dirty="0" err="1">
                <a:solidFill>
                  <a:srgbClr val="0070C0"/>
                </a:solidFill>
                <a:sym typeface="Arial"/>
              </a:rPr>
              <a:t>được</a:t>
            </a:r>
            <a:r>
              <a:rPr lang="en-US" sz="2800" dirty="0">
                <a:solidFill>
                  <a:srgbClr val="0070C0"/>
                </a:solidFill>
                <a:sym typeface="Arial"/>
              </a:rPr>
              <a:t> </a:t>
            </a:r>
            <a:r>
              <a:rPr lang="en-US" sz="2800" dirty="0" err="1">
                <a:solidFill>
                  <a:srgbClr val="0070C0"/>
                </a:solidFill>
                <a:sym typeface="Arial"/>
              </a:rPr>
              <a:t>không</a:t>
            </a:r>
            <a:r>
              <a:rPr lang="en-US" sz="2800" dirty="0">
                <a:solidFill>
                  <a:srgbClr val="0070C0"/>
                </a:solidFill>
                <a:sym typeface="Arial"/>
              </a:rPr>
              <a:t> ? Chong </a:t>
            </a:r>
            <a:r>
              <a:rPr lang="en-US" sz="2800" dirty="0" err="1">
                <a:solidFill>
                  <a:srgbClr val="0070C0"/>
                </a:solidFill>
                <a:sym typeface="Arial"/>
              </a:rPr>
              <a:t>chóng</a:t>
            </a:r>
            <a:r>
              <a:rPr lang="en-US" sz="2800" dirty="0">
                <a:solidFill>
                  <a:srgbClr val="0070C0"/>
                </a:solidFill>
                <a:sym typeface="Arial"/>
              </a:rPr>
              <a:t> </a:t>
            </a:r>
            <a:r>
              <a:rPr lang="en-US" sz="2800" dirty="0" err="1">
                <a:solidFill>
                  <a:srgbClr val="0070C0"/>
                </a:solidFill>
                <a:sym typeface="Arial"/>
              </a:rPr>
              <a:t>có</a:t>
            </a:r>
            <a:r>
              <a:rPr lang="en-US" sz="2800" dirty="0">
                <a:solidFill>
                  <a:srgbClr val="0070C0"/>
                </a:solidFill>
                <a:sym typeface="Arial"/>
              </a:rPr>
              <a:t> quay </a:t>
            </a:r>
            <a:r>
              <a:rPr lang="en-US" sz="2800" dirty="0" err="1">
                <a:solidFill>
                  <a:srgbClr val="0070C0"/>
                </a:solidFill>
                <a:sym typeface="Arial"/>
              </a:rPr>
              <a:t>không</a:t>
            </a:r>
            <a:r>
              <a:rPr lang="en-US" sz="2800" dirty="0">
                <a:solidFill>
                  <a:srgbClr val="0070C0"/>
                </a:solidFill>
                <a:sym typeface="Arial"/>
              </a:rPr>
              <a:t>? </a:t>
            </a:r>
            <a:r>
              <a:rPr lang="en-US" sz="2800" dirty="0" err="1">
                <a:solidFill>
                  <a:srgbClr val="0070C0"/>
                </a:solidFill>
                <a:sym typeface="Arial"/>
              </a:rPr>
              <a:t>Họa</a:t>
            </a:r>
            <a:r>
              <a:rPr lang="en-US" sz="2800" dirty="0">
                <a:solidFill>
                  <a:srgbClr val="0070C0"/>
                </a:solidFill>
                <a:sym typeface="Arial"/>
              </a:rPr>
              <a:t> </a:t>
            </a:r>
            <a:r>
              <a:rPr lang="en-US" sz="2800" dirty="0" err="1">
                <a:solidFill>
                  <a:srgbClr val="0070C0"/>
                </a:solidFill>
                <a:sym typeface="Arial"/>
              </a:rPr>
              <a:t>tiết</a:t>
            </a:r>
            <a:r>
              <a:rPr lang="en-US" sz="2800" dirty="0">
                <a:solidFill>
                  <a:srgbClr val="0070C0"/>
                </a:solidFill>
                <a:sym typeface="Arial"/>
              </a:rPr>
              <a:t> </a:t>
            </a:r>
            <a:r>
              <a:rPr lang="en-US" sz="2800" dirty="0" err="1">
                <a:solidFill>
                  <a:srgbClr val="0070C0"/>
                </a:solidFill>
                <a:sym typeface="Arial"/>
              </a:rPr>
              <a:t>có</a:t>
            </a:r>
            <a:r>
              <a:rPr lang="en-US" sz="2800" dirty="0">
                <a:solidFill>
                  <a:srgbClr val="0070C0"/>
                </a:solidFill>
                <a:sym typeface="Arial"/>
              </a:rPr>
              <a:t> </a:t>
            </a:r>
            <a:r>
              <a:rPr lang="en-US" sz="2800" dirty="0" err="1">
                <a:solidFill>
                  <a:srgbClr val="0070C0"/>
                </a:solidFill>
                <a:sym typeface="Arial"/>
              </a:rPr>
              <a:t>chuyển</a:t>
            </a:r>
            <a:r>
              <a:rPr lang="en-US" sz="2800" dirty="0">
                <a:solidFill>
                  <a:srgbClr val="0070C0"/>
                </a:solidFill>
                <a:sym typeface="Arial"/>
              </a:rPr>
              <a:t> </a:t>
            </a:r>
            <a:r>
              <a:rPr lang="en-US" sz="2800" dirty="0" err="1">
                <a:solidFill>
                  <a:srgbClr val="0070C0"/>
                </a:solidFill>
                <a:sym typeface="Arial"/>
              </a:rPr>
              <a:t>động</a:t>
            </a:r>
            <a:r>
              <a:rPr lang="en-US" sz="2800" dirty="0">
                <a:solidFill>
                  <a:srgbClr val="0070C0"/>
                </a:solidFill>
                <a:sym typeface="Arial"/>
              </a:rPr>
              <a:t> </a:t>
            </a:r>
            <a:r>
              <a:rPr lang="en-US" sz="2800" dirty="0" err="1">
                <a:solidFill>
                  <a:srgbClr val="0070C0"/>
                </a:solidFill>
                <a:sym typeface="Arial"/>
              </a:rPr>
              <a:t>phù</a:t>
            </a:r>
            <a:r>
              <a:rPr lang="en-US" sz="2800" dirty="0">
                <a:solidFill>
                  <a:srgbClr val="0070C0"/>
                </a:solidFill>
                <a:sym typeface="Arial"/>
              </a:rPr>
              <a:t> </a:t>
            </a:r>
            <a:r>
              <a:rPr lang="en-US" sz="2800" dirty="0" err="1">
                <a:solidFill>
                  <a:srgbClr val="0070C0"/>
                </a:solidFill>
                <a:sym typeface="Arial"/>
              </a:rPr>
              <a:t>hợp</a:t>
            </a:r>
            <a:r>
              <a:rPr lang="en-US" sz="2800" dirty="0">
                <a:solidFill>
                  <a:srgbClr val="0070C0"/>
                </a:solidFill>
                <a:sym typeface="Arial"/>
              </a:rPr>
              <a:t> </a:t>
            </a:r>
            <a:r>
              <a:rPr lang="en-US" sz="2800" dirty="0" err="1">
                <a:solidFill>
                  <a:srgbClr val="0070C0"/>
                </a:solidFill>
                <a:sym typeface="Arial"/>
              </a:rPr>
              <a:t>không</a:t>
            </a:r>
            <a:r>
              <a:rPr lang="en-US" sz="2800" dirty="0">
                <a:solidFill>
                  <a:srgbClr val="0070C0"/>
                </a:solidFill>
                <a:sym typeface="Arial"/>
              </a:rPr>
              <a:t>?</a:t>
            </a:r>
          </a:p>
        </p:txBody>
      </p:sp>
      <p:pic>
        <p:nvPicPr>
          <p:cNvPr id="4" name="Picture 3">
            <a:extLst>
              <a:ext uri="{FF2B5EF4-FFF2-40B4-BE49-F238E27FC236}">
                <a16:creationId xmlns:a16="http://schemas.microsoft.com/office/drawing/2014/main" id="{F751099F-9E48-43F3-ACD9-1606C6E1F56B}"/>
              </a:ext>
            </a:extLst>
          </p:cNvPr>
          <p:cNvPicPr>
            <a:picLocks noChangeAspect="1"/>
          </p:cNvPicPr>
          <p:nvPr/>
        </p:nvPicPr>
        <p:blipFill>
          <a:blip r:embed="rId2"/>
          <a:stretch>
            <a:fillRect/>
          </a:stretch>
        </p:blipFill>
        <p:spPr>
          <a:xfrm>
            <a:off x="1022400" y="1216274"/>
            <a:ext cx="2144400" cy="2664526"/>
          </a:xfrm>
          <a:prstGeom prst="rect">
            <a:avLst/>
          </a:prstGeom>
        </p:spPr>
      </p:pic>
    </p:spTree>
    <p:extLst>
      <p:ext uri="{BB962C8B-B14F-4D97-AF65-F5344CB8AC3E}">
        <p14:creationId xmlns:p14="http://schemas.microsoft.com/office/powerpoint/2010/main" val="1217471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FF30F-4287-E1AB-ACA3-4168BBEBFB9E}"/>
            </a:ext>
          </a:extLst>
        </p:cNvPr>
        <p:cNvGrpSpPr/>
        <p:nvPr/>
      </p:nvGrpSpPr>
      <p:grpSpPr>
        <a:xfrm>
          <a:off x="0" y="0"/>
          <a:ext cx="0" cy="0"/>
          <a:chOff x="0" y="0"/>
          <a:chExt cx="0" cy="0"/>
        </a:xfrm>
      </p:grpSpPr>
      <p:sp>
        <p:nvSpPr>
          <p:cNvPr id="6" name="Google Shape;372;p32">
            <a:extLst>
              <a:ext uri="{FF2B5EF4-FFF2-40B4-BE49-F238E27FC236}">
                <a16:creationId xmlns:a16="http://schemas.microsoft.com/office/drawing/2014/main" id="{5B7E8186-5F91-AECA-B2AC-A93173EA3DEF}"/>
              </a:ext>
            </a:extLst>
          </p:cNvPr>
          <p:cNvSpPr txBox="1">
            <a:spLocks noGrp="1"/>
          </p:cNvSpPr>
          <p:nvPr>
            <p:ph type="title" idx="4294967295"/>
          </p:nvPr>
        </p:nvSpPr>
        <p:spPr>
          <a:xfrm>
            <a:off x="-2111454" y="101578"/>
            <a:ext cx="8469141" cy="841800"/>
          </a:xfrm>
          <a:prstGeom prst="rect">
            <a:avLst/>
          </a:prstGeom>
          <a:noFill/>
          <a:ln>
            <a:noFill/>
          </a:ln>
        </p:spPr>
        <p:txBody>
          <a:bodyPr spcFirstLastPara="1" wrap="square" lIns="91425" tIns="91425" rIns="91425" bIns="91425" anchor="ctr" anchorCtr="0">
            <a:noAutofit/>
          </a:bodyPr>
          <a:lstStyle/>
          <a:p>
            <a:pPr algn="ctr"/>
            <a:r>
              <a:rPr lang="en">
                <a:solidFill>
                  <a:srgbClr val="FFFF00"/>
                </a:solidFill>
              </a:rPr>
              <a:t>6. Cải tiến</a:t>
            </a:r>
            <a:endParaRPr dirty="0">
              <a:solidFill>
                <a:srgbClr val="FFFF00"/>
              </a:solidFill>
            </a:endParaRPr>
          </a:p>
        </p:txBody>
      </p:sp>
      <p:sp>
        <p:nvSpPr>
          <p:cNvPr id="9" name="AutoShape 2" descr="Thinking Vector Art, Icons, and Graphics for Free Download">
            <a:extLst>
              <a:ext uri="{FF2B5EF4-FFF2-40B4-BE49-F238E27FC236}">
                <a16:creationId xmlns:a16="http://schemas.microsoft.com/office/drawing/2014/main" id="{6840009F-0664-0294-CCB4-9B0E676DD549}"/>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Freeform 3">
            <a:extLst>
              <a:ext uri="{FF2B5EF4-FFF2-40B4-BE49-F238E27FC236}">
                <a16:creationId xmlns:a16="http://schemas.microsoft.com/office/drawing/2014/main" id="{46B5AA5C-FD45-7796-D1AA-771CA4C3C2CA}"/>
              </a:ext>
            </a:extLst>
          </p:cNvPr>
          <p:cNvSpPr/>
          <p:nvPr/>
        </p:nvSpPr>
        <p:spPr>
          <a:xfrm>
            <a:off x="2123117" y="1204377"/>
            <a:ext cx="4897765" cy="3416645"/>
          </a:xfrm>
          <a:custGeom>
            <a:avLst/>
            <a:gdLst/>
            <a:ahLst/>
            <a:cxnLst/>
            <a:rect l="l" t="t" r="r" b="b"/>
            <a:pathLst>
              <a:path w="6809014" h="4545017">
                <a:moveTo>
                  <a:pt x="0" y="0"/>
                </a:moveTo>
                <a:lnTo>
                  <a:pt x="6809014" y="0"/>
                </a:lnTo>
                <a:lnTo>
                  <a:pt x="6809014" y="4545017"/>
                </a:lnTo>
                <a:lnTo>
                  <a:pt x="0" y="4545017"/>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2724791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B00CC-6601-1B3D-BEEC-8D3F54713D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C247D-8EAD-DF7C-B1AE-653C0987401C}"/>
              </a:ext>
            </a:extLst>
          </p:cNvPr>
          <p:cNvSpPr>
            <a:spLocks noGrp="1"/>
          </p:cNvSpPr>
          <p:nvPr>
            <p:ph type="title" idx="4294967295"/>
          </p:nvPr>
        </p:nvSpPr>
        <p:spPr>
          <a:xfrm>
            <a:off x="4464001" y="1913794"/>
            <a:ext cx="4479278" cy="1527806"/>
          </a:xfrm>
          <a:noFill/>
          <a:ln>
            <a:noFill/>
          </a:ln>
        </p:spPr>
        <p:txBody>
          <a:bodyPr spcFirstLastPara="1" wrap="square" lIns="91425" tIns="91425" rIns="91425" bIns="91425" anchor="ctr" anchorCtr="0">
            <a:noAutofit/>
          </a:bodyPr>
          <a:lstStyle/>
          <a:p>
            <a:pPr algn="ctr"/>
            <a:r>
              <a:rPr lang="en-US" sz="2800" dirty="0" err="1">
                <a:solidFill>
                  <a:srgbClr val="0070C0"/>
                </a:solidFill>
                <a:sym typeface="Arial"/>
              </a:rPr>
              <a:t>Em</a:t>
            </a:r>
            <a:r>
              <a:rPr lang="en-US" sz="2800" dirty="0">
                <a:solidFill>
                  <a:srgbClr val="0070C0"/>
                </a:solidFill>
                <a:sym typeface="Arial"/>
              </a:rPr>
              <a:t> </a:t>
            </a:r>
            <a:r>
              <a:rPr lang="en-US" sz="2800" dirty="0" err="1">
                <a:solidFill>
                  <a:srgbClr val="0070C0"/>
                </a:solidFill>
                <a:sym typeface="Arial"/>
              </a:rPr>
              <a:t>có</a:t>
            </a:r>
            <a:r>
              <a:rPr lang="en-US" sz="2800" dirty="0">
                <a:solidFill>
                  <a:srgbClr val="0070C0"/>
                </a:solidFill>
                <a:sym typeface="Arial"/>
              </a:rPr>
              <a:t> </a:t>
            </a:r>
            <a:r>
              <a:rPr lang="en-US" sz="2800" dirty="0" err="1">
                <a:solidFill>
                  <a:srgbClr val="0070C0"/>
                </a:solidFill>
                <a:sym typeface="Arial"/>
              </a:rPr>
              <a:t>đề</a:t>
            </a:r>
            <a:r>
              <a:rPr lang="en-US" sz="2800" dirty="0">
                <a:solidFill>
                  <a:srgbClr val="0070C0"/>
                </a:solidFill>
                <a:sym typeface="Arial"/>
              </a:rPr>
              <a:t> </a:t>
            </a:r>
            <a:r>
              <a:rPr lang="en-US" sz="2800" dirty="0" err="1">
                <a:solidFill>
                  <a:srgbClr val="0070C0"/>
                </a:solidFill>
                <a:sym typeface="Arial"/>
              </a:rPr>
              <a:t>xuất</a:t>
            </a:r>
            <a:r>
              <a:rPr lang="en-US" sz="2800" dirty="0">
                <a:solidFill>
                  <a:srgbClr val="0070C0"/>
                </a:solidFill>
                <a:sym typeface="Arial"/>
              </a:rPr>
              <a:t> </a:t>
            </a:r>
            <a:r>
              <a:rPr lang="en-US" sz="2800" dirty="0" err="1">
                <a:solidFill>
                  <a:srgbClr val="0070C0"/>
                </a:solidFill>
                <a:sym typeface="Arial"/>
              </a:rPr>
              <a:t>gì</a:t>
            </a:r>
            <a:r>
              <a:rPr lang="en-US" sz="2800" dirty="0">
                <a:solidFill>
                  <a:srgbClr val="0070C0"/>
                </a:solidFill>
                <a:sym typeface="Arial"/>
              </a:rPr>
              <a:t> </a:t>
            </a:r>
            <a:r>
              <a:rPr lang="en-US" sz="2800" dirty="0" err="1">
                <a:solidFill>
                  <a:srgbClr val="0070C0"/>
                </a:solidFill>
                <a:sym typeface="Arial"/>
              </a:rPr>
              <a:t>để</a:t>
            </a:r>
            <a:r>
              <a:rPr lang="en-US" sz="2800" dirty="0">
                <a:solidFill>
                  <a:srgbClr val="0070C0"/>
                </a:solidFill>
                <a:sym typeface="Arial"/>
              </a:rPr>
              <a:t> </a:t>
            </a:r>
            <a:r>
              <a:rPr lang="en-US" sz="2800" dirty="0" err="1">
                <a:solidFill>
                  <a:srgbClr val="0070C0"/>
                </a:solidFill>
                <a:sym typeface="Arial"/>
              </a:rPr>
              <a:t>cải</a:t>
            </a:r>
            <a:r>
              <a:rPr lang="en-US" sz="2800" dirty="0">
                <a:solidFill>
                  <a:srgbClr val="0070C0"/>
                </a:solidFill>
                <a:sym typeface="Arial"/>
              </a:rPr>
              <a:t> </a:t>
            </a:r>
            <a:r>
              <a:rPr lang="en-US" sz="2800" dirty="0" err="1">
                <a:solidFill>
                  <a:srgbClr val="0070C0"/>
                </a:solidFill>
                <a:sym typeface="Arial"/>
              </a:rPr>
              <a:t>tiến</a:t>
            </a:r>
            <a:r>
              <a:rPr lang="en-US" sz="2800" dirty="0">
                <a:solidFill>
                  <a:srgbClr val="0070C0"/>
                </a:solidFill>
                <a:sym typeface="Arial"/>
              </a:rPr>
              <a:t> </a:t>
            </a:r>
            <a:r>
              <a:rPr lang="en-US" sz="2800" dirty="0" err="1">
                <a:solidFill>
                  <a:srgbClr val="0070C0"/>
                </a:solidFill>
                <a:sym typeface="Arial"/>
              </a:rPr>
              <a:t>mô</a:t>
            </a:r>
            <a:r>
              <a:rPr lang="en-US" sz="2800" dirty="0">
                <a:solidFill>
                  <a:srgbClr val="0070C0"/>
                </a:solidFill>
                <a:sym typeface="Arial"/>
              </a:rPr>
              <a:t> </a:t>
            </a:r>
            <a:r>
              <a:rPr lang="en-US" sz="2800" dirty="0" err="1">
                <a:solidFill>
                  <a:srgbClr val="0070C0"/>
                </a:solidFill>
                <a:sym typeface="Arial"/>
              </a:rPr>
              <a:t>hình</a:t>
            </a:r>
            <a:r>
              <a:rPr lang="en-US" sz="2800" dirty="0">
                <a:solidFill>
                  <a:srgbClr val="0070C0"/>
                </a:solidFill>
                <a:sym typeface="Arial"/>
              </a:rPr>
              <a:t> </a:t>
            </a:r>
            <a:r>
              <a:rPr lang="en-US" sz="2800" dirty="0" err="1">
                <a:solidFill>
                  <a:srgbClr val="0070C0"/>
                </a:solidFill>
                <a:sym typeface="Arial"/>
              </a:rPr>
              <a:t>lồng</a:t>
            </a:r>
            <a:r>
              <a:rPr lang="en-US" sz="2800" dirty="0">
                <a:solidFill>
                  <a:srgbClr val="0070C0"/>
                </a:solidFill>
                <a:sym typeface="Arial"/>
              </a:rPr>
              <a:t> </a:t>
            </a:r>
            <a:r>
              <a:rPr lang="en-US" sz="2800" dirty="0" err="1">
                <a:solidFill>
                  <a:srgbClr val="0070C0"/>
                </a:solidFill>
                <a:sym typeface="Arial"/>
              </a:rPr>
              <a:t>đèn</a:t>
            </a:r>
            <a:r>
              <a:rPr lang="en-US" sz="2800" dirty="0">
                <a:solidFill>
                  <a:srgbClr val="0070C0"/>
                </a:solidFill>
                <a:sym typeface="Arial"/>
              </a:rPr>
              <a:t> </a:t>
            </a:r>
            <a:r>
              <a:rPr lang="en-US" sz="2800" dirty="0" err="1">
                <a:solidFill>
                  <a:srgbClr val="0070C0"/>
                </a:solidFill>
                <a:sym typeface="Arial"/>
              </a:rPr>
              <a:t>quy</a:t>
            </a:r>
            <a:r>
              <a:rPr lang="en-US" sz="2800" dirty="0">
                <a:solidFill>
                  <a:srgbClr val="0070C0"/>
                </a:solidFill>
                <a:sym typeface="Arial"/>
              </a:rPr>
              <a:t> </a:t>
            </a:r>
            <a:r>
              <a:rPr lang="en-US" sz="2800" dirty="0" err="1">
                <a:solidFill>
                  <a:srgbClr val="0070C0"/>
                </a:solidFill>
                <a:sym typeface="Arial"/>
              </a:rPr>
              <a:t>mô</a:t>
            </a:r>
            <a:r>
              <a:rPr lang="en-US" sz="2800" dirty="0">
                <a:solidFill>
                  <a:srgbClr val="0070C0"/>
                </a:solidFill>
                <a:sym typeface="Arial"/>
              </a:rPr>
              <a:t> </a:t>
            </a:r>
            <a:r>
              <a:rPr lang="en-US" sz="2800" dirty="0" err="1">
                <a:solidFill>
                  <a:srgbClr val="0070C0"/>
                </a:solidFill>
                <a:sym typeface="Arial"/>
              </a:rPr>
              <a:t>lớn</a:t>
            </a:r>
            <a:r>
              <a:rPr lang="en-US" sz="2800" dirty="0">
                <a:solidFill>
                  <a:srgbClr val="0070C0"/>
                </a:solidFill>
                <a:sym typeface="Arial"/>
              </a:rPr>
              <a:t> </a:t>
            </a:r>
            <a:r>
              <a:rPr lang="en-US" sz="2800" dirty="0" err="1">
                <a:solidFill>
                  <a:srgbClr val="0070C0"/>
                </a:solidFill>
                <a:sym typeface="Arial"/>
              </a:rPr>
              <a:t>hơn</a:t>
            </a:r>
            <a:r>
              <a:rPr lang="en-US" sz="2800" dirty="0">
                <a:solidFill>
                  <a:srgbClr val="0070C0"/>
                </a:solidFill>
                <a:sym typeface="Arial"/>
              </a:rPr>
              <a:t>, </a:t>
            </a:r>
            <a:r>
              <a:rPr lang="en-US" sz="2800" dirty="0" err="1">
                <a:solidFill>
                  <a:srgbClr val="0070C0"/>
                </a:solidFill>
                <a:sym typeface="Arial"/>
              </a:rPr>
              <a:t>nguyên</a:t>
            </a:r>
            <a:r>
              <a:rPr lang="en-US" sz="2800" dirty="0">
                <a:solidFill>
                  <a:srgbClr val="0070C0"/>
                </a:solidFill>
                <a:sym typeface="Arial"/>
              </a:rPr>
              <a:t> </a:t>
            </a:r>
            <a:r>
              <a:rPr lang="en-US" sz="2800" dirty="0" err="1">
                <a:solidFill>
                  <a:srgbClr val="0070C0"/>
                </a:solidFill>
                <a:sym typeface="Arial"/>
              </a:rPr>
              <a:t>vật</a:t>
            </a:r>
            <a:r>
              <a:rPr lang="en-US" sz="2800" dirty="0">
                <a:solidFill>
                  <a:srgbClr val="0070C0"/>
                </a:solidFill>
                <a:sym typeface="Arial"/>
              </a:rPr>
              <a:t> </a:t>
            </a:r>
            <a:r>
              <a:rPr lang="en-US" sz="2800" dirty="0" err="1">
                <a:solidFill>
                  <a:srgbClr val="0070C0"/>
                </a:solidFill>
                <a:sym typeface="Arial"/>
              </a:rPr>
              <a:t>liệu</a:t>
            </a:r>
            <a:r>
              <a:rPr lang="en-US" sz="2800" dirty="0">
                <a:solidFill>
                  <a:srgbClr val="0070C0"/>
                </a:solidFill>
                <a:sym typeface="Arial"/>
              </a:rPr>
              <a:t> </a:t>
            </a:r>
            <a:r>
              <a:rPr lang="en-US" sz="2800" dirty="0" err="1">
                <a:solidFill>
                  <a:srgbClr val="0070C0"/>
                </a:solidFill>
                <a:sym typeface="Arial"/>
              </a:rPr>
              <a:t>tốt</a:t>
            </a:r>
            <a:r>
              <a:rPr lang="en-US" sz="2800" dirty="0">
                <a:solidFill>
                  <a:srgbClr val="0070C0"/>
                </a:solidFill>
                <a:sym typeface="Arial"/>
              </a:rPr>
              <a:t> </a:t>
            </a:r>
            <a:r>
              <a:rPr lang="en-US" sz="2800" dirty="0" err="1">
                <a:solidFill>
                  <a:srgbClr val="0070C0"/>
                </a:solidFill>
                <a:sym typeface="Arial"/>
              </a:rPr>
              <a:t>hơn</a:t>
            </a:r>
            <a:r>
              <a:rPr lang="en-US" sz="2800" dirty="0">
                <a:solidFill>
                  <a:srgbClr val="0070C0"/>
                </a:solidFill>
                <a:sym typeface="Arial"/>
              </a:rPr>
              <a:t>, </a:t>
            </a:r>
            <a:br>
              <a:rPr lang="en-US" sz="2800" dirty="0">
                <a:solidFill>
                  <a:srgbClr val="0070C0"/>
                </a:solidFill>
                <a:sym typeface="Arial"/>
              </a:rPr>
            </a:br>
            <a:r>
              <a:rPr lang="en-US" sz="2800" dirty="0" err="1">
                <a:solidFill>
                  <a:srgbClr val="0070C0"/>
                </a:solidFill>
                <a:sym typeface="Arial"/>
              </a:rPr>
              <a:t>với</a:t>
            </a:r>
            <a:r>
              <a:rPr lang="en-US" sz="2800" dirty="0">
                <a:solidFill>
                  <a:srgbClr val="0070C0"/>
                </a:solidFill>
                <a:sym typeface="Arial"/>
              </a:rPr>
              <a:t> </a:t>
            </a:r>
            <a:r>
              <a:rPr lang="en-US" sz="2800" dirty="0" err="1">
                <a:solidFill>
                  <a:srgbClr val="0070C0"/>
                </a:solidFill>
                <a:sym typeface="Arial"/>
              </a:rPr>
              <a:t>nhiều</a:t>
            </a:r>
            <a:r>
              <a:rPr lang="en-US" sz="2800" dirty="0">
                <a:solidFill>
                  <a:srgbClr val="0070C0"/>
                </a:solidFill>
                <a:sym typeface="Arial"/>
              </a:rPr>
              <a:t> </a:t>
            </a:r>
            <a:r>
              <a:rPr lang="en-US" sz="2800" dirty="0" err="1">
                <a:solidFill>
                  <a:srgbClr val="0070C0"/>
                </a:solidFill>
                <a:sym typeface="Arial"/>
              </a:rPr>
              <a:t>hình</a:t>
            </a:r>
            <a:r>
              <a:rPr lang="en-US" sz="2800" dirty="0">
                <a:solidFill>
                  <a:srgbClr val="0070C0"/>
                </a:solidFill>
                <a:sym typeface="Arial"/>
              </a:rPr>
              <a:t> </a:t>
            </a:r>
            <a:r>
              <a:rPr lang="en-US" sz="2800" dirty="0" err="1">
                <a:solidFill>
                  <a:srgbClr val="0070C0"/>
                </a:solidFill>
                <a:sym typeface="Arial"/>
              </a:rPr>
              <a:t>ảnh</a:t>
            </a:r>
            <a:br>
              <a:rPr lang="en-US" sz="2800" dirty="0">
                <a:solidFill>
                  <a:srgbClr val="0070C0"/>
                </a:solidFill>
                <a:sym typeface="Arial"/>
              </a:rPr>
            </a:br>
            <a:r>
              <a:rPr lang="en-US" sz="2800" dirty="0" err="1">
                <a:solidFill>
                  <a:srgbClr val="0070C0"/>
                </a:solidFill>
                <a:sym typeface="Arial"/>
              </a:rPr>
              <a:t>chuyển</a:t>
            </a:r>
            <a:r>
              <a:rPr lang="en-US" sz="2800" dirty="0">
                <a:solidFill>
                  <a:srgbClr val="0070C0"/>
                </a:solidFill>
                <a:sym typeface="Arial"/>
              </a:rPr>
              <a:t> </a:t>
            </a:r>
            <a:r>
              <a:rPr lang="en-US" sz="2800" dirty="0" err="1">
                <a:solidFill>
                  <a:srgbClr val="0070C0"/>
                </a:solidFill>
                <a:sym typeface="Arial"/>
              </a:rPr>
              <a:t>động</a:t>
            </a:r>
            <a:r>
              <a:rPr lang="en-US" sz="2800" dirty="0">
                <a:solidFill>
                  <a:srgbClr val="0070C0"/>
                </a:solidFill>
                <a:sym typeface="Arial"/>
              </a:rPr>
              <a:t> </a:t>
            </a:r>
            <a:r>
              <a:rPr lang="en-US" sz="2800" dirty="0" err="1">
                <a:solidFill>
                  <a:srgbClr val="0070C0"/>
                </a:solidFill>
                <a:sym typeface="Arial"/>
              </a:rPr>
              <a:t>sinh</a:t>
            </a:r>
            <a:r>
              <a:rPr lang="en-US" sz="2800" dirty="0">
                <a:solidFill>
                  <a:srgbClr val="0070C0"/>
                </a:solidFill>
                <a:sym typeface="Arial"/>
              </a:rPr>
              <a:t> </a:t>
            </a:r>
            <a:r>
              <a:rPr lang="en-US" sz="2800" dirty="0" err="1">
                <a:solidFill>
                  <a:srgbClr val="0070C0"/>
                </a:solidFill>
                <a:sym typeface="Arial"/>
              </a:rPr>
              <a:t>động</a:t>
            </a:r>
            <a:r>
              <a:rPr lang="en-US" sz="2800" dirty="0">
                <a:solidFill>
                  <a:srgbClr val="0070C0"/>
                </a:solidFill>
                <a:sym typeface="Arial"/>
              </a:rPr>
              <a:t>  </a:t>
            </a:r>
            <a:r>
              <a:rPr lang="en-US" sz="2800" dirty="0" err="1">
                <a:solidFill>
                  <a:srgbClr val="0070C0"/>
                </a:solidFill>
                <a:sym typeface="Arial"/>
              </a:rPr>
              <a:t>hơn</a:t>
            </a:r>
            <a:r>
              <a:rPr lang="en-US" sz="2800" dirty="0">
                <a:solidFill>
                  <a:srgbClr val="0070C0"/>
                </a:solidFill>
                <a:sym typeface="Arial"/>
              </a:rPr>
              <a:t> </a:t>
            </a:r>
            <a:r>
              <a:rPr lang="en-US" sz="2800" dirty="0" err="1">
                <a:solidFill>
                  <a:srgbClr val="0070C0"/>
                </a:solidFill>
                <a:sym typeface="Arial"/>
              </a:rPr>
              <a:t>không</a:t>
            </a:r>
            <a:r>
              <a:rPr lang="en-US" sz="2800" dirty="0">
                <a:solidFill>
                  <a:srgbClr val="0070C0"/>
                </a:solidFill>
                <a:sym typeface="Arial"/>
              </a:rPr>
              <a:t>?</a:t>
            </a:r>
          </a:p>
        </p:txBody>
      </p:sp>
      <p:pic>
        <p:nvPicPr>
          <p:cNvPr id="4" name="Picture 3">
            <a:extLst>
              <a:ext uri="{FF2B5EF4-FFF2-40B4-BE49-F238E27FC236}">
                <a16:creationId xmlns:a16="http://schemas.microsoft.com/office/drawing/2014/main" id="{568B76F6-FE8A-4E02-BD05-98003D808C5E}"/>
              </a:ext>
            </a:extLst>
          </p:cNvPr>
          <p:cNvPicPr>
            <a:picLocks noChangeAspect="1"/>
          </p:cNvPicPr>
          <p:nvPr/>
        </p:nvPicPr>
        <p:blipFill>
          <a:blip r:embed="rId2"/>
          <a:stretch>
            <a:fillRect/>
          </a:stretch>
        </p:blipFill>
        <p:spPr>
          <a:xfrm>
            <a:off x="1144800" y="1267200"/>
            <a:ext cx="2428725" cy="2908799"/>
          </a:xfrm>
          <a:prstGeom prst="rect">
            <a:avLst/>
          </a:prstGeom>
        </p:spPr>
      </p:pic>
    </p:spTree>
    <p:extLst>
      <p:ext uri="{BB962C8B-B14F-4D97-AF65-F5344CB8AC3E}">
        <p14:creationId xmlns:p14="http://schemas.microsoft.com/office/powerpoint/2010/main" val="3926313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43C86-4636-65BC-5994-A8A73EAE1B3C}"/>
            </a:ext>
          </a:extLst>
        </p:cNvPr>
        <p:cNvGrpSpPr/>
        <p:nvPr/>
      </p:nvGrpSpPr>
      <p:grpSpPr>
        <a:xfrm>
          <a:off x="0" y="0"/>
          <a:ext cx="0" cy="0"/>
          <a:chOff x="0" y="0"/>
          <a:chExt cx="0" cy="0"/>
        </a:xfrm>
      </p:grpSpPr>
      <p:sp>
        <p:nvSpPr>
          <p:cNvPr id="6" name="Google Shape;372;p32">
            <a:extLst>
              <a:ext uri="{FF2B5EF4-FFF2-40B4-BE49-F238E27FC236}">
                <a16:creationId xmlns:a16="http://schemas.microsoft.com/office/drawing/2014/main" id="{E74EF38D-0F98-EB22-62AC-21271DE538F7}"/>
              </a:ext>
            </a:extLst>
          </p:cNvPr>
          <p:cNvSpPr txBox="1">
            <a:spLocks noGrp="1"/>
          </p:cNvSpPr>
          <p:nvPr>
            <p:ph type="title" idx="4294967295"/>
          </p:nvPr>
        </p:nvSpPr>
        <p:spPr>
          <a:xfrm>
            <a:off x="-1858434" y="101578"/>
            <a:ext cx="8469141" cy="841800"/>
          </a:xfrm>
          <a:prstGeom prst="rect">
            <a:avLst/>
          </a:prstGeom>
          <a:noFill/>
          <a:ln>
            <a:noFill/>
          </a:ln>
        </p:spPr>
        <p:txBody>
          <a:bodyPr spcFirstLastPara="1" wrap="square" lIns="91425" tIns="91425" rIns="91425" bIns="91425" anchor="ctr" anchorCtr="0">
            <a:noAutofit/>
          </a:bodyPr>
          <a:lstStyle/>
          <a:p>
            <a:pPr algn="ctr"/>
            <a:r>
              <a:rPr lang="en">
                <a:solidFill>
                  <a:srgbClr val="FFFF00"/>
                </a:solidFill>
              </a:rPr>
              <a:t>7. Chia sẻ</a:t>
            </a:r>
            <a:endParaRPr dirty="0">
              <a:solidFill>
                <a:srgbClr val="FFFF00"/>
              </a:solidFill>
            </a:endParaRPr>
          </a:p>
        </p:txBody>
      </p:sp>
      <p:sp>
        <p:nvSpPr>
          <p:cNvPr id="9" name="AutoShape 2" descr="Thinking Vector Art, Icons, and Graphics for Free Download">
            <a:extLst>
              <a:ext uri="{FF2B5EF4-FFF2-40B4-BE49-F238E27FC236}">
                <a16:creationId xmlns:a16="http://schemas.microsoft.com/office/drawing/2014/main" id="{10ED5005-64B9-BFE1-3CC4-46B95A52BA59}"/>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Freeform 8">
            <a:extLst>
              <a:ext uri="{FF2B5EF4-FFF2-40B4-BE49-F238E27FC236}">
                <a16:creationId xmlns:a16="http://schemas.microsoft.com/office/drawing/2014/main" id="{5F086ADB-08F5-9A92-6E9D-FCDB6EA59C43}"/>
              </a:ext>
            </a:extLst>
          </p:cNvPr>
          <p:cNvSpPr/>
          <p:nvPr/>
        </p:nvSpPr>
        <p:spPr>
          <a:xfrm>
            <a:off x="2016736" y="1270333"/>
            <a:ext cx="4880775" cy="3350689"/>
          </a:xfrm>
          <a:custGeom>
            <a:avLst/>
            <a:gdLst/>
            <a:ahLst/>
            <a:cxnLst/>
            <a:rect l="l" t="t" r="r" b="b"/>
            <a:pathLst>
              <a:path w="6401861" h="4265240">
                <a:moveTo>
                  <a:pt x="0" y="0"/>
                </a:moveTo>
                <a:lnTo>
                  <a:pt x="6401861" y="0"/>
                </a:lnTo>
                <a:lnTo>
                  <a:pt x="6401861" y="4265240"/>
                </a:lnTo>
                <a:lnTo>
                  <a:pt x="0" y="4265240"/>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2914401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717154" y="4587600"/>
            <a:ext cx="5505894" cy="555643"/>
          </a:xfrm>
          <a:custGeom>
            <a:avLst/>
            <a:gdLst/>
            <a:ahLst/>
            <a:cxnLst/>
            <a:rect l="l" t="t" r="r" b="b"/>
            <a:pathLst>
              <a:path w="12106275" h="1221740">
                <a:moveTo>
                  <a:pt x="12106018" y="0"/>
                </a:moveTo>
                <a:lnTo>
                  <a:pt x="0" y="0"/>
                </a:lnTo>
                <a:lnTo>
                  <a:pt x="0" y="1221460"/>
                </a:lnTo>
                <a:lnTo>
                  <a:pt x="12106018" y="1221460"/>
                </a:lnTo>
                <a:lnTo>
                  <a:pt x="12106018" y="0"/>
                </a:lnTo>
                <a:close/>
              </a:path>
            </a:pathLst>
          </a:custGeom>
          <a:solidFill>
            <a:srgbClr val="E45F4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3178751" y="4528008"/>
            <a:ext cx="2535050" cy="582943"/>
          </a:xfrm>
          <a:prstGeom prst="rect">
            <a:avLst/>
          </a:prstGeom>
        </p:spPr>
        <p:txBody>
          <a:bodyPr vert="horz" wrap="square" lIns="0" tIns="5487" rIns="0" bIns="0" rtlCol="0">
            <a:spAutoFit/>
          </a:bodyPr>
          <a:lstStyle/>
          <a:p>
            <a:pPr marL="5776" marR="0" lvl="0" indent="0" defTabSz="914400" eaLnBrk="1" fontAlgn="auto" latinLnBrk="0" hangingPunct="1">
              <a:lnSpc>
                <a:spcPct val="100000"/>
              </a:lnSpc>
              <a:spcBef>
                <a:spcPts val="43"/>
              </a:spcBef>
              <a:spcAft>
                <a:spcPts val="0"/>
              </a:spcAft>
              <a:buClrTx/>
              <a:buSzTx/>
              <a:buFontTx/>
              <a:buNone/>
              <a:tabLst>
                <a:tab pos="1669541" algn="l"/>
              </a:tabLst>
              <a:defRPr/>
            </a:pPr>
            <a:r>
              <a:rPr kumimoji="0" sz="3752" b="1" i="0" u="none" strike="noStrike" kern="0" cap="none" spc="437" normalizeH="0" baseline="0" noProof="0" dirty="0">
                <a:ln>
                  <a:noFill/>
                </a:ln>
                <a:solidFill>
                  <a:srgbClr val="334249"/>
                </a:solidFill>
                <a:effectLst/>
                <a:uLnTx/>
                <a:uFillTx/>
                <a:latin typeface="Calibri"/>
                <a:cs typeface="Calibri"/>
              </a:rPr>
              <a:t>T</a:t>
            </a:r>
            <a:r>
              <a:rPr kumimoji="0" sz="3752" b="1" i="0" u="none" strike="noStrike" kern="0" cap="none" spc="452" normalizeH="0" baseline="0" noProof="0" dirty="0">
                <a:ln>
                  <a:noFill/>
                </a:ln>
                <a:solidFill>
                  <a:srgbClr val="334249"/>
                </a:solidFill>
                <a:effectLst/>
                <a:uLnTx/>
                <a:uFillTx/>
                <a:latin typeface="Calibri"/>
                <a:cs typeface="Calibri"/>
              </a:rPr>
              <a:t>han</a:t>
            </a:r>
            <a:r>
              <a:rPr kumimoji="0" sz="3752" b="1" i="0" u="none" strike="noStrike" kern="0" cap="none" spc="93" normalizeH="0" baseline="0" noProof="0" dirty="0">
                <a:ln>
                  <a:noFill/>
                </a:ln>
                <a:solidFill>
                  <a:srgbClr val="334249"/>
                </a:solidFill>
                <a:effectLst/>
                <a:uLnTx/>
                <a:uFillTx/>
                <a:latin typeface="Calibri"/>
                <a:cs typeface="Calibri"/>
              </a:rPr>
              <a:t>k</a:t>
            </a:r>
            <a:r>
              <a:rPr kumimoji="0" sz="3752" b="1" i="0" u="none" strike="noStrike" kern="0" cap="none" spc="0" normalizeH="0" baseline="0" noProof="0" dirty="0">
                <a:ln>
                  <a:noFill/>
                </a:ln>
                <a:solidFill>
                  <a:srgbClr val="334249"/>
                </a:solidFill>
                <a:effectLst/>
                <a:uLnTx/>
                <a:uFillTx/>
                <a:latin typeface="Calibri"/>
                <a:cs typeface="Calibri"/>
              </a:rPr>
              <a:t>	</a:t>
            </a:r>
            <a:r>
              <a:rPr kumimoji="0" sz="3752" b="1" i="0" u="none" strike="noStrike" kern="0" cap="none" spc="111" normalizeH="0" baseline="0" noProof="0" dirty="0">
                <a:ln>
                  <a:noFill/>
                </a:ln>
                <a:solidFill>
                  <a:srgbClr val="334249"/>
                </a:solidFill>
                <a:effectLst/>
                <a:uLnTx/>
                <a:uFillTx/>
                <a:latin typeface="Calibri"/>
                <a:cs typeface="Calibri"/>
              </a:rPr>
              <a:t>Y</a:t>
            </a:r>
            <a:r>
              <a:rPr kumimoji="0" sz="3752" b="1" i="0" u="none" strike="noStrike" kern="0" cap="none" spc="480" normalizeH="0" baseline="0" noProof="0" dirty="0">
                <a:ln>
                  <a:noFill/>
                </a:ln>
                <a:solidFill>
                  <a:srgbClr val="334249"/>
                </a:solidFill>
                <a:effectLst/>
                <a:uLnTx/>
                <a:uFillTx/>
                <a:latin typeface="Calibri"/>
                <a:cs typeface="Calibri"/>
              </a:rPr>
              <a:t>o</a:t>
            </a:r>
            <a:r>
              <a:rPr kumimoji="0" sz="3752" b="1" i="0" u="none" strike="noStrike" kern="0" cap="none" spc="121" normalizeH="0" baseline="0" noProof="0" dirty="0">
                <a:ln>
                  <a:noFill/>
                </a:ln>
                <a:solidFill>
                  <a:srgbClr val="334249"/>
                </a:solidFill>
                <a:effectLst/>
                <a:uLnTx/>
                <a:uFillTx/>
                <a:latin typeface="Calibri"/>
                <a:cs typeface="Calibri"/>
              </a:rPr>
              <a:t>u</a:t>
            </a:r>
            <a:endParaRPr kumimoji="0" sz="3752" b="0" i="0" u="none" strike="noStrike" kern="0" cap="none" spc="0" normalizeH="0" baseline="0" noProof="0">
              <a:ln>
                <a:noFill/>
              </a:ln>
              <a:solidFill>
                <a:sysClr val="windowText" lastClr="000000"/>
              </a:solidFill>
              <a:effectLst/>
              <a:uLnTx/>
              <a:uFillTx/>
              <a:latin typeface="Calibri"/>
              <a:cs typeface="Calibri"/>
            </a:endParaRPr>
          </a:p>
        </p:txBody>
      </p:sp>
      <p:grpSp>
        <p:nvGrpSpPr>
          <p:cNvPr id="5" name="object 5"/>
          <p:cNvGrpSpPr/>
          <p:nvPr/>
        </p:nvGrpSpPr>
        <p:grpSpPr>
          <a:xfrm>
            <a:off x="1127427" y="4478824"/>
            <a:ext cx="6888937" cy="664519"/>
            <a:chOff x="2478175" y="9847919"/>
            <a:chExt cx="15147290" cy="1461135"/>
          </a:xfrm>
        </p:grpSpPr>
        <p:sp>
          <p:nvSpPr>
            <p:cNvPr id="6" name="object 6"/>
            <p:cNvSpPr/>
            <p:nvPr/>
          </p:nvSpPr>
          <p:spPr>
            <a:xfrm>
              <a:off x="15482812" y="9949909"/>
              <a:ext cx="2099310" cy="1358900"/>
            </a:xfrm>
            <a:custGeom>
              <a:avLst/>
              <a:gdLst/>
              <a:ahLst/>
              <a:cxnLst/>
              <a:rect l="l" t="t" r="r" b="b"/>
              <a:pathLst>
                <a:path w="2099309" h="1358900">
                  <a:moveTo>
                    <a:pt x="1114640" y="1205865"/>
                  </a:moveTo>
                  <a:lnTo>
                    <a:pt x="1031760" y="33807"/>
                  </a:lnTo>
                  <a:lnTo>
                    <a:pt x="976871" y="34442"/>
                  </a:lnTo>
                  <a:lnTo>
                    <a:pt x="922540" y="37350"/>
                  </a:lnTo>
                  <a:lnTo>
                    <a:pt x="868807" y="42265"/>
                  </a:lnTo>
                  <a:lnTo>
                    <a:pt x="815670" y="48920"/>
                  </a:lnTo>
                  <a:lnTo>
                    <a:pt x="763193" y="57010"/>
                  </a:lnTo>
                  <a:lnTo>
                    <a:pt x="711377" y="66255"/>
                  </a:lnTo>
                  <a:lnTo>
                    <a:pt x="660247" y="76377"/>
                  </a:lnTo>
                  <a:lnTo>
                    <a:pt x="609854" y="87096"/>
                  </a:lnTo>
                  <a:lnTo>
                    <a:pt x="560222" y="98132"/>
                  </a:lnTo>
                  <a:lnTo>
                    <a:pt x="463308" y="120002"/>
                  </a:lnTo>
                  <a:lnTo>
                    <a:pt x="416090" y="130276"/>
                  </a:lnTo>
                  <a:lnTo>
                    <a:pt x="369735" y="139725"/>
                  </a:lnTo>
                  <a:lnTo>
                    <a:pt x="324281" y="148082"/>
                  </a:lnTo>
                  <a:lnTo>
                    <a:pt x="279730" y="155054"/>
                  </a:lnTo>
                  <a:lnTo>
                    <a:pt x="236143" y="160362"/>
                  </a:lnTo>
                  <a:lnTo>
                    <a:pt x="193522" y="163715"/>
                  </a:lnTo>
                  <a:lnTo>
                    <a:pt x="151904" y="164846"/>
                  </a:lnTo>
                  <a:lnTo>
                    <a:pt x="111328" y="163461"/>
                  </a:lnTo>
                  <a:lnTo>
                    <a:pt x="33439" y="159600"/>
                  </a:lnTo>
                  <a:lnTo>
                    <a:pt x="0" y="167449"/>
                  </a:lnTo>
                  <a:lnTo>
                    <a:pt x="4254" y="195237"/>
                  </a:lnTo>
                  <a:lnTo>
                    <a:pt x="39497" y="251167"/>
                  </a:lnTo>
                  <a:lnTo>
                    <a:pt x="381825" y="1358646"/>
                  </a:lnTo>
                  <a:lnTo>
                    <a:pt x="1114640" y="1205865"/>
                  </a:lnTo>
                  <a:close/>
                </a:path>
                <a:path w="2099309" h="1358900">
                  <a:moveTo>
                    <a:pt x="2099081" y="122923"/>
                  </a:moveTo>
                  <a:lnTo>
                    <a:pt x="2094331" y="101219"/>
                  </a:lnTo>
                  <a:lnTo>
                    <a:pt x="2068868" y="93433"/>
                  </a:lnTo>
                  <a:lnTo>
                    <a:pt x="2015731" y="92773"/>
                  </a:lnTo>
                  <a:lnTo>
                    <a:pt x="1966417" y="94056"/>
                  </a:lnTo>
                  <a:lnTo>
                    <a:pt x="1917877" y="92354"/>
                  </a:lnTo>
                  <a:lnTo>
                    <a:pt x="1869503" y="87909"/>
                  </a:lnTo>
                  <a:lnTo>
                    <a:pt x="1820659" y="80886"/>
                  </a:lnTo>
                  <a:lnTo>
                    <a:pt x="1770761" y="71488"/>
                  </a:lnTo>
                  <a:lnTo>
                    <a:pt x="1517916" y="20815"/>
                  </a:lnTo>
                  <a:lnTo>
                    <a:pt x="1356664" y="0"/>
                  </a:lnTo>
                  <a:lnTo>
                    <a:pt x="1217714" y="5499"/>
                  </a:lnTo>
                  <a:lnTo>
                    <a:pt x="1031798" y="33807"/>
                  </a:lnTo>
                  <a:lnTo>
                    <a:pt x="1114691" y="1205865"/>
                  </a:lnTo>
                  <a:lnTo>
                    <a:pt x="1838667" y="1314729"/>
                  </a:lnTo>
                  <a:lnTo>
                    <a:pt x="1958543" y="763752"/>
                  </a:lnTo>
                  <a:lnTo>
                    <a:pt x="2044255" y="371627"/>
                  </a:lnTo>
                  <a:lnTo>
                    <a:pt x="2090102" y="165341"/>
                  </a:lnTo>
                  <a:lnTo>
                    <a:pt x="2099081" y="122923"/>
                  </a:lnTo>
                  <a:close/>
                </a:path>
              </a:pathLst>
            </a:custGeom>
            <a:solidFill>
              <a:srgbClr val="E6EB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p:cNvPicPr/>
            <p:nvPr/>
          </p:nvPicPr>
          <p:blipFill>
            <a:blip r:embed="rId2" cstate="print"/>
            <a:stretch>
              <a:fillRect/>
            </a:stretch>
          </p:blipFill>
          <p:spPr>
            <a:xfrm>
              <a:off x="15447187" y="10163993"/>
              <a:ext cx="472956" cy="1139797"/>
            </a:xfrm>
            <a:prstGeom prst="rect">
              <a:avLst/>
            </a:prstGeom>
          </p:spPr>
        </p:pic>
        <p:pic>
          <p:nvPicPr>
            <p:cNvPr id="8" name="object 8"/>
            <p:cNvPicPr/>
            <p:nvPr/>
          </p:nvPicPr>
          <p:blipFill>
            <a:blip r:embed="rId3" cstate="print"/>
            <a:stretch>
              <a:fillRect/>
            </a:stretch>
          </p:blipFill>
          <p:spPr>
            <a:xfrm>
              <a:off x="16514576" y="9969005"/>
              <a:ext cx="1110608" cy="1295656"/>
            </a:xfrm>
            <a:prstGeom prst="rect">
              <a:avLst/>
            </a:prstGeom>
          </p:spPr>
        </p:pic>
        <p:pic>
          <p:nvPicPr>
            <p:cNvPr id="9" name="object 9"/>
            <p:cNvPicPr/>
            <p:nvPr/>
          </p:nvPicPr>
          <p:blipFill>
            <a:blip r:embed="rId4" cstate="print"/>
            <a:stretch>
              <a:fillRect/>
            </a:stretch>
          </p:blipFill>
          <p:spPr>
            <a:xfrm>
              <a:off x="15507132" y="9983716"/>
              <a:ext cx="1090372" cy="1324839"/>
            </a:xfrm>
            <a:prstGeom prst="rect">
              <a:avLst/>
            </a:prstGeom>
          </p:spPr>
        </p:pic>
        <p:sp>
          <p:nvSpPr>
            <p:cNvPr id="10" name="object 10"/>
            <p:cNvSpPr/>
            <p:nvPr/>
          </p:nvSpPr>
          <p:spPr>
            <a:xfrm>
              <a:off x="15727134" y="10144067"/>
              <a:ext cx="1640205" cy="956310"/>
            </a:xfrm>
            <a:custGeom>
              <a:avLst/>
              <a:gdLst/>
              <a:ahLst/>
              <a:cxnLst/>
              <a:rect l="l" t="t" r="r" b="b"/>
              <a:pathLst>
                <a:path w="1640205" h="956309">
                  <a:moveTo>
                    <a:pt x="43980" y="150393"/>
                  </a:moveTo>
                  <a:lnTo>
                    <a:pt x="43688" y="141122"/>
                  </a:lnTo>
                  <a:lnTo>
                    <a:pt x="39979" y="132651"/>
                  </a:lnTo>
                  <a:lnTo>
                    <a:pt x="33705" y="126530"/>
                  </a:lnTo>
                  <a:lnTo>
                    <a:pt x="25704" y="123317"/>
                  </a:lnTo>
                  <a:lnTo>
                    <a:pt x="16852" y="123583"/>
                  </a:lnTo>
                  <a:lnTo>
                    <a:pt x="8813" y="127431"/>
                  </a:lnTo>
                  <a:lnTo>
                    <a:pt x="3022" y="133997"/>
                  </a:lnTo>
                  <a:lnTo>
                    <a:pt x="0" y="142379"/>
                  </a:lnTo>
                  <a:lnTo>
                    <a:pt x="292" y="151688"/>
                  </a:lnTo>
                  <a:lnTo>
                    <a:pt x="3987" y="160134"/>
                  </a:lnTo>
                  <a:lnTo>
                    <a:pt x="10274" y="166243"/>
                  </a:lnTo>
                  <a:lnTo>
                    <a:pt x="18275" y="169456"/>
                  </a:lnTo>
                  <a:lnTo>
                    <a:pt x="27114" y="169189"/>
                  </a:lnTo>
                  <a:lnTo>
                    <a:pt x="35166" y="165328"/>
                  </a:lnTo>
                  <a:lnTo>
                    <a:pt x="40970" y="158762"/>
                  </a:lnTo>
                  <a:lnTo>
                    <a:pt x="43980" y="150393"/>
                  </a:lnTo>
                  <a:close/>
                </a:path>
                <a:path w="1640205" h="956309">
                  <a:moveTo>
                    <a:pt x="96748" y="347675"/>
                  </a:moveTo>
                  <a:lnTo>
                    <a:pt x="96456" y="338696"/>
                  </a:lnTo>
                  <a:lnTo>
                    <a:pt x="92887" y="330530"/>
                  </a:lnTo>
                  <a:lnTo>
                    <a:pt x="86804" y="324624"/>
                  </a:lnTo>
                  <a:lnTo>
                    <a:pt x="79057" y="321538"/>
                  </a:lnTo>
                  <a:lnTo>
                    <a:pt x="70472" y="321792"/>
                  </a:lnTo>
                  <a:lnTo>
                    <a:pt x="62699" y="325513"/>
                  </a:lnTo>
                  <a:lnTo>
                    <a:pt x="57086" y="331863"/>
                  </a:lnTo>
                  <a:lnTo>
                    <a:pt x="54165" y="339953"/>
                  </a:lnTo>
                  <a:lnTo>
                    <a:pt x="54444" y="348919"/>
                  </a:lnTo>
                  <a:lnTo>
                    <a:pt x="58026" y="357111"/>
                  </a:lnTo>
                  <a:lnTo>
                    <a:pt x="64096" y="363004"/>
                  </a:lnTo>
                  <a:lnTo>
                    <a:pt x="71831" y="366102"/>
                  </a:lnTo>
                  <a:lnTo>
                    <a:pt x="80391" y="365848"/>
                  </a:lnTo>
                  <a:lnTo>
                    <a:pt x="88201" y="362115"/>
                  </a:lnTo>
                  <a:lnTo>
                    <a:pt x="93814" y="355777"/>
                  </a:lnTo>
                  <a:lnTo>
                    <a:pt x="96748" y="347675"/>
                  </a:lnTo>
                  <a:close/>
                </a:path>
                <a:path w="1640205" h="956309">
                  <a:moveTo>
                    <a:pt x="149923" y="552310"/>
                  </a:moveTo>
                  <a:lnTo>
                    <a:pt x="149656" y="543636"/>
                  </a:lnTo>
                  <a:lnTo>
                    <a:pt x="146202" y="535736"/>
                  </a:lnTo>
                  <a:lnTo>
                    <a:pt x="140322" y="530034"/>
                  </a:lnTo>
                  <a:lnTo>
                    <a:pt x="132842" y="527037"/>
                  </a:lnTo>
                  <a:lnTo>
                    <a:pt x="124561" y="527278"/>
                  </a:lnTo>
                  <a:lnTo>
                    <a:pt x="117055" y="530872"/>
                  </a:lnTo>
                  <a:lnTo>
                    <a:pt x="111633" y="537006"/>
                  </a:lnTo>
                  <a:lnTo>
                    <a:pt x="108800" y="544830"/>
                  </a:lnTo>
                  <a:lnTo>
                    <a:pt x="109067" y="553504"/>
                  </a:lnTo>
                  <a:lnTo>
                    <a:pt x="112534" y="561403"/>
                  </a:lnTo>
                  <a:lnTo>
                    <a:pt x="118414" y="567118"/>
                  </a:lnTo>
                  <a:lnTo>
                    <a:pt x="125882" y="570128"/>
                  </a:lnTo>
                  <a:lnTo>
                    <a:pt x="134162" y="569874"/>
                  </a:lnTo>
                  <a:lnTo>
                    <a:pt x="141681" y="566280"/>
                  </a:lnTo>
                  <a:lnTo>
                    <a:pt x="147104" y="560146"/>
                  </a:lnTo>
                  <a:lnTo>
                    <a:pt x="149923" y="552310"/>
                  </a:lnTo>
                  <a:close/>
                </a:path>
                <a:path w="1640205" h="956309">
                  <a:moveTo>
                    <a:pt x="197751" y="730135"/>
                  </a:moveTo>
                  <a:lnTo>
                    <a:pt x="197510" y="722134"/>
                  </a:lnTo>
                  <a:lnTo>
                    <a:pt x="194322" y="714857"/>
                  </a:lnTo>
                  <a:lnTo>
                    <a:pt x="188912" y="709599"/>
                  </a:lnTo>
                  <a:lnTo>
                    <a:pt x="182016" y="706856"/>
                  </a:lnTo>
                  <a:lnTo>
                    <a:pt x="174409" y="707085"/>
                  </a:lnTo>
                  <a:lnTo>
                    <a:pt x="167474" y="710399"/>
                  </a:lnTo>
                  <a:lnTo>
                    <a:pt x="162471" y="716038"/>
                  </a:lnTo>
                  <a:lnTo>
                    <a:pt x="159854" y="723252"/>
                  </a:lnTo>
                  <a:lnTo>
                    <a:pt x="160108" y="731240"/>
                  </a:lnTo>
                  <a:lnTo>
                    <a:pt x="163296" y="738517"/>
                  </a:lnTo>
                  <a:lnTo>
                    <a:pt x="168719" y="743788"/>
                  </a:lnTo>
                  <a:lnTo>
                    <a:pt x="175615" y="746556"/>
                  </a:lnTo>
                  <a:lnTo>
                    <a:pt x="183235" y="746328"/>
                  </a:lnTo>
                  <a:lnTo>
                    <a:pt x="190157" y="743013"/>
                  </a:lnTo>
                  <a:lnTo>
                    <a:pt x="195148" y="737349"/>
                  </a:lnTo>
                  <a:lnTo>
                    <a:pt x="197751" y="730135"/>
                  </a:lnTo>
                  <a:close/>
                </a:path>
                <a:path w="1640205" h="956309">
                  <a:moveTo>
                    <a:pt x="211823" y="107543"/>
                  </a:moveTo>
                  <a:lnTo>
                    <a:pt x="211531" y="98259"/>
                  </a:lnTo>
                  <a:lnTo>
                    <a:pt x="207835" y="89801"/>
                  </a:lnTo>
                  <a:lnTo>
                    <a:pt x="201549" y="83680"/>
                  </a:lnTo>
                  <a:lnTo>
                    <a:pt x="193535" y="80467"/>
                  </a:lnTo>
                  <a:lnTo>
                    <a:pt x="184683" y="80733"/>
                  </a:lnTo>
                  <a:lnTo>
                    <a:pt x="176644" y="84582"/>
                  </a:lnTo>
                  <a:lnTo>
                    <a:pt x="170853" y="91160"/>
                  </a:lnTo>
                  <a:lnTo>
                    <a:pt x="167830" y="99542"/>
                  </a:lnTo>
                  <a:lnTo>
                    <a:pt x="168109" y="108826"/>
                  </a:lnTo>
                  <a:lnTo>
                    <a:pt x="171818" y="117284"/>
                  </a:lnTo>
                  <a:lnTo>
                    <a:pt x="178104" y="123380"/>
                  </a:lnTo>
                  <a:lnTo>
                    <a:pt x="186093" y="126580"/>
                  </a:lnTo>
                  <a:lnTo>
                    <a:pt x="194945" y="126314"/>
                  </a:lnTo>
                  <a:lnTo>
                    <a:pt x="202996" y="122466"/>
                  </a:lnTo>
                  <a:lnTo>
                    <a:pt x="208800" y="115912"/>
                  </a:lnTo>
                  <a:lnTo>
                    <a:pt x="211823" y="107543"/>
                  </a:lnTo>
                  <a:close/>
                </a:path>
                <a:path w="1640205" h="956309">
                  <a:moveTo>
                    <a:pt x="248196" y="940930"/>
                  </a:moveTo>
                  <a:lnTo>
                    <a:pt x="247980" y="933526"/>
                  </a:lnTo>
                  <a:lnTo>
                    <a:pt x="245021" y="926807"/>
                  </a:lnTo>
                  <a:lnTo>
                    <a:pt x="240017" y="921943"/>
                  </a:lnTo>
                  <a:lnTo>
                    <a:pt x="233641" y="919391"/>
                  </a:lnTo>
                  <a:lnTo>
                    <a:pt x="226593" y="919594"/>
                  </a:lnTo>
                  <a:lnTo>
                    <a:pt x="220179" y="922667"/>
                  </a:lnTo>
                  <a:lnTo>
                    <a:pt x="215557" y="927900"/>
                  </a:lnTo>
                  <a:lnTo>
                    <a:pt x="213144" y="934567"/>
                  </a:lnTo>
                  <a:lnTo>
                    <a:pt x="213385" y="941946"/>
                  </a:lnTo>
                  <a:lnTo>
                    <a:pt x="216331" y="948690"/>
                  </a:lnTo>
                  <a:lnTo>
                    <a:pt x="221335" y="953554"/>
                  </a:lnTo>
                  <a:lnTo>
                    <a:pt x="227711" y="956106"/>
                  </a:lnTo>
                  <a:lnTo>
                    <a:pt x="234759" y="955890"/>
                  </a:lnTo>
                  <a:lnTo>
                    <a:pt x="241160" y="952830"/>
                  </a:lnTo>
                  <a:lnTo>
                    <a:pt x="245783" y="947597"/>
                  </a:lnTo>
                  <a:lnTo>
                    <a:pt x="248196" y="940930"/>
                  </a:lnTo>
                  <a:close/>
                </a:path>
                <a:path w="1640205" h="956309">
                  <a:moveTo>
                    <a:pt x="253174" y="307594"/>
                  </a:moveTo>
                  <a:lnTo>
                    <a:pt x="252895" y="298627"/>
                  </a:lnTo>
                  <a:lnTo>
                    <a:pt x="249313" y="290436"/>
                  </a:lnTo>
                  <a:lnTo>
                    <a:pt x="243230" y="284518"/>
                  </a:lnTo>
                  <a:lnTo>
                    <a:pt x="235496" y="281419"/>
                  </a:lnTo>
                  <a:lnTo>
                    <a:pt x="226936" y="281686"/>
                  </a:lnTo>
                  <a:lnTo>
                    <a:pt x="219151" y="285394"/>
                  </a:lnTo>
                  <a:lnTo>
                    <a:pt x="213550" y="291744"/>
                  </a:lnTo>
                  <a:lnTo>
                    <a:pt x="210629" y="299847"/>
                  </a:lnTo>
                  <a:lnTo>
                    <a:pt x="210921" y="308838"/>
                  </a:lnTo>
                  <a:lnTo>
                    <a:pt x="214490" y="317017"/>
                  </a:lnTo>
                  <a:lnTo>
                    <a:pt x="220560" y="322922"/>
                  </a:lnTo>
                  <a:lnTo>
                    <a:pt x="228295" y="326021"/>
                  </a:lnTo>
                  <a:lnTo>
                    <a:pt x="236867" y="325767"/>
                  </a:lnTo>
                  <a:lnTo>
                    <a:pt x="244652" y="322046"/>
                  </a:lnTo>
                  <a:lnTo>
                    <a:pt x="250253" y="315696"/>
                  </a:lnTo>
                  <a:lnTo>
                    <a:pt x="253174" y="307594"/>
                  </a:lnTo>
                  <a:close/>
                </a:path>
                <a:path w="1640205" h="956309">
                  <a:moveTo>
                    <a:pt x="289915" y="514197"/>
                  </a:moveTo>
                  <a:lnTo>
                    <a:pt x="289648" y="505510"/>
                  </a:lnTo>
                  <a:lnTo>
                    <a:pt x="286194" y="497636"/>
                  </a:lnTo>
                  <a:lnTo>
                    <a:pt x="280327" y="491921"/>
                  </a:lnTo>
                  <a:lnTo>
                    <a:pt x="272846" y="488924"/>
                  </a:lnTo>
                  <a:lnTo>
                    <a:pt x="264566" y="489165"/>
                  </a:lnTo>
                  <a:lnTo>
                    <a:pt x="257048" y="492772"/>
                  </a:lnTo>
                  <a:lnTo>
                    <a:pt x="251625" y="498906"/>
                  </a:lnTo>
                  <a:lnTo>
                    <a:pt x="248805" y="506730"/>
                  </a:lnTo>
                  <a:lnTo>
                    <a:pt x="249072" y="515391"/>
                  </a:lnTo>
                  <a:lnTo>
                    <a:pt x="252539" y="523290"/>
                  </a:lnTo>
                  <a:lnTo>
                    <a:pt x="258406" y="529005"/>
                  </a:lnTo>
                  <a:lnTo>
                    <a:pt x="265874" y="532003"/>
                  </a:lnTo>
                  <a:lnTo>
                    <a:pt x="274142" y="531749"/>
                  </a:lnTo>
                  <a:lnTo>
                    <a:pt x="281673" y="528154"/>
                  </a:lnTo>
                  <a:lnTo>
                    <a:pt x="287096" y="522020"/>
                  </a:lnTo>
                  <a:lnTo>
                    <a:pt x="289915" y="514197"/>
                  </a:lnTo>
                  <a:close/>
                </a:path>
                <a:path w="1640205" h="956309">
                  <a:moveTo>
                    <a:pt x="328002" y="699947"/>
                  </a:moveTo>
                  <a:lnTo>
                    <a:pt x="327761" y="691959"/>
                  </a:lnTo>
                  <a:lnTo>
                    <a:pt x="324573" y="684682"/>
                  </a:lnTo>
                  <a:lnTo>
                    <a:pt x="319163" y="679424"/>
                  </a:lnTo>
                  <a:lnTo>
                    <a:pt x="312267" y="676668"/>
                  </a:lnTo>
                  <a:lnTo>
                    <a:pt x="304647" y="676910"/>
                  </a:lnTo>
                  <a:lnTo>
                    <a:pt x="297700" y="680224"/>
                  </a:lnTo>
                  <a:lnTo>
                    <a:pt x="292709" y="685863"/>
                  </a:lnTo>
                  <a:lnTo>
                    <a:pt x="290106" y="693077"/>
                  </a:lnTo>
                  <a:lnTo>
                    <a:pt x="290347" y="701052"/>
                  </a:lnTo>
                  <a:lnTo>
                    <a:pt x="293535" y="708329"/>
                  </a:lnTo>
                  <a:lnTo>
                    <a:pt x="298945" y="713600"/>
                  </a:lnTo>
                  <a:lnTo>
                    <a:pt x="305841" y="716356"/>
                  </a:lnTo>
                  <a:lnTo>
                    <a:pt x="313486" y="716127"/>
                  </a:lnTo>
                  <a:lnTo>
                    <a:pt x="320408" y="712812"/>
                  </a:lnTo>
                  <a:lnTo>
                    <a:pt x="325399" y="707161"/>
                  </a:lnTo>
                  <a:lnTo>
                    <a:pt x="328002" y="699947"/>
                  </a:lnTo>
                  <a:close/>
                </a:path>
                <a:path w="1640205" h="956309">
                  <a:moveTo>
                    <a:pt x="366217" y="904201"/>
                  </a:moveTo>
                  <a:lnTo>
                    <a:pt x="365988" y="896823"/>
                  </a:lnTo>
                  <a:lnTo>
                    <a:pt x="363029" y="890079"/>
                  </a:lnTo>
                  <a:lnTo>
                    <a:pt x="358025" y="885215"/>
                  </a:lnTo>
                  <a:lnTo>
                    <a:pt x="351650" y="882662"/>
                  </a:lnTo>
                  <a:lnTo>
                    <a:pt x="344576" y="882891"/>
                  </a:lnTo>
                  <a:lnTo>
                    <a:pt x="338175" y="885952"/>
                  </a:lnTo>
                  <a:lnTo>
                    <a:pt x="333540" y="891184"/>
                  </a:lnTo>
                  <a:lnTo>
                    <a:pt x="331127" y="897851"/>
                  </a:lnTo>
                  <a:lnTo>
                    <a:pt x="331355" y="905256"/>
                  </a:lnTo>
                  <a:lnTo>
                    <a:pt x="334302" y="911974"/>
                  </a:lnTo>
                  <a:lnTo>
                    <a:pt x="339318" y="916838"/>
                  </a:lnTo>
                  <a:lnTo>
                    <a:pt x="345706" y="919391"/>
                  </a:lnTo>
                  <a:lnTo>
                    <a:pt x="352742" y="919187"/>
                  </a:lnTo>
                  <a:lnTo>
                    <a:pt x="359168" y="916114"/>
                  </a:lnTo>
                  <a:lnTo>
                    <a:pt x="363804" y="910882"/>
                  </a:lnTo>
                  <a:lnTo>
                    <a:pt x="366217" y="904201"/>
                  </a:lnTo>
                  <a:close/>
                </a:path>
                <a:path w="1640205" h="956309">
                  <a:moveTo>
                    <a:pt x="368795" y="75361"/>
                  </a:moveTo>
                  <a:lnTo>
                    <a:pt x="368490" y="66078"/>
                  </a:lnTo>
                  <a:lnTo>
                    <a:pt x="364794" y="57632"/>
                  </a:lnTo>
                  <a:lnTo>
                    <a:pt x="358521" y="51511"/>
                  </a:lnTo>
                  <a:lnTo>
                    <a:pt x="350520" y="48310"/>
                  </a:lnTo>
                  <a:lnTo>
                    <a:pt x="341655" y="48564"/>
                  </a:lnTo>
                  <a:lnTo>
                    <a:pt x="333616" y="52412"/>
                  </a:lnTo>
                  <a:lnTo>
                    <a:pt x="327812" y="58978"/>
                  </a:lnTo>
                  <a:lnTo>
                    <a:pt x="324789" y="67360"/>
                  </a:lnTo>
                  <a:lnTo>
                    <a:pt x="325069" y="76644"/>
                  </a:lnTo>
                  <a:lnTo>
                    <a:pt x="328777" y="85102"/>
                  </a:lnTo>
                  <a:lnTo>
                    <a:pt x="335064" y="91211"/>
                  </a:lnTo>
                  <a:lnTo>
                    <a:pt x="343065" y="94424"/>
                  </a:lnTo>
                  <a:lnTo>
                    <a:pt x="351917" y="94157"/>
                  </a:lnTo>
                  <a:lnTo>
                    <a:pt x="359968" y="90309"/>
                  </a:lnTo>
                  <a:lnTo>
                    <a:pt x="365772" y="83743"/>
                  </a:lnTo>
                  <a:lnTo>
                    <a:pt x="368795" y="75361"/>
                  </a:lnTo>
                  <a:close/>
                </a:path>
                <a:path w="1640205" h="956309">
                  <a:moveTo>
                    <a:pt x="404901" y="276466"/>
                  </a:moveTo>
                  <a:lnTo>
                    <a:pt x="404622" y="267487"/>
                  </a:lnTo>
                  <a:lnTo>
                    <a:pt x="401040" y="259308"/>
                  </a:lnTo>
                  <a:lnTo>
                    <a:pt x="394957" y="253403"/>
                  </a:lnTo>
                  <a:lnTo>
                    <a:pt x="387210" y="250304"/>
                  </a:lnTo>
                  <a:lnTo>
                    <a:pt x="378637" y="250558"/>
                  </a:lnTo>
                  <a:lnTo>
                    <a:pt x="370865" y="254279"/>
                  </a:lnTo>
                  <a:lnTo>
                    <a:pt x="365252" y="260629"/>
                  </a:lnTo>
                  <a:lnTo>
                    <a:pt x="362331" y="268732"/>
                  </a:lnTo>
                  <a:lnTo>
                    <a:pt x="362597" y="277710"/>
                  </a:lnTo>
                  <a:lnTo>
                    <a:pt x="366179" y="285889"/>
                  </a:lnTo>
                  <a:lnTo>
                    <a:pt x="372262" y="291795"/>
                  </a:lnTo>
                  <a:lnTo>
                    <a:pt x="380009" y="294894"/>
                  </a:lnTo>
                  <a:lnTo>
                    <a:pt x="388569" y="294640"/>
                  </a:lnTo>
                  <a:lnTo>
                    <a:pt x="396367" y="290906"/>
                  </a:lnTo>
                  <a:lnTo>
                    <a:pt x="401980" y="284568"/>
                  </a:lnTo>
                  <a:lnTo>
                    <a:pt x="404901" y="276466"/>
                  </a:lnTo>
                  <a:close/>
                </a:path>
                <a:path w="1640205" h="956309">
                  <a:moveTo>
                    <a:pt x="434733" y="484568"/>
                  </a:moveTo>
                  <a:lnTo>
                    <a:pt x="434467" y="475907"/>
                  </a:lnTo>
                  <a:lnTo>
                    <a:pt x="430999" y="468007"/>
                  </a:lnTo>
                  <a:lnTo>
                    <a:pt x="425132" y="462292"/>
                  </a:lnTo>
                  <a:lnTo>
                    <a:pt x="417652" y="459295"/>
                  </a:lnTo>
                  <a:lnTo>
                    <a:pt x="409384" y="459549"/>
                  </a:lnTo>
                  <a:lnTo>
                    <a:pt x="401853" y="463143"/>
                  </a:lnTo>
                  <a:lnTo>
                    <a:pt x="396430" y="469277"/>
                  </a:lnTo>
                  <a:lnTo>
                    <a:pt x="393611" y="477100"/>
                  </a:lnTo>
                  <a:lnTo>
                    <a:pt x="393877" y="485775"/>
                  </a:lnTo>
                  <a:lnTo>
                    <a:pt x="397332" y="493661"/>
                  </a:lnTo>
                  <a:lnTo>
                    <a:pt x="403199" y="499376"/>
                  </a:lnTo>
                  <a:lnTo>
                    <a:pt x="410679" y="502361"/>
                  </a:lnTo>
                  <a:lnTo>
                    <a:pt x="418973" y="502107"/>
                  </a:lnTo>
                  <a:lnTo>
                    <a:pt x="426491" y="498513"/>
                  </a:lnTo>
                  <a:lnTo>
                    <a:pt x="431901" y="492391"/>
                  </a:lnTo>
                  <a:lnTo>
                    <a:pt x="434733" y="484568"/>
                  </a:lnTo>
                  <a:close/>
                </a:path>
                <a:path w="1640205" h="956309">
                  <a:moveTo>
                    <a:pt x="463918" y="668540"/>
                  </a:moveTo>
                  <a:lnTo>
                    <a:pt x="463677" y="660565"/>
                  </a:lnTo>
                  <a:lnTo>
                    <a:pt x="460489" y="653275"/>
                  </a:lnTo>
                  <a:lnTo>
                    <a:pt x="455079" y="648004"/>
                  </a:lnTo>
                  <a:lnTo>
                    <a:pt x="448195" y="645236"/>
                  </a:lnTo>
                  <a:lnTo>
                    <a:pt x="440563" y="645477"/>
                  </a:lnTo>
                  <a:lnTo>
                    <a:pt x="433628" y="648792"/>
                  </a:lnTo>
                  <a:lnTo>
                    <a:pt x="428637" y="654443"/>
                  </a:lnTo>
                  <a:lnTo>
                    <a:pt x="426034" y="661657"/>
                  </a:lnTo>
                  <a:lnTo>
                    <a:pt x="426288" y="669658"/>
                  </a:lnTo>
                  <a:lnTo>
                    <a:pt x="429475" y="676935"/>
                  </a:lnTo>
                  <a:lnTo>
                    <a:pt x="434886" y="682193"/>
                  </a:lnTo>
                  <a:lnTo>
                    <a:pt x="441782" y="684961"/>
                  </a:lnTo>
                  <a:lnTo>
                    <a:pt x="449402" y="684745"/>
                  </a:lnTo>
                  <a:lnTo>
                    <a:pt x="456336" y="681418"/>
                  </a:lnTo>
                  <a:lnTo>
                    <a:pt x="461327" y="675754"/>
                  </a:lnTo>
                  <a:lnTo>
                    <a:pt x="463918" y="668540"/>
                  </a:lnTo>
                  <a:close/>
                </a:path>
                <a:path w="1640205" h="956309">
                  <a:moveTo>
                    <a:pt x="491134" y="878573"/>
                  </a:moveTo>
                  <a:lnTo>
                    <a:pt x="490905" y="871181"/>
                  </a:lnTo>
                  <a:lnTo>
                    <a:pt x="487946" y="864450"/>
                  </a:lnTo>
                  <a:lnTo>
                    <a:pt x="482942" y="859586"/>
                  </a:lnTo>
                  <a:lnTo>
                    <a:pt x="476580" y="857034"/>
                  </a:lnTo>
                  <a:lnTo>
                    <a:pt x="469531" y="857237"/>
                  </a:lnTo>
                  <a:lnTo>
                    <a:pt x="463118" y="860310"/>
                  </a:lnTo>
                  <a:lnTo>
                    <a:pt x="458508" y="865543"/>
                  </a:lnTo>
                  <a:lnTo>
                    <a:pt x="456095" y="872210"/>
                  </a:lnTo>
                  <a:lnTo>
                    <a:pt x="456323" y="879589"/>
                  </a:lnTo>
                  <a:lnTo>
                    <a:pt x="459270" y="886333"/>
                  </a:lnTo>
                  <a:lnTo>
                    <a:pt x="464273" y="891197"/>
                  </a:lnTo>
                  <a:lnTo>
                    <a:pt x="470649" y="893749"/>
                  </a:lnTo>
                  <a:lnTo>
                    <a:pt x="477710" y="893533"/>
                  </a:lnTo>
                  <a:lnTo>
                    <a:pt x="484111" y="890473"/>
                  </a:lnTo>
                  <a:lnTo>
                    <a:pt x="488721" y="885253"/>
                  </a:lnTo>
                  <a:lnTo>
                    <a:pt x="491134" y="878573"/>
                  </a:lnTo>
                  <a:close/>
                </a:path>
                <a:path w="1640205" h="956309">
                  <a:moveTo>
                    <a:pt x="524687" y="51435"/>
                  </a:moveTo>
                  <a:lnTo>
                    <a:pt x="524408" y="42164"/>
                  </a:lnTo>
                  <a:lnTo>
                    <a:pt x="520700" y="33693"/>
                  </a:lnTo>
                  <a:lnTo>
                    <a:pt x="514413" y="27571"/>
                  </a:lnTo>
                  <a:lnTo>
                    <a:pt x="506412" y="24358"/>
                  </a:lnTo>
                  <a:lnTo>
                    <a:pt x="497547" y="24625"/>
                  </a:lnTo>
                  <a:lnTo>
                    <a:pt x="489508" y="28473"/>
                  </a:lnTo>
                  <a:lnTo>
                    <a:pt x="483704" y="35052"/>
                  </a:lnTo>
                  <a:lnTo>
                    <a:pt x="480695" y="43434"/>
                  </a:lnTo>
                  <a:lnTo>
                    <a:pt x="480987" y="52743"/>
                  </a:lnTo>
                  <a:lnTo>
                    <a:pt x="484682" y="61175"/>
                  </a:lnTo>
                  <a:lnTo>
                    <a:pt x="490956" y="67284"/>
                  </a:lnTo>
                  <a:lnTo>
                    <a:pt x="498957" y="70485"/>
                  </a:lnTo>
                  <a:lnTo>
                    <a:pt x="507809" y="70218"/>
                  </a:lnTo>
                  <a:lnTo>
                    <a:pt x="515861" y="66370"/>
                  </a:lnTo>
                  <a:lnTo>
                    <a:pt x="521665" y="59804"/>
                  </a:lnTo>
                  <a:lnTo>
                    <a:pt x="524687" y="51435"/>
                  </a:lnTo>
                  <a:close/>
                </a:path>
                <a:path w="1640205" h="956309">
                  <a:moveTo>
                    <a:pt x="555675" y="253339"/>
                  </a:moveTo>
                  <a:lnTo>
                    <a:pt x="555396" y="244360"/>
                  </a:lnTo>
                  <a:lnTo>
                    <a:pt x="551815" y="236181"/>
                  </a:lnTo>
                  <a:lnTo>
                    <a:pt x="545719" y="230263"/>
                  </a:lnTo>
                  <a:lnTo>
                    <a:pt x="537972" y="227177"/>
                  </a:lnTo>
                  <a:lnTo>
                    <a:pt x="529412" y="227431"/>
                  </a:lnTo>
                  <a:lnTo>
                    <a:pt x="521627" y="231152"/>
                  </a:lnTo>
                  <a:lnTo>
                    <a:pt x="516013" y="237502"/>
                  </a:lnTo>
                  <a:lnTo>
                    <a:pt x="513092" y="245605"/>
                  </a:lnTo>
                  <a:lnTo>
                    <a:pt x="513372" y="254596"/>
                  </a:lnTo>
                  <a:lnTo>
                    <a:pt x="516953" y="262775"/>
                  </a:lnTo>
                  <a:lnTo>
                    <a:pt x="523024" y="268668"/>
                  </a:lnTo>
                  <a:lnTo>
                    <a:pt x="530771" y="271754"/>
                  </a:lnTo>
                  <a:lnTo>
                    <a:pt x="539330" y="271500"/>
                  </a:lnTo>
                  <a:lnTo>
                    <a:pt x="547116" y="267779"/>
                  </a:lnTo>
                  <a:lnTo>
                    <a:pt x="552742" y="261429"/>
                  </a:lnTo>
                  <a:lnTo>
                    <a:pt x="555675" y="253339"/>
                  </a:lnTo>
                  <a:close/>
                </a:path>
                <a:path w="1640205" h="956309">
                  <a:moveTo>
                    <a:pt x="574217" y="460082"/>
                  </a:moveTo>
                  <a:lnTo>
                    <a:pt x="573938" y="451408"/>
                  </a:lnTo>
                  <a:lnTo>
                    <a:pt x="570484" y="443522"/>
                  </a:lnTo>
                  <a:lnTo>
                    <a:pt x="564616" y="437807"/>
                  </a:lnTo>
                  <a:lnTo>
                    <a:pt x="557161" y="434809"/>
                  </a:lnTo>
                  <a:lnTo>
                    <a:pt x="548894" y="435051"/>
                  </a:lnTo>
                  <a:lnTo>
                    <a:pt x="541337" y="438658"/>
                  </a:lnTo>
                  <a:lnTo>
                    <a:pt x="535914" y="444792"/>
                  </a:lnTo>
                  <a:lnTo>
                    <a:pt x="533095" y="452602"/>
                  </a:lnTo>
                  <a:lnTo>
                    <a:pt x="533374" y="461276"/>
                  </a:lnTo>
                  <a:lnTo>
                    <a:pt x="536829" y="469188"/>
                  </a:lnTo>
                  <a:lnTo>
                    <a:pt x="542696" y="474903"/>
                  </a:lnTo>
                  <a:lnTo>
                    <a:pt x="550176" y="477913"/>
                  </a:lnTo>
                  <a:lnTo>
                    <a:pt x="558482" y="477659"/>
                  </a:lnTo>
                  <a:lnTo>
                    <a:pt x="565988" y="474065"/>
                  </a:lnTo>
                  <a:lnTo>
                    <a:pt x="571398" y="467918"/>
                  </a:lnTo>
                  <a:lnTo>
                    <a:pt x="574217" y="460082"/>
                  </a:lnTo>
                  <a:close/>
                </a:path>
                <a:path w="1640205" h="956309">
                  <a:moveTo>
                    <a:pt x="600456" y="649389"/>
                  </a:moveTo>
                  <a:lnTo>
                    <a:pt x="600214" y="641400"/>
                  </a:lnTo>
                  <a:lnTo>
                    <a:pt x="597014" y="634111"/>
                  </a:lnTo>
                  <a:lnTo>
                    <a:pt x="591591" y="628840"/>
                  </a:lnTo>
                  <a:lnTo>
                    <a:pt x="584682" y="626071"/>
                  </a:lnTo>
                  <a:lnTo>
                    <a:pt x="577062" y="626300"/>
                  </a:lnTo>
                  <a:lnTo>
                    <a:pt x="570115" y="629627"/>
                  </a:lnTo>
                  <a:lnTo>
                    <a:pt x="565124" y="635279"/>
                  </a:lnTo>
                  <a:lnTo>
                    <a:pt x="562533" y="642505"/>
                  </a:lnTo>
                  <a:lnTo>
                    <a:pt x="562787" y="650506"/>
                  </a:lnTo>
                  <a:lnTo>
                    <a:pt x="565975" y="657783"/>
                  </a:lnTo>
                  <a:lnTo>
                    <a:pt x="571373" y="663041"/>
                  </a:lnTo>
                  <a:lnTo>
                    <a:pt x="578269" y="665797"/>
                  </a:lnTo>
                  <a:lnTo>
                    <a:pt x="585901" y="665568"/>
                  </a:lnTo>
                  <a:lnTo>
                    <a:pt x="592823" y="662254"/>
                  </a:lnTo>
                  <a:lnTo>
                    <a:pt x="597839" y="656602"/>
                  </a:lnTo>
                  <a:lnTo>
                    <a:pt x="600456" y="649389"/>
                  </a:lnTo>
                  <a:close/>
                </a:path>
                <a:path w="1640205" h="956309">
                  <a:moveTo>
                    <a:pt x="615213" y="859536"/>
                  </a:moveTo>
                  <a:lnTo>
                    <a:pt x="614984" y="852131"/>
                  </a:lnTo>
                  <a:lnTo>
                    <a:pt x="612038" y="845400"/>
                  </a:lnTo>
                  <a:lnTo>
                    <a:pt x="607021" y="840536"/>
                  </a:lnTo>
                  <a:lnTo>
                    <a:pt x="600646" y="837996"/>
                  </a:lnTo>
                  <a:lnTo>
                    <a:pt x="593598" y="838212"/>
                  </a:lnTo>
                  <a:lnTo>
                    <a:pt x="587197" y="841273"/>
                  </a:lnTo>
                  <a:lnTo>
                    <a:pt x="582574" y="846493"/>
                  </a:lnTo>
                  <a:lnTo>
                    <a:pt x="580174" y="853147"/>
                  </a:lnTo>
                  <a:lnTo>
                    <a:pt x="580415" y="860539"/>
                  </a:lnTo>
                  <a:lnTo>
                    <a:pt x="583361" y="867283"/>
                  </a:lnTo>
                  <a:lnTo>
                    <a:pt x="588352" y="872159"/>
                  </a:lnTo>
                  <a:lnTo>
                    <a:pt x="594728" y="874712"/>
                  </a:lnTo>
                  <a:lnTo>
                    <a:pt x="601776" y="874496"/>
                  </a:lnTo>
                  <a:lnTo>
                    <a:pt x="608177" y="871435"/>
                  </a:lnTo>
                  <a:lnTo>
                    <a:pt x="612800" y="866203"/>
                  </a:lnTo>
                  <a:lnTo>
                    <a:pt x="615213" y="859536"/>
                  </a:lnTo>
                  <a:close/>
                </a:path>
                <a:path w="1640205" h="956309">
                  <a:moveTo>
                    <a:pt x="682383" y="27051"/>
                  </a:moveTo>
                  <a:lnTo>
                    <a:pt x="682104" y="17767"/>
                  </a:lnTo>
                  <a:lnTo>
                    <a:pt x="678395" y="9321"/>
                  </a:lnTo>
                  <a:lnTo>
                    <a:pt x="672096" y="3213"/>
                  </a:lnTo>
                  <a:lnTo>
                    <a:pt x="664095" y="0"/>
                  </a:lnTo>
                  <a:lnTo>
                    <a:pt x="655256" y="241"/>
                  </a:lnTo>
                  <a:lnTo>
                    <a:pt x="647204" y="4102"/>
                  </a:lnTo>
                  <a:lnTo>
                    <a:pt x="641413" y="10680"/>
                  </a:lnTo>
                  <a:lnTo>
                    <a:pt x="638390" y="19062"/>
                  </a:lnTo>
                  <a:lnTo>
                    <a:pt x="638670" y="28346"/>
                  </a:lnTo>
                  <a:lnTo>
                    <a:pt x="642378" y="36791"/>
                  </a:lnTo>
                  <a:lnTo>
                    <a:pt x="648652" y="42900"/>
                  </a:lnTo>
                  <a:lnTo>
                    <a:pt x="656653" y="46101"/>
                  </a:lnTo>
                  <a:lnTo>
                    <a:pt x="665518" y="45834"/>
                  </a:lnTo>
                  <a:lnTo>
                    <a:pt x="673544" y="41986"/>
                  </a:lnTo>
                  <a:lnTo>
                    <a:pt x="679348" y="35433"/>
                  </a:lnTo>
                  <a:lnTo>
                    <a:pt x="682383" y="27051"/>
                  </a:lnTo>
                  <a:close/>
                </a:path>
                <a:path w="1640205" h="956309">
                  <a:moveTo>
                    <a:pt x="708240" y="229768"/>
                  </a:moveTo>
                  <a:lnTo>
                    <a:pt x="707961" y="220789"/>
                  </a:lnTo>
                  <a:lnTo>
                    <a:pt x="704380" y="212610"/>
                  </a:lnTo>
                  <a:lnTo>
                    <a:pt x="698284" y="206692"/>
                  </a:lnTo>
                  <a:lnTo>
                    <a:pt x="690549" y="203593"/>
                  </a:lnTo>
                  <a:lnTo>
                    <a:pt x="681977" y="203847"/>
                  </a:lnTo>
                  <a:lnTo>
                    <a:pt x="674192" y="207568"/>
                  </a:lnTo>
                  <a:lnTo>
                    <a:pt x="668566" y="213918"/>
                  </a:lnTo>
                  <a:lnTo>
                    <a:pt x="665632" y="222034"/>
                  </a:lnTo>
                  <a:lnTo>
                    <a:pt x="665911" y="231025"/>
                  </a:lnTo>
                  <a:lnTo>
                    <a:pt x="669493" y="239204"/>
                  </a:lnTo>
                  <a:lnTo>
                    <a:pt x="675576" y="245110"/>
                  </a:lnTo>
                  <a:lnTo>
                    <a:pt x="683323" y="248196"/>
                  </a:lnTo>
                  <a:lnTo>
                    <a:pt x="691896" y="247942"/>
                  </a:lnTo>
                  <a:lnTo>
                    <a:pt x="699693" y="244221"/>
                  </a:lnTo>
                  <a:lnTo>
                    <a:pt x="705307" y="237871"/>
                  </a:lnTo>
                  <a:lnTo>
                    <a:pt x="708240" y="229768"/>
                  </a:lnTo>
                  <a:close/>
                </a:path>
                <a:path w="1640205" h="956309">
                  <a:moveTo>
                    <a:pt x="728332" y="433311"/>
                  </a:moveTo>
                  <a:lnTo>
                    <a:pt x="728065" y="424637"/>
                  </a:lnTo>
                  <a:lnTo>
                    <a:pt x="724598" y="416737"/>
                  </a:lnTo>
                  <a:lnTo>
                    <a:pt x="718731" y="411022"/>
                  </a:lnTo>
                  <a:lnTo>
                    <a:pt x="711250" y="408025"/>
                  </a:lnTo>
                  <a:lnTo>
                    <a:pt x="702983" y="408266"/>
                  </a:lnTo>
                  <a:lnTo>
                    <a:pt x="695464" y="411861"/>
                  </a:lnTo>
                  <a:lnTo>
                    <a:pt x="690041" y="417995"/>
                  </a:lnTo>
                  <a:lnTo>
                    <a:pt x="687222" y="425831"/>
                  </a:lnTo>
                  <a:lnTo>
                    <a:pt x="687489" y="434517"/>
                  </a:lnTo>
                  <a:lnTo>
                    <a:pt x="690943" y="442404"/>
                  </a:lnTo>
                  <a:lnTo>
                    <a:pt x="696823" y="448132"/>
                  </a:lnTo>
                  <a:lnTo>
                    <a:pt x="704291" y="451142"/>
                  </a:lnTo>
                  <a:lnTo>
                    <a:pt x="712571" y="450888"/>
                  </a:lnTo>
                  <a:lnTo>
                    <a:pt x="720077" y="447281"/>
                  </a:lnTo>
                  <a:lnTo>
                    <a:pt x="725500" y="441147"/>
                  </a:lnTo>
                  <a:lnTo>
                    <a:pt x="728332" y="433311"/>
                  </a:lnTo>
                  <a:close/>
                </a:path>
                <a:path w="1640205" h="956309">
                  <a:moveTo>
                    <a:pt x="742238" y="620953"/>
                  </a:moveTo>
                  <a:lnTo>
                    <a:pt x="741997" y="612952"/>
                  </a:lnTo>
                  <a:lnTo>
                    <a:pt x="738797" y="605663"/>
                  </a:lnTo>
                  <a:lnTo>
                    <a:pt x="733386" y="600392"/>
                  </a:lnTo>
                  <a:lnTo>
                    <a:pt x="726490" y="597623"/>
                  </a:lnTo>
                  <a:lnTo>
                    <a:pt x="718870" y="597852"/>
                  </a:lnTo>
                  <a:lnTo>
                    <a:pt x="711936" y="601179"/>
                  </a:lnTo>
                  <a:lnTo>
                    <a:pt x="706945" y="606831"/>
                  </a:lnTo>
                  <a:lnTo>
                    <a:pt x="704342" y="614057"/>
                  </a:lnTo>
                  <a:lnTo>
                    <a:pt x="704596" y="622058"/>
                  </a:lnTo>
                  <a:lnTo>
                    <a:pt x="707783" y="629335"/>
                  </a:lnTo>
                  <a:lnTo>
                    <a:pt x="713193" y="634593"/>
                  </a:lnTo>
                  <a:lnTo>
                    <a:pt x="720077" y="637349"/>
                  </a:lnTo>
                  <a:lnTo>
                    <a:pt x="727722" y="637120"/>
                  </a:lnTo>
                  <a:lnTo>
                    <a:pt x="734644" y="633806"/>
                  </a:lnTo>
                  <a:lnTo>
                    <a:pt x="739635" y="628154"/>
                  </a:lnTo>
                  <a:lnTo>
                    <a:pt x="742238" y="620953"/>
                  </a:lnTo>
                  <a:close/>
                </a:path>
                <a:path w="1640205" h="956309">
                  <a:moveTo>
                    <a:pt x="753313" y="836015"/>
                  </a:moveTo>
                  <a:lnTo>
                    <a:pt x="753097" y="828636"/>
                  </a:lnTo>
                  <a:lnTo>
                    <a:pt x="750138" y="821893"/>
                  </a:lnTo>
                  <a:lnTo>
                    <a:pt x="745134" y="817016"/>
                  </a:lnTo>
                  <a:lnTo>
                    <a:pt x="738759" y="814463"/>
                  </a:lnTo>
                  <a:lnTo>
                    <a:pt x="731710" y="814666"/>
                  </a:lnTo>
                  <a:lnTo>
                    <a:pt x="725284" y="817753"/>
                  </a:lnTo>
                  <a:lnTo>
                    <a:pt x="720661" y="822985"/>
                  </a:lnTo>
                  <a:lnTo>
                    <a:pt x="718248" y="829665"/>
                  </a:lnTo>
                  <a:lnTo>
                    <a:pt x="718489" y="837069"/>
                  </a:lnTo>
                  <a:lnTo>
                    <a:pt x="721436" y="843788"/>
                  </a:lnTo>
                  <a:lnTo>
                    <a:pt x="726440" y="848639"/>
                  </a:lnTo>
                  <a:lnTo>
                    <a:pt x="732815" y="851192"/>
                  </a:lnTo>
                  <a:lnTo>
                    <a:pt x="739876" y="850976"/>
                  </a:lnTo>
                  <a:lnTo>
                    <a:pt x="746277" y="847915"/>
                  </a:lnTo>
                  <a:lnTo>
                    <a:pt x="750900" y="842683"/>
                  </a:lnTo>
                  <a:lnTo>
                    <a:pt x="753313" y="836015"/>
                  </a:lnTo>
                  <a:close/>
                </a:path>
                <a:path w="1640205" h="956309">
                  <a:moveTo>
                    <a:pt x="978471" y="30822"/>
                  </a:moveTo>
                  <a:lnTo>
                    <a:pt x="977569" y="21577"/>
                  </a:lnTo>
                  <a:lnTo>
                    <a:pt x="973505" y="13665"/>
                  </a:lnTo>
                  <a:lnTo>
                    <a:pt x="966914" y="7937"/>
                  </a:lnTo>
                  <a:lnTo>
                    <a:pt x="958456" y="5194"/>
                  </a:lnTo>
                  <a:lnTo>
                    <a:pt x="949642" y="6083"/>
                  </a:lnTo>
                  <a:lnTo>
                    <a:pt x="942111" y="10312"/>
                  </a:lnTo>
                  <a:lnTo>
                    <a:pt x="936637" y="17208"/>
                  </a:lnTo>
                  <a:lnTo>
                    <a:pt x="934034" y="26073"/>
                  </a:lnTo>
                  <a:lnTo>
                    <a:pt x="934948" y="35318"/>
                  </a:lnTo>
                  <a:lnTo>
                    <a:pt x="939038" y="43230"/>
                  </a:lnTo>
                  <a:lnTo>
                    <a:pt x="945642" y="48971"/>
                  </a:lnTo>
                  <a:lnTo>
                    <a:pt x="954112" y="51727"/>
                  </a:lnTo>
                  <a:lnTo>
                    <a:pt x="962914" y="50825"/>
                  </a:lnTo>
                  <a:lnTo>
                    <a:pt x="970432" y="46596"/>
                  </a:lnTo>
                  <a:lnTo>
                    <a:pt x="975880" y="39700"/>
                  </a:lnTo>
                  <a:lnTo>
                    <a:pt x="978471" y="30822"/>
                  </a:lnTo>
                  <a:close/>
                </a:path>
                <a:path w="1640205" h="956309">
                  <a:moveTo>
                    <a:pt x="992187" y="237782"/>
                  </a:moveTo>
                  <a:lnTo>
                    <a:pt x="991323" y="228854"/>
                  </a:lnTo>
                  <a:lnTo>
                    <a:pt x="987386" y="221195"/>
                  </a:lnTo>
                  <a:lnTo>
                    <a:pt x="980998" y="215633"/>
                  </a:lnTo>
                  <a:lnTo>
                    <a:pt x="972807" y="212953"/>
                  </a:lnTo>
                  <a:lnTo>
                    <a:pt x="964272" y="213842"/>
                  </a:lnTo>
                  <a:lnTo>
                    <a:pt x="956995" y="217944"/>
                  </a:lnTo>
                  <a:lnTo>
                    <a:pt x="951725" y="224624"/>
                  </a:lnTo>
                  <a:lnTo>
                    <a:pt x="949210" y="233210"/>
                  </a:lnTo>
                  <a:lnTo>
                    <a:pt x="950099" y="242138"/>
                  </a:lnTo>
                  <a:lnTo>
                    <a:pt x="954036" y="249783"/>
                  </a:lnTo>
                  <a:lnTo>
                    <a:pt x="960412" y="255346"/>
                  </a:lnTo>
                  <a:lnTo>
                    <a:pt x="968616" y="258013"/>
                  </a:lnTo>
                  <a:lnTo>
                    <a:pt x="977138" y="257124"/>
                  </a:lnTo>
                  <a:lnTo>
                    <a:pt x="984415" y="253034"/>
                  </a:lnTo>
                  <a:lnTo>
                    <a:pt x="989698" y="246367"/>
                  </a:lnTo>
                  <a:lnTo>
                    <a:pt x="992187" y="237782"/>
                  </a:lnTo>
                  <a:close/>
                </a:path>
                <a:path w="1640205" h="956309">
                  <a:moveTo>
                    <a:pt x="1002512" y="635520"/>
                  </a:moveTo>
                  <a:lnTo>
                    <a:pt x="1001750" y="627557"/>
                  </a:lnTo>
                  <a:lnTo>
                    <a:pt x="998245" y="620750"/>
                  </a:lnTo>
                  <a:lnTo>
                    <a:pt x="992568" y="615810"/>
                  </a:lnTo>
                  <a:lnTo>
                    <a:pt x="985266" y="613435"/>
                  </a:lnTo>
                  <a:lnTo>
                    <a:pt x="977671" y="614210"/>
                  </a:lnTo>
                  <a:lnTo>
                    <a:pt x="971207" y="617855"/>
                  </a:lnTo>
                  <a:lnTo>
                    <a:pt x="966520" y="623785"/>
                  </a:lnTo>
                  <a:lnTo>
                    <a:pt x="964285" y="631431"/>
                  </a:lnTo>
                  <a:lnTo>
                    <a:pt x="965060" y="639406"/>
                  </a:lnTo>
                  <a:lnTo>
                    <a:pt x="968552" y="646214"/>
                  </a:lnTo>
                  <a:lnTo>
                    <a:pt x="974229" y="651154"/>
                  </a:lnTo>
                  <a:lnTo>
                    <a:pt x="981532" y="653529"/>
                  </a:lnTo>
                  <a:lnTo>
                    <a:pt x="989126" y="652741"/>
                  </a:lnTo>
                  <a:lnTo>
                    <a:pt x="995603" y="649097"/>
                  </a:lnTo>
                  <a:lnTo>
                    <a:pt x="1000290" y="643166"/>
                  </a:lnTo>
                  <a:lnTo>
                    <a:pt x="1002512" y="635520"/>
                  </a:lnTo>
                  <a:close/>
                </a:path>
                <a:path w="1640205" h="956309">
                  <a:moveTo>
                    <a:pt x="1002512" y="443699"/>
                  </a:moveTo>
                  <a:lnTo>
                    <a:pt x="1002220" y="435038"/>
                  </a:lnTo>
                  <a:lnTo>
                    <a:pt x="998905" y="427393"/>
                  </a:lnTo>
                  <a:lnTo>
                    <a:pt x="993101" y="421601"/>
                  </a:lnTo>
                  <a:lnTo>
                    <a:pt x="985367" y="418465"/>
                  </a:lnTo>
                  <a:lnTo>
                    <a:pt x="977087" y="418731"/>
                  </a:lnTo>
                  <a:lnTo>
                    <a:pt x="969822" y="422173"/>
                  </a:lnTo>
                  <a:lnTo>
                    <a:pt x="964323" y="428244"/>
                  </a:lnTo>
                  <a:lnTo>
                    <a:pt x="961351" y="436346"/>
                  </a:lnTo>
                  <a:lnTo>
                    <a:pt x="961644" y="445020"/>
                  </a:lnTo>
                  <a:lnTo>
                    <a:pt x="964958" y="452653"/>
                  </a:lnTo>
                  <a:lnTo>
                    <a:pt x="970762" y="458431"/>
                  </a:lnTo>
                  <a:lnTo>
                    <a:pt x="978484" y="461568"/>
                  </a:lnTo>
                  <a:lnTo>
                    <a:pt x="986764" y="461302"/>
                  </a:lnTo>
                  <a:lnTo>
                    <a:pt x="994041" y="457847"/>
                  </a:lnTo>
                  <a:lnTo>
                    <a:pt x="999553" y="451789"/>
                  </a:lnTo>
                  <a:lnTo>
                    <a:pt x="1002512" y="443699"/>
                  </a:lnTo>
                  <a:close/>
                </a:path>
                <a:path w="1640205" h="956309">
                  <a:moveTo>
                    <a:pt x="1002728" y="843241"/>
                  </a:moveTo>
                  <a:lnTo>
                    <a:pt x="1002004" y="835863"/>
                  </a:lnTo>
                  <a:lnTo>
                    <a:pt x="998753" y="829564"/>
                  </a:lnTo>
                  <a:lnTo>
                    <a:pt x="993508" y="825004"/>
                  </a:lnTo>
                  <a:lnTo>
                    <a:pt x="986739" y="822807"/>
                  </a:lnTo>
                  <a:lnTo>
                    <a:pt x="979728" y="823518"/>
                  </a:lnTo>
                  <a:lnTo>
                    <a:pt x="973721" y="826884"/>
                  </a:lnTo>
                  <a:lnTo>
                    <a:pt x="969378" y="832383"/>
                  </a:lnTo>
                  <a:lnTo>
                    <a:pt x="967320" y="839457"/>
                  </a:lnTo>
                  <a:lnTo>
                    <a:pt x="968044" y="846810"/>
                  </a:lnTo>
                  <a:lnTo>
                    <a:pt x="971296" y="853097"/>
                  </a:lnTo>
                  <a:lnTo>
                    <a:pt x="976541" y="857669"/>
                  </a:lnTo>
                  <a:lnTo>
                    <a:pt x="983272" y="859853"/>
                  </a:lnTo>
                  <a:lnTo>
                    <a:pt x="990307" y="859129"/>
                  </a:lnTo>
                  <a:lnTo>
                    <a:pt x="996315" y="855764"/>
                  </a:lnTo>
                  <a:lnTo>
                    <a:pt x="1000658" y="850277"/>
                  </a:lnTo>
                  <a:lnTo>
                    <a:pt x="1002728" y="843241"/>
                  </a:lnTo>
                  <a:close/>
                </a:path>
                <a:path w="1640205" h="956309">
                  <a:moveTo>
                    <a:pt x="1124864" y="846404"/>
                  </a:moveTo>
                  <a:lnTo>
                    <a:pt x="1124140" y="839050"/>
                  </a:lnTo>
                  <a:lnTo>
                    <a:pt x="1120914" y="832764"/>
                  </a:lnTo>
                  <a:lnTo>
                    <a:pt x="1115669" y="828192"/>
                  </a:lnTo>
                  <a:lnTo>
                    <a:pt x="1108913" y="825982"/>
                  </a:lnTo>
                  <a:lnTo>
                    <a:pt x="1101902" y="826706"/>
                  </a:lnTo>
                  <a:lnTo>
                    <a:pt x="1095921" y="830084"/>
                  </a:lnTo>
                  <a:lnTo>
                    <a:pt x="1091577" y="835558"/>
                  </a:lnTo>
                  <a:lnTo>
                    <a:pt x="1089520" y="842632"/>
                  </a:lnTo>
                  <a:lnTo>
                    <a:pt x="1090231" y="849998"/>
                  </a:lnTo>
                  <a:lnTo>
                    <a:pt x="1093470" y="856297"/>
                  </a:lnTo>
                  <a:lnTo>
                    <a:pt x="1098715" y="860869"/>
                  </a:lnTo>
                  <a:lnTo>
                    <a:pt x="1105458" y="863028"/>
                  </a:lnTo>
                  <a:lnTo>
                    <a:pt x="1112481" y="862330"/>
                  </a:lnTo>
                  <a:lnTo>
                    <a:pt x="1118463" y="858964"/>
                  </a:lnTo>
                  <a:lnTo>
                    <a:pt x="1122794" y="853478"/>
                  </a:lnTo>
                  <a:lnTo>
                    <a:pt x="1124864" y="846404"/>
                  </a:lnTo>
                  <a:close/>
                </a:path>
                <a:path w="1640205" h="956309">
                  <a:moveTo>
                    <a:pt x="1133195" y="637705"/>
                  </a:moveTo>
                  <a:lnTo>
                    <a:pt x="1132433" y="629742"/>
                  </a:lnTo>
                  <a:lnTo>
                    <a:pt x="1128941" y="622947"/>
                  </a:lnTo>
                  <a:lnTo>
                    <a:pt x="1123276" y="617994"/>
                  </a:lnTo>
                  <a:lnTo>
                    <a:pt x="1115961" y="615607"/>
                  </a:lnTo>
                  <a:lnTo>
                    <a:pt x="1108367" y="616394"/>
                  </a:lnTo>
                  <a:lnTo>
                    <a:pt x="1101890" y="620039"/>
                  </a:lnTo>
                  <a:lnTo>
                    <a:pt x="1097191" y="625957"/>
                  </a:lnTo>
                  <a:lnTo>
                    <a:pt x="1094968" y="633590"/>
                  </a:lnTo>
                  <a:lnTo>
                    <a:pt x="1095730" y="641565"/>
                  </a:lnTo>
                  <a:lnTo>
                    <a:pt x="1099248" y="648385"/>
                  </a:lnTo>
                  <a:lnTo>
                    <a:pt x="1104925" y="653338"/>
                  </a:lnTo>
                  <a:lnTo>
                    <a:pt x="1112215" y="655713"/>
                  </a:lnTo>
                  <a:lnTo>
                    <a:pt x="1119809" y="654926"/>
                  </a:lnTo>
                  <a:lnTo>
                    <a:pt x="1126286" y="651281"/>
                  </a:lnTo>
                  <a:lnTo>
                    <a:pt x="1130973" y="645350"/>
                  </a:lnTo>
                  <a:lnTo>
                    <a:pt x="1133195" y="637705"/>
                  </a:lnTo>
                  <a:close/>
                </a:path>
                <a:path w="1640205" h="956309">
                  <a:moveTo>
                    <a:pt x="1137996" y="34175"/>
                  </a:moveTo>
                  <a:lnTo>
                    <a:pt x="1137094" y="24930"/>
                  </a:lnTo>
                  <a:lnTo>
                    <a:pt x="1133030" y="17018"/>
                  </a:lnTo>
                  <a:lnTo>
                    <a:pt x="1126451" y="11277"/>
                  </a:lnTo>
                  <a:lnTo>
                    <a:pt x="1117981" y="8534"/>
                  </a:lnTo>
                  <a:lnTo>
                    <a:pt x="1109154" y="9436"/>
                  </a:lnTo>
                  <a:lnTo>
                    <a:pt x="1101636" y="13665"/>
                  </a:lnTo>
                  <a:lnTo>
                    <a:pt x="1096187" y="20548"/>
                  </a:lnTo>
                  <a:lnTo>
                    <a:pt x="1093609" y="29413"/>
                  </a:lnTo>
                  <a:lnTo>
                    <a:pt x="1094498" y="38658"/>
                  </a:lnTo>
                  <a:lnTo>
                    <a:pt x="1098550" y="46570"/>
                  </a:lnTo>
                  <a:lnTo>
                    <a:pt x="1105128" y="52311"/>
                  </a:lnTo>
                  <a:lnTo>
                    <a:pt x="1113599" y="55067"/>
                  </a:lnTo>
                  <a:lnTo>
                    <a:pt x="1122426" y="54165"/>
                  </a:lnTo>
                  <a:lnTo>
                    <a:pt x="1129957" y="49923"/>
                  </a:lnTo>
                  <a:lnTo>
                    <a:pt x="1135405" y="43040"/>
                  </a:lnTo>
                  <a:lnTo>
                    <a:pt x="1137996" y="34175"/>
                  </a:lnTo>
                  <a:close/>
                </a:path>
                <a:path w="1640205" h="956309">
                  <a:moveTo>
                    <a:pt x="1141691" y="436308"/>
                  </a:moveTo>
                  <a:lnTo>
                    <a:pt x="1140853" y="427685"/>
                  </a:lnTo>
                  <a:lnTo>
                    <a:pt x="1137056" y="420293"/>
                  </a:lnTo>
                  <a:lnTo>
                    <a:pt x="1130896" y="414934"/>
                  </a:lnTo>
                  <a:lnTo>
                    <a:pt x="1122984" y="412356"/>
                  </a:lnTo>
                  <a:lnTo>
                    <a:pt x="1114755" y="413207"/>
                  </a:lnTo>
                  <a:lnTo>
                    <a:pt x="1107719" y="417169"/>
                  </a:lnTo>
                  <a:lnTo>
                    <a:pt x="1102626" y="423595"/>
                  </a:lnTo>
                  <a:lnTo>
                    <a:pt x="1100201" y="431876"/>
                  </a:lnTo>
                  <a:lnTo>
                    <a:pt x="1101051" y="440524"/>
                  </a:lnTo>
                  <a:lnTo>
                    <a:pt x="1104861" y="447916"/>
                  </a:lnTo>
                  <a:lnTo>
                    <a:pt x="1111021" y="453288"/>
                  </a:lnTo>
                  <a:lnTo>
                    <a:pt x="1118946" y="455853"/>
                  </a:lnTo>
                  <a:lnTo>
                    <a:pt x="1127175" y="455015"/>
                  </a:lnTo>
                  <a:lnTo>
                    <a:pt x="1134186" y="451053"/>
                  </a:lnTo>
                  <a:lnTo>
                    <a:pt x="1139266" y="444601"/>
                  </a:lnTo>
                  <a:lnTo>
                    <a:pt x="1141691" y="436308"/>
                  </a:lnTo>
                  <a:close/>
                </a:path>
                <a:path w="1640205" h="956309">
                  <a:moveTo>
                    <a:pt x="1146111" y="242900"/>
                  </a:moveTo>
                  <a:lnTo>
                    <a:pt x="1145222" y="233959"/>
                  </a:lnTo>
                  <a:lnTo>
                    <a:pt x="1141285" y="226301"/>
                  </a:lnTo>
                  <a:lnTo>
                    <a:pt x="1134922" y="220764"/>
                  </a:lnTo>
                  <a:lnTo>
                    <a:pt x="1126744" y="218109"/>
                  </a:lnTo>
                  <a:lnTo>
                    <a:pt x="1118222" y="218973"/>
                  </a:lnTo>
                  <a:lnTo>
                    <a:pt x="1110932" y="223075"/>
                  </a:lnTo>
                  <a:lnTo>
                    <a:pt x="1105649" y="229730"/>
                  </a:lnTo>
                  <a:lnTo>
                    <a:pt x="1103134" y="238328"/>
                  </a:lnTo>
                  <a:lnTo>
                    <a:pt x="1104011" y="247256"/>
                  </a:lnTo>
                  <a:lnTo>
                    <a:pt x="1107948" y="254889"/>
                  </a:lnTo>
                  <a:lnTo>
                    <a:pt x="1114336" y="260438"/>
                  </a:lnTo>
                  <a:lnTo>
                    <a:pt x="1122527" y="263080"/>
                  </a:lnTo>
                  <a:lnTo>
                    <a:pt x="1131062" y="262229"/>
                  </a:lnTo>
                  <a:lnTo>
                    <a:pt x="1138339" y="258140"/>
                  </a:lnTo>
                  <a:lnTo>
                    <a:pt x="1143609" y="251472"/>
                  </a:lnTo>
                  <a:lnTo>
                    <a:pt x="1146111" y="242900"/>
                  </a:lnTo>
                  <a:close/>
                </a:path>
                <a:path w="1640205" h="956309">
                  <a:moveTo>
                    <a:pt x="1244676" y="850226"/>
                  </a:moveTo>
                  <a:lnTo>
                    <a:pt x="1243952" y="842860"/>
                  </a:lnTo>
                  <a:lnTo>
                    <a:pt x="1240713" y="836574"/>
                  </a:lnTo>
                  <a:lnTo>
                    <a:pt x="1235468" y="831989"/>
                  </a:lnTo>
                  <a:lnTo>
                    <a:pt x="1228725" y="829805"/>
                  </a:lnTo>
                  <a:lnTo>
                    <a:pt x="1221701" y="830529"/>
                  </a:lnTo>
                  <a:lnTo>
                    <a:pt x="1215707" y="833894"/>
                  </a:lnTo>
                  <a:lnTo>
                    <a:pt x="1211364" y="839381"/>
                  </a:lnTo>
                  <a:lnTo>
                    <a:pt x="1209306" y="846455"/>
                  </a:lnTo>
                  <a:lnTo>
                    <a:pt x="1210017" y="853808"/>
                  </a:lnTo>
                  <a:lnTo>
                    <a:pt x="1213269" y="860107"/>
                  </a:lnTo>
                  <a:lnTo>
                    <a:pt x="1218514" y="864679"/>
                  </a:lnTo>
                  <a:lnTo>
                    <a:pt x="1225270" y="866863"/>
                  </a:lnTo>
                  <a:lnTo>
                    <a:pt x="1232281" y="866140"/>
                  </a:lnTo>
                  <a:lnTo>
                    <a:pt x="1238262" y="862774"/>
                  </a:lnTo>
                  <a:lnTo>
                    <a:pt x="1242606" y="857288"/>
                  </a:lnTo>
                  <a:lnTo>
                    <a:pt x="1244676" y="850226"/>
                  </a:lnTo>
                  <a:close/>
                </a:path>
                <a:path w="1640205" h="956309">
                  <a:moveTo>
                    <a:pt x="1265377" y="649185"/>
                  </a:moveTo>
                  <a:lnTo>
                    <a:pt x="1264602" y="641235"/>
                  </a:lnTo>
                  <a:lnTo>
                    <a:pt x="1261084" y="634428"/>
                  </a:lnTo>
                  <a:lnTo>
                    <a:pt x="1255407" y="629475"/>
                  </a:lnTo>
                  <a:lnTo>
                    <a:pt x="1248117" y="627087"/>
                  </a:lnTo>
                  <a:lnTo>
                    <a:pt x="1240536" y="627875"/>
                  </a:lnTo>
                  <a:lnTo>
                    <a:pt x="1234046" y="631520"/>
                  </a:lnTo>
                  <a:lnTo>
                    <a:pt x="1229334" y="637463"/>
                  </a:lnTo>
                  <a:lnTo>
                    <a:pt x="1227112" y="645109"/>
                  </a:lnTo>
                  <a:lnTo>
                    <a:pt x="1227874" y="653059"/>
                  </a:lnTo>
                  <a:lnTo>
                    <a:pt x="1231392" y="659853"/>
                  </a:lnTo>
                  <a:lnTo>
                    <a:pt x="1237068" y="664794"/>
                  </a:lnTo>
                  <a:lnTo>
                    <a:pt x="1244358" y="667169"/>
                  </a:lnTo>
                  <a:lnTo>
                    <a:pt x="1251953" y="666407"/>
                  </a:lnTo>
                  <a:lnTo>
                    <a:pt x="1258443" y="662762"/>
                  </a:lnTo>
                  <a:lnTo>
                    <a:pt x="1263142" y="656831"/>
                  </a:lnTo>
                  <a:lnTo>
                    <a:pt x="1265377" y="649185"/>
                  </a:lnTo>
                  <a:close/>
                </a:path>
                <a:path w="1640205" h="956309">
                  <a:moveTo>
                    <a:pt x="1284084" y="241642"/>
                  </a:moveTo>
                  <a:lnTo>
                    <a:pt x="1283220" y="232702"/>
                  </a:lnTo>
                  <a:lnTo>
                    <a:pt x="1279296" y="225044"/>
                  </a:lnTo>
                  <a:lnTo>
                    <a:pt x="1272921" y="219494"/>
                  </a:lnTo>
                  <a:lnTo>
                    <a:pt x="1264716" y="216827"/>
                  </a:lnTo>
                  <a:lnTo>
                    <a:pt x="1256207" y="217703"/>
                  </a:lnTo>
                  <a:lnTo>
                    <a:pt x="1248918" y="221805"/>
                  </a:lnTo>
                  <a:lnTo>
                    <a:pt x="1243647" y="228473"/>
                  </a:lnTo>
                  <a:lnTo>
                    <a:pt x="1241132" y="237058"/>
                  </a:lnTo>
                  <a:lnTo>
                    <a:pt x="1242009" y="245999"/>
                  </a:lnTo>
                  <a:lnTo>
                    <a:pt x="1245946" y="253631"/>
                  </a:lnTo>
                  <a:lnTo>
                    <a:pt x="1252321" y="259168"/>
                  </a:lnTo>
                  <a:lnTo>
                    <a:pt x="1260513" y="261823"/>
                  </a:lnTo>
                  <a:lnTo>
                    <a:pt x="1269022" y="260946"/>
                  </a:lnTo>
                  <a:lnTo>
                    <a:pt x="1276299" y="256870"/>
                  </a:lnTo>
                  <a:lnTo>
                    <a:pt x="1281569" y="250215"/>
                  </a:lnTo>
                  <a:lnTo>
                    <a:pt x="1284084" y="241642"/>
                  </a:lnTo>
                  <a:close/>
                </a:path>
                <a:path w="1640205" h="956309">
                  <a:moveTo>
                    <a:pt x="1284376" y="438670"/>
                  </a:moveTo>
                  <a:lnTo>
                    <a:pt x="1283131" y="430085"/>
                  </a:lnTo>
                  <a:lnTo>
                    <a:pt x="1278978" y="422897"/>
                  </a:lnTo>
                  <a:lnTo>
                    <a:pt x="1272565" y="417842"/>
                  </a:lnTo>
                  <a:lnTo>
                    <a:pt x="1264539" y="415683"/>
                  </a:lnTo>
                  <a:lnTo>
                    <a:pt x="1256347" y="416966"/>
                  </a:lnTo>
                  <a:lnTo>
                    <a:pt x="1249514" y="421284"/>
                  </a:lnTo>
                  <a:lnTo>
                    <a:pt x="1244739" y="427977"/>
                  </a:lnTo>
                  <a:lnTo>
                    <a:pt x="1242707" y="436372"/>
                  </a:lnTo>
                  <a:lnTo>
                    <a:pt x="1243952" y="444957"/>
                  </a:lnTo>
                  <a:lnTo>
                    <a:pt x="1248092" y="452145"/>
                  </a:lnTo>
                  <a:lnTo>
                    <a:pt x="1254506" y="457187"/>
                  </a:lnTo>
                  <a:lnTo>
                    <a:pt x="1262532" y="459359"/>
                  </a:lnTo>
                  <a:lnTo>
                    <a:pt x="1270723" y="458076"/>
                  </a:lnTo>
                  <a:lnTo>
                    <a:pt x="1277569" y="453758"/>
                  </a:lnTo>
                  <a:lnTo>
                    <a:pt x="1282344" y="447065"/>
                  </a:lnTo>
                  <a:lnTo>
                    <a:pt x="1284376" y="438670"/>
                  </a:lnTo>
                  <a:close/>
                </a:path>
                <a:path w="1640205" h="956309">
                  <a:moveTo>
                    <a:pt x="1295717" y="37299"/>
                  </a:moveTo>
                  <a:lnTo>
                    <a:pt x="1294803" y="28067"/>
                  </a:lnTo>
                  <a:lnTo>
                    <a:pt x="1290726" y="20154"/>
                  </a:lnTo>
                  <a:lnTo>
                    <a:pt x="1284135" y="14414"/>
                  </a:lnTo>
                  <a:lnTo>
                    <a:pt x="1275676" y="11658"/>
                  </a:lnTo>
                  <a:lnTo>
                    <a:pt x="1266850" y="12560"/>
                  </a:lnTo>
                  <a:lnTo>
                    <a:pt x="1259319" y="16789"/>
                  </a:lnTo>
                  <a:lnTo>
                    <a:pt x="1253883" y="23672"/>
                  </a:lnTo>
                  <a:lnTo>
                    <a:pt x="1251292" y="32537"/>
                  </a:lnTo>
                  <a:lnTo>
                    <a:pt x="1252181" y="41795"/>
                  </a:lnTo>
                  <a:lnTo>
                    <a:pt x="1256245" y="49707"/>
                  </a:lnTo>
                  <a:lnTo>
                    <a:pt x="1262849" y="55448"/>
                  </a:lnTo>
                  <a:lnTo>
                    <a:pt x="1271320" y="58191"/>
                  </a:lnTo>
                  <a:lnTo>
                    <a:pt x="1280121" y="57289"/>
                  </a:lnTo>
                  <a:lnTo>
                    <a:pt x="1287640" y="53060"/>
                  </a:lnTo>
                  <a:lnTo>
                    <a:pt x="1293101" y="46177"/>
                  </a:lnTo>
                  <a:lnTo>
                    <a:pt x="1295717" y="37299"/>
                  </a:lnTo>
                  <a:close/>
                </a:path>
                <a:path w="1640205" h="956309">
                  <a:moveTo>
                    <a:pt x="1361744" y="872934"/>
                  </a:moveTo>
                  <a:lnTo>
                    <a:pt x="1361033" y="865581"/>
                  </a:lnTo>
                  <a:lnTo>
                    <a:pt x="1357782" y="859282"/>
                  </a:lnTo>
                  <a:lnTo>
                    <a:pt x="1352537" y="854722"/>
                  </a:lnTo>
                  <a:lnTo>
                    <a:pt x="1345793" y="852525"/>
                  </a:lnTo>
                  <a:lnTo>
                    <a:pt x="1338783" y="853236"/>
                  </a:lnTo>
                  <a:lnTo>
                    <a:pt x="1332788" y="856615"/>
                  </a:lnTo>
                  <a:lnTo>
                    <a:pt x="1328445" y="862114"/>
                  </a:lnTo>
                  <a:lnTo>
                    <a:pt x="1326375" y="869188"/>
                  </a:lnTo>
                  <a:lnTo>
                    <a:pt x="1327086" y="876541"/>
                  </a:lnTo>
                  <a:lnTo>
                    <a:pt x="1330325" y="882827"/>
                  </a:lnTo>
                  <a:lnTo>
                    <a:pt x="1335582" y="887387"/>
                  </a:lnTo>
                  <a:lnTo>
                    <a:pt x="1342313" y="889571"/>
                  </a:lnTo>
                  <a:lnTo>
                    <a:pt x="1349336" y="888847"/>
                  </a:lnTo>
                  <a:lnTo>
                    <a:pt x="1355331" y="885482"/>
                  </a:lnTo>
                  <a:lnTo>
                    <a:pt x="1359674" y="879995"/>
                  </a:lnTo>
                  <a:lnTo>
                    <a:pt x="1361744" y="872934"/>
                  </a:lnTo>
                  <a:close/>
                </a:path>
                <a:path w="1640205" h="956309">
                  <a:moveTo>
                    <a:pt x="1395107" y="665962"/>
                  </a:moveTo>
                  <a:lnTo>
                    <a:pt x="1394333" y="658012"/>
                  </a:lnTo>
                  <a:lnTo>
                    <a:pt x="1390827" y="651205"/>
                  </a:lnTo>
                  <a:lnTo>
                    <a:pt x="1385150" y="646264"/>
                  </a:lnTo>
                  <a:lnTo>
                    <a:pt x="1377861" y="643877"/>
                  </a:lnTo>
                  <a:lnTo>
                    <a:pt x="1370266" y="644664"/>
                  </a:lnTo>
                  <a:lnTo>
                    <a:pt x="1363789" y="648322"/>
                  </a:lnTo>
                  <a:lnTo>
                    <a:pt x="1359090" y="654253"/>
                  </a:lnTo>
                  <a:lnTo>
                    <a:pt x="1356842" y="661885"/>
                  </a:lnTo>
                  <a:lnTo>
                    <a:pt x="1357630" y="669861"/>
                  </a:lnTo>
                  <a:lnTo>
                    <a:pt x="1361135" y="676668"/>
                  </a:lnTo>
                  <a:lnTo>
                    <a:pt x="1366812" y="681609"/>
                  </a:lnTo>
                  <a:lnTo>
                    <a:pt x="1374101" y="683971"/>
                  </a:lnTo>
                  <a:lnTo>
                    <a:pt x="1381696" y="683196"/>
                  </a:lnTo>
                  <a:lnTo>
                    <a:pt x="1388173" y="679551"/>
                  </a:lnTo>
                  <a:lnTo>
                    <a:pt x="1392872" y="673608"/>
                  </a:lnTo>
                  <a:lnTo>
                    <a:pt x="1395107" y="665962"/>
                  </a:lnTo>
                  <a:close/>
                </a:path>
                <a:path w="1640205" h="956309">
                  <a:moveTo>
                    <a:pt x="1416888" y="457555"/>
                  </a:moveTo>
                  <a:lnTo>
                    <a:pt x="1416037" y="448932"/>
                  </a:lnTo>
                  <a:lnTo>
                    <a:pt x="1412240" y="441540"/>
                  </a:lnTo>
                  <a:lnTo>
                    <a:pt x="1406093" y="436181"/>
                  </a:lnTo>
                  <a:lnTo>
                    <a:pt x="1398181" y="433616"/>
                  </a:lnTo>
                  <a:lnTo>
                    <a:pt x="1389938" y="434467"/>
                  </a:lnTo>
                  <a:lnTo>
                    <a:pt x="1382903" y="438416"/>
                  </a:lnTo>
                  <a:lnTo>
                    <a:pt x="1377810" y="444855"/>
                  </a:lnTo>
                  <a:lnTo>
                    <a:pt x="1375371" y="453148"/>
                  </a:lnTo>
                  <a:lnTo>
                    <a:pt x="1376235" y="461784"/>
                  </a:lnTo>
                  <a:lnTo>
                    <a:pt x="1380032" y="469163"/>
                  </a:lnTo>
                  <a:lnTo>
                    <a:pt x="1386192" y="474535"/>
                  </a:lnTo>
                  <a:lnTo>
                    <a:pt x="1394104" y="477113"/>
                  </a:lnTo>
                  <a:lnTo>
                    <a:pt x="1402346" y="476250"/>
                  </a:lnTo>
                  <a:lnTo>
                    <a:pt x="1409369" y="472300"/>
                  </a:lnTo>
                  <a:lnTo>
                    <a:pt x="1414462" y="465848"/>
                  </a:lnTo>
                  <a:lnTo>
                    <a:pt x="1416888" y="457555"/>
                  </a:lnTo>
                  <a:close/>
                </a:path>
                <a:path w="1640205" h="956309">
                  <a:moveTo>
                    <a:pt x="1438554" y="252450"/>
                  </a:moveTo>
                  <a:lnTo>
                    <a:pt x="1437665" y="243509"/>
                  </a:lnTo>
                  <a:lnTo>
                    <a:pt x="1433728" y="235864"/>
                  </a:lnTo>
                  <a:lnTo>
                    <a:pt x="1427353" y="230301"/>
                  </a:lnTo>
                  <a:lnTo>
                    <a:pt x="1419174" y="227647"/>
                  </a:lnTo>
                  <a:lnTo>
                    <a:pt x="1410639" y="228511"/>
                  </a:lnTo>
                  <a:lnTo>
                    <a:pt x="1403362" y="232613"/>
                  </a:lnTo>
                  <a:lnTo>
                    <a:pt x="1398092" y="239280"/>
                  </a:lnTo>
                  <a:lnTo>
                    <a:pt x="1395590" y="247865"/>
                  </a:lnTo>
                  <a:lnTo>
                    <a:pt x="1396441" y="256806"/>
                  </a:lnTo>
                  <a:lnTo>
                    <a:pt x="1400378" y="264452"/>
                  </a:lnTo>
                  <a:lnTo>
                    <a:pt x="1406766" y="270014"/>
                  </a:lnTo>
                  <a:lnTo>
                    <a:pt x="1414957" y="272681"/>
                  </a:lnTo>
                  <a:lnTo>
                    <a:pt x="1423479" y="271805"/>
                  </a:lnTo>
                  <a:lnTo>
                    <a:pt x="1430769" y="267703"/>
                  </a:lnTo>
                  <a:lnTo>
                    <a:pt x="1436039" y="261035"/>
                  </a:lnTo>
                  <a:lnTo>
                    <a:pt x="1438554" y="252450"/>
                  </a:lnTo>
                  <a:close/>
                </a:path>
                <a:path w="1640205" h="956309">
                  <a:moveTo>
                    <a:pt x="1464729" y="48120"/>
                  </a:moveTo>
                  <a:lnTo>
                    <a:pt x="1463827" y="38874"/>
                  </a:lnTo>
                  <a:lnTo>
                    <a:pt x="1459763" y="30962"/>
                  </a:lnTo>
                  <a:lnTo>
                    <a:pt x="1453172" y="25222"/>
                  </a:lnTo>
                  <a:lnTo>
                    <a:pt x="1444688" y="22479"/>
                  </a:lnTo>
                  <a:lnTo>
                    <a:pt x="1435874" y="23380"/>
                  </a:lnTo>
                  <a:lnTo>
                    <a:pt x="1428356" y="27622"/>
                  </a:lnTo>
                  <a:lnTo>
                    <a:pt x="1422895" y="34505"/>
                  </a:lnTo>
                  <a:lnTo>
                    <a:pt x="1420291" y="43370"/>
                  </a:lnTo>
                  <a:lnTo>
                    <a:pt x="1421206" y="52616"/>
                  </a:lnTo>
                  <a:lnTo>
                    <a:pt x="1425282" y="60528"/>
                  </a:lnTo>
                  <a:lnTo>
                    <a:pt x="1431874" y="66268"/>
                  </a:lnTo>
                  <a:lnTo>
                    <a:pt x="1440332" y="69011"/>
                  </a:lnTo>
                  <a:lnTo>
                    <a:pt x="1449158" y="68110"/>
                  </a:lnTo>
                  <a:lnTo>
                    <a:pt x="1456690" y="63881"/>
                  </a:lnTo>
                  <a:lnTo>
                    <a:pt x="1462138" y="56997"/>
                  </a:lnTo>
                  <a:lnTo>
                    <a:pt x="1464729" y="48120"/>
                  </a:lnTo>
                  <a:close/>
                </a:path>
                <a:path w="1640205" h="956309">
                  <a:moveTo>
                    <a:pt x="1495755" y="894537"/>
                  </a:moveTo>
                  <a:lnTo>
                    <a:pt x="1495044" y="887183"/>
                  </a:lnTo>
                  <a:lnTo>
                    <a:pt x="1491818" y="880884"/>
                  </a:lnTo>
                  <a:lnTo>
                    <a:pt x="1486560" y="876312"/>
                  </a:lnTo>
                  <a:lnTo>
                    <a:pt x="1479804" y="874115"/>
                  </a:lnTo>
                  <a:lnTo>
                    <a:pt x="1472793" y="874839"/>
                  </a:lnTo>
                  <a:lnTo>
                    <a:pt x="1466811" y="878217"/>
                  </a:lnTo>
                  <a:lnTo>
                    <a:pt x="1462481" y="883704"/>
                  </a:lnTo>
                  <a:lnTo>
                    <a:pt x="1460398" y="890765"/>
                  </a:lnTo>
                  <a:lnTo>
                    <a:pt x="1461122" y="898131"/>
                  </a:lnTo>
                  <a:lnTo>
                    <a:pt x="1464360" y="904430"/>
                  </a:lnTo>
                  <a:lnTo>
                    <a:pt x="1469618" y="908989"/>
                  </a:lnTo>
                  <a:lnTo>
                    <a:pt x="1476362" y="911186"/>
                  </a:lnTo>
                  <a:lnTo>
                    <a:pt x="1483360" y="910463"/>
                  </a:lnTo>
                  <a:lnTo>
                    <a:pt x="1489341" y="907084"/>
                  </a:lnTo>
                  <a:lnTo>
                    <a:pt x="1493685" y="901598"/>
                  </a:lnTo>
                  <a:lnTo>
                    <a:pt x="1495755" y="894537"/>
                  </a:lnTo>
                  <a:close/>
                </a:path>
                <a:path w="1640205" h="956309">
                  <a:moveTo>
                    <a:pt x="1529156" y="679069"/>
                  </a:moveTo>
                  <a:lnTo>
                    <a:pt x="1528356" y="671106"/>
                  </a:lnTo>
                  <a:lnTo>
                    <a:pt x="1524838" y="664286"/>
                  </a:lnTo>
                  <a:lnTo>
                    <a:pt x="1519161" y="659345"/>
                  </a:lnTo>
                  <a:lnTo>
                    <a:pt x="1511858" y="656971"/>
                  </a:lnTo>
                  <a:lnTo>
                    <a:pt x="1504276" y="657758"/>
                  </a:lnTo>
                  <a:lnTo>
                    <a:pt x="1497812" y="661416"/>
                  </a:lnTo>
                  <a:lnTo>
                    <a:pt x="1493113" y="667346"/>
                  </a:lnTo>
                  <a:lnTo>
                    <a:pt x="1490865" y="674992"/>
                  </a:lnTo>
                  <a:lnTo>
                    <a:pt x="1491640" y="682955"/>
                  </a:lnTo>
                  <a:lnTo>
                    <a:pt x="1495132" y="689762"/>
                  </a:lnTo>
                  <a:lnTo>
                    <a:pt x="1500809" y="694702"/>
                  </a:lnTo>
                  <a:lnTo>
                    <a:pt x="1508099" y="697064"/>
                  </a:lnTo>
                  <a:lnTo>
                    <a:pt x="1515694" y="696290"/>
                  </a:lnTo>
                  <a:lnTo>
                    <a:pt x="1522183" y="692645"/>
                  </a:lnTo>
                  <a:lnTo>
                    <a:pt x="1526895" y="686714"/>
                  </a:lnTo>
                  <a:lnTo>
                    <a:pt x="1529156" y="679069"/>
                  </a:lnTo>
                  <a:close/>
                </a:path>
                <a:path w="1640205" h="956309">
                  <a:moveTo>
                    <a:pt x="1570672" y="481596"/>
                  </a:moveTo>
                  <a:lnTo>
                    <a:pt x="1569847" y="472960"/>
                  </a:lnTo>
                  <a:lnTo>
                    <a:pt x="1566049" y="465569"/>
                  </a:lnTo>
                  <a:lnTo>
                    <a:pt x="1559890" y="460197"/>
                  </a:lnTo>
                  <a:lnTo>
                    <a:pt x="1551990" y="457619"/>
                  </a:lnTo>
                  <a:lnTo>
                    <a:pt x="1543748" y="458482"/>
                  </a:lnTo>
                  <a:lnTo>
                    <a:pt x="1536712" y="462445"/>
                  </a:lnTo>
                  <a:lnTo>
                    <a:pt x="1531620" y="468871"/>
                  </a:lnTo>
                  <a:lnTo>
                    <a:pt x="1529194" y="477151"/>
                  </a:lnTo>
                  <a:lnTo>
                    <a:pt x="1530032" y="485800"/>
                  </a:lnTo>
                  <a:lnTo>
                    <a:pt x="1533829" y="493191"/>
                  </a:lnTo>
                  <a:lnTo>
                    <a:pt x="1539989" y="498551"/>
                  </a:lnTo>
                  <a:lnTo>
                    <a:pt x="1547914" y="501116"/>
                  </a:lnTo>
                  <a:lnTo>
                    <a:pt x="1556143" y="500278"/>
                  </a:lnTo>
                  <a:lnTo>
                    <a:pt x="1563179" y="496328"/>
                  </a:lnTo>
                  <a:lnTo>
                    <a:pt x="1568259" y="489889"/>
                  </a:lnTo>
                  <a:lnTo>
                    <a:pt x="1570672" y="481596"/>
                  </a:lnTo>
                  <a:close/>
                </a:path>
                <a:path w="1640205" h="956309">
                  <a:moveTo>
                    <a:pt x="1608696" y="290220"/>
                  </a:moveTo>
                  <a:lnTo>
                    <a:pt x="1607820" y="281266"/>
                  </a:lnTo>
                  <a:lnTo>
                    <a:pt x="1603870" y="273608"/>
                  </a:lnTo>
                  <a:lnTo>
                    <a:pt x="1597494" y="268058"/>
                  </a:lnTo>
                  <a:lnTo>
                    <a:pt x="1589303" y="265404"/>
                  </a:lnTo>
                  <a:lnTo>
                    <a:pt x="1580781" y="266280"/>
                  </a:lnTo>
                  <a:lnTo>
                    <a:pt x="1573504" y="270370"/>
                  </a:lnTo>
                  <a:lnTo>
                    <a:pt x="1568234" y="277037"/>
                  </a:lnTo>
                  <a:lnTo>
                    <a:pt x="1565732" y="285610"/>
                  </a:lnTo>
                  <a:lnTo>
                    <a:pt x="1566608" y="294551"/>
                  </a:lnTo>
                  <a:lnTo>
                    <a:pt x="1570545" y="302209"/>
                  </a:lnTo>
                  <a:lnTo>
                    <a:pt x="1576920" y="307759"/>
                  </a:lnTo>
                  <a:lnTo>
                    <a:pt x="1585112" y="310413"/>
                  </a:lnTo>
                  <a:lnTo>
                    <a:pt x="1593634" y="309537"/>
                  </a:lnTo>
                  <a:lnTo>
                    <a:pt x="1600911" y="305447"/>
                  </a:lnTo>
                  <a:lnTo>
                    <a:pt x="1606194" y="298792"/>
                  </a:lnTo>
                  <a:lnTo>
                    <a:pt x="1608696" y="290220"/>
                  </a:lnTo>
                  <a:close/>
                </a:path>
                <a:path w="1640205" h="956309">
                  <a:moveTo>
                    <a:pt x="1639912" y="86804"/>
                  </a:moveTo>
                  <a:lnTo>
                    <a:pt x="1638998" y="77571"/>
                  </a:lnTo>
                  <a:lnTo>
                    <a:pt x="1634934" y="69672"/>
                  </a:lnTo>
                  <a:lnTo>
                    <a:pt x="1628330" y="63931"/>
                  </a:lnTo>
                  <a:lnTo>
                    <a:pt x="1619846" y="61188"/>
                  </a:lnTo>
                  <a:lnTo>
                    <a:pt x="1611033" y="62077"/>
                  </a:lnTo>
                  <a:lnTo>
                    <a:pt x="1603514" y="66294"/>
                  </a:lnTo>
                  <a:lnTo>
                    <a:pt x="1598066" y="73177"/>
                  </a:lnTo>
                  <a:lnTo>
                    <a:pt x="1595475" y="82054"/>
                  </a:lnTo>
                  <a:lnTo>
                    <a:pt x="1596390" y="91313"/>
                  </a:lnTo>
                  <a:lnTo>
                    <a:pt x="1600466" y="99225"/>
                  </a:lnTo>
                  <a:lnTo>
                    <a:pt x="1607045" y="104965"/>
                  </a:lnTo>
                  <a:lnTo>
                    <a:pt x="1615516" y="107708"/>
                  </a:lnTo>
                  <a:lnTo>
                    <a:pt x="1624330" y="106807"/>
                  </a:lnTo>
                  <a:lnTo>
                    <a:pt x="1631861" y="102577"/>
                  </a:lnTo>
                  <a:lnTo>
                    <a:pt x="1637309" y="95681"/>
                  </a:lnTo>
                  <a:lnTo>
                    <a:pt x="1639912" y="86804"/>
                  </a:lnTo>
                  <a:close/>
                </a:path>
              </a:pathLst>
            </a:custGeom>
            <a:solidFill>
              <a:srgbClr val="DED1A6">
                <a:alpha val="6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1" name="object 11"/>
            <p:cNvPicPr/>
            <p:nvPr/>
          </p:nvPicPr>
          <p:blipFill>
            <a:blip r:embed="rId5" cstate="print"/>
            <a:stretch>
              <a:fillRect/>
            </a:stretch>
          </p:blipFill>
          <p:spPr>
            <a:xfrm>
              <a:off x="16516984" y="9874138"/>
              <a:ext cx="980912" cy="289012"/>
            </a:xfrm>
            <a:prstGeom prst="rect">
              <a:avLst/>
            </a:prstGeom>
          </p:spPr>
        </p:pic>
        <p:pic>
          <p:nvPicPr>
            <p:cNvPr id="12" name="object 12"/>
            <p:cNvPicPr/>
            <p:nvPr/>
          </p:nvPicPr>
          <p:blipFill>
            <a:blip r:embed="rId6" cstate="print"/>
            <a:stretch>
              <a:fillRect/>
            </a:stretch>
          </p:blipFill>
          <p:spPr>
            <a:xfrm>
              <a:off x="2525462" y="10901027"/>
              <a:ext cx="379339" cy="407528"/>
            </a:xfrm>
            <a:prstGeom prst="rect">
              <a:avLst/>
            </a:prstGeom>
          </p:spPr>
        </p:pic>
        <p:pic>
          <p:nvPicPr>
            <p:cNvPr id="13" name="object 13"/>
            <p:cNvPicPr/>
            <p:nvPr/>
          </p:nvPicPr>
          <p:blipFill>
            <a:blip r:embed="rId7" cstate="print"/>
            <a:stretch>
              <a:fillRect/>
            </a:stretch>
          </p:blipFill>
          <p:spPr>
            <a:xfrm>
              <a:off x="2478175" y="10683601"/>
              <a:ext cx="344198" cy="367999"/>
            </a:xfrm>
            <a:prstGeom prst="rect">
              <a:avLst/>
            </a:prstGeom>
          </p:spPr>
        </p:pic>
        <p:pic>
          <p:nvPicPr>
            <p:cNvPr id="14" name="object 14"/>
            <p:cNvPicPr/>
            <p:nvPr/>
          </p:nvPicPr>
          <p:blipFill>
            <a:blip r:embed="rId8" cstate="print"/>
            <a:stretch>
              <a:fillRect/>
            </a:stretch>
          </p:blipFill>
          <p:spPr>
            <a:xfrm>
              <a:off x="2613082" y="11074364"/>
              <a:ext cx="46281" cy="44616"/>
            </a:xfrm>
            <a:prstGeom prst="rect">
              <a:avLst/>
            </a:prstGeom>
          </p:spPr>
        </p:pic>
        <p:pic>
          <p:nvPicPr>
            <p:cNvPr id="15" name="object 15"/>
            <p:cNvPicPr/>
            <p:nvPr/>
          </p:nvPicPr>
          <p:blipFill>
            <a:blip r:embed="rId9" cstate="print"/>
            <a:stretch>
              <a:fillRect/>
            </a:stretch>
          </p:blipFill>
          <p:spPr>
            <a:xfrm>
              <a:off x="2707498" y="11044888"/>
              <a:ext cx="49234" cy="46972"/>
            </a:xfrm>
            <a:prstGeom prst="rect">
              <a:avLst/>
            </a:prstGeom>
          </p:spPr>
        </p:pic>
        <p:pic>
          <p:nvPicPr>
            <p:cNvPr id="16" name="object 16"/>
            <p:cNvPicPr/>
            <p:nvPr/>
          </p:nvPicPr>
          <p:blipFill>
            <a:blip r:embed="rId10" cstate="print"/>
            <a:stretch>
              <a:fillRect/>
            </a:stretch>
          </p:blipFill>
          <p:spPr>
            <a:xfrm>
              <a:off x="2645835" y="11181355"/>
              <a:ext cx="46218" cy="44679"/>
            </a:xfrm>
            <a:prstGeom prst="rect">
              <a:avLst/>
            </a:prstGeom>
          </p:spPr>
        </p:pic>
        <p:pic>
          <p:nvPicPr>
            <p:cNvPr id="17" name="object 17"/>
            <p:cNvPicPr/>
            <p:nvPr/>
          </p:nvPicPr>
          <p:blipFill>
            <a:blip r:embed="rId11" cstate="print"/>
            <a:stretch>
              <a:fillRect/>
            </a:stretch>
          </p:blipFill>
          <p:spPr>
            <a:xfrm>
              <a:off x="2746251" y="11152770"/>
              <a:ext cx="49255" cy="46982"/>
            </a:xfrm>
            <a:prstGeom prst="rect">
              <a:avLst/>
            </a:prstGeom>
          </p:spPr>
        </p:pic>
        <p:pic>
          <p:nvPicPr>
            <p:cNvPr id="18" name="object 18"/>
            <p:cNvPicPr/>
            <p:nvPr/>
          </p:nvPicPr>
          <p:blipFill>
            <a:blip r:embed="rId12" cstate="print"/>
            <a:stretch>
              <a:fillRect/>
            </a:stretch>
          </p:blipFill>
          <p:spPr>
            <a:xfrm>
              <a:off x="2507138" y="10740663"/>
              <a:ext cx="280242" cy="275399"/>
            </a:xfrm>
            <a:prstGeom prst="rect">
              <a:avLst/>
            </a:prstGeom>
          </p:spPr>
        </p:pic>
        <p:pic>
          <p:nvPicPr>
            <p:cNvPr id="19" name="object 19"/>
            <p:cNvPicPr/>
            <p:nvPr/>
          </p:nvPicPr>
          <p:blipFill>
            <a:blip r:embed="rId13" cstate="print"/>
            <a:stretch>
              <a:fillRect/>
            </a:stretch>
          </p:blipFill>
          <p:spPr>
            <a:xfrm>
              <a:off x="2869504" y="10466832"/>
              <a:ext cx="584223" cy="841723"/>
            </a:xfrm>
            <a:prstGeom prst="rect">
              <a:avLst/>
            </a:prstGeom>
          </p:spPr>
        </p:pic>
        <p:pic>
          <p:nvPicPr>
            <p:cNvPr id="20" name="object 20"/>
            <p:cNvPicPr/>
            <p:nvPr/>
          </p:nvPicPr>
          <p:blipFill>
            <a:blip r:embed="rId14" cstate="print"/>
            <a:stretch>
              <a:fillRect/>
            </a:stretch>
          </p:blipFill>
          <p:spPr>
            <a:xfrm>
              <a:off x="2805694" y="9958974"/>
              <a:ext cx="656430" cy="662178"/>
            </a:xfrm>
            <a:prstGeom prst="rect">
              <a:avLst/>
            </a:prstGeom>
          </p:spPr>
        </p:pic>
        <p:pic>
          <p:nvPicPr>
            <p:cNvPr id="21" name="object 21"/>
            <p:cNvPicPr/>
            <p:nvPr/>
          </p:nvPicPr>
          <p:blipFill>
            <a:blip r:embed="rId15" cstate="print"/>
            <a:stretch>
              <a:fillRect/>
            </a:stretch>
          </p:blipFill>
          <p:spPr>
            <a:xfrm>
              <a:off x="2949753" y="10092949"/>
              <a:ext cx="239531" cy="228966"/>
            </a:xfrm>
            <a:prstGeom prst="rect">
              <a:avLst/>
            </a:prstGeom>
          </p:spPr>
        </p:pic>
        <p:sp>
          <p:nvSpPr>
            <p:cNvPr id="22" name="object 22"/>
            <p:cNvSpPr/>
            <p:nvPr/>
          </p:nvSpPr>
          <p:spPr>
            <a:xfrm>
              <a:off x="2842831" y="10287590"/>
              <a:ext cx="582930" cy="325120"/>
            </a:xfrm>
            <a:custGeom>
              <a:avLst/>
              <a:gdLst/>
              <a:ahLst/>
              <a:cxnLst/>
              <a:rect l="l" t="t" r="r" b="b"/>
              <a:pathLst>
                <a:path w="582929" h="325120">
                  <a:moveTo>
                    <a:pt x="461886" y="84416"/>
                  </a:moveTo>
                  <a:lnTo>
                    <a:pt x="435394" y="47307"/>
                  </a:lnTo>
                  <a:lnTo>
                    <a:pt x="421144" y="26149"/>
                  </a:lnTo>
                  <a:lnTo>
                    <a:pt x="414235" y="13017"/>
                  </a:lnTo>
                  <a:lnTo>
                    <a:pt x="409790" y="0"/>
                  </a:lnTo>
                  <a:lnTo>
                    <a:pt x="328980" y="109651"/>
                  </a:lnTo>
                  <a:lnTo>
                    <a:pt x="264896" y="162979"/>
                  </a:lnTo>
                  <a:lnTo>
                    <a:pt x="184111" y="175082"/>
                  </a:lnTo>
                  <a:lnTo>
                    <a:pt x="53162" y="161074"/>
                  </a:lnTo>
                  <a:lnTo>
                    <a:pt x="0" y="262267"/>
                  </a:lnTo>
                  <a:lnTo>
                    <a:pt x="31902" y="267411"/>
                  </a:lnTo>
                  <a:lnTo>
                    <a:pt x="285432" y="267411"/>
                  </a:lnTo>
                  <a:lnTo>
                    <a:pt x="353529" y="216763"/>
                  </a:lnTo>
                  <a:lnTo>
                    <a:pt x="461886" y="84416"/>
                  </a:lnTo>
                  <a:close/>
                </a:path>
                <a:path w="582929" h="325120">
                  <a:moveTo>
                    <a:pt x="582739" y="269036"/>
                  </a:moveTo>
                  <a:lnTo>
                    <a:pt x="531164" y="194221"/>
                  </a:lnTo>
                  <a:lnTo>
                    <a:pt x="497878" y="247116"/>
                  </a:lnTo>
                  <a:lnTo>
                    <a:pt x="465366" y="278358"/>
                  </a:lnTo>
                  <a:lnTo>
                    <a:pt x="414375" y="300228"/>
                  </a:lnTo>
                  <a:lnTo>
                    <a:pt x="325628" y="324980"/>
                  </a:lnTo>
                  <a:lnTo>
                    <a:pt x="528561" y="321030"/>
                  </a:lnTo>
                  <a:lnTo>
                    <a:pt x="553237" y="310349"/>
                  </a:lnTo>
                  <a:lnTo>
                    <a:pt x="567105" y="301371"/>
                  </a:lnTo>
                  <a:lnTo>
                    <a:pt x="575259" y="289217"/>
                  </a:lnTo>
                  <a:lnTo>
                    <a:pt x="582739" y="269036"/>
                  </a:lnTo>
                  <a:close/>
                </a:path>
              </a:pathLst>
            </a:custGeom>
            <a:solidFill>
              <a:srgbClr val="DADF67">
                <a:alpha val="69999"/>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3" name="object 23"/>
            <p:cNvPicPr/>
            <p:nvPr/>
          </p:nvPicPr>
          <p:blipFill>
            <a:blip r:embed="rId16" cstate="print"/>
            <a:stretch>
              <a:fillRect/>
            </a:stretch>
          </p:blipFill>
          <p:spPr>
            <a:xfrm>
              <a:off x="2996139" y="10735651"/>
              <a:ext cx="74249" cy="79285"/>
            </a:xfrm>
            <a:prstGeom prst="rect">
              <a:avLst/>
            </a:prstGeom>
          </p:spPr>
        </p:pic>
        <p:pic>
          <p:nvPicPr>
            <p:cNvPr id="24" name="object 24"/>
            <p:cNvPicPr/>
            <p:nvPr/>
          </p:nvPicPr>
          <p:blipFill>
            <a:blip r:embed="rId17" cstate="print"/>
            <a:stretch>
              <a:fillRect/>
            </a:stretch>
          </p:blipFill>
          <p:spPr>
            <a:xfrm>
              <a:off x="3196485" y="10730196"/>
              <a:ext cx="80032" cy="82206"/>
            </a:xfrm>
            <a:prstGeom prst="rect">
              <a:avLst/>
            </a:prstGeom>
          </p:spPr>
        </p:pic>
        <p:sp>
          <p:nvSpPr>
            <p:cNvPr id="25" name="object 25"/>
            <p:cNvSpPr/>
            <p:nvPr/>
          </p:nvSpPr>
          <p:spPr>
            <a:xfrm>
              <a:off x="3506427" y="9990071"/>
              <a:ext cx="516890" cy="588010"/>
            </a:xfrm>
            <a:custGeom>
              <a:avLst/>
              <a:gdLst/>
              <a:ahLst/>
              <a:cxnLst/>
              <a:rect l="l" t="t" r="r" b="b"/>
              <a:pathLst>
                <a:path w="516889" h="588009">
                  <a:moveTo>
                    <a:pt x="208370" y="0"/>
                  </a:moveTo>
                  <a:lnTo>
                    <a:pt x="170924" y="63594"/>
                  </a:lnTo>
                  <a:lnTo>
                    <a:pt x="135262" y="125957"/>
                  </a:lnTo>
                  <a:lnTo>
                    <a:pt x="98216" y="193470"/>
                  </a:lnTo>
                  <a:lnTo>
                    <a:pt x="78382" y="230871"/>
                  </a:lnTo>
                  <a:lnTo>
                    <a:pt x="38481" y="308975"/>
                  </a:lnTo>
                  <a:lnTo>
                    <a:pt x="0" y="385726"/>
                  </a:lnTo>
                  <a:lnTo>
                    <a:pt x="196875" y="535882"/>
                  </a:lnTo>
                  <a:lnTo>
                    <a:pt x="316341" y="587852"/>
                  </a:lnTo>
                  <a:lnTo>
                    <a:pt x="406851" y="543364"/>
                  </a:lnTo>
                  <a:lnTo>
                    <a:pt x="516863" y="404144"/>
                  </a:lnTo>
                  <a:lnTo>
                    <a:pt x="498187" y="355829"/>
                  </a:lnTo>
                  <a:lnTo>
                    <a:pt x="453169" y="241847"/>
                  </a:lnTo>
                  <a:lnTo>
                    <a:pt x="398327" y="108642"/>
                  </a:lnTo>
                  <a:lnTo>
                    <a:pt x="350177" y="2659"/>
                  </a:lnTo>
                  <a:lnTo>
                    <a:pt x="208370" y="0"/>
                  </a:lnTo>
                  <a:close/>
                </a:path>
              </a:pathLst>
            </a:custGeom>
            <a:solidFill>
              <a:srgbClr val="E9E2C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6" name="object 26"/>
            <p:cNvPicPr/>
            <p:nvPr/>
          </p:nvPicPr>
          <p:blipFill>
            <a:blip r:embed="rId18" cstate="print"/>
            <a:stretch>
              <a:fillRect/>
            </a:stretch>
          </p:blipFill>
          <p:spPr>
            <a:xfrm>
              <a:off x="3506374" y="9990083"/>
              <a:ext cx="516895" cy="509091"/>
            </a:xfrm>
            <a:prstGeom prst="rect">
              <a:avLst/>
            </a:prstGeom>
          </p:spPr>
        </p:pic>
        <p:sp>
          <p:nvSpPr>
            <p:cNvPr id="27" name="object 27"/>
            <p:cNvSpPr/>
            <p:nvPr/>
          </p:nvSpPr>
          <p:spPr>
            <a:xfrm>
              <a:off x="3435047" y="10331477"/>
              <a:ext cx="609600" cy="977265"/>
            </a:xfrm>
            <a:custGeom>
              <a:avLst/>
              <a:gdLst/>
              <a:ahLst/>
              <a:cxnLst/>
              <a:rect l="l" t="t" r="r" b="b"/>
              <a:pathLst>
                <a:path w="609600" h="977265">
                  <a:moveTo>
                    <a:pt x="334531" y="0"/>
                  </a:moveTo>
                  <a:lnTo>
                    <a:pt x="308580" y="8543"/>
                  </a:lnTo>
                  <a:lnTo>
                    <a:pt x="254401" y="67765"/>
                  </a:lnTo>
                  <a:lnTo>
                    <a:pt x="224384" y="74852"/>
                  </a:lnTo>
                  <a:lnTo>
                    <a:pt x="185554" y="58592"/>
                  </a:lnTo>
                  <a:lnTo>
                    <a:pt x="131639" y="18534"/>
                  </a:lnTo>
                  <a:lnTo>
                    <a:pt x="105738" y="9047"/>
                  </a:lnTo>
                  <a:lnTo>
                    <a:pt x="86855" y="19414"/>
                  </a:lnTo>
                  <a:lnTo>
                    <a:pt x="75300" y="35789"/>
                  </a:lnTo>
                  <a:lnTo>
                    <a:pt x="71380" y="44324"/>
                  </a:lnTo>
                  <a:lnTo>
                    <a:pt x="0" y="970579"/>
                  </a:lnTo>
                  <a:lnTo>
                    <a:pt x="147421" y="977078"/>
                  </a:lnTo>
                  <a:lnTo>
                    <a:pt x="608985" y="977078"/>
                  </a:lnTo>
                  <a:lnTo>
                    <a:pt x="588243" y="62732"/>
                  </a:lnTo>
                  <a:lnTo>
                    <a:pt x="574821" y="24633"/>
                  </a:lnTo>
                  <a:lnTo>
                    <a:pt x="562069" y="11521"/>
                  </a:lnTo>
                  <a:lnTo>
                    <a:pt x="542535" y="23025"/>
                  </a:lnTo>
                  <a:lnTo>
                    <a:pt x="508769" y="58774"/>
                  </a:lnTo>
                  <a:lnTo>
                    <a:pt x="470443" y="89143"/>
                  </a:lnTo>
                  <a:lnTo>
                    <a:pt x="439889" y="90410"/>
                  </a:lnTo>
                  <a:lnTo>
                    <a:pt x="413651" y="71132"/>
                  </a:lnTo>
                  <a:lnTo>
                    <a:pt x="388270" y="39863"/>
                  </a:lnTo>
                  <a:lnTo>
                    <a:pt x="360753" y="10867"/>
                  </a:lnTo>
                  <a:lnTo>
                    <a:pt x="334531" y="0"/>
                  </a:lnTo>
                  <a:close/>
                </a:path>
              </a:pathLst>
            </a:custGeom>
            <a:solidFill>
              <a:srgbClr val="FFC85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3511934" y="10308928"/>
              <a:ext cx="508000" cy="159385"/>
            </a:xfrm>
            <a:custGeom>
              <a:avLst/>
              <a:gdLst/>
              <a:ahLst/>
              <a:cxnLst/>
              <a:rect l="l" t="t" r="r" b="b"/>
              <a:pathLst>
                <a:path w="508000" h="159384">
                  <a:moveTo>
                    <a:pt x="27025" y="0"/>
                  </a:moveTo>
                  <a:lnTo>
                    <a:pt x="17611" y="8508"/>
                  </a:lnTo>
                  <a:lnTo>
                    <a:pt x="8963" y="31847"/>
                  </a:lnTo>
                  <a:lnTo>
                    <a:pt x="0" y="50841"/>
                  </a:lnTo>
                  <a:lnTo>
                    <a:pt x="86992" y="100986"/>
                  </a:lnTo>
                  <a:lnTo>
                    <a:pt x="173094" y="136505"/>
                  </a:lnTo>
                  <a:lnTo>
                    <a:pt x="268976" y="159277"/>
                  </a:lnTo>
                  <a:lnTo>
                    <a:pt x="341522" y="157412"/>
                  </a:lnTo>
                  <a:lnTo>
                    <a:pt x="403827" y="139781"/>
                  </a:lnTo>
                  <a:lnTo>
                    <a:pt x="453397" y="115223"/>
                  </a:lnTo>
                  <a:lnTo>
                    <a:pt x="487740" y="92580"/>
                  </a:lnTo>
                  <a:lnTo>
                    <a:pt x="507467" y="74811"/>
                  </a:lnTo>
                  <a:lnTo>
                    <a:pt x="503877" y="66490"/>
                  </a:lnTo>
                  <a:lnTo>
                    <a:pt x="495785" y="50851"/>
                  </a:lnTo>
                  <a:lnTo>
                    <a:pt x="474884" y="38062"/>
                  </a:lnTo>
                  <a:lnTo>
                    <a:pt x="455555" y="40093"/>
                  </a:lnTo>
                  <a:lnTo>
                    <a:pt x="434441" y="54892"/>
                  </a:lnTo>
                  <a:lnTo>
                    <a:pt x="408186" y="80411"/>
                  </a:lnTo>
                  <a:lnTo>
                    <a:pt x="394976" y="89851"/>
                  </a:lnTo>
                  <a:lnTo>
                    <a:pt x="355538" y="81636"/>
                  </a:lnTo>
                  <a:lnTo>
                    <a:pt x="327432" y="52571"/>
                  </a:lnTo>
                  <a:lnTo>
                    <a:pt x="315665" y="35344"/>
                  </a:lnTo>
                  <a:lnTo>
                    <a:pt x="275855" y="2803"/>
                  </a:lnTo>
                  <a:lnTo>
                    <a:pt x="241143" y="1297"/>
                  </a:lnTo>
                  <a:lnTo>
                    <a:pt x="210889" y="21345"/>
                  </a:lnTo>
                  <a:lnTo>
                    <a:pt x="184455" y="53469"/>
                  </a:lnTo>
                  <a:lnTo>
                    <a:pt x="156755" y="77802"/>
                  </a:lnTo>
                  <a:lnTo>
                    <a:pt x="131384" y="73330"/>
                  </a:lnTo>
                  <a:lnTo>
                    <a:pt x="104351" y="51773"/>
                  </a:lnTo>
                  <a:lnTo>
                    <a:pt x="71662" y="24852"/>
                  </a:lnTo>
                  <a:lnTo>
                    <a:pt x="43083" y="5666"/>
                  </a:lnTo>
                  <a:lnTo>
                    <a:pt x="27025" y="0"/>
                  </a:lnTo>
                  <a:close/>
                </a:path>
              </a:pathLst>
            </a:custGeom>
            <a:solidFill>
              <a:srgbClr val="E9E2C5">
                <a:alpha val="5000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9" name="object 29"/>
            <p:cNvPicPr/>
            <p:nvPr/>
          </p:nvPicPr>
          <p:blipFill>
            <a:blip r:embed="rId19" cstate="print"/>
            <a:stretch>
              <a:fillRect/>
            </a:stretch>
          </p:blipFill>
          <p:spPr>
            <a:xfrm>
              <a:off x="3435026" y="10331465"/>
              <a:ext cx="608934" cy="977090"/>
            </a:xfrm>
            <a:prstGeom prst="rect">
              <a:avLst/>
            </a:prstGeom>
          </p:spPr>
        </p:pic>
        <p:pic>
          <p:nvPicPr>
            <p:cNvPr id="30" name="object 30"/>
            <p:cNvPicPr/>
            <p:nvPr/>
          </p:nvPicPr>
          <p:blipFill>
            <a:blip r:embed="rId20" cstate="print"/>
            <a:stretch>
              <a:fillRect/>
            </a:stretch>
          </p:blipFill>
          <p:spPr>
            <a:xfrm>
              <a:off x="3716127" y="9847919"/>
              <a:ext cx="142508" cy="167225"/>
            </a:xfrm>
            <a:prstGeom prst="rect">
              <a:avLst/>
            </a:prstGeom>
          </p:spPr>
        </p:pic>
        <p:pic>
          <p:nvPicPr>
            <p:cNvPr id="31" name="object 31"/>
            <p:cNvPicPr/>
            <p:nvPr/>
          </p:nvPicPr>
          <p:blipFill>
            <a:blip r:embed="rId21" cstate="print"/>
            <a:stretch>
              <a:fillRect/>
            </a:stretch>
          </p:blipFill>
          <p:spPr>
            <a:xfrm>
              <a:off x="3606832" y="10551136"/>
              <a:ext cx="66867" cy="92719"/>
            </a:xfrm>
            <a:prstGeom prst="rect">
              <a:avLst/>
            </a:prstGeom>
          </p:spPr>
        </p:pic>
        <p:pic>
          <p:nvPicPr>
            <p:cNvPr id="32" name="object 32"/>
            <p:cNvPicPr/>
            <p:nvPr/>
          </p:nvPicPr>
          <p:blipFill>
            <a:blip r:embed="rId22" cstate="print"/>
            <a:stretch>
              <a:fillRect/>
            </a:stretch>
          </p:blipFill>
          <p:spPr>
            <a:xfrm>
              <a:off x="3604947" y="10566270"/>
              <a:ext cx="316974" cy="300199"/>
            </a:xfrm>
            <a:prstGeom prst="rect">
              <a:avLst/>
            </a:prstGeom>
          </p:spPr>
        </p:pic>
      </p:grpSp>
      <p:sp>
        <p:nvSpPr>
          <p:cNvPr id="33" name="object 33"/>
          <p:cNvSpPr/>
          <p:nvPr/>
        </p:nvSpPr>
        <p:spPr>
          <a:xfrm>
            <a:off x="4663937" y="3762158"/>
            <a:ext cx="89527" cy="167213"/>
          </a:xfrm>
          <a:custGeom>
            <a:avLst/>
            <a:gdLst/>
            <a:ahLst/>
            <a:cxnLst/>
            <a:rect l="l" t="t" r="r" b="b"/>
            <a:pathLst>
              <a:path w="196850" h="367665">
                <a:moveTo>
                  <a:pt x="152424" y="0"/>
                </a:moveTo>
                <a:lnTo>
                  <a:pt x="145095" y="0"/>
                </a:lnTo>
                <a:lnTo>
                  <a:pt x="140205" y="1225"/>
                </a:lnTo>
                <a:lnTo>
                  <a:pt x="135325" y="6114"/>
                </a:lnTo>
                <a:lnTo>
                  <a:pt x="134111" y="10722"/>
                </a:lnTo>
                <a:lnTo>
                  <a:pt x="134111" y="22083"/>
                </a:lnTo>
                <a:lnTo>
                  <a:pt x="135681" y="54563"/>
                </a:lnTo>
                <a:lnTo>
                  <a:pt x="135351" y="102820"/>
                </a:lnTo>
                <a:lnTo>
                  <a:pt x="134362" y="134020"/>
                </a:lnTo>
                <a:lnTo>
                  <a:pt x="132713" y="152739"/>
                </a:lnTo>
                <a:lnTo>
                  <a:pt x="130404" y="158979"/>
                </a:lnTo>
                <a:lnTo>
                  <a:pt x="129524" y="158979"/>
                </a:lnTo>
                <a:lnTo>
                  <a:pt x="122750" y="158026"/>
                </a:lnTo>
                <a:lnTo>
                  <a:pt x="118352" y="158026"/>
                </a:lnTo>
                <a:lnTo>
                  <a:pt x="113284" y="158497"/>
                </a:lnTo>
                <a:lnTo>
                  <a:pt x="99735" y="160403"/>
                </a:lnTo>
                <a:lnTo>
                  <a:pt x="94677" y="160874"/>
                </a:lnTo>
                <a:lnTo>
                  <a:pt x="79275" y="160403"/>
                </a:lnTo>
                <a:lnTo>
                  <a:pt x="69819" y="161188"/>
                </a:lnTo>
                <a:lnTo>
                  <a:pt x="64060" y="161345"/>
                </a:lnTo>
                <a:lnTo>
                  <a:pt x="63359" y="160403"/>
                </a:lnTo>
                <a:lnTo>
                  <a:pt x="63359" y="157555"/>
                </a:lnTo>
                <a:lnTo>
                  <a:pt x="64406" y="149911"/>
                </a:lnTo>
                <a:lnTo>
                  <a:pt x="64406" y="143597"/>
                </a:lnTo>
                <a:lnTo>
                  <a:pt x="62825" y="107640"/>
                </a:lnTo>
                <a:lnTo>
                  <a:pt x="62825" y="97232"/>
                </a:lnTo>
                <a:lnTo>
                  <a:pt x="64144" y="69003"/>
                </a:lnTo>
                <a:lnTo>
                  <a:pt x="64406" y="56301"/>
                </a:lnTo>
                <a:lnTo>
                  <a:pt x="32438" y="28376"/>
                </a:lnTo>
                <a:lnTo>
                  <a:pt x="16187" y="28156"/>
                </a:lnTo>
                <a:lnTo>
                  <a:pt x="11968" y="31454"/>
                </a:lnTo>
                <a:lnTo>
                  <a:pt x="5277" y="43757"/>
                </a:lnTo>
                <a:lnTo>
                  <a:pt x="3696" y="49045"/>
                </a:lnTo>
                <a:lnTo>
                  <a:pt x="4125" y="71369"/>
                </a:lnTo>
                <a:lnTo>
                  <a:pt x="4088" y="87936"/>
                </a:lnTo>
                <a:lnTo>
                  <a:pt x="3693" y="100019"/>
                </a:lnTo>
                <a:lnTo>
                  <a:pt x="1188" y="147361"/>
                </a:lnTo>
                <a:lnTo>
                  <a:pt x="131" y="173850"/>
                </a:lnTo>
                <a:lnTo>
                  <a:pt x="0" y="183816"/>
                </a:lnTo>
                <a:lnTo>
                  <a:pt x="1139" y="252427"/>
                </a:lnTo>
                <a:lnTo>
                  <a:pt x="1581" y="309917"/>
                </a:lnTo>
                <a:lnTo>
                  <a:pt x="5883" y="348504"/>
                </a:lnTo>
                <a:lnTo>
                  <a:pt x="35108" y="365988"/>
                </a:lnTo>
                <a:lnTo>
                  <a:pt x="42061" y="365988"/>
                </a:lnTo>
                <a:lnTo>
                  <a:pt x="52176" y="367402"/>
                </a:lnTo>
                <a:lnTo>
                  <a:pt x="58165" y="367402"/>
                </a:lnTo>
                <a:lnTo>
                  <a:pt x="60448" y="364952"/>
                </a:lnTo>
                <a:lnTo>
                  <a:pt x="60448" y="358973"/>
                </a:lnTo>
                <a:lnTo>
                  <a:pt x="59390" y="351476"/>
                </a:lnTo>
                <a:lnTo>
                  <a:pt x="59390" y="348481"/>
                </a:lnTo>
                <a:lnTo>
                  <a:pt x="60448" y="335947"/>
                </a:lnTo>
                <a:lnTo>
                  <a:pt x="59924" y="318911"/>
                </a:lnTo>
                <a:lnTo>
                  <a:pt x="60710" y="297613"/>
                </a:lnTo>
                <a:lnTo>
                  <a:pt x="61456" y="269578"/>
                </a:lnTo>
                <a:lnTo>
                  <a:pt x="61505" y="224432"/>
                </a:lnTo>
                <a:lnTo>
                  <a:pt x="62291" y="219385"/>
                </a:lnTo>
                <a:lnTo>
                  <a:pt x="76793" y="216852"/>
                </a:lnTo>
                <a:lnTo>
                  <a:pt x="84657" y="215763"/>
                </a:lnTo>
                <a:lnTo>
                  <a:pt x="87452" y="215763"/>
                </a:lnTo>
                <a:lnTo>
                  <a:pt x="99766" y="216234"/>
                </a:lnTo>
                <a:lnTo>
                  <a:pt x="105138" y="215679"/>
                </a:lnTo>
                <a:lnTo>
                  <a:pt x="119294" y="213469"/>
                </a:lnTo>
                <a:lnTo>
                  <a:pt x="124572" y="212925"/>
                </a:lnTo>
                <a:lnTo>
                  <a:pt x="132090" y="212925"/>
                </a:lnTo>
                <a:lnTo>
                  <a:pt x="134111" y="217260"/>
                </a:lnTo>
                <a:lnTo>
                  <a:pt x="134191" y="260388"/>
                </a:lnTo>
                <a:lnTo>
                  <a:pt x="136656" y="318986"/>
                </a:lnTo>
                <a:lnTo>
                  <a:pt x="161397" y="358918"/>
                </a:lnTo>
                <a:lnTo>
                  <a:pt x="180570" y="360543"/>
                </a:lnTo>
                <a:lnTo>
                  <a:pt x="188486" y="360543"/>
                </a:lnTo>
                <a:lnTo>
                  <a:pt x="192444" y="355894"/>
                </a:lnTo>
                <a:lnTo>
                  <a:pt x="192576" y="327605"/>
                </a:lnTo>
                <a:lnTo>
                  <a:pt x="192971" y="319147"/>
                </a:lnTo>
                <a:lnTo>
                  <a:pt x="195480" y="286082"/>
                </a:lnTo>
                <a:lnTo>
                  <a:pt x="196532" y="267624"/>
                </a:lnTo>
                <a:lnTo>
                  <a:pt x="196664" y="255196"/>
                </a:lnTo>
                <a:lnTo>
                  <a:pt x="195083" y="216789"/>
                </a:lnTo>
                <a:lnTo>
                  <a:pt x="195132" y="206364"/>
                </a:lnTo>
                <a:lnTo>
                  <a:pt x="196615" y="164355"/>
                </a:lnTo>
                <a:lnTo>
                  <a:pt x="196581" y="153876"/>
                </a:lnTo>
                <a:lnTo>
                  <a:pt x="194107" y="105882"/>
                </a:lnTo>
                <a:lnTo>
                  <a:pt x="194025" y="95264"/>
                </a:lnTo>
                <a:lnTo>
                  <a:pt x="194465" y="87766"/>
                </a:lnTo>
                <a:lnTo>
                  <a:pt x="196224" y="67893"/>
                </a:lnTo>
                <a:lnTo>
                  <a:pt x="196664" y="60406"/>
                </a:lnTo>
                <a:lnTo>
                  <a:pt x="196664" y="53464"/>
                </a:lnTo>
                <a:lnTo>
                  <a:pt x="195083" y="39737"/>
                </a:lnTo>
                <a:lnTo>
                  <a:pt x="195083" y="14900"/>
                </a:lnTo>
                <a:lnTo>
                  <a:pt x="159178" y="310"/>
                </a:lnTo>
                <a:lnTo>
                  <a:pt x="152424"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4782444" y="3826285"/>
            <a:ext cx="71333" cy="152195"/>
          </a:xfrm>
          <a:custGeom>
            <a:avLst/>
            <a:gdLst/>
            <a:ahLst/>
            <a:cxnLst/>
            <a:rect l="l" t="t" r="r" b="b"/>
            <a:pathLst>
              <a:path w="156845" h="334645">
                <a:moveTo>
                  <a:pt x="55694" y="0"/>
                </a:moveTo>
                <a:lnTo>
                  <a:pt x="14992" y="49493"/>
                </a:lnTo>
                <a:lnTo>
                  <a:pt x="1782" y="103613"/>
                </a:lnTo>
                <a:lnTo>
                  <a:pt x="1665" y="104261"/>
                </a:lnTo>
                <a:lnTo>
                  <a:pt x="161" y="129753"/>
                </a:lnTo>
                <a:lnTo>
                  <a:pt x="40" y="131803"/>
                </a:lnTo>
                <a:lnTo>
                  <a:pt x="0" y="132488"/>
                </a:lnTo>
                <a:lnTo>
                  <a:pt x="6662" y="178560"/>
                </a:lnTo>
                <a:lnTo>
                  <a:pt x="33524" y="208845"/>
                </a:lnTo>
                <a:lnTo>
                  <a:pt x="75578" y="227354"/>
                </a:lnTo>
                <a:lnTo>
                  <a:pt x="83065" y="229249"/>
                </a:lnTo>
                <a:lnTo>
                  <a:pt x="89222" y="229249"/>
                </a:lnTo>
                <a:lnTo>
                  <a:pt x="104337" y="226426"/>
                </a:lnTo>
                <a:lnTo>
                  <a:pt x="118001" y="217954"/>
                </a:lnTo>
                <a:lnTo>
                  <a:pt x="130212" y="203831"/>
                </a:lnTo>
                <a:lnTo>
                  <a:pt x="138776" y="188088"/>
                </a:lnTo>
                <a:lnTo>
                  <a:pt x="63882" y="188088"/>
                </a:lnTo>
                <a:lnTo>
                  <a:pt x="60270" y="180821"/>
                </a:lnTo>
                <a:lnTo>
                  <a:pt x="55275" y="137568"/>
                </a:lnTo>
                <a:lnTo>
                  <a:pt x="55539" y="132488"/>
                </a:lnTo>
                <a:lnTo>
                  <a:pt x="55575" y="131803"/>
                </a:lnTo>
                <a:lnTo>
                  <a:pt x="55681" y="129753"/>
                </a:lnTo>
                <a:lnTo>
                  <a:pt x="63359" y="87306"/>
                </a:lnTo>
                <a:lnTo>
                  <a:pt x="79323" y="47913"/>
                </a:lnTo>
                <a:lnTo>
                  <a:pt x="79180" y="47913"/>
                </a:lnTo>
                <a:lnTo>
                  <a:pt x="85002" y="45181"/>
                </a:lnTo>
                <a:lnTo>
                  <a:pt x="143491" y="45181"/>
                </a:lnTo>
                <a:lnTo>
                  <a:pt x="130970" y="26531"/>
                </a:lnTo>
                <a:lnTo>
                  <a:pt x="92658" y="7569"/>
                </a:lnTo>
                <a:lnTo>
                  <a:pt x="59806" y="325"/>
                </a:lnTo>
                <a:lnTo>
                  <a:pt x="55694" y="0"/>
                </a:lnTo>
                <a:close/>
              </a:path>
              <a:path w="156845" h="334645">
                <a:moveTo>
                  <a:pt x="143491" y="45181"/>
                </a:moveTo>
                <a:lnTo>
                  <a:pt x="85002" y="45181"/>
                </a:lnTo>
                <a:lnTo>
                  <a:pt x="88746" y="46838"/>
                </a:lnTo>
                <a:lnTo>
                  <a:pt x="92062" y="51809"/>
                </a:lnTo>
                <a:lnTo>
                  <a:pt x="100376" y="96706"/>
                </a:lnTo>
                <a:lnTo>
                  <a:pt x="100566" y="103613"/>
                </a:lnTo>
                <a:lnTo>
                  <a:pt x="100553" y="104261"/>
                </a:lnTo>
                <a:lnTo>
                  <a:pt x="92918" y="151168"/>
                </a:lnTo>
                <a:lnTo>
                  <a:pt x="75496" y="185781"/>
                </a:lnTo>
                <a:lnTo>
                  <a:pt x="68636" y="188088"/>
                </a:lnTo>
                <a:lnTo>
                  <a:pt x="138776" y="188088"/>
                </a:lnTo>
                <a:lnTo>
                  <a:pt x="152848" y="148926"/>
                </a:lnTo>
                <a:lnTo>
                  <a:pt x="156811" y="114980"/>
                </a:lnTo>
                <a:lnTo>
                  <a:pt x="153940" y="77398"/>
                </a:lnTo>
                <a:lnTo>
                  <a:pt x="145325" y="47913"/>
                </a:lnTo>
                <a:lnTo>
                  <a:pt x="143491" y="45181"/>
                </a:lnTo>
                <a:close/>
              </a:path>
              <a:path w="156845" h="334645">
                <a:moveTo>
                  <a:pt x="72856" y="256924"/>
                </a:moveTo>
                <a:lnTo>
                  <a:pt x="69861" y="256924"/>
                </a:lnTo>
                <a:lnTo>
                  <a:pt x="66699" y="258431"/>
                </a:lnTo>
                <a:lnTo>
                  <a:pt x="62301" y="261426"/>
                </a:lnTo>
                <a:lnTo>
                  <a:pt x="54375" y="269782"/>
                </a:lnTo>
                <a:lnTo>
                  <a:pt x="49097" y="276326"/>
                </a:lnTo>
                <a:lnTo>
                  <a:pt x="46459" y="281059"/>
                </a:lnTo>
                <a:lnTo>
                  <a:pt x="42878" y="285859"/>
                </a:lnTo>
                <a:lnTo>
                  <a:pt x="40419" y="291300"/>
                </a:lnTo>
                <a:lnTo>
                  <a:pt x="40319" y="291522"/>
                </a:lnTo>
                <a:lnTo>
                  <a:pt x="38783" y="298045"/>
                </a:lnTo>
                <a:lnTo>
                  <a:pt x="38271" y="305425"/>
                </a:lnTo>
                <a:lnTo>
                  <a:pt x="38271" y="311414"/>
                </a:lnTo>
                <a:lnTo>
                  <a:pt x="42019" y="317770"/>
                </a:lnTo>
                <a:lnTo>
                  <a:pt x="55079" y="329476"/>
                </a:lnTo>
                <a:lnTo>
                  <a:pt x="57060" y="331215"/>
                </a:lnTo>
                <a:lnTo>
                  <a:pt x="64060" y="334523"/>
                </a:lnTo>
                <a:lnTo>
                  <a:pt x="70741" y="334523"/>
                </a:lnTo>
                <a:lnTo>
                  <a:pt x="84908" y="329476"/>
                </a:lnTo>
                <a:lnTo>
                  <a:pt x="85264" y="329319"/>
                </a:lnTo>
                <a:lnTo>
                  <a:pt x="97054" y="326325"/>
                </a:lnTo>
                <a:lnTo>
                  <a:pt x="103483" y="322848"/>
                </a:lnTo>
                <a:lnTo>
                  <a:pt x="104469" y="319142"/>
                </a:lnTo>
                <a:lnTo>
                  <a:pt x="104530" y="318911"/>
                </a:lnTo>
                <a:lnTo>
                  <a:pt x="104599" y="318744"/>
                </a:lnTo>
                <a:lnTo>
                  <a:pt x="110567" y="318744"/>
                </a:lnTo>
                <a:lnTo>
                  <a:pt x="112897" y="315749"/>
                </a:lnTo>
                <a:lnTo>
                  <a:pt x="115368" y="308974"/>
                </a:lnTo>
                <a:lnTo>
                  <a:pt x="117294" y="303299"/>
                </a:lnTo>
                <a:lnTo>
                  <a:pt x="118258" y="298713"/>
                </a:lnTo>
                <a:lnTo>
                  <a:pt x="118258" y="291300"/>
                </a:lnTo>
                <a:lnTo>
                  <a:pt x="114478" y="284682"/>
                </a:lnTo>
                <a:lnTo>
                  <a:pt x="99347" y="266075"/>
                </a:lnTo>
                <a:lnTo>
                  <a:pt x="94520" y="261897"/>
                </a:lnTo>
                <a:lnTo>
                  <a:pt x="85620" y="261897"/>
                </a:lnTo>
                <a:lnTo>
                  <a:pt x="83505" y="261070"/>
                </a:lnTo>
                <a:lnTo>
                  <a:pt x="75411" y="257751"/>
                </a:lnTo>
                <a:lnTo>
                  <a:pt x="72856" y="256924"/>
                </a:lnTo>
                <a:close/>
              </a:path>
              <a:path w="156845" h="334645">
                <a:moveTo>
                  <a:pt x="110567" y="318744"/>
                </a:moveTo>
                <a:lnTo>
                  <a:pt x="105588" y="318744"/>
                </a:lnTo>
                <a:lnTo>
                  <a:pt x="106884" y="319142"/>
                </a:lnTo>
                <a:lnTo>
                  <a:pt x="110258" y="319142"/>
                </a:lnTo>
                <a:lnTo>
                  <a:pt x="110567" y="318744"/>
                </a:lnTo>
                <a:close/>
              </a:path>
              <a:path w="156845" h="334645">
                <a:moveTo>
                  <a:pt x="93976" y="261426"/>
                </a:moveTo>
                <a:lnTo>
                  <a:pt x="90279" y="261426"/>
                </a:lnTo>
                <a:lnTo>
                  <a:pt x="88698" y="261740"/>
                </a:lnTo>
                <a:lnTo>
                  <a:pt x="87201" y="261897"/>
                </a:lnTo>
                <a:lnTo>
                  <a:pt x="94520" y="261897"/>
                </a:lnTo>
                <a:lnTo>
                  <a:pt x="93976" y="26142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5" name="object 35"/>
          <p:cNvPicPr/>
          <p:nvPr/>
        </p:nvPicPr>
        <p:blipFill>
          <a:blip r:embed="rId23" cstate="print"/>
          <a:stretch>
            <a:fillRect/>
          </a:stretch>
        </p:blipFill>
        <p:spPr>
          <a:xfrm>
            <a:off x="4874586" y="3826070"/>
            <a:ext cx="67712" cy="104257"/>
          </a:xfrm>
          <a:prstGeom prst="rect">
            <a:avLst/>
          </a:prstGeom>
        </p:spPr>
      </p:pic>
      <p:pic>
        <p:nvPicPr>
          <p:cNvPr id="36" name="object 36"/>
          <p:cNvPicPr/>
          <p:nvPr/>
        </p:nvPicPr>
        <p:blipFill>
          <a:blip r:embed="rId24" cstate="print"/>
          <a:stretch>
            <a:fillRect/>
          </a:stretch>
        </p:blipFill>
        <p:spPr>
          <a:xfrm>
            <a:off x="5024674" y="3825641"/>
            <a:ext cx="62793" cy="105547"/>
          </a:xfrm>
          <a:prstGeom prst="rect">
            <a:avLst/>
          </a:prstGeom>
        </p:spPr>
      </p:pic>
      <p:grpSp>
        <p:nvGrpSpPr>
          <p:cNvPr id="37" name="object 37"/>
          <p:cNvGrpSpPr/>
          <p:nvPr/>
        </p:nvGrpSpPr>
        <p:grpSpPr>
          <a:xfrm>
            <a:off x="5110543" y="3787335"/>
            <a:ext cx="157105" cy="143243"/>
            <a:chOff x="11236191" y="8327484"/>
            <a:chExt cx="345440" cy="314960"/>
          </a:xfrm>
        </p:grpSpPr>
        <p:sp>
          <p:nvSpPr>
            <p:cNvPr id="38" name="object 38"/>
            <p:cNvSpPr/>
            <p:nvPr/>
          </p:nvSpPr>
          <p:spPr>
            <a:xfrm>
              <a:off x="11236191" y="8327484"/>
              <a:ext cx="163195" cy="314960"/>
            </a:xfrm>
            <a:custGeom>
              <a:avLst/>
              <a:gdLst/>
              <a:ahLst/>
              <a:cxnLst/>
              <a:rect l="l" t="t" r="r" b="b"/>
              <a:pathLst>
                <a:path w="163195" h="314959">
                  <a:moveTo>
                    <a:pt x="134718" y="0"/>
                  </a:moveTo>
                  <a:lnTo>
                    <a:pt x="129619" y="0"/>
                  </a:lnTo>
                  <a:lnTo>
                    <a:pt x="126913" y="783"/>
                  </a:lnTo>
                  <a:lnTo>
                    <a:pt x="121700" y="3133"/>
                  </a:lnTo>
                  <a:lnTo>
                    <a:pt x="113978" y="7050"/>
                  </a:lnTo>
                  <a:lnTo>
                    <a:pt x="103745" y="12533"/>
                  </a:lnTo>
                  <a:lnTo>
                    <a:pt x="75233" y="28145"/>
                  </a:lnTo>
                  <a:lnTo>
                    <a:pt x="73484" y="28941"/>
                  </a:lnTo>
                  <a:lnTo>
                    <a:pt x="70479" y="30040"/>
                  </a:lnTo>
                  <a:lnTo>
                    <a:pt x="66259" y="31465"/>
                  </a:lnTo>
                  <a:lnTo>
                    <a:pt x="53946" y="35402"/>
                  </a:lnTo>
                  <a:lnTo>
                    <a:pt x="47778" y="39904"/>
                  </a:lnTo>
                  <a:lnTo>
                    <a:pt x="47778" y="47789"/>
                  </a:lnTo>
                  <a:lnTo>
                    <a:pt x="51035" y="52040"/>
                  </a:lnTo>
                  <a:lnTo>
                    <a:pt x="64060" y="63401"/>
                  </a:lnTo>
                  <a:lnTo>
                    <a:pt x="68982" y="66238"/>
                  </a:lnTo>
                  <a:lnTo>
                    <a:pt x="72332" y="66238"/>
                  </a:lnTo>
                  <a:lnTo>
                    <a:pt x="74742" y="65039"/>
                  </a:lnTo>
                  <a:lnTo>
                    <a:pt x="84342" y="61444"/>
                  </a:lnTo>
                  <a:lnTo>
                    <a:pt x="125127" y="47077"/>
                  </a:lnTo>
                  <a:lnTo>
                    <a:pt x="128467" y="45977"/>
                  </a:lnTo>
                  <a:lnTo>
                    <a:pt x="133922" y="44480"/>
                  </a:lnTo>
                  <a:lnTo>
                    <a:pt x="141503" y="42585"/>
                  </a:lnTo>
                  <a:lnTo>
                    <a:pt x="150972" y="39762"/>
                  </a:lnTo>
                  <a:lnTo>
                    <a:pt x="157736" y="36493"/>
                  </a:lnTo>
                  <a:lnTo>
                    <a:pt x="161794" y="32781"/>
                  </a:lnTo>
                  <a:lnTo>
                    <a:pt x="163044" y="28941"/>
                  </a:lnTo>
                  <a:lnTo>
                    <a:pt x="163146" y="24051"/>
                  </a:lnTo>
                  <a:lnTo>
                    <a:pt x="158832" y="18135"/>
                  </a:lnTo>
                  <a:lnTo>
                    <a:pt x="141587" y="3622"/>
                  </a:lnTo>
                  <a:lnTo>
                    <a:pt x="134718" y="0"/>
                  </a:lnTo>
                  <a:close/>
                </a:path>
                <a:path w="163195" h="314959">
                  <a:moveTo>
                    <a:pt x="139654" y="299027"/>
                  </a:moveTo>
                  <a:lnTo>
                    <a:pt x="93190" y="299027"/>
                  </a:lnTo>
                  <a:lnTo>
                    <a:pt x="98868" y="305961"/>
                  </a:lnTo>
                  <a:lnTo>
                    <a:pt x="105864" y="310915"/>
                  </a:lnTo>
                  <a:lnTo>
                    <a:pt x="114177" y="313889"/>
                  </a:lnTo>
                  <a:lnTo>
                    <a:pt x="123807" y="314880"/>
                  </a:lnTo>
                  <a:lnTo>
                    <a:pt x="134372" y="314880"/>
                  </a:lnTo>
                  <a:lnTo>
                    <a:pt x="139650" y="311173"/>
                  </a:lnTo>
                  <a:lnTo>
                    <a:pt x="139654" y="299027"/>
                  </a:lnTo>
                  <a:close/>
                </a:path>
                <a:path w="163195" h="314959">
                  <a:moveTo>
                    <a:pt x="75191" y="193355"/>
                  </a:moveTo>
                  <a:lnTo>
                    <a:pt x="71503" y="193355"/>
                  </a:lnTo>
                  <a:lnTo>
                    <a:pt x="66609" y="193888"/>
                  </a:lnTo>
                  <a:lnTo>
                    <a:pt x="28344" y="211141"/>
                  </a:lnTo>
                  <a:lnTo>
                    <a:pt x="1050" y="246481"/>
                  </a:lnTo>
                  <a:lnTo>
                    <a:pt x="0" y="258808"/>
                  </a:lnTo>
                  <a:lnTo>
                    <a:pt x="861" y="265457"/>
                  </a:lnTo>
                  <a:lnTo>
                    <a:pt x="982" y="266389"/>
                  </a:lnTo>
                  <a:lnTo>
                    <a:pt x="25804" y="298838"/>
                  </a:lnTo>
                  <a:lnTo>
                    <a:pt x="52532" y="308022"/>
                  </a:lnTo>
                  <a:lnTo>
                    <a:pt x="60516" y="307458"/>
                  </a:lnTo>
                  <a:lnTo>
                    <a:pt x="69955" y="305770"/>
                  </a:lnTo>
                  <a:lnTo>
                    <a:pt x="80847" y="302959"/>
                  </a:lnTo>
                  <a:lnTo>
                    <a:pt x="93190" y="299027"/>
                  </a:lnTo>
                  <a:lnTo>
                    <a:pt x="139654" y="299027"/>
                  </a:lnTo>
                  <a:lnTo>
                    <a:pt x="139666" y="266389"/>
                  </a:lnTo>
                  <a:lnTo>
                    <a:pt x="43380" y="266389"/>
                  </a:lnTo>
                  <a:lnTo>
                    <a:pt x="39066" y="263468"/>
                  </a:lnTo>
                  <a:lnTo>
                    <a:pt x="39066" y="252589"/>
                  </a:lnTo>
                  <a:lnTo>
                    <a:pt x="44878" y="247144"/>
                  </a:lnTo>
                  <a:lnTo>
                    <a:pt x="82363" y="233029"/>
                  </a:lnTo>
                  <a:lnTo>
                    <a:pt x="139678" y="233029"/>
                  </a:lnTo>
                  <a:lnTo>
                    <a:pt x="139779" y="216408"/>
                  </a:lnTo>
                  <a:lnTo>
                    <a:pt x="139892" y="211141"/>
                  </a:lnTo>
                  <a:lnTo>
                    <a:pt x="139986" y="207091"/>
                  </a:lnTo>
                  <a:lnTo>
                    <a:pt x="140093" y="202978"/>
                  </a:lnTo>
                  <a:lnTo>
                    <a:pt x="140203" y="198737"/>
                  </a:lnTo>
                  <a:lnTo>
                    <a:pt x="140328" y="193888"/>
                  </a:lnTo>
                  <a:lnTo>
                    <a:pt x="82948" y="193888"/>
                  </a:lnTo>
                  <a:lnTo>
                    <a:pt x="75191" y="193355"/>
                  </a:lnTo>
                  <a:close/>
                </a:path>
                <a:path w="163195" h="314959">
                  <a:moveTo>
                    <a:pt x="139678" y="233029"/>
                  </a:moveTo>
                  <a:lnTo>
                    <a:pt x="86939" y="233029"/>
                  </a:lnTo>
                  <a:lnTo>
                    <a:pt x="89222" y="236568"/>
                  </a:lnTo>
                  <a:lnTo>
                    <a:pt x="89222" y="251479"/>
                  </a:lnTo>
                  <a:lnTo>
                    <a:pt x="86896" y="258001"/>
                  </a:lnTo>
                  <a:lnTo>
                    <a:pt x="79917" y="262660"/>
                  </a:lnTo>
                  <a:lnTo>
                    <a:pt x="68288" y="265457"/>
                  </a:lnTo>
                  <a:lnTo>
                    <a:pt x="52008" y="266389"/>
                  </a:lnTo>
                  <a:lnTo>
                    <a:pt x="139666" y="266389"/>
                  </a:lnTo>
                  <a:lnTo>
                    <a:pt x="139678" y="233029"/>
                  </a:lnTo>
                  <a:close/>
                </a:path>
                <a:path w="163195" h="314959">
                  <a:moveTo>
                    <a:pt x="137339" y="133189"/>
                  </a:moveTo>
                  <a:lnTo>
                    <a:pt x="87473" y="133189"/>
                  </a:lnTo>
                  <a:lnTo>
                    <a:pt x="89222" y="136906"/>
                  </a:lnTo>
                  <a:lnTo>
                    <a:pt x="89215" y="190695"/>
                  </a:lnTo>
                  <a:lnTo>
                    <a:pt x="87043" y="193888"/>
                  </a:lnTo>
                  <a:lnTo>
                    <a:pt x="140328" y="193888"/>
                  </a:lnTo>
                  <a:lnTo>
                    <a:pt x="140447" y="189020"/>
                  </a:lnTo>
                  <a:lnTo>
                    <a:pt x="140476" y="158389"/>
                  </a:lnTo>
                  <a:lnTo>
                    <a:pt x="139904" y="149513"/>
                  </a:lnTo>
                  <a:lnTo>
                    <a:pt x="139782" y="147621"/>
                  </a:lnTo>
                  <a:lnTo>
                    <a:pt x="138627" y="138749"/>
                  </a:lnTo>
                  <a:lnTo>
                    <a:pt x="137339" y="133189"/>
                  </a:lnTo>
                  <a:close/>
                </a:path>
                <a:path w="163195" h="314959">
                  <a:moveTo>
                    <a:pt x="70751" y="86583"/>
                  </a:moveTo>
                  <a:lnTo>
                    <a:pt x="69160" y="86583"/>
                  </a:lnTo>
                  <a:lnTo>
                    <a:pt x="62973" y="88209"/>
                  </a:lnTo>
                  <a:lnTo>
                    <a:pt x="31946" y="116153"/>
                  </a:lnTo>
                  <a:lnTo>
                    <a:pt x="9963" y="153197"/>
                  </a:lnTo>
                  <a:lnTo>
                    <a:pt x="3434" y="175774"/>
                  </a:lnTo>
                  <a:lnTo>
                    <a:pt x="7455" y="179879"/>
                  </a:lnTo>
                  <a:lnTo>
                    <a:pt x="22669" y="187282"/>
                  </a:lnTo>
                  <a:lnTo>
                    <a:pt x="28794" y="189020"/>
                  </a:lnTo>
                  <a:lnTo>
                    <a:pt x="37894" y="189020"/>
                  </a:lnTo>
                  <a:lnTo>
                    <a:pt x="41998" y="185627"/>
                  </a:lnTo>
                  <a:lnTo>
                    <a:pt x="46197" y="178853"/>
                  </a:lnTo>
                  <a:lnTo>
                    <a:pt x="49349" y="173649"/>
                  </a:lnTo>
                  <a:lnTo>
                    <a:pt x="52061" y="169712"/>
                  </a:lnTo>
                  <a:lnTo>
                    <a:pt x="75506" y="138749"/>
                  </a:lnTo>
                  <a:lnTo>
                    <a:pt x="77307" y="136906"/>
                  </a:lnTo>
                  <a:lnTo>
                    <a:pt x="81002" y="133189"/>
                  </a:lnTo>
                  <a:lnTo>
                    <a:pt x="137339" y="133189"/>
                  </a:lnTo>
                  <a:lnTo>
                    <a:pt x="137011" y="131776"/>
                  </a:lnTo>
                  <a:lnTo>
                    <a:pt x="109818" y="103619"/>
                  </a:lnTo>
                  <a:lnTo>
                    <a:pt x="108237" y="103138"/>
                  </a:lnTo>
                  <a:lnTo>
                    <a:pt x="101106" y="99986"/>
                  </a:lnTo>
                  <a:lnTo>
                    <a:pt x="88437" y="94154"/>
                  </a:lnTo>
                  <a:lnTo>
                    <a:pt x="77170" y="89107"/>
                  </a:lnTo>
                  <a:lnTo>
                    <a:pt x="70751" y="86583"/>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9" name="object 39"/>
            <p:cNvPicPr/>
            <p:nvPr/>
          </p:nvPicPr>
          <p:blipFill>
            <a:blip r:embed="rId25" cstate="print"/>
            <a:stretch>
              <a:fillRect/>
            </a:stretch>
          </p:blipFill>
          <p:spPr>
            <a:xfrm>
              <a:off x="11436604" y="8414068"/>
              <a:ext cx="144860" cy="227825"/>
            </a:xfrm>
            <a:prstGeom prst="rect">
              <a:avLst/>
            </a:prstGeom>
          </p:spPr>
        </p:pic>
      </p:grpSp>
      <p:sp>
        <p:nvSpPr>
          <p:cNvPr id="40" name="object 40"/>
          <p:cNvSpPr/>
          <p:nvPr/>
        </p:nvSpPr>
        <p:spPr>
          <a:xfrm>
            <a:off x="5293363" y="3827471"/>
            <a:ext cx="70177" cy="153351"/>
          </a:xfrm>
          <a:custGeom>
            <a:avLst/>
            <a:gdLst/>
            <a:ahLst/>
            <a:cxnLst/>
            <a:rect l="l" t="t" r="r" b="b"/>
            <a:pathLst>
              <a:path w="154304" h="337184">
                <a:moveTo>
                  <a:pt x="14523" y="260075"/>
                </a:moveTo>
                <a:lnTo>
                  <a:pt x="8588" y="260075"/>
                </a:lnTo>
                <a:lnTo>
                  <a:pt x="6073" y="264724"/>
                </a:lnTo>
                <a:lnTo>
                  <a:pt x="6073" y="274190"/>
                </a:lnTo>
                <a:lnTo>
                  <a:pt x="8003" y="282410"/>
                </a:lnTo>
                <a:lnTo>
                  <a:pt x="36962" y="313456"/>
                </a:lnTo>
                <a:lnTo>
                  <a:pt x="73092" y="335191"/>
                </a:lnTo>
                <a:lnTo>
                  <a:pt x="81306" y="336638"/>
                </a:lnTo>
                <a:lnTo>
                  <a:pt x="95332" y="334983"/>
                </a:lnTo>
                <a:lnTo>
                  <a:pt x="131461" y="310147"/>
                </a:lnTo>
                <a:lnTo>
                  <a:pt x="146385" y="284357"/>
                </a:lnTo>
                <a:lnTo>
                  <a:pt x="76290" y="284357"/>
                </a:lnTo>
                <a:lnTo>
                  <a:pt x="70632" y="283323"/>
                </a:lnTo>
                <a:lnTo>
                  <a:pt x="35977" y="260473"/>
                </a:lnTo>
                <a:lnTo>
                  <a:pt x="15862" y="260473"/>
                </a:lnTo>
                <a:lnTo>
                  <a:pt x="14523" y="260075"/>
                </a:lnTo>
                <a:close/>
              </a:path>
              <a:path w="154304" h="337184">
                <a:moveTo>
                  <a:pt x="146983" y="194224"/>
                </a:moveTo>
                <a:lnTo>
                  <a:pt x="94248" y="194224"/>
                </a:lnTo>
                <a:lnTo>
                  <a:pt x="94771" y="195020"/>
                </a:lnTo>
                <a:lnTo>
                  <a:pt x="94771" y="202496"/>
                </a:lnTo>
                <a:lnTo>
                  <a:pt x="96531" y="222611"/>
                </a:lnTo>
                <a:lnTo>
                  <a:pt x="96887" y="230495"/>
                </a:lnTo>
                <a:lnTo>
                  <a:pt x="96785" y="256201"/>
                </a:lnTo>
                <a:lnTo>
                  <a:pt x="83828" y="283323"/>
                </a:lnTo>
                <a:lnTo>
                  <a:pt x="83672" y="283323"/>
                </a:lnTo>
                <a:lnTo>
                  <a:pt x="76290" y="284357"/>
                </a:lnTo>
                <a:lnTo>
                  <a:pt x="146385" y="284357"/>
                </a:lnTo>
                <a:lnTo>
                  <a:pt x="149779" y="272356"/>
                </a:lnTo>
                <a:lnTo>
                  <a:pt x="150848" y="260704"/>
                </a:lnTo>
                <a:lnTo>
                  <a:pt x="150811" y="249193"/>
                </a:lnTo>
                <a:lnTo>
                  <a:pt x="150244" y="237136"/>
                </a:lnTo>
                <a:lnTo>
                  <a:pt x="149295" y="222877"/>
                </a:lnTo>
                <a:lnTo>
                  <a:pt x="147251" y="197543"/>
                </a:lnTo>
                <a:lnTo>
                  <a:pt x="147212" y="197062"/>
                </a:lnTo>
                <a:lnTo>
                  <a:pt x="147098" y="195648"/>
                </a:lnTo>
                <a:lnTo>
                  <a:pt x="146983" y="194224"/>
                </a:lnTo>
                <a:close/>
              </a:path>
              <a:path w="154304" h="337184">
                <a:moveTo>
                  <a:pt x="30889" y="256201"/>
                </a:moveTo>
                <a:lnTo>
                  <a:pt x="25957" y="256201"/>
                </a:lnTo>
                <a:lnTo>
                  <a:pt x="23800" y="256924"/>
                </a:lnTo>
                <a:lnTo>
                  <a:pt x="18690" y="259751"/>
                </a:lnTo>
                <a:lnTo>
                  <a:pt x="17067" y="260473"/>
                </a:lnTo>
                <a:lnTo>
                  <a:pt x="35977" y="260473"/>
                </a:lnTo>
                <a:lnTo>
                  <a:pt x="33705" y="257709"/>
                </a:lnTo>
                <a:lnTo>
                  <a:pt x="30889" y="256201"/>
                </a:lnTo>
                <a:close/>
              </a:path>
              <a:path w="154304" h="337184">
                <a:moveTo>
                  <a:pt x="72071" y="0"/>
                </a:moveTo>
                <a:lnTo>
                  <a:pt x="29156" y="32070"/>
                </a:lnTo>
                <a:lnTo>
                  <a:pt x="10102" y="81647"/>
                </a:lnTo>
                <a:lnTo>
                  <a:pt x="1122" y="130384"/>
                </a:lnTo>
                <a:lnTo>
                  <a:pt x="0" y="154487"/>
                </a:lnTo>
                <a:lnTo>
                  <a:pt x="818" y="166102"/>
                </a:lnTo>
                <a:lnTo>
                  <a:pt x="924" y="167614"/>
                </a:lnTo>
                <a:lnTo>
                  <a:pt x="3583" y="178612"/>
                </a:lnTo>
                <a:lnTo>
                  <a:pt x="3697" y="179084"/>
                </a:lnTo>
                <a:lnTo>
                  <a:pt x="36520" y="213507"/>
                </a:lnTo>
                <a:lnTo>
                  <a:pt x="46482" y="217500"/>
                </a:lnTo>
                <a:lnTo>
                  <a:pt x="46615" y="217500"/>
                </a:lnTo>
                <a:lnTo>
                  <a:pt x="56228" y="218831"/>
                </a:lnTo>
                <a:lnTo>
                  <a:pt x="89494" y="197543"/>
                </a:lnTo>
                <a:lnTo>
                  <a:pt x="91253" y="195648"/>
                </a:lnTo>
                <a:lnTo>
                  <a:pt x="92478" y="194549"/>
                </a:lnTo>
                <a:lnTo>
                  <a:pt x="93190" y="194224"/>
                </a:lnTo>
                <a:lnTo>
                  <a:pt x="146983" y="194224"/>
                </a:lnTo>
                <a:lnTo>
                  <a:pt x="146637" y="189932"/>
                </a:lnTo>
                <a:lnTo>
                  <a:pt x="145917" y="179084"/>
                </a:lnTo>
                <a:lnTo>
                  <a:pt x="145886" y="178612"/>
                </a:lnTo>
                <a:lnTo>
                  <a:pt x="49893" y="178612"/>
                </a:lnTo>
                <a:lnTo>
                  <a:pt x="48312" y="175701"/>
                </a:lnTo>
                <a:lnTo>
                  <a:pt x="48312" y="169858"/>
                </a:lnTo>
                <a:lnTo>
                  <a:pt x="49682" y="149272"/>
                </a:lnTo>
                <a:lnTo>
                  <a:pt x="49792" y="147618"/>
                </a:lnTo>
                <a:lnTo>
                  <a:pt x="62271" y="94272"/>
                </a:lnTo>
                <a:lnTo>
                  <a:pt x="77871" y="53935"/>
                </a:lnTo>
                <a:lnTo>
                  <a:pt x="83065" y="48260"/>
                </a:lnTo>
                <a:lnTo>
                  <a:pt x="152869" y="48260"/>
                </a:lnTo>
                <a:lnTo>
                  <a:pt x="153639" y="44951"/>
                </a:lnTo>
                <a:lnTo>
                  <a:pt x="153995" y="43998"/>
                </a:lnTo>
                <a:lnTo>
                  <a:pt x="154173" y="43213"/>
                </a:lnTo>
                <a:lnTo>
                  <a:pt x="154173" y="36428"/>
                </a:lnTo>
                <a:lnTo>
                  <a:pt x="150602" y="30836"/>
                </a:lnTo>
                <a:lnTo>
                  <a:pt x="136351" y="20732"/>
                </a:lnTo>
                <a:lnTo>
                  <a:pt x="131242" y="18920"/>
                </a:lnTo>
                <a:lnTo>
                  <a:pt x="112897" y="18920"/>
                </a:lnTo>
                <a:lnTo>
                  <a:pt x="107221" y="15758"/>
                </a:lnTo>
                <a:lnTo>
                  <a:pt x="98332" y="9465"/>
                </a:lnTo>
                <a:lnTo>
                  <a:pt x="91694" y="5322"/>
                </a:lnTo>
                <a:lnTo>
                  <a:pt x="85103" y="2365"/>
                </a:lnTo>
                <a:lnTo>
                  <a:pt x="78561" y="591"/>
                </a:lnTo>
                <a:lnTo>
                  <a:pt x="72071" y="0"/>
                </a:lnTo>
                <a:close/>
              </a:path>
              <a:path w="154304" h="337184">
                <a:moveTo>
                  <a:pt x="152869" y="48260"/>
                </a:moveTo>
                <a:lnTo>
                  <a:pt x="92395" y="48260"/>
                </a:lnTo>
                <a:lnTo>
                  <a:pt x="94248" y="51024"/>
                </a:lnTo>
                <a:lnTo>
                  <a:pt x="94220" y="53935"/>
                </a:lnTo>
                <a:lnTo>
                  <a:pt x="91963" y="91935"/>
                </a:lnTo>
                <a:lnTo>
                  <a:pt x="91469" y="99241"/>
                </a:lnTo>
                <a:lnTo>
                  <a:pt x="91174" y="105423"/>
                </a:lnTo>
                <a:lnTo>
                  <a:pt x="91159" y="113986"/>
                </a:lnTo>
                <a:lnTo>
                  <a:pt x="91515" y="119514"/>
                </a:lnTo>
                <a:lnTo>
                  <a:pt x="91599" y="126017"/>
                </a:lnTo>
                <a:lnTo>
                  <a:pt x="65834" y="166102"/>
                </a:lnTo>
                <a:lnTo>
                  <a:pt x="53066" y="178612"/>
                </a:lnTo>
                <a:lnTo>
                  <a:pt x="145886" y="178612"/>
                </a:lnTo>
                <a:lnTo>
                  <a:pt x="145240" y="166102"/>
                </a:lnTo>
                <a:lnTo>
                  <a:pt x="145117" y="163494"/>
                </a:lnTo>
                <a:lnTo>
                  <a:pt x="144980" y="156372"/>
                </a:lnTo>
                <a:lnTo>
                  <a:pt x="144916" y="153063"/>
                </a:lnTo>
                <a:lnTo>
                  <a:pt x="144843" y="149272"/>
                </a:lnTo>
                <a:lnTo>
                  <a:pt x="144487" y="142655"/>
                </a:lnTo>
                <a:lnTo>
                  <a:pt x="144403" y="138393"/>
                </a:lnTo>
                <a:lnTo>
                  <a:pt x="144535" y="131692"/>
                </a:lnTo>
                <a:lnTo>
                  <a:pt x="144647" y="126017"/>
                </a:lnTo>
                <a:lnTo>
                  <a:pt x="144739" y="121358"/>
                </a:lnTo>
                <a:lnTo>
                  <a:pt x="144775" y="119514"/>
                </a:lnTo>
                <a:lnTo>
                  <a:pt x="144884" y="113986"/>
                </a:lnTo>
                <a:lnTo>
                  <a:pt x="144981" y="109046"/>
                </a:lnTo>
                <a:lnTo>
                  <a:pt x="146712" y="83689"/>
                </a:lnTo>
                <a:lnTo>
                  <a:pt x="149598" y="62324"/>
                </a:lnTo>
                <a:lnTo>
                  <a:pt x="152869" y="48260"/>
                </a:lnTo>
                <a:close/>
              </a:path>
              <a:path w="154304" h="337184">
                <a:moveTo>
                  <a:pt x="129587" y="18334"/>
                </a:moveTo>
                <a:lnTo>
                  <a:pt x="120373" y="18334"/>
                </a:lnTo>
                <a:lnTo>
                  <a:pt x="116438" y="18920"/>
                </a:lnTo>
                <a:lnTo>
                  <a:pt x="131242" y="18920"/>
                </a:lnTo>
                <a:lnTo>
                  <a:pt x="129587" y="18334"/>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object 41"/>
          <p:cNvSpPr/>
          <p:nvPr/>
        </p:nvSpPr>
        <p:spPr>
          <a:xfrm>
            <a:off x="5446567" y="3793683"/>
            <a:ext cx="140644" cy="184829"/>
          </a:xfrm>
          <a:custGeom>
            <a:avLst/>
            <a:gdLst/>
            <a:ahLst/>
            <a:cxnLst/>
            <a:rect l="l" t="t" r="r" b="b"/>
            <a:pathLst>
              <a:path w="309245" h="406400">
                <a:moveTo>
                  <a:pt x="131737" y="124853"/>
                </a:moveTo>
                <a:lnTo>
                  <a:pt x="129959" y="119519"/>
                </a:lnTo>
                <a:lnTo>
                  <a:pt x="129616" y="117983"/>
                </a:lnTo>
                <a:lnTo>
                  <a:pt x="129616" y="115773"/>
                </a:lnTo>
                <a:lnTo>
                  <a:pt x="130670" y="108597"/>
                </a:lnTo>
                <a:lnTo>
                  <a:pt x="130670" y="96608"/>
                </a:lnTo>
                <a:lnTo>
                  <a:pt x="127774" y="91097"/>
                </a:lnTo>
                <a:lnTo>
                  <a:pt x="121958" y="91097"/>
                </a:lnTo>
                <a:lnTo>
                  <a:pt x="114046" y="91567"/>
                </a:lnTo>
                <a:lnTo>
                  <a:pt x="108496" y="91097"/>
                </a:lnTo>
                <a:lnTo>
                  <a:pt x="95923" y="91567"/>
                </a:lnTo>
                <a:lnTo>
                  <a:pt x="94513" y="89992"/>
                </a:lnTo>
                <a:lnTo>
                  <a:pt x="94513" y="86829"/>
                </a:lnTo>
                <a:lnTo>
                  <a:pt x="95046" y="81559"/>
                </a:lnTo>
                <a:lnTo>
                  <a:pt x="94602" y="80327"/>
                </a:lnTo>
                <a:lnTo>
                  <a:pt x="92837" y="77012"/>
                </a:lnTo>
                <a:lnTo>
                  <a:pt x="92405" y="75704"/>
                </a:lnTo>
                <a:lnTo>
                  <a:pt x="92405" y="73507"/>
                </a:lnTo>
                <a:lnTo>
                  <a:pt x="92964" y="71843"/>
                </a:lnTo>
                <a:lnTo>
                  <a:pt x="95262" y="67754"/>
                </a:lnTo>
                <a:lnTo>
                  <a:pt x="95834" y="66332"/>
                </a:lnTo>
                <a:lnTo>
                  <a:pt x="96596" y="54660"/>
                </a:lnTo>
                <a:lnTo>
                  <a:pt x="96977" y="46456"/>
                </a:lnTo>
                <a:lnTo>
                  <a:pt x="96977" y="40932"/>
                </a:lnTo>
                <a:lnTo>
                  <a:pt x="98501" y="32423"/>
                </a:lnTo>
                <a:lnTo>
                  <a:pt x="99263" y="26263"/>
                </a:lnTo>
                <a:lnTo>
                  <a:pt x="99263" y="14274"/>
                </a:lnTo>
                <a:lnTo>
                  <a:pt x="61658" y="266"/>
                </a:lnTo>
                <a:lnTo>
                  <a:pt x="53848" y="0"/>
                </a:lnTo>
                <a:lnTo>
                  <a:pt x="44881" y="0"/>
                </a:lnTo>
                <a:lnTo>
                  <a:pt x="40398" y="2768"/>
                </a:lnTo>
                <a:lnTo>
                  <a:pt x="40398" y="8915"/>
                </a:lnTo>
                <a:lnTo>
                  <a:pt x="41275" y="12585"/>
                </a:lnTo>
                <a:lnTo>
                  <a:pt x="41440" y="14833"/>
                </a:lnTo>
                <a:lnTo>
                  <a:pt x="39878" y="20828"/>
                </a:lnTo>
                <a:lnTo>
                  <a:pt x="39878" y="22402"/>
                </a:lnTo>
                <a:lnTo>
                  <a:pt x="40919" y="27368"/>
                </a:lnTo>
                <a:lnTo>
                  <a:pt x="40398" y="40538"/>
                </a:lnTo>
                <a:lnTo>
                  <a:pt x="40830" y="61391"/>
                </a:lnTo>
                <a:lnTo>
                  <a:pt x="40919" y="88176"/>
                </a:lnTo>
                <a:lnTo>
                  <a:pt x="40474" y="92519"/>
                </a:lnTo>
                <a:lnTo>
                  <a:pt x="38023" y="96608"/>
                </a:lnTo>
                <a:lnTo>
                  <a:pt x="33794" y="97942"/>
                </a:lnTo>
                <a:lnTo>
                  <a:pt x="25514" y="97942"/>
                </a:lnTo>
                <a:lnTo>
                  <a:pt x="18224" y="99136"/>
                </a:lnTo>
                <a:lnTo>
                  <a:pt x="15049" y="99364"/>
                </a:lnTo>
                <a:lnTo>
                  <a:pt x="11887" y="98971"/>
                </a:lnTo>
                <a:lnTo>
                  <a:pt x="3517" y="98894"/>
                </a:lnTo>
                <a:lnTo>
                  <a:pt x="0" y="101815"/>
                </a:lnTo>
                <a:lnTo>
                  <a:pt x="0" y="112229"/>
                </a:lnTo>
                <a:lnTo>
                  <a:pt x="1790" y="118376"/>
                </a:lnTo>
                <a:lnTo>
                  <a:pt x="9448" y="135089"/>
                </a:lnTo>
                <a:lnTo>
                  <a:pt x="13652" y="139598"/>
                </a:lnTo>
                <a:lnTo>
                  <a:pt x="18643" y="139598"/>
                </a:lnTo>
                <a:lnTo>
                  <a:pt x="19532" y="139192"/>
                </a:lnTo>
                <a:lnTo>
                  <a:pt x="22479" y="137210"/>
                </a:lnTo>
                <a:lnTo>
                  <a:pt x="27114" y="137210"/>
                </a:lnTo>
                <a:lnTo>
                  <a:pt x="32550" y="138798"/>
                </a:lnTo>
                <a:lnTo>
                  <a:pt x="39331" y="141947"/>
                </a:lnTo>
                <a:lnTo>
                  <a:pt x="39331" y="142887"/>
                </a:lnTo>
                <a:lnTo>
                  <a:pt x="37223" y="150876"/>
                </a:lnTo>
                <a:lnTo>
                  <a:pt x="37223" y="155282"/>
                </a:lnTo>
                <a:lnTo>
                  <a:pt x="39331" y="177126"/>
                </a:lnTo>
                <a:lnTo>
                  <a:pt x="39331" y="185801"/>
                </a:lnTo>
                <a:lnTo>
                  <a:pt x="37223" y="223901"/>
                </a:lnTo>
                <a:lnTo>
                  <a:pt x="37490" y="259270"/>
                </a:lnTo>
                <a:lnTo>
                  <a:pt x="72390" y="299986"/>
                </a:lnTo>
                <a:lnTo>
                  <a:pt x="79921" y="301409"/>
                </a:lnTo>
                <a:lnTo>
                  <a:pt x="84594" y="301409"/>
                </a:lnTo>
                <a:lnTo>
                  <a:pt x="89801" y="301409"/>
                </a:lnTo>
                <a:lnTo>
                  <a:pt x="92405" y="297865"/>
                </a:lnTo>
                <a:lnTo>
                  <a:pt x="92405" y="253301"/>
                </a:lnTo>
                <a:lnTo>
                  <a:pt x="91351" y="214896"/>
                </a:lnTo>
                <a:lnTo>
                  <a:pt x="91414" y="204317"/>
                </a:lnTo>
                <a:lnTo>
                  <a:pt x="93192" y="166471"/>
                </a:lnTo>
                <a:lnTo>
                  <a:pt x="93446" y="153466"/>
                </a:lnTo>
                <a:lnTo>
                  <a:pt x="91351" y="141947"/>
                </a:lnTo>
                <a:lnTo>
                  <a:pt x="91351" y="140538"/>
                </a:lnTo>
                <a:lnTo>
                  <a:pt x="93065" y="136906"/>
                </a:lnTo>
                <a:lnTo>
                  <a:pt x="98209" y="134315"/>
                </a:lnTo>
                <a:lnTo>
                  <a:pt x="106794" y="132765"/>
                </a:lnTo>
                <a:lnTo>
                  <a:pt x="119684" y="132257"/>
                </a:lnTo>
                <a:lnTo>
                  <a:pt x="124523" y="133908"/>
                </a:lnTo>
                <a:lnTo>
                  <a:pt x="125742" y="133908"/>
                </a:lnTo>
                <a:lnTo>
                  <a:pt x="127114" y="132740"/>
                </a:lnTo>
                <a:lnTo>
                  <a:pt x="130810" y="127990"/>
                </a:lnTo>
                <a:lnTo>
                  <a:pt x="131737" y="126415"/>
                </a:lnTo>
                <a:lnTo>
                  <a:pt x="131737" y="124853"/>
                </a:lnTo>
                <a:close/>
              </a:path>
              <a:path w="309245" h="406400">
                <a:moveTo>
                  <a:pt x="285711" y="362991"/>
                </a:moveTo>
                <a:lnTo>
                  <a:pt x="281927" y="356374"/>
                </a:lnTo>
                <a:lnTo>
                  <a:pt x="266801" y="337769"/>
                </a:lnTo>
                <a:lnTo>
                  <a:pt x="261975" y="333590"/>
                </a:lnTo>
                <a:lnTo>
                  <a:pt x="261429" y="333121"/>
                </a:lnTo>
                <a:lnTo>
                  <a:pt x="257733" y="333121"/>
                </a:lnTo>
                <a:lnTo>
                  <a:pt x="256146" y="333425"/>
                </a:lnTo>
                <a:lnTo>
                  <a:pt x="254647" y="333590"/>
                </a:lnTo>
                <a:lnTo>
                  <a:pt x="253072" y="333590"/>
                </a:lnTo>
                <a:lnTo>
                  <a:pt x="250952" y="332752"/>
                </a:lnTo>
                <a:lnTo>
                  <a:pt x="242862" y="329438"/>
                </a:lnTo>
                <a:lnTo>
                  <a:pt x="240309" y="328612"/>
                </a:lnTo>
                <a:lnTo>
                  <a:pt x="237324" y="328612"/>
                </a:lnTo>
                <a:lnTo>
                  <a:pt x="234149" y="330111"/>
                </a:lnTo>
                <a:lnTo>
                  <a:pt x="229755" y="333121"/>
                </a:lnTo>
                <a:lnTo>
                  <a:pt x="221830" y="341464"/>
                </a:lnTo>
                <a:lnTo>
                  <a:pt x="216560" y="348005"/>
                </a:lnTo>
                <a:lnTo>
                  <a:pt x="213906" y="352755"/>
                </a:lnTo>
                <a:lnTo>
                  <a:pt x="210324" y="357543"/>
                </a:lnTo>
                <a:lnTo>
                  <a:pt x="207873" y="362991"/>
                </a:lnTo>
                <a:lnTo>
                  <a:pt x="207772" y="363207"/>
                </a:lnTo>
                <a:lnTo>
                  <a:pt x="206235" y="369735"/>
                </a:lnTo>
                <a:lnTo>
                  <a:pt x="205714" y="377113"/>
                </a:lnTo>
                <a:lnTo>
                  <a:pt x="205714" y="383108"/>
                </a:lnTo>
                <a:lnTo>
                  <a:pt x="209473" y="389445"/>
                </a:lnTo>
                <a:lnTo>
                  <a:pt x="222542" y="401167"/>
                </a:lnTo>
                <a:lnTo>
                  <a:pt x="224523" y="402907"/>
                </a:lnTo>
                <a:lnTo>
                  <a:pt x="231508" y="406209"/>
                </a:lnTo>
                <a:lnTo>
                  <a:pt x="238201" y="406209"/>
                </a:lnTo>
                <a:lnTo>
                  <a:pt x="252374" y="401167"/>
                </a:lnTo>
                <a:lnTo>
                  <a:pt x="252717" y="401015"/>
                </a:lnTo>
                <a:lnTo>
                  <a:pt x="264502" y="398018"/>
                </a:lnTo>
                <a:lnTo>
                  <a:pt x="270929" y="394538"/>
                </a:lnTo>
                <a:lnTo>
                  <a:pt x="271932" y="390829"/>
                </a:lnTo>
                <a:lnTo>
                  <a:pt x="272046" y="390436"/>
                </a:lnTo>
                <a:lnTo>
                  <a:pt x="273050" y="390436"/>
                </a:lnTo>
                <a:lnTo>
                  <a:pt x="274332" y="390829"/>
                </a:lnTo>
                <a:lnTo>
                  <a:pt x="277710" y="390829"/>
                </a:lnTo>
                <a:lnTo>
                  <a:pt x="278015" y="390436"/>
                </a:lnTo>
                <a:lnTo>
                  <a:pt x="280352" y="387438"/>
                </a:lnTo>
                <a:lnTo>
                  <a:pt x="282816" y="380669"/>
                </a:lnTo>
                <a:lnTo>
                  <a:pt x="284746" y="374992"/>
                </a:lnTo>
                <a:lnTo>
                  <a:pt x="285711" y="370408"/>
                </a:lnTo>
                <a:lnTo>
                  <a:pt x="285711" y="362991"/>
                </a:lnTo>
                <a:close/>
              </a:path>
              <a:path w="309245" h="406400">
                <a:moveTo>
                  <a:pt x="308978" y="144449"/>
                </a:moveTo>
                <a:lnTo>
                  <a:pt x="308406" y="135559"/>
                </a:lnTo>
                <a:lnTo>
                  <a:pt x="308292" y="133680"/>
                </a:lnTo>
                <a:lnTo>
                  <a:pt x="307136" y="124802"/>
                </a:lnTo>
                <a:lnTo>
                  <a:pt x="278320" y="89674"/>
                </a:lnTo>
                <a:lnTo>
                  <a:pt x="276745" y="89192"/>
                </a:lnTo>
                <a:lnTo>
                  <a:pt x="269608" y="86042"/>
                </a:lnTo>
                <a:lnTo>
                  <a:pt x="256946" y="80200"/>
                </a:lnTo>
                <a:lnTo>
                  <a:pt x="245681" y="75171"/>
                </a:lnTo>
                <a:lnTo>
                  <a:pt x="239255" y="72644"/>
                </a:lnTo>
                <a:lnTo>
                  <a:pt x="237667" y="72644"/>
                </a:lnTo>
                <a:lnTo>
                  <a:pt x="203619" y="98666"/>
                </a:lnTo>
                <a:lnTo>
                  <a:pt x="178473" y="139255"/>
                </a:lnTo>
                <a:lnTo>
                  <a:pt x="171932" y="161823"/>
                </a:lnTo>
                <a:lnTo>
                  <a:pt x="175958" y="165938"/>
                </a:lnTo>
                <a:lnTo>
                  <a:pt x="191173" y="173342"/>
                </a:lnTo>
                <a:lnTo>
                  <a:pt x="197307" y="175082"/>
                </a:lnTo>
                <a:lnTo>
                  <a:pt x="206387" y="175082"/>
                </a:lnTo>
                <a:lnTo>
                  <a:pt x="210502" y="171691"/>
                </a:lnTo>
                <a:lnTo>
                  <a:pt x="214706" y="164896"/>
                </a:lnTo>
                <a:lnTo>
                  <a:pt x="217843" y="159702"/>
                </a:lnTo>
                <a:lnTo>
                  <a:pt x="220560" y="155765"/>
                </a:lnTo>
                <a:lnTo>
                  <a:pt x="244005" y="124802"/>
                </a:lnTo>
                <a:lnTo>
                  <a:pt x="245821" y="122961"/>
                </a:lnTo>
                <a:lnTo>
                  <a:pt x="249504" y="119253"/>
                </a:lnTo>
                <a:lnTo>
                  <a:pt x="255981" y="119253"/>
                </a:lnTo>
                <a:lnTo>
                  <a:pt x="257733" y="122961"/>
                </a:lnTo>
                <a:lnTo>
                  <a:pt x="257733" y="222631"/>
                </a:lnTo>
                <a:lnTo>
                  <a:pt x="257733" y="237540"/>
                </a:lnTo>
                <a:lnTo>
                  <a:pt x="255397" y="244055"/>
                </a:lnTo>
                <a:lnTo>
                  <a:pt x="248424" y="248716"/>
                </a:lnTo>
                <a:lnTo>
                  <a:pt x="236791" y="251510"/>
                </a:lnTo>
                <a:lnTo>
                  <a:pt x="220510" y="252450"/>
                </a:lnTo>
                <a:lnTo>
                  <a:pt x="211886" y="252450"/>
                </a:lnTo>
                <a:lnTo>
                  <a:pt x="207568" y="249516"/>
                </a:lnTo>
                <a:lnTo>
                  <a:pt x="207568" y="238633"/>
                </a:lnTo>
                <a:lnTo>
                  <a:pt x="245694" y="219595"/>
                </a:lnTo>
                <a:lnTo>
                  <a:pt x="250875" y="219075"/>
                </a:lnTo>
                <a:lnTo>
                  <a:pt x="255447" y="219075"/>
                </a:lnTo>
                <a:lnTo>
                  <a:pt x="257733" y="222631"/>
                </a:lnTo>
                <a:lnTo>
                  <a:pt x="257733" y="122961"/>
                </a:lnTo>
                <a:lnTo>
                  <a:pt x="257721" y="176745"/>
                </a:lnTo>
                <a:lnTo>
                  <a:pt x="255549" y="179933"/>
                </a:lnTo>
                <a:lnTo>
                  <a:pt x="251587" y="179933"/>
                </a:lnTo>
                <a:lnTo>
                  <a:pt x="243687" y="179412"/>
                </a:lnTo>
                <a:lnTo>
                  <a:pt x="239903" y="179412"/>
                </a:lnTo>
                <a:lnTo>
                  <a:pt x="203796" y="193141"/>
                </a:lnTo>
                <a:lnTo>
                  <a:pt x="172707" y="221792"/>
                </a:lnTo>
                <a:lnTo>
                  <a:pt x="168579" y="244055"/>
                </a:lnTo>
                <a:lnTo>
                  <a:pt x="168503" y="244868"/>
                </a:lnTo>
                <a:lnTo>
                  <a:pt x="169367" y="251510"/>
                </a:lnTo>
                <a:lnTo>
                  <a:pt x="169494" y="252450"/>
                </a:lnTo>
                <a:lnTo>
                  <a:pt x="169583" y="253136"/>
                </a:lnTo>
                <a:lnTo>
                  <a:pt x="194310" y="284899"/>
                </a:lnTo>
                <a:lnTo>
                  <a:pt x="221043" y="294068"/>
                </a:lnTo>
                <a:lnTo>
                  <a:pt x="229019" y="293509"/>
                </a:lnTo>
                <a:lnTo>
                  <a:pt x="238467" y="291820"/>
                </a:lnTo>
                <a:lnTo>
                  <a:pt x="249351" y="289013"/>
                </a:lnTo>
                <a:lnTo>
                  <a:pt x="261696" y="285089"/>
                </a:lnTo>
                <a:lnTo>
                  <a:pt x="267373" y="292011"/>
                </a:lnTo>
                <a:lnTo>
                  <a:pt x="274358" y="296964"/>
                </a:lnTo>
                <a:lnTo>
                  <a:pt x="282676" y="299935"/>
                </a:lnTo>
                <a:lnTo>
                  <a:pt x="292315" y="300926"/>
                </a:lnTo>
                <a:lnTo>
                  <a:pt x="302882" y="300926"/>
                </a:lnTo>
                <a:lnTo>
                  <a:pt x="308152" y="297230"/>
                </a:lnTo>
                <a:lnTo>
                  <a:pt x="308165" y="285089"/>
                </a:lnTo>
                <a:lnTo>
                  <a:pt x="308178" y="252450"/>
                </a:lnTo>
                <a:lnTo>
                  <a:pt x="308190" y="219075"/>
                </a:lnTo>
                <a:lnTo>
                  <a:pt x="308317" y="201193"/>
                </a:lnTo>
                <a:lnTo>
                  <a:pt x="308394" y="197192"/>
                </a:lnTo>
                <a:lnTo>
                  <a:pt x="308483" y="193141"/>
                </a:lnTo>
                <a:lnTo>
                  <a:pt x="308597" y="189039"/>
                </a:lnTo>
                <a:lnTo>
                  <a:pt x="308711" y="184797"/>
                </a:lnTo>
                <a:lnTo>
                  <a:pt x="308825" y="179933"/>
                </a:lnTo>
                <a:lnTo>
                  <a:pt x="308952" y="175082"/>
                </a:lnTo>
                <a:lnTo>
                  <a:pt x="308978" y="14444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2" name="object 42"/>
          <p:cNvPicPr/>
          <p:nvPr/>
        </p:nvPicPr>
        <p:blipFill>
          <a:blip r:embed="rId26" cstate="print"/>
          <a:stretch>
            <a:fillRect/>
          </a:stretch>
        </p:blipFill>
        <p:spPr>
          <a:xfrm>
            <a:off x="5609572" y="3826285"/>
            <a:ext cx="71317" cy="104262"/>
          </a:xfrm>
          <a:prstGeom prst="rect">
            <a:avLst/>
          </a:prstGeom>
        </p:spPr>
      </p:pic>
      <p:sp>
        <p:nvSpPr>
          <p:cNvPr id="43" name="object 43"/>
          <p:cNvSpPr/>
          <p:nvPr/>
        </p:nvSpPr>
        <p:spPr>
          <a:xfrm>
            <a:off x="5956078" y="3754020"/>
            <a:ext cx="178187" cy="181075"/>
          </a:xfrm>
          <a:custGeom>
            <a:avLst/>
            <a:gdLst/>
            <a:ahLst/>
            <a:cxnLst/>
            <a:rect l="l" t="t" r="r" b="b"/>
            <a:pathLst>
              <a:path w="391794" h="398145">
                <a:moveTo>
                  <a:pt x="210058" y="111036"/>
                </a:moveTo>
                <a:lnTo>
                  <a:pt x="210007" y="104101"/>
                </a:lnTo>
                <a:lnTo>
                  <a:pt x="207772" y="98539"/>
                </a:lnTo>
                <a:lnTo>
                  <a:pt x="198615" y="84175"/>
                </a:lnTo>
                <a:lnTo>
                  <a:pt x="196545" y="82499"/>
                </a:lnTo>
                <a:lnTo>
                  <a:pt x="194310" y="80670"/>
                </a:lnTo>
                <a:lnTo>
                  <a:pt x="187883" y="80670"/>
                </a:lnTo>
                <a:lnTo>
                  <a:pt x="184010" y="81076"/>
                </a:lnTo>
                <a:lnTo>
                  <a:pt x="177673" y="81076"/>
                </a:lnTo>
                <a:lnTo>
                  <a:pt x="174256" y="81305"/>
                </a:lnTo>
                <a:lnTo>
                  <a:pt x="165087" y="82257"/>
                </a:lnTo>
                <a:lnTo>
                  <a:pt x="161658" y="82499"/>
                </a:lnTo>
                <a:lnTo>
                  <a:pt x="157429" y="82499"/>
                </a:lnTo>
                <a:lnTo>
                  <a:pt x="156476" y="79743"/>
                </a:lnTo>
                <a:lnTo>
                  <a:pt x="156476" y="54737"/>
                </a:lnTo>
                <a:lnTo>
                  <a:pt x="155765" y="51346"/>
                </a:lnTo>
                <a:lnTo>
                  <a:pt x="154355" y="49136"/>
                </a:lnTo>
                <a:lnTo>
                  <a:pt x="145910" y="44869"/>
                </a:lnTo>
                <a:lnTo>
                  <a:pt x="138518" y="42113"/>
                </a:lnTo>
                <a:lnTo>
                  <a:pt x="132181" y="40868"/>
                </a:lnTo>
                <a:lnTo>
                  <a:pt x="121450" y="37871"/>
                </a:lnTo>
                <a:lnTo>
                  <a:pt x="115023" y="36360"/>
                </a:lnTo>
                <a:lnTo>
                  <a:pt x="105702" y="36360"/>
                </a:lnTo>
                <a:lnTo>
                  <a:pt x="102082" y="43129"/>
                </a:lnTo>
                <a:lnTo>
                  <a:pt x="102082" y="59067"/>
                </a:lnTo>
                <a:lnTo>
                  <a:pt x="102362" y="62496"/>
                </a:lnTo>
                <a:lnTo>
                  <a:pt x="103403" y="71488"/>
                </a:lnTo>
                <a:lnTo>
                  <a:pt x="103682" y="74841"/>
                </a:lnTo>
                <a:lnTo>
                  <a:pt x="103682" y="81940"/>
                </a:lnTo>
                <a:lnTo>
                  <a:pt x="99034" y="84391"/>
                </a:lnTo>
                <a:lnTo>
                  <a:pt x="67462" y="84594"/>
                </a:lnTo>
                <a:lnTo>
                  <a:pt x="50622" y="85217"/>
                </a:lnTo>
                <a:lnTo>
                  <a:pt x="19723" y="108115"/>
                </a:lnTo>
                <a:lnTo>
                  <a:pt x="19723" y="112052"/>
                </a:lnTo>
                <a:lnTo>
                  <a:pt x="20688" y="115074"/>
                </a:lnTo>
                <a:lnTo>
                  <a:pt x="24574" y="124206"/>
                </a:lnTo>
                <a:lnTo>
                  <a:pt x="25971" y="126492"/>
                </a:lnTo>
                <a:lnTo>
                  <a:pt x="27686" y="126492"/>
                </a:lnTo>
                <a:lnTo>
                  <a:pt x="30721" y="126111"/>
                </a:lnTo>
                <a:lnTo>
                  <a:pt x="28473" y="126111"/>
                </a:lnTo>
                <a:lnTo>
                  <a:pt x="36918" y="125768"/>
                </a:lnTo>
                <a:lnTo>
                  <a:pt x="44665" y="124993"/>
                </a:lnTo>
                <a:lnTo>
                  <a:pt x="52489" y="123888"/>
                </a:lnTo>
                <a:lnTo>
                  <a:pt x="52717" y="123888"/>
                </a:lnTo>
                <a:lnTo>
                  <a:pt x="74866" y="120065"/>
                </a:lnTo>
                <a:lnTo>
                  <a:pt x="84010" y="118770"/>
                </a:lnTo>
                <a:lnTo>
                  <a:pt x="91757" y="117995"/>
                </a:lnTo>
                <a:lnTo>
                  <a:pt x="98132" y="117741"/>
                </a:lnTo>
                <a:lnTo>
                  <a:pt x="101828" y="117741"/>
                </a:lnTo>
                <a:lnTo>
                  <a:pt x="102882" y="120065"/>
                </a:lnTo>
                <a:lnTo>
                  <a:pt x="103682" y="121996"/>
                </a:lnTo>
                <a:lnTo>
                  <a:pt x="103682" y="131622"/>
                </a:lnTo>
                <a:lnTo>
                  <a:pt x="103505" y="133870"/>
                </a:lnTo>
                <a:lnTo>
                  <a:pt x="102793" y="139712"/>
                </a:lnTo>
                <a:lnTo>
                  <a:pt x="102616" y="141960"/>
                </a:lnTo>
                <a:lnTo>
                  <a:pt x="102616" y="144780"/>
                </a:lnTo>
                <a:lnTo>
                  <a:pt x="102793" y="146723"/>
                </a:lnTo>
                <a:lnTo>
                  <a:pt x="103505" y="151930"/>
                </a:lnTo>
                <a:lnTo>
                  <a:pt x="103682" y="153860"/>
                </a:lnTo>
                <a:lnTo>
                  <a:pt x="103682" y="155917"/>
                </a:lnTo>
                <a:lnTo>
                  <a:pt x="103403" y="157251"/>
                </a:lnTo>
                <a:lnTo>
                  <a:pt x="102362" y="161036"/>
                </a:lnTo>
                <a:lnTo>
                  <a:pt x="102082" y="162458"/>
                </a:lnTo>
                <a:lnTo>
                  <a:pt x="102184" y="164541"/>
                </a:lnTo>
                <a:lnTo>
                  <a:pt x="102527" y="166281"/>
                </a:lnTo>
                <a:lnTo>
                  <a:pt x="102616" y="171132"/>
                </a:lnTo>
                <a:lnTo>
                  <a:pt x="100774" y="173113"/>
                </a:lnTo>
                <a:lnTo>
                  <a:pt x="100507" y="173113"/>
                </a:lnTo>
                <a:lnTo>
                  <a:pt x="100507" y="210947"/>
                </a:lnTo>
                <a:lnTo>
                  <a:pt x="100507" y="218998"/>
                </a:lnTo>
                <a:lnTo>
                  <a:pt x="99656" y="244779"/>
                </a:lnTo>
                <a:lnTo>
                  <a:pt x="92786" y="287439"/>
                </a:lnTo>
                <a:lnTo>
                  <a:pt x="73317" y="326872"/>
                </a:lnTo>
                <a:lnTo>
                  <a:pt x="59245" y="344144"/>
                </a:lnTo>
                <a:lnTo>
                  <a:pt x="50965" y="344144"/>
                </a:lnTo>
                <a:lnTo>
                  <a:pt x="49034" y="341706"/>
                </a:lnTo>
                <a:lnTo>
                  <a:pt x="49034" y="336816"/>
                </a:lnTo>
                <a:lnTo>
                  <a:pt x="49911" y="320649"/>
                </a:lnTo>
                <a:lnTo>
                  <a:pt x="49999" y="318833"/>
                </a:lnTo>
                <a:lnTo>
                  <a:pt x="57785" y="276491"/>
                </a:lnTo>
                <a:lnTo>
                  <a:pt x="71450" y="232346"/>
                </a:lnTo>
                <a:lnTo>
                  <a:pt x="91795" y="206933"/>
                </a:lnTo>
                <a:lnTo>
                  <a:pt x="97599" y="206933"/>
                </a:lnTo>
                <a:lnTo>
                  <a:pt x="100507" y="210947"/>
                </a:lnTo>
                <a:lnTo>
                  <a:pt x="100507" y="173113"/>
                </a:lnTo>
                <a:lnTo>
                  <a:pt x="92722" y="173113"/>
                </a:lnTo>
                <a:lnTo>
                  <a:pt x="86677" y="172110"/>
                </a:lnTo>
                <a:lnTo>
                  <a:pt x="71285" y="168173"/>
                </a:lnTo>
                <a:lnTo>
                  <a:pt x="66205" y="167182"/>
                </a:lnTo>
                <a:lnTo>
                  <a:pt x="60604" y="167182"/>
                </a:lnTo>
                <a:lnTo>
                  <a:pt x="55245" y="170497"/>
                </a:lnTo>
                <a:lnTo>
                  <a:pt x="27393" y="201891"/>
                </a:lnTo>
                <a:lnTo>
                  <a:pt x="9906" y="244779"/>
                </a:lnTo>
                <a:lnTo>
                  <a:pt x="558" y="289585"/>
                </a:lnTo>
                <a:lnTo>
                  <a:pt x="0" y="303936"/>
                </a:lnTo>
                <a:lnTo>
                  <a:pt x="965" y="323443"/>
                </a:lnTo>
                <a:lnTo>
                  <a:pt x="16471" y="362115"/>
                </a:lnTo>
                <a:lnTo>
                  <a:pt x="52336" y="383374"/>
                </a:lnTo>
                <a:lnTo>
                  <a:pt x="59016" y="384365"/>
                </a:lnTo>
                <a:lnTo>
                  <a:pt x="65862" y="383540"/>
                </a:lnTo>
                <a:lnTo>
                  <a:pt x="100266" y="358114"/>
                </a:lnTo>
                <a:lnTo>
                  <a:pt x="102006" y="358114"/>
                </a:lnTo>
                <a:lnTo>
                  <a:pt x="103327" y="359206"/>
                </a:lnTo>
                <a:lnTo>
                  <a:pt x="103682" y="361416"/>
                </a:lnTo>
                <a:lnTo>
                  <a:pt x="103682" y="366852"/>
                </a:lnTo>
                <a:lnTo>
                  <a:pt x="104521" y="373037"/>
                </a:lnTo>
                <a:lnTo>
                  <a:pt x="136931" y="397294"/>
                </a:lnTo>
                <a:lnTo>
                  <a:pt x="144068" y="397840"/>
                </a:lnTo>
                <a:lnTo>
                  <a:pt x="152869" y="397840"/>
                </a:lnTo>
                <a:lnTo>
                  <a:pt x="157251" y="394144"/>
                </a:lnTo>
                <a:lnTo>
                  <a:pt x="157251" y="385610"/>
                </a:lnTo>
                <a:lnTo>
                  <a:pt x="156972" y="384365"/>
                </a:lnTo>
                <a:lnTo>
                  <a:pt x="156870" y="383921"/>
                </a:lnTo>
                <a:lnTo>
                  <a:pt x="155282" y="379349"/>
                </a:lnTo>
                <a:lnTo>
                  <a:pt x="154889" y="377659"/>
                </a:lnTo>
                <a:lnTo>
                  <a:pt x="154889" y="123888"/>
                </a:lnTo>
                <a:lnTo>
                  <a:pt x="156400" y="122961"/>
                </a:lnTo>
                <a:lnTo>
                  <a:pt x="158076" y="121996"/>
                </a:lnTo>
                <a:lnTo>
                  <a:pt x="178854" y="121996"/>
                </a:lnTo>
                <a:lnTo>
                  <a:pt x="185508" y="122288"/>
                </a:lnTo>
                <a:lnTo>
                  <a:pt x="193040" y="122961"/>
                </a:lnTo>
                <a:lnTo>
                  <a:pt x="198970" y="123888"/>
                </a:lnTo>
                <a:lnTo>
                  <a:pt x="200329" y="124206"/>
                </a:lnTo>
                <a:lnTo>
                  <a:pt x="202666" y="124206"/>
                </a:lnTo>
                <a:lnTo>
                  <a:pt x="205041" y="121996"/>
                </a:lnTo>
                <a:lnTo>
                  <a:pt x="207162" y="117741"/>
                </a:lnTo>
                <a:lnTo>
                  <a:pt x="209092" y="114122"/>
                </a:lnTo>
                <a:lnTo>
                  <a:pt x="210058" y="111036"/>
                </a:lnTo>
                <a:close/>
              </a:path>
              <a:path w="391794" h="398145">
                <a:moveTo>
                  <a:pt x="370319" y="309994"/>
                </a:moveTo>
                <a:lnTo>
                  <a:pt x="367423" y="305777"/>
                </a:lnTo>
                <a:lnTo>
                  <a:pt x="355790" y="298043"/>
                </a:lnTo>
                <a:lnTo>
                  <a:pt x="350253" y="296113"/>
                </a:lnTo>
                <a:lnTo>
                  <a:pt x="341985" y="296113"/>
                </a:lnTo>
                <a:lnTo>
                  <a:pt x="337845" y="299593"/>
                </a:lnTo>
                <a:lnTo>
                  <a:pt x="329933" y="309994"/>
                </a:lnTo>
                <a:lnTo>
                  <a:pt x="327901" y="312521"/>
                </a:lnTo>
                <a:lnTo>
                  <a:pt x="290957" y="342709"/>
                </a:lnTo>
                <a:lnTo>
                  <a:pt x="281101" y="344614"/>
                </a:lnTo>
                <a:lnTo>
                  <a:pt x="272122" y="344614"/>
                </a:lnTo>
                <a:lnTo>
                  <a:pt x="267627" y="338467"/>
                </a:lnTo>
                <a:lnTo>
                  <a:pt x="267627" y="308660"/>
                </a:lnTo>
                <a:lnTo>
                  <a:pt x="303974" y="290753"/>
                </a:lnTo>
                <a:lnTo>
                  <a:pt x="310032" y="289877"/>
                </a:lnTo>
                <a:lnTo>
                  <a:pt x="313563" y="289255"/>
                </a:lnTo>
                <a:lnTo>
                  <a:pt x="327825" y="287185"/>
                </a:lnTo>
                <a:lnTo>
                  <a:pt x="354888" y="283768"/>
                </a:lnTo>
                <a:lnTo>
                  <a:pt x="355523" y="283768"/>
                </a:lnTo>
                <a:lnTo>
                  <a:pt x="362127" y="280974"/>
                </a:lnTo>
                <a:lnTo>
                  <a:pt x="362127" y="274497"/>
                </a:lnTo>
                <a:lnTo>
                  <a:pt x="362305" y="270560"/>
                </a:lnTo>
                <a:lnTo>
                  <a:pt x="363004" y="260159"/>
                </a:lnTo>
                <a:lnTo>
                  <a:pt x="363181" y="256209"/>
                </a:lnTo>
                <a:lnTo>
                  <a:pt x="363181" y="255422"/>
                </a:lnTo>
                <a:lnTo>
                  <a:pt x="363181" y="253530"/>
                </a:lnTo>
                <a:lnTo>
                  <a:pt x="361772" y="227774"/>
                </a:lnTo>
                <a:lnTo>
                  <a:pt x="357517" y="206565"/>
                </a:lnTo>
                <a:lnTo>
                  <a:pt x="353529" y="197218"/>
                </a:lnTo>
                <a:lnTo>
                  <a:pt x="350418" y="189915"/>
                </a:lnTo>
                <a:lnTo>
                  <a:pt x="313029" y="165379"/>
                </a:lnTo>
                <a:lnTo>
                  <a:pt x="313029" y="247611"/>
                </a:lnTo>
                <a:lnTo>
                  <a:pt x="308317" y="249504"/>
                </a:lnTo>
                <a:lnTo>
                  <a:pt x="289496" y="254241"/>
                </a:lnTo>
                <a:lnTo>
                  <a:pt x="283197" y="255422"/>
                </a:lnTo>
                <a:lnTo>
                  <a:pt x="277571" y="255422"/>
                </a:lnTo>
                <a:lnTo>
                  <a:pt x="276339" y="254787"/>
                </a:lnTo>
                <a:lnTo>
                  <a:pt x="276339" y="253530"/>
                </a:lnTo>
                <a:lnTo>
                  <a:pt x="276771" y="251002"/>
                </a:lnTo>
                <a:lnTo>
                  <a:pt x="276834" y="250571"/>
                </a:lnTo>
                <a:lnTo>
                  <a:pt x="291388" y="207391"/>
                </a:lnTo>
                <a:lnTo>
                  <a:pt x="296583" y="197218"/>
                </a:lnTo>
                <a:lnTo>
                  <a:pt x="299580" y="197218"/>
                </a:lnTo>
                <a:lnTo>
                  <a:pt x="312991" y="245249"/>
                </a:lnTo>
                <a:lnTo>
                  <a:pt x="313029" y="247611"/>
                </a:lnTo>
                <a:lnTo>
                  <a:pt x="313029" y="165379"/>
                </a:lnTo>
                <a:lnTo>
                  <a:pt x="282155" y="159842"/>
                </a:lnTo>
                <a:lnTo>
                  <a:pt x="274231" y="160642"/>
                </a:lnTo>
                <a:lnTo>
                  <a:pt x="239509" y="198589"/>
                </a:lnTo>
                <a:lnTo>
                  <a:pt x="222199" y="250571"/>
                </a:lnTo>
                <a:lnTo>
                  <a:pt x="222084" y="251002"/>
                </a:lnTo>
                <a:lnTo>
                  <a:pt x="218782" y="267779"/>
                </a:lnTo>
                <a:lnTo>
                  <a:pt x="216801" y="283768"/>
                </a:lnTo>
                <a:lnTo>
                  <a:pt x="216700" y="286194"/>
                </a:lnTo>
                <a:lnTo>
                  <a:pt x="216662" y="287185"/>
                </a:lnTo>
                <a:lnTo>
                  <a:pt x="216560" y="289255"/>
                </a:lnTo>
                <a:lnTo>
                  <a:pt x="216458" y="291858"/>
                </a:lnTo>
                <a:lnTo>
                  <a:pt x="216357" y="294144"/>
                </a:lnTo>
                <a:lnTo>
                  <a:pt x="216268" y="296113"/>
                </a:lnTo>
                <a:lnTo>
                  <a:pt x="216217" y="299593"/>
                </a:lnTo>
                <a:lnTo>
                  <a:pt x="225983" y="340118"/>
                </a:lnTo>
                <a:lnTo>
                  <a:pt x="255485" y="374662"/>
                </a:lnTo>
                <a:lnTo>
                  <a:pt x="292252" y="389089"/>
                </a:lnTo>
                <a:lnTo>
                  <a:pt x="295605" y="389089"/>
                </a:lnTo>
                <a:lnTo>
                  <a:pt x="337845" y="369214"/>
                </a:lnTo>
                <a:lnTo>
                  <a:pt x="366026" y="334733"/>
                </a:lnTo>
                <a:lnTo>
                  <a:pt x="369265" y="326161"/>
                </a:lnTo>
                <a:lnTo>
                  <a:pt x="369265" y="325526"/>
                </a:lnTo>
                <a:lnTo>
                  <a:pt x="368998" y="324586"/>
                </a:lnTo>
                <a:lnTo>
                  <a:pt x="367957" y="322059"/>
                </a:lnTo>
                <a:lnTo>
                  <a:pt x="367677" y="321183"/>
                </a:lnTo>
                <a:lnTo>
                  <a:pt x="367677" y="319938"/>
                </a:lnTo>
                <a:lnTo>
                  <a:pt x="368122" y="318858"/>
                </a:lnTo>
                <a:lnTo>
                  <a:pt x="369874" y="316179"/>
                </a:lnTo>
                <a:lnTo>
                  <a:pt x="370319" y="315201"/>
                </a:lnTo>
                <a:lnTo>
                  <a:pt x="370319" y="309994"/>
                </a:lnTo>
                <a:close/>
              </a:path>
              <a:path w="391794" h="398145">
                <a:moveTo>
                  <a:pt x="371894" y="130505"/>
                </a:moveTo>
                <a:lnTo>
                  <a:pt x="336791" y="88633"/>
                </a:lnTo>
                <a:lnTo>
                  <a:pt x="316064" y="69938"/>
                </a:lnTo>
                <a:lnTo>
                  <a:pt x="315620" y="69710"/>
                </a:lnTo>
                <a:lnTo>
                  <a:pt x="312242" y="69710"/>
                </a:lnTo>
                <a:lnTo>
                  <a:pt x="310438" y="69938"/>
                </a:lnTo>
                <a:lnTo>
                  <a:pt x="307835" y="69938"/>
                </a:lnTo>
                <a:lnTo>
                  <a:pt x="305638" y="69710"/>
                </a:lnTo>
                <a:lnTo>
                  <a:pt x="305498" y="69710"/>
                </a:lnTo>
                <a:lnTo>
                  <a:pt x="298386" y="68567"/>
                </a:lnTo>
                <a:lnTo>
                  <a:pt x="295783" y="68287"/>
                </a:lnTo>
                <a:lnTo>
                  <a:pt x="292252" y="68287"/>
                </a:lnTo>
                <a:lnTo>
                  <a:pt x="289572" y="68567"/>
                </a:lnTo>
                <a:lnTo>
                  <a:pt x="282105" y="69710"/>
                </a:lnTo>
                <a:lnTo>
                  <a:pt x="281965" y="69710"/>
                </a:lnTo>
                <a:lnTo>
                  <a:pt x="279679" y="69938"/>
                </a:lnTo>
                <a:lnTo>
                  <a:pt x="276821" y="69938"/>
                </a:lnTo>
                <a:lnTo>
                  <a:pt x="274891" y="69710"/>
                </a:lnTo>
                <a:lnTo>
                  <a:pt x="271386" y="69710"/>
                </a:lnTo>
                <a:lnTo>
                  <a:pt x="235077" y="104292"/>
                </a:lnTo>
                <a:lnTo>
                  <a:pt x="215620" y="130505"/>
                </a:lnTo>
                <a:lnTo>
                  <a:pt x="215620" y="135877"/>
                </a:lnTo>
                <a:lnTo>
                  <a:pt x="219062" y="138557"/>
                </a:lnTo>
                <a:lnTo>
                  <a:pt x="225920" y="138557"/>
                </a:lnTo>
                <a:lnTo>
                  <a:pt x="266611" y="134023"/>
                </a:lnTo>
                <a:lnTo>
                  <a:pt x="273786" y="127838"/>
                </a:lnTo>
                <a:lnTo>
                  <a:pt x="275374" y="125691"/>
                </a:lnTo>
                <a:lnTo>
                  <a:pt x="276606" y="124117"/>
                </a:lnTo>
                <a:lnTo>
                  <a:pt x="284873" y="113080"/>
                </a:lnTo>
                <a:lnTo>
                  <a:pt x="290690" y="107556"/>
                </a:lnTo>
                <a:lnTo>
                  <a:pt x="296316" y="107556"/>
                </a:lnTo>
                <a:lnTo>
                  <a:pt x="301599" y="112763"/>
                </a:lnTo>
                <a:lnTo>
                  <a:pt x="315671" y="130505"/>
                </a:lnTo>
                <a:lnTo>
                  <a:pt x="320916" y="134023"/>
                </a:lnTo>
                <a:lnTo>
                  <a:pt x="330327" y="136550"/>
                </a:lnTo>
                <a:lnTo>
                  <a:pt x="343890" y="138049"/>
                </a:lnTo>
                <a:lnTo>
                  <a:pt x="361607" y="138557"/>
                </a:lnTo>
                <a:lnTo>
                  <a:pt x="368465" y="138557"/>
                </a:lnTo>
                <a:lnTo>
                  <a:pt x="371894" y="135877"/>
                </a:lnTo>
                <a:lnTo>
                  <a:pt x="371894" y="130505"/>
                </a:lnTo>
                <a:close/>
              </a:path>
              <a:path w="391794" h="398145">
                <a:moveTo>
                  <a:pt x="391706" y="23736"/>
                </a:moveTo>
                <a:lnTo>
                  <a:pt x="390639" y="18529"/>
                </a:lnTo>
                <a:lnTo>
                  <a:pt x="388531" y="15062"/>
                </a:lnTo>
                <a:lnTo>
                  <a:pt x="385902" y="10477"/>
                </a:lnTo>
                <a:lnTo>
                  <a:pt x="382028" y="7175"/>
                </a:lnTo>
                <a:lnTo>
                  <a:pt x="376910" y="5130"/>
                </a:lnTo>
                <a:lnTo>
                  <a:pt x="368300" y="1803"/>
                </a:lnTo>
                <a:lnTo>
                  <a:pt x="363359" y="152"/>
                </a:lnTo>
                <a:lnTo>
                  <a:pt x="362127" y="152"/>
                </a:lnTo>
                <a:lnTo>
                  <a:pt x="355269" y="0"/>
                </a:lnTo>
                <a:lnTo>
                  <a:pt x="324383" y="16713"/>
                </a:lnTo>
                <a:lnTo>
                  <a:pt x="321221" y="19558"/>
                </a:lnTo>
                <a:lnTo>
                  <a:pt x="319544" y="23736"/>
                </a:lnTo>
                <a:lnTo>
                  <a:pt x="319519" y="24523"/>
                </a:lnTo>
                <a:lnTo>
                  <a:pt x="319405" y="27990"/>
                </a:lnTo>
                <a:lnTo>
                  <a:pt x="319290" y="30670"/>
                </a:lnTo>
                <a:lnTo>
                  <a:pt x="319189" y="33121"/>
                </a:lnTo>
                <a:lnTo>
                  <a:pt x="320865" y="35636"/>
                </a:lnTo>
                <a:lnTo>
                  <a:pt x="324675" y="36664"/>
                </a:lnTo>
                <a:lnTo>
                  <a:pt x="328777" y="37693"/>
                </a:lnTo>
                <a:lnTo>
                  <a:pt x="333362" y="36664"/>
                </a:lnTo>
                <a:lnTo>
                  <a:pt x="342341" y="30670"/>
                </a:lnTo>
                <a:lnTo>
                  <a:pt x="346125" y="28460"/>
                </a:lnTo>
                <a:lnTo>
                  <a:pt x="353860" y="24841"/>
                </a:lnTo>
                <a:lnTo>
                  <a:pt x="356857" y="24523"/>
                </a:lnTo>
                <a:lnTo>
                  <a:pt x="358444" y="25946"/>
                </a:lnTo>
                <a:lnTo>
                  <a:pt x="360908" y="27990"/>
                </a:lnTo>
                <a:lnTo>
                  <a:pt x="361010" y="29019"/>
                </a:lnTo>
                <a:lnTo>
                  <a:pt x="361111" y="30670"/>
                </a:lnTo>
                <a:lnTo>
                  <a:pt x="359232" y="33743"/>
                </a:lnTo>
                <a:lnTo>
                  <a:pt x="357238" y="36664"/>
                </a:lnTo>
                <a:lnTo>
                  <a:pt x="354660" y="39814"/>
                </a:lnTo>
                <a:lnTo>
                  <a:pt x="351320" y="43446"/>
                </a:lnTo>
                <a:lnTo>
                  <a:pt x="343230" y="52362"/>
                </a:lnTo>
                <a:lnTo>
                  <a:pt x="337451" y="59474"/>
                </a:lnTo>
                <a:lnTo>
                  <a:pt x="333984" y="64782"/>
                </a:lnTo>
                <a:lnTo>
                  <a:pt x="332828" y="68287"/>
                </a:lnTo>
                <a:lnTo>
                  <a:pt x="332943" y="69710"/>
                </a:lnTo>
                <a:lnTo>
                  <a:pt x="334505" y="71831"/>
                </a:lnTo>
                <a:lnTo>
                  <a:pt x="337845" y="75145"/>
                </a:lnTo>
                <a:lnTo>
                  <a:pt x="339255" y="76733"/>
                </a:lnTo>
                <a:lnTo>
                  <a:pt x="341884" y="77749"/>
                </a:lnTo>
                <a:lnTo>
                  <a:pt x="345770" y="78219"/>
                </a:lnTo>
                <a:lnTo>
                  <a:pt x="353161" y="79400"/>
                </a:lnTo>
                <a:lnTo>
                  <a:pt x="354749" y="79400"/>
                </a:lnTo>
                <a:lnTo>
                  <a:pt x="355536" y="78930"/>
                </a:lnTo>
                <a:lnTo>
                  <a:pt x="355536" y="77520"/>
                </a:lnTo>
                <a:lnTo>
                  <a:pt x="355130" y="76923"/>
                </a:lnTo>
                <a:lnTo>
                  <a:pt x="353555" y="75501"/>
                </a:lnTo>
                <a:lnTo>
                  <a:pt x="353161" y="74917"/>
                </a:lnTo>
                <a:lnTo>
                  <a:pt x="353161" y="73799"/>
                </a:lnTo>
                <a:lnTo>
                  <a:pt x="357111" y="69710"/>
                </a:lnTo>
                <a:lnTo>
                  <a:pt x="365036" y="62141"/>
                </a:lnTo>
                <a:lnTo>
                  <a:pt x="372427" y="55981"/>
                </a:lnTo>
                <a:lnTo>
                  <a:pt x="378155" y="51562"/>
                </a:lnTo>
                <a:lnTo>
                  <a:pt x="382193" y="48882"/>
                </a:lnTo>
                <a:lnTo>
                  <a:pt x="388531" y="41948"/>
                </a:lnTo>
                <a:lnTo>
                  <a:pt x="391706" y="35877"/>
                </a:lnTo>
                <a:lnTo>
                  <a:pt x="391706" y="24523"/>
                </a:lnTo>
                <a:lnTo>
                  <a:pt x="391706" y="2373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44"/>
          <p:cNvSpPr/>
          <p:nvPr/>
        </p:nvSpPr>
        <p:spPr>
          <a:xfrm>
            <a:off x="6214019" y="3770763"/>
            <a:ext cx="69022" cy="159127"/>
          </a:xfrm>
          <a:custGeom>
            <a:avLst/>
            <a:gdLst/>
            <a:ahLst/>
            <a:cxnLst/>
            <a:rect l="l" t="t" r="r" b="b"/>
            <a:pathLst>
              <a:path w="151765" h="349884">
                <a:moveTo>
                  <a:pt x="22690" y="0"/>
                </a:moveTo>
                <a:lnTo>
                  <a:pt x="8156" y="0"/>
                </a:lnTo>
                <a:lnTo>
                  <a:pt x="3245" y="4973"/>
                </a:lnTo>
                <a:lnTo>
                  <a:pt x="973" y="17119"/>
                </a:lnTo>
                <a:lnTo>
                  <a:pt x="795" y="24763"/>
                </a:lnTo>
                <a:lnTo>
                  <a:pt x="795" y="60417"/>
                </a:lnTo>
                <a:lnTo>
                  <a:pt x="2115" y="89588"/>
                </a:lnTo>
                <a:lnTo>
                  <a:pt x="2115" y="98740"/>
                </a:lnTo>
                <a:lnTo>
                  <a:pt x="0" y="133587"/>
                </a:lnTo>
                <a:lnTo>
                  <a:pt x="0" y="138634"/>
                </a:lnTo>
                <a:lnTo>
                  <a:pt x="795" y="166319"/>
                </a:lnTo>
                <a:lnTo>
                  <a:pt x="1372" y="179701"/>
                </a:lnTo>
                <a:lnTo>
                  <a:pt x="2032" y="205843"/>
                </a:lnTo>
                <a:lnTo>
                  <a:pt x="2048" y="224176"/>
                </a:lnTo>
                <a:lnTo>
                  <a:pt x="265" y="265381"/>
                </a:lnTo>
                <a:lnTo>
                  <a:pt x="0" y="281373"/>
                </a:lnTo>
                <a:lnTo>
                  <a:pt x="2115" y="306995"/>
                </a:lnTo>
                <a:lnTo>
                  <a:pt x="2115" y="310629"/>
                </a:lnTo>
                <a:lnTo>
                  <a:pt x="2115" y="313938"/>
                </a:lnTo>
                <a:lnTo>
                  <a:pt x="24724" y="348003"/>
                </a:lnTo>
                <a:lnTo>
                  <a:pt x="46553" y="349423"/>
                </a:lnTo>
                <a:lnTo>
                  <a:pt x="52302" y="349423"/>
                </a:lnTo>
                <a:lnTo>
                  <a:pt x="55171" y="345874"/>
                </a:lnTo>
                <a:lnTo>
                  <a:pt x="55171" y="334042"/>
                </a:lnTo>
                <a:lnTo>
                  <a:pt x="54647" y="326921"/>
                </a:lnTo>
                <a:lnTo>
                  <a:pt x="52532" y="307823"/>
                </a:lnTo>
                <a:lnTo>
                  <a:pt x="52008" y="300619"/>
                </a:lnTo>
                <a:lnTo>
                  <a:pt x="52008" y="266944"/>
                </a:lnTo>
                <a:lnTo>
                  <a:pt x="52888" y="266148"/>
                </a:lnTo>
                <a:lnTo>
                  <a:pt x="54637" y="266148"/>
                </a:lnTo>
                <a:lnTo>
                  <a:pt x="56031" y="267480"/>
                </a:lnTo>
                <a:lnTo>
                  <a:pt x="64038" y="278128"/>
                </a:lnTo>
                <a:lnTo>
                  <a:pt x="78008" y="298036"/>
                </a:lnTo>
                <a:lnTo>
                  <a:pt x="89033" y="313466"/>
                </a:lnTo>
                <a:lnTo>
                  <a:pt x="102635" y="329108"/>
                </a:lnTo>
                <a:lnTo>
                  <a:pt x="113254" y="339608"/>
                </a:lnTo>
                <a:lnTo>
                  <a:pt x="121676" y="345909"/>
                </a:lnTo>
                <a:lnTo>
                  <a:pt x="127901" y="348010"/>
                </a:lnTo>
                <a:lnTo>
                  <a:pt x="130519" y="348010"/>
                </a:lnTo>
                <a:lnTo>
                  <a:pt x="133367" y="346387"/>
                </a:lnTo>
                <a:lnTo>
                  <a:pt x="139493" y="339926"/>
                </a:lnTo>
                <a:lnTo>
                  <a:pt x="141472" y="338188"/>
                </a:lnTo>
                <a:lnTo>
                  <a:pt x="149168" y="335937"/>
                </a:lnTo>
                <a:lnTo>
                  <a:pt x="151534" y="332869"/>
                </a:lnTo>
                <a:lnTo>
                  <a:pt x="151534" y="323717"/>
                </a:lnTo>
                <a:lnTo>
                  <a:pt x="148916" y="317958"/>
                </a:lnTo>
                <a:lnTo>
                  <a:pt x="132016" y="295331"/>
                </a:lnTo>
                <a:lnTo>
                  <a:pt x="100059" y="239416"/>
                </a:lnTo>
                <a:lnTo>
                  <a:pt x="100059" y="237532"/>
                </a:lnTo>
                <a:lnTo>
                  <a:pt x="103127" y="231856"/>
                </a:lnTo>
                <a:lnTo>
                  <a:pt x="121179" y="204171"/>
                </a:lnTo>
                <a:lnTo>
                  <a:pt x="134456" y="179774"/>
                </a:lnTo>
                <a:lnTo>
                  <a:pt x="143943" y="159574"/>
                </a:lnTo>
                <a:lnTo>
                  <a:pt x="149636" y="143575"/>
                </a:lnTo>
                <a:lnTo>
                  <a:pt x="151534" y="131776"/>
                </a:lnTo>
                <a:lnTo>
                  <a:pt x="151534" y="130205"/>
                </a:lnTo>
                <a:lnTo>
                  <a:pt x="147084" y="126771"/>
                </a:lnTo>
                <a:lnTo>
                  <a:pt x="129304" y="116205"/>
                </a:lnTo>
                <a:lnTo>
                  <a:pt x="123640" y="113556"/>
                </a:lnTo>
                <a:lnTo>
                  <a:pt x="121179" y="113556"/>
                </a:lnTo>
                <a:lnTo>
                  <a:pt x="90112" y="156613"/>
                </a:lnTo>
                <a:lnTo>
                  <a:pt x="68898" y="190685"/>
                </a:lnTo>
                <a:lnTo>
                  <a:pt x="58076" y="207539"/>
                </a:lnTo>
                <a:lnTo>
                  <a:pt x="55045" y="211751"/>
                </a:lnTo>
                <a:lnTo>
                  <a:pt x="53600" y="213155"/>
                </a:lnTo>
                <a:lnTo>
                  <a:pt x="51485" y="213155"/>
                </a:lnTo>
                <a:lnTo>
                  <a:pt x="50427" y="212056"/>
                </a:lnTo>
                <a:lnTo>
                  <a:pt x="50427" y="209847"/>
                </a:lnTo>
                <a:lnTo>
                  <a:pt x="51621" y="202601"/>
                </a:lnTo>
                <a:lnTo>
                  <a:pt x="52008" y="197397"/>
                </a:lnTo>
                <a:lnTo>
                  <a:pt x="52008" y="168204"/>
                </a:lnTo>
                <a:lnTo>
                  <a:pt x="52406" y="163324"/>
                </a:lnTo>
                <a:lnTo>
                  <a:pt x="53987" y="150382"/>
                </a:lnTo>
                <a:lnTo>
                  <a:pt x="54385" y="145576"/>
                </a:lnTo>
                <a:lnTo>
                  <a:pt x="54385" y="106551"/>
                </a:lnTo>
                <a:lnTo>
                  <a:pt x="56228" y="69484"/>
                </a:lnTo>
                <a:lnTo>
                  <a:pt x="56228" y="62218"/>
                </a:lnTo>
                <a:lnTo>
                  <a:pt x="54385" y="48501"/>
                </a:lnTo>
                <a:lnTo>
                  <a:pt x="54385" y="45181"/>
                </a:lnTo>
                <a:lnTo>
                  <a:pt x="54783" y="43171"/>
                </a:lnTo>
                <a:lnTo>
                  <a:pt x="56364" y="37977"/>
                </a:lnTo>
                <a:lnTo>
                  <a:pt x="56762" y="35967"/>
                </a:lnTo>
                <a:lnTo>
                  <a:pt x="56762" y="33590"/>
                </a:lnTo>
                <a:lnTo>
                  <a:pt x="55705" y="26742"/>
                </a:lnTo>
                <a:lnTo>
                  <a:pt x="56144" y="21884"/>
                </a:lnTo>
                <a:lnTo>
                  <a:pt x="56228" y="15140"/>
                </a:lnTo>
                <a:lnTo>
                  <a:pt x="50794" y="10334"/>
                </a:lnTo>
                <a:lnTo>
                  <a:pt x="30658" y="1968"/>
                </a:lnTo>
                <a:lnTo>
                  <a:pt x="2269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45"/>
          <p:cNvSpPr/>
          <p:nvPr/>
        </p:nvSpPr>
        <p:spPr>
          <a:xfrm>
            <a:off x="6307213" y="3783573"/>
            <a:ext cx="28013" cy="146708"/>
          </a:xfrm>
          <a:custGeom>
            <a:avLst/>
            <a:gdLst/>
            <a:ahLst/>
            <a:cxnLst/>
            <a:rect l="l" t="t" r="r" b="b"/>
            <a:pathLst>
              <a:path w="61594" h="322579">
                <a:moveTo>
                  <a:pt x="16104" y="96991"/>
                </a:moveTo>
                <a:lnTo>
                  <a:pt x="9849" y="98423"/>
                </a:lnTo>
                <a:lnTo>
                  <a:pt x="5079" y="102719"/>
                </a:lnTo>
                <a:lnTo>
                  <a:pt x="1796" y="109881"/>
                </a:lnTo>
                <a:lnTo>
                  <a:pt x="0" y="119912"/>
                </a:lnTo>
                <a:lnTo>
                  <a:pt x="0" y="260054"/>
                </a:lnTo>
                <a:lnTo>
                  <a:pt x="3423" y="303540"/>
                </a:lnTo>
                <a:lnTo>
                  <a:pt x="40647" y="321979"/>
                </a:lnTo>
                <a:lnTo>
                  <a:pt x="51736" y="321979"/>
                </a:lnTo>
                <a:lnTo>
                  <a:pt x="57286" y="317006"/>
                </a:lnTo>
                <a:lnTo>
                  <a:pt x="57286" y="307079"/>
                </a:lnTo>
                <a:lnTo>
                  <a:pt x="56228" y="290786"/>
                </a:lnTo>
                <a:lnTo>
                  <a:pt x="56228" y="188454"/>
                </a:lnTo>
                <a:lnTo>
                  <a:pt x="58128" y="138024"/>
                </a:lnTo>
                <a:lnTo>
                  <a:pt x="59820" y="120551"/>
                </a:lnTo>
                <a:lnTo>
                  <a:pt x="59914" y="117786"/>
                </a:lnTo>
                <a:lnTo>
                  <a:pt x="57175" y="108689"/>
                </a:lnTo>
                <a:lnTo>
                  <a:pt x="48960" y="102190"/>
                </a:lnTo>
                <a:lnTo>
                  <a:pt x="35269" y="98291"/>
                </a:lnTo>
                <a:lnTo>
                  <a:pt x="16104" y="96991"/>
                </a:lnTo>
                <a:close/>
              </a:path>
              <a:path w="61594" h="322579">
                <a:moveTo>
                  <a:pt x="33758" y="0"/>
                </a:moveTo>
                <a:lnTo>
                  <a:pt x="20837" y="0"/>
                </a:lnTo>
                <a:lnTo>
                  <a:pt x="13727" y="2680"/>
                </a:lnTo>
                <a:lnTo>
                  <a:pt x="2743" y="13402"/>
                </a:lnTo>
                <a:lnTo>
                  <a:pt x="98" y="19863"/>
                </a:lnTo>
                <a:lnTo>
                  <a:pt x="0" y="28941"/>
                </a:lnTo>
                <a:lnTo>
                  <a:pt x="167" y="30198"/>
                </a:lnTo>
                <a:lnTo>
                  <a:pt x="879" y="33674"/>
                </a:lnTo>
                <a:lnTo>
                  <a:pt x="986" y="34532"/>
                </a:lnTo>
                <a:lnTo>
                  <a:pt x="1047" y="36742"/>
                </a:lnTo>
                <a:lnTo>
                  <a:pt x="879" y="37925"/>
                </a:lnTo>
                <a:lnTo>
                  <a:pt x="167" y="41087"/>
                </a:lnTo>
                <a:lnTo>
                  <a:pt x="96" y="43527"/>
                </a:lnTo>
                <a:lnTo>
                  <a:pt x="2458" y="55365"/>
                </a:lnTo>
                <a:lnTo>
                  <a:pt x="9832" y="64164"/>
                </a:lnTo>
                <a:lnTo>
                  <a:pt x="22122" y="69442"/>
                </a:lnTo>
                <a:lnTo>
                  <a:pt x="39328" y="71202"/>
                </a:lnTo>
                <a:lnTo>
                  <a:pt x="46899" y="71202"/>
                </a:lnTo>
                <a:lnTo>
                  <a:pt x="52616" y="66626"/>
                </a:lnTo>
                <a:lnTo>
                  <a:pt x="56490" y="57474"/>
                </a:lnTo>
                <a:lnTo>
                  <a:pt x="59474" y="50857"/>
                </a:lnTo>
                <a:lnTo>
                  <a:pt x="60971" y="43527"/>
                </a:lnTo>
                <a:lnTo>
                  <a:pt x="60971" y="34532"/>
                </a:lnTo>
                <a:lnTo>
                  <a:pt x="60019" y="31936"/>
                </a:lnTo>
                <a:lnTo>
                  <a:pt x="56176" y="23412"/>
                </a:lnTo>
                <a:lnTo>
                  <a:pt x="55288" y="20104"/>
                </a:lnTo>
                <a:lnTo>
                  <a:pt x="55223" y="14177"/>
                </a:lnTo>
                <a:lnTo>
                  <a:pt x="51987" y="10648"/>
                </a:lnTo>
                <a:lnTo>
                  <a:pt x="39077" y="2125"/>
                </a:lnTo>
                <a:lnTo>
                  <a:pt x="33758"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object 46"/>
          <p:cNvSpPr/>
          <p:nvPr/>
        </p:nvSpPr>
        <p:spPr>
          <a:xfrm>
            <a:off x="6360902" y="3752262"/>
            <a:ext cx="71333" cy="178765"/>
          </a:xfrm>
          <a:custGeom>
            <a:avLst/>
            <a:gdLst/>
            <a:ahLst/>
            <a:cxnLst/>
            <a:rect l="l" t="t" r="r" b="b"/>
            <a:pathLst>
              <a:path w="156844" h="393065">
                <a:moveTo>
                  <a:pt x="66532" y="163712"/>
                </a:moveTo>
                <a:lnTo>
                  <a:pt x="31391" y="188356"/>
                </a:lnTo>
                <a:lnTo>
                  <a:pt x="11099" y="237280"/>
                </a:lnTo>
                <a:lnTo>
                  <a:pt x="6587" y="254436"/>
                </a:lnTo>
                <a:lnTo>
                  <a:pt x="6475" y="254864"/>
                </a:lnTo>
                <a:lnTo>
                  <a:pt x="3173" y="271647"/>
                </a:lnTo>
                <a:lnTo>
                  <a:pt x="1193" y="287631"/>
                </a:lnTo>
                <a:lnTo>
                  <a:pt x="1088" y="290054"/>
                </a:lnTo>
                <a:lnTo>
                  <a:pt x="1045" y="291046"/>
                </a:lnTo>
                <a:lnTo>
                  <a:pt x="955" y="293111"/>
                </a:lnTo>
                <a:lnTo>
                  <a:pt x="842" y="295718"/>
                </a:lnTo>
                <a:lnTo>
                  <a:pt x="742" y="298010"/>
                </a:lnTo>
                <a:lnTo>
                  <a:pt x="657" y="299969"/>
                </a:lnTo>
                <a:lnTo>
                  <a:pt x="606" y="303446"/>
                </a:lnTo>
                <a:lnTo>
                  <a:pt x="2819" y="322723"/>
                </a:lnTo>
                <a:lnTo>
                  <a:pt x="2943" y="323801"/>
                </a:lnTo>
                <a:lnTo>
                  <a:pt x="2992" y="324229"/>
                </a:lnTo>
                <a:lnTo>
                  <a:pt x="22660" y="362081"/>
                </a:lnTo>
                <a:lnTo>
                  <a:pt x="70133" y="391338"/>
                </a:lnTo>
                <a:lnTo>
                  <a:pt x="76646" y="392951"/>
                </a:lnTo>
                <a:lnTo>
                  <a:pt x="79997" y="392951"/>
                </a:lnTo>
                <a:lnTo>
                  <a:pt x="122226" y="373077"/>
                </a:lnTo>
                <a:lnTo>
                  <a:pt x="143703" y="348471"/>
                </a:lnTo>
                <a:lnTo>
                  <a:pt x="56500" y="348471"/>
                </a:lnTo>
                <a:lnTo>
                  <a:pt x="52008" y="342324"/>
                </a:lnTo>
                <a:lnTo>
                  <a:pt x="52008" y="312524"/>
                </a:lnTo>
                <a:lnTo>
                  <a:pt x="53742" y="306410"/>
                </a:lnTo>
                <a:lnTo>
                  <a:pt x="58941" y="301573"/>
                </a:lnTo>
                <a:lnTo>
                  <a:pt x="67606" y="298010"/>
                </a:lnTo>
                <a:lnTo>
                  <a:pt x="79735" y="295718"/>
                </a:lnTo>
                <a:lnTo>
                  <a:pt x="88353" y="294619"/>
                </a:lnTo>
                <a:lnTo>
                  <a:pt x="94426" y="293750"/>
                </a:lnTo>
                <a:lnTo>
                  <a:pt x="97944" y="293111"/>
                </a:lnTo>
                <a:lnTo>
                  <a:pt x="112199" y="291046"/>
                </a:lnTo>
                <a:lnTo>
                  <a:pt x="139282" y="287631"/>
                </a:lnTo>
                <a:lnTo>
                  <a:pt x="139920" y="287631"/>
                </a:lnTo>
                <a:lnTo>
                  <a:pt x="146519" y="284839"/>
                </a:lnTo>
                <a:lnTo>
                  <a:pt x="146519" y="278368"/>
                </a:lnTo>
                <a:lnTo>
                  <a:pt x="146697" y="274431"/>
                </a:lnTo>
                <a:lnTo>
                  <a:pt x="147398" y="264023"/>
                </a:lnTo>
                <a:lnTo>
                  <a:pt x="147576" y="260075"/>
                </a:lnTo>
                <a:lnTo>
                  <a:pt x="147576" y="259290"/>
                </a:lnTo>
                <a:lnTo>
                  <a:pt x="61945" y="259290"/>
                </a:lnTo>
                <a:lnTo>
                  <a:pt x="60720" y="258651"/>
                </a:lnTo>
                <a:lnTo>
                  <a:pt x="60720" y="257395"/>
                </a:lnTo>
                <a:lnTo>
                  <a:pt x="61144" y="254864"/>
                </a:lnTo>
                <a:lnTo>
                  <a:pt x="75767" y="211260"/>
                </a:lnTo>
                <a:lnTo>
                  <a:pt x="80960" y="201093"/>
                </a:lnTo>
                <a:lnTo>
                  <a:pt x="137921" y="201093"/>
                </a:lnTo>
                <a:lnTo>
                  <a:pt x="134805" y="193780"/>
                </a:lnTo>
                <a:lnTo>
                  <a:pt x="97148" y="169146"/>
                </a:lnTo>
                <a:lnTo>
                  <a:pt x="72898" y="164051"/>
                </a:lnTo>
                <a:lnTo>
                  <a:pt x="66532" y="163712"/>
                </a:lnTo>
                <a:close/>
              </a:path>
              <a:path w="156844" h="393065">
                <a:moveTo>
                  <a:pt x="134634" y="299969"/>
                </a:moveTo>
                <a:lnTo>
                  <a:pt x="126362" y="299969"/>
                </a:lnTo>
                <a:lnTo>
                  <a:pt x="122226" y="303446"/>
                </a:lnTo>
                <a:lnTo>
                  <a:pt x="114310" y="313864"/>
                </a:lnTo>
                <a:lnTo>
                  <a:pt x="112289" y="316388"/>
                </a:lnTo>
                <a:lnTo>
                  <a:pt x="75339" y="346564"/>
                </a:lnTo>
                <a:lnTo>
                  <a:pt x="65474" y="348471"/>
                </a:lnTo>
                <a:lnTo>
                  <a:pt x="143703" y="348471"/>
                </a:lnTo>
                <a:lnTo>
                  <a:pt x="146369" y="344882"/>
                </a:lnTo>
                <a:lnTo>
                  <a:pt x="150414" y="338595"/>
                </a:lnTo>
                <a:lnTo>
                  <a:pt x="152840" y="333641"/>
                </a:lnTo>
                <a:lnTo>
                  <a:pt x="153649" y="330021"/>
                </a:lnTo>
                <a:lnTo>
                  <a:pt x="153649" y="329393"/>
                </a:lnTo>
                <a:lnTo>
                  <a:pt x="153377" y="328450"/>
                </a:lnTo>
                <a:lnTo>
                  <a:pt x="152330" y="325927"/>
                </a:lnTo>
                <a:lnTo>
                  <a:pt x="152058" y="325058"/>
                </a:lnTo>
                <a:lnTo>
                  <a:pt x="152058" y="323801"/>
                </a:lnTo>
                <a:lnTo>
                  <a:pt x="152497" y="322723"/>
                </a:lnTo>
                <a:lnTo>
                  <a:pt x="154257" y="320042"/>
                </a:lnTo>
                <a:lnTo>
                  <a:pt x="154696" y="319068"/>
                </a:lnTo>
                <a:lnTo>
                  <a:pt x="154696" y="313864"/>
                </a:lnTo>
                <a:lnTo>
                  <a:pt x="151796" y="309634"/>
                </a:lnTo>
                <a:lnTo>
                  <a:pt x="140184" y="301907"/>
                </a:lnTo>
                <a:lnTo>
                  <a:pt x="134634" y="299969"/>
                </a:lnTo>
                <a:close/>
              </a:path>
              <a:path w="156844" h="393065">
                <a:moveTo>
                  <a:pt x="137921" y="201093"/>
                </a:moveTo>
                <a:lnTo>
                  <a:pt x="83955" y="201093"/>
                </a:lnTo>
                <a:lnTo>
                  <a:pt x="89845" y="204154"/>
                </a:lnTo>
                <a:lnTo>
                  <a:pt x="94053" y="213336"/>
                </a:lnTo>
                <a:lnTo>
                  <a:pt x="96579" y="228640"/>
                </a:lnTo>
                <a:lnTo>
                  <a:pt x="97383" y="249112"/>
                </a:lnTo>
                <a:lnTo>
                  <a:pt x="97421" y="251479"/>
                </a:lnTo>
                <a:lnTo>
                  <a:pt x="92698" y="253364"/>
                </a:lnTo>
                <a:lnTo>
                  <a:pt x="73882" y="258096"/>
                </a:lnTo>
                <a:lnTo>
                  <a:pt x="67589" y="259290"/>
                </a:lnTo>
                <a:lnTo>
                  <a:pt x="147576" y="259290"/>
                </a:lnTo>
                <a:lnTo>
                  <a:pt x="147576" y="257395"/>
                </a:lnTo>
                <a:lnTo>
                  <a:pt x="146157" y="231636"/>
                </a:lnTo>
                <a:lnTo>
                  <a:pt x="141900" y="210432"/>
                </a:lnTo>
                <a:lnTo>
                  <a:pt x="137921" y="201093"/>
                </a:lnTo>
                <a:close/>
              </a:path>
              <a:path w="156844" h="393065">
                <a:moveTo>
                  <a:pt x="89588" y="0"/>
                </a:moveTo>
                <a:lnTo>
                  <a:pt x="84479" y="0"/>
                </a:lnTo>
                <a:lnTo>
                  <a:pt x="81773" y="783"/>
                </a:lnTo>
                <a:lnTo>
                  <a:pt x="76561" y="3133"/>
                </a:lnTo>
                <a:lnTo>
                  <a:pt x="68842" y="7050"/>
                </a:lnTo>
                <a:lnTo>
                  <a:pt x="58616" y="12533"/>
                </a:lnTo>
                <a:lnTo>
                  <a:pt x="30103" y="28145"/>
                </a:lnTo>
                <a:lnTo>
                  <a:pt x="28334" y="28941"/>
                </a:lnTo>
                <a:lnTo>
                  <a:pt x="25350" y="30040"/>
                </a:lnTo>
                <a:lnTo>
                  <a:pt x="21130" y="31465"/>
                </a:lnTo>
                <a:lnTo>
                  <a:pt x="8806" y="35412"/>
                </a:lnTo>
                <a:lnTo>
                  <a:pt x="2649" y="39894"/>
                </a:lnTo>
                <a:lnTo>
                  <a:pt x="2649" y="47778"/>
                </a:lnTo>
                <a:lnTo>
                  <a:pt x="5895" y="52050"/>
                </a:lnTo>
                <a:lnTo>
                  <a:pt x="18920" y="63401"/>
                </a:lnTo>
                <a:lnTo>
                  <a:pt x="23852" y="66238"/>
                </a:lnTo>
                <a:lnTo>
                  <a:pt x="27203" y="66238"/>
                </a:lnTo>
                <a:lnTo>
                  <a:pt x="29606" y="65041"/>
                </a:lnTo>
                <a:lnTo>
                  <a:pt x="39205" y="61448"/>
                </a:lnTo>
                <a:lnTo>
                  <a:pt x="79997" y="47077"/>
                </a:lnTo>
                <a:lnTo>
                  <a:pt x="83337" y="45977"/>
                </a:lnTo>
                <a:lnTo>
                  <a:pt x="88793" y="44469"/>
                </a:lnTo>
                <a:lnTo>
                  <a:pt x="96363" y="42574"/>
                </a:lnTo>
                <a:lnTo>
                  <a:pt x="105832" y="39753"/>
                </a:lnTo>
                <a:lnTo>
                  <a:pt x="112596" y="36487"/>
                </a:lnTo>
                <a:lnTo>
                  <a:pt x="116654" y="32775"/>
                </a:lnTo>
                <a:lnTo>
                  <a:pt x="117901" y="28941"/>
                </a:lnTo>
                <a:lnTo>
                  <a:pt x="118006" y="24051"/>
                </a:lnTo>
                <a:lnTo>
                  <a:pt x="113692" y="18135"/>
                </a:lnTo>
                <a:lnTo>
                  <a:pt x="96447" y="3633"/>
                </a:lnTo>
                <a:lnTo>
                  <a:pt x="89588" y="0"/>
                </a:lnTo>
                <a:close/>
              </a:path>
              <a:path w="156844" h="393065">
                <a:moveTo>
                  <a:pt x="58835" y="73526"/>
                </a:moveTo>
                <a:lnTo>
                  <a:pt x="55870" y="73526"/>
                </a:lnTo>
                <a:lnTo>
                  <a:pt x="53896" y="74535"/>
                </a:lnTo>
                <a:lnTo>
                  <a:pt x="19454" y="108157"/>
                </a:lnTo>
                <a:lnTo>
                  <a:pt x="0" y="134372"/>
                </a:lnTo>
                <a:lnTo>
                  <a:pt x="0" y="139744"/>
                </a:lnTo>
                <a:lnTo>
                  <a:pt x="3434" y="142414"/>
                </a:lnTo>
                <a:lnTo>
                  <a:pt x="10303" y="142414"/>
                </a:lnTo>
                <a:lnTo>
                  <a:pt x="50989" y="137895"/>
                </a:lnTo>
                <a:lnTo>
                  <a:pt x="58176" y="131692"/>
                </a:lnTo>
                <a:lnTo>
                  <a:pt x="59746" y="129566"/>
                </a:lnTo>
                <a:lnTo>
                  <a:pt x="60992" y="127985"/>
                </a:lnTo>
                <a:lnTo>
                  <a:pt x="69254" y="116949"/>
                </a:lnTo>
                <a:lnTo>
                  <a:pt x="75065" y="111431"/>
                </a:lnTo>
                <a:lnTo>
                  <a:pt x="139219" y="111431"/>
                </a:lnTo>
                <a:lnTo>
                  <a:pt x="136538" y="108427"/>
                </a:lnTo>
                <a:lnTo>
                  <a:pt x="106257" y="78128"/>
                </a:lnTo>
                <a:lnTo>
                  <a:pt x="100447" y="73809"/>
                </a:lnTo>
                <a:lnTo>
                  <a:pt x="61210" y="73809"/>
                </a:lnTo>
                <a:lnTo>
                  <a:pt x="58835" y="73526"/>
                </a:lnTo>
                <a:close/>
              </a:path>
              <a:path w="156844" h="393065">
                <a:moveTo>
                  <a:pt x="139219" y="111431"/>
                </a:moveTo>
                <a:lnTo>
                  <a:pt x="80699" y="111431"/>
                </a:lnTo>
                <a:lnTo>
                  <a:pt x="85976" y="116635"/>
                </a:lnTo>
                <a:lnTo>
                  <a:pt x="100059" y="134372"/>
                </a:lnTo>
                <a:lnTo>
                  <a:pt x="105303" y="137895"/>
                </a:lnTo>
                <a:lnTo>
                  <a:pt x="114705" y="140408"/>
                </a:lnTo>
                <a:lnTo>
                  <a:pt x="128266" y="141913"/>
                </a:lnTo>
                <a:lnTo>
                  <a:pt x="145985" y="142414"/>
                </a:lnTo>
                <a:lnTo>
                  <a:pt x="152853" y="142414"/>
                </a:lnTo>
                <a:lnTo>
                  <a:pt x="156288" y="139744"/>
                </a:lnTo>
                <a:lnTo>
                  <a:pt x="156288" y="134372"/>
                </a:lnTo>
                <a:lnTo>
                  <a:pt x="154182" y="129566"/>
                </a:lnTo>
                <a:lnTo>
                  <a:pt x="154093" y="129364"/>
                </a:lnTo>
                <a:lnTo>
                  <a:pt x="147509" y="120716"/>
                </a:lnTo>
                <a:lnTo>
                  <a:pt x="139219" y="111431"/>
                </a:lnTo>
                <a:close/>
              </a:path>
              <a:path w="156844" h="393065">
                <a:moveTo>
                  <a:pt x="80165" y="72154"/>
                </a:moveTo>
                <a:lnTo>
                  <a:pt x="76646" y="72154"/>
                </a:lnTo>
                <a:lnTo>
                  <a:pt x="73966" y="72437"/>
                </a:lnTo>
                <a:lnTo>
                  <a:pt x="66751" y="73526"/>
                </a:lnTo>
                <a:lnTo>
                  <a:pt x="64060" y="73809"/>
                </a:lnTo>
                <a:lnTo>
                  <a:pt x="92227" y="73809"/>
                </a:lnTo>
                <a:lnTo>
                  <a:pt x="89630" y="73526"/>
                </a:lnTo>
                <a:lnTo>
                  <a:pt x="82772" y="72437"/>
                </a:lnTo>
                <a:lnTo>
                  <a:pt x="80165" y="72154"/>
                </a:lnTo>
                <a:close/>
              </a:path>
              <a:path w="156844" h="393065">
                <a:moveTo>
                  <a:pt x="99894" y="73526"/>
                </a:moveTo>
                <a:lnTo>
                  <a:pt x="97030" y="73526"/>
                </a:lnTo>
                <a:lnTo>
                  <a:pt x="94815" y="73809"/>
                </a:lnTo>
                <a:lnTo>
                  <a:pt x="100447" y="73809"/>
                </a:lnTo>
                <a:lnTo>
                  <a:pt x="99894" y="73526"/>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7" name="object 47"/>
          <p:cNvPicPr/>
          <p:nvPr/>
        </p:nvPicPr>
        <p:blipFill>
          <a:blip r:embed="rId27" cstate="print"/>
          <a:stretch>
            <a:fillRect/>
          </a:stretch>
        </p:blipFill>
        <p:spPr>
          <a:xfrm>
            <a:off x="6456606" y="3826713"/>
            <a:ext cx="65882" cy="103614"/>
          </a:xfrm>
          <a:prstGeom prst="rect">
            <a:avLst/>
          </a:prstGeom>
        </p:spPr>
      </p:pic>
      <p:sp>
        <p:nvSpPr>
          <p:cNvPr id="48" name="object 48"/>
          <p:cNvSpPr/>
          <p:nvPr/>
        </p:nvSpPr>
        <p:spPr>
          <a:xfrm>
            <a:off x="6608289" y="3793683"/>
            <a:ext cx="140644" cy="184829"/>
          </a:xfrm>
          <a:custGeom>
            <a:avLst/>
            <a:gdLst/>
            <a:ahLst/>
            <a:cxnLst/>
            <a:rect l="l" t="t" r="r" b="b"/>
            <a:pathLst>
              <a:path w="309244" h="406400">
                <a:moveTo>
                  <a:pt x="131724" y="124853"/>
                </a:moveTo>
                <a:lnTo>
                  <a:pt x="129959" y="119519"/>
                </a:lnTo>
                <a:lnTo>
                  <a:pt x="129616" y="117983"/>
                </a:lnTo>
                <a:lnTo>
                  <a:pt x="129616" y="115773"/>
                </a:lnTo>
                <a:lnTo>
                  <a:pt x="130670" y="108597"/>
                </a:lnTo>
                <a:lnTo>
                  <a:pt x="130670" y="96608"/>
                </a:lnTo>
                <a:lnTo>
                  <a:pt x="127774" y="91097"/>
                </a:lnTo>
                <a:lnTo>
                  <a:pt x="121958" y="91097"/>
                </a:lnTo>
                <a:lnTo>
                  <a:pt x="114046" y="91567"/>
                </a:lnTo>
                <a:lnTo>
                  <a:pt x="108496" y="91097"/>
                </a:lnTo>
                <a:lnTo>
                  <a:pt x="95923" y="91567"/>
                </a:lnTo>
                <a:lnTo>
                  <a:pt x="94500" y="89992"/>
                </a:lnTo>
                <a:lnTo>
                  <a:pt x="94500" y="86829"/>
                </a:lnTo>
                <a:lnTo>
                  <a:pt x="95034" y="81559"/>
                </a:lnTo>
                <a:lnTo>
                  <a:pt x="94602" y="80327"/>
                </a:lnTo>
                <a:lnTo>
                  <a:pt x="92824" y="77012"/>
                </a:lnTo>
                <a:lnTo>
                  <a:pt x="92405" y="75704"/>
                </a:lnTo>
                <a:lnTo>
                  <a:pt x="92405" y="73507"/>
                </a:lnTo>
                <a:lnTo>
                  <a:pt x="92964" y="71843"/>
                </a:lnTo>
                <a:lnTo>
                  <a:pt x="95262" y="67754"/>
                </a:lnTo>
                <a:lnTo>
                  <a:pt x="95821" y="66332"/>
                </a:lnTo>
                <a:lnTo>
                  <a:pt x="96583" y="54660"/>
                </a:lnTo>
                <a:lnTo>
                  <a:pt x="96977" y="46456"/>
                </a:lnTo>
                <a:lnTo>
                  <a:pt x="96977" y="40932"/>
                </a:lnTo>
                <a:lnTo>
                  <a:pt x="98488" y="32423"/>
                </a:lnTo>
                <a:lnTo>
                  <a:pt x="99263" y="26263"/>
                </a:lnTo>
                <a:lnTo>
                  <a:pt x="99263" y="14274"/>
                </a:lnTo>
                <a:lnTo>
                  <a:pt x="61645" y="266"/>
                </a:lnTo>
                <a:lnTo>
                  <a:pt x="53848" y="0"/>
                </a:lnTo>
                <a:lnTo>
                  <a:pt x="44881" y="0"/>
                </a:lnTo>
                <a:lnTo>
                  <a:pt x="40386" y="2768"/>
                </a:lnTo>
                <a:lnTo>
                  <a:pt x="40386" y="8915"/>
                </a:lnTo>
                <a:lnTo>
                  <a:pt x="41275" y="12585"/>
                </a:lnTo>
                <a:lnTo>
                  <a:pt x="41440" y="14833"/>
                </a:lnTo>
                <a:lnTo>
                  <a:pt x="39865" y="20828"/>
                </a:lnTo>
                <a:lnTo>
                  <a:pt x="39865" y="22402"/>
                </a:lnTo>
                <a:lnTo>
                  <a:pt x="40919" y="27368"/>
                </a:lnTo>
                <a:lnTo>
                  <a:pt x="40386" y="40538"/>
                </a:lnTo>
                <a:lnTo>
                  <a:pt x="40830" y="61391"/>
                </a:lnTo>
                <a:lnTo>
                  <a:pt x="40919" y="88176"/>
                </a:lnTo>
                <a:lnTo>
                  <a:pt x="40474" y="92519"/>
                </a:lnTo>
                <a:lnTo>
                  <a:pt x="38011" y="96608"/>
                </a:lnTo>
                <a:lnTo>
                  <a:pt x="33782" y="97942"/>
                </a:lnTo>
                <a:lnTo>
                  <a:pt x="25514" y="97942"/>
                </a:lnTo>
                <a:lnTo>
                  <a:pt x="18211" y="99136"/>
                </a:lnTo>
                <a:lnTo>
                  <a:pt x="15036" y="99364"/>
                </a:lnTo>
                <a:lnTo>
                  <a:pt x="11874" y="98971"/>
                </a:lnTo>
                <a:lnTo>
                  <a:pt x="3517" y="98894"/>
                </a:lnTo>
                <a:lnTo>
                  <a:pt x="0" y="101815"/>
                </a:lnTo>
                <a:lnTo>
                  <a:pt x="0" y="112229"/>
                </a:lnTo>
                <a:lnTo>
                  <a:pt x="1790" y="118376"/>
                </a:lnTo>
                <a:lnTo>
                  <a:pt x="9448" y="135089"/>
                </a:lnTo>
                <a:lnTo>
                  <a:pt x="13652" y="139598"/>
                </a:lnTo>
                <a:lnTo>
                  <a:pt x="18643" y="139598"/>
                </a:lnTo>
                <a:lnTo>
                  <a:pt x="19532" y="139192"/>
                </a:lnTo>
                <a:lnTo>
                  <a:pt x="22479" y="137210"/>
                </a:lnTo>
                <a:lnTo>
                  <a:pt x="27114" y="137210"/>
                </a:lnTo>
                <a:lnTo>
                  <a:pt x="32550" y="138798"/>
                </a:lnTo>
                <a:lnTo>
                  <a:pt x="39331" y="141947"/>
                </a:lnTo>
                <a:lnTo>
                  <a:pt x="39331" y="142887"/>
                </a:lnTo>
                <a:lnTo>
                  <a:pt x="37223" y="150876"/>
                </a:lnTo>
                <a:lnTo>
                  <a:pt x="37223" y="155282"/>
                </a:lnTo>
                <a:lnTo>
                  <a:pt x="39331" y="177126"/>
                </a:lnTo>
                <a:lnTo>
                  <a:pt x="39331" y="185801"/>
                </a:lnTo>
                <a:lnTo>
                  <a:pt x="37223" y="223901"/>
                </a:lnTo>
                <a:lnTo>
                  <a:pt x="37490" y="259270"/>
                </a:lnTo>
                <a:lnTo>
                  <a:pt x="72377" y="299986"/>
                </a:lnTo>
                <a:lnTo>
                  <a:pt x="79921" y="301409"/>
                </a:lnTo>
                <a:lnTo>
                  <a:pt x="84594" y="301409"/>
                </a:lnTo>
                <a:lnTo>
                  <a:pt x="89789" y="301409"/>
                </a:lnTo>
                <a:lnTo>
                  <a:pt x="92405" y="297865"/>
                </a:lnTo>
                <a:lnTo>
                  <a:pt x="92405" y="253301"/>
                </a:lnTo>
                <a:lnTo>
                  <a:pt x="91338" y="214896"/>
                </a:lnTo>
                <a:lnTo>
                  <a:pt x="91401" y="204317"/>
                </a:lnTo>
                <a:lnTo>
                  <a:pt x="93179" y="166471"/>
                </a:lnTo>
                <a:lnTo>
                  <a:pt x="93446" y="153466"/>
                </a:lnTo>
                <a:lnTo>
                  <a:pt x="91338" y="141947"/>
                </a:lnTo>
                <a:lnTo>
                  <a:pt x="91338" y="140538"/>
                </a:lnTo>
                <a:lnTo>
                  <a:pt x="93052" y="136906"/>
                </a:lnTo>
                <a:lnTo>
                  <a:pt x="98209" y="134315"/>
                </a:lnTo>
                <a:lnTo>
                  <a:pt x="106781" y="132765"/>
                </a:lnTo>
                <a:lnTo>
                  <a:pt x="119672" y="132257"/>
                </a:lnTo>
                <a:lnTo>
                  <a:pt x="124510" y="133908"/>
                </a:lnTo>
                <a:lnTo>
                  <a:pt x="125742" y="133908"/>
                </a:lnTo>
                <a:lnTo>
                  <a:pt x="127114" y="132740"/>
                </a:lnTo>
                <a:lnTo>
                  <a:pt x="130810" y="127990"/>
                </a:lnTo>
                <a:lnTo>
                  <a:pt x="131724" y="126415"/>
                </a:lnTo>
                <a:lnTo>
                  <a:pt x="131724" y="124853"/>
                </a:lnTo>
                <a:close/>
              </a:path>
              <a:path w="309244" h="406400">
                <a:moveTo>
                  <a:pt x="285711" y="362991"/>
                </a:moveTo>
                <a:lnTo>
                  <a:pt x="281927" y="356374"/>
                </a:lnTo>
                <a:lnTo>
                  <a:pt x="266788" y="337769"/>
                </a:lnTo>
                <a:lnTo>
                  <a:pt x="261962" y="333590"/>
                </a:lnTo>
                <a:lnTo>
                  <a:pt x="261416" y="333121"/>
                </a:lnTo>
                <a:lnTo>
                  <a:pt x="257721" y="333121"/>
                </a:lnTo>
                <a:lnTo>
                  <a:pt x="256146" y="333425"/>
                </a:lnTo>
                <a:lnTo>
                  <a:pt x="254647" y="333590"/>
                </a:lnTo>
                <a:lnTo>
                  <a:pt x="253060" y="333590"/>
                </a:lnTo>
                <a:lnTo>
                  <a:pt x="250952" y="332752"/>
                </a:lnTo>
                <a:lnTo>
                  <a:pt x="242862" y="329438"/>
                </a:lnTo>
                <a:lnTo>
                  <a:pt x="240296" y="328612"/>
                </a:lnTo>
                <a:lnTo>
                  <a:pt x="237312" y="328612"/>
                </a:lnTo>
                <a:lnTo>
                  <a:pt x="234149" y="330111"/>
                </a:lnTo>
                <a:lnTo>
                  <a:pt x="229743" y="333121"/>
                </a:lnTo>
                <a:lnTo>
                  <a:pt x="221830" y="341464"/>
                </a:lnTo>
                <a:lnTo>
                  <a:pt x="216547" y="348005"/>
                </a:lnTo>
                <a:lnTo>
                  <a:pt x="213906" y="352755"/>
                </a:lnTo>
                <a:lnTo>
                  <a:pt x="210324" y="357543"/>
                </a:lnTo>
                <a:lnTo>
                  <a:pt x="207860" y="362991"/>
                </a:lnTo>
                <a:lnTo>
                  <a:pt x="207759" y="363207"/>
                </a:lnTo>
                <a:lnTo>
                  <a:pt x="206222" y="369735"/>
                </a:lnTo>
                <a:lnTo>
                  <a:pt x="205714" y="377113"/>
                </a:lnTo>
                <a:lnTo>
                  <a:pt x="205714" y="383108"/>
                </a:lnTo>
                <a:lnTo>
                  <a:pt x="209461" y="389445"/>
                </a:lnTo>
                <a:lnTo>
                  <a:pt x="222542" y="401167"/>
                </a:lnTo>
                <a:lnTo>
                  <a:pt x="224510" y="402907"/>
                </a:lnTo>
                <a:lnTo>
                  <a:pt x="231508" y="406209"/>
                </a:lnTo>
                <a:lnTo>
                  <a:pt x="238201" y="406209"/>
                </a:lnTo>
                <a:lnTo>
                  <a:pt x="252361" y="401167"/>
                </a:lnTo>
                <a:lnTo>
                  <a:pt x="252704" y="401015"/>
                </a:lnTo>
                <a:lnTo>
                  <a:pt x="264502" y="398018"/>
                </a:lnTo>
                <a:lnTo>
                  <a:pt x="270929" y="394538"/>
                </a:lnTo>
                <a:lnTo>
                  <a:pt x="271919" y="390829"/>
                </a:lnTo>
                <a:lnTo>
                  <a:pt x="272046" y="390436"/>
                </a:lnTo>
                <a:lnTo>
                  <a:pt x="273050" y="390436"/>
                </a:lnTo>
                <a:lnTo>
                  <a:pt x="274345" y="390829"/>
                </a:lnTo>
                <a:lnTo>
                  <a:pt x="277698" y="390829"/>
                </a:lnTo>
                <a:lnTo>
                  <a:pt x="285711" y="370408"/>
                </a:lnTo>
                <a:lnTo>
                  <a:pt x="285711" y="362991"/>
                </a:lnTo>
                <a:close/>
              </a:path>
              <a:path w="309244" h="406400">
                <a:moveTo>
                  <a:pt x="308978" y="144449"/>
                </a:moveTo>
                <a:lnTo>
                  <a:pt x="295414" y="100266"/>
                </a:lnTo>
                <a:lnTo>
                  <a:pt x="276745" y="89192"/>
                </a:lnTo>
                <a:lnTo>
                  <a:pt x="269608" y="86042"/>
                </a:lnTo>
                <a:lnTo>
                  <a:pt x="256946" y="80200"/>
                </a:lnTo>
                <a:lnTo>
                  <a:pt x="245668" y="75171"/>
                </a:lnTo>
                <a:lnTo>
                  <a:pt x="239255" y="72644"/>
                </a:lnTo>
                <a:lnTo>
                  <a:pt x="237667" y="72644"/>
                </a:lnTo>
                <a:lnTo>
                  <a:pt x="203606" y="98666"/>
                </a:lnTo>
                <a:lnTo>
                  <a:pt x="178460" y="139255"/>
                </a:lnTo>
                <a:lnTo>
                  <a:pt x="171932" y="161823"/>
                </a:lnTo>
                <a:lnTo>
                  <a:pt x="175958" y="165938"/>
                </a:lnTo>
                <a:lnTo>
                  <a:pt x="191173" y="173342"/>
                </a:lnTo>
                <a:lnTo>
                  <a:pt x="197294" y="175082"/>
                </a:lnTo>
                <a:lnTo>
                  <a:pt x="206387" y="175082"/>
                </a:lnTo>
                <a:lnTo>
                  <a:pt x="210502" y="171691"/>
                </a:lnTo>
                <a:lnTo>
                  <a:pt x="214706" y="164896"/>
                </a:lnTo>
                <a:lnTo>
                  <a:pt x="217855" y="159702"/>
                </a:lnTo>
                <a:lnTo>
                  <a:pt x="220548" y="155765"/>
                </a:lnTo>
                <a:lnTo>
                  <a:pt x="244005" y="124802"/>
                </a:lnTo>
                <a:lnTo>
                  <a:pt x="245808" y="122961"/>
                </a:lnTo>
                <a:lnTo>
                  <a:pt x="249504" y="119253"/>
                </a:lnTo>
                <a:lnTo>
                  <a:pt x="255981" y="119253"/>
                </a:lnTo>
                <a:lnTo>
                  <a:pt x="257721" y="122961"/>
                </a:lnTo>
                <a:lnTo>
                  <a:pt x="257721" y="176745"/>
                </a:lnTo>
                <a:lnTo>
                  <a:pt x="257721" y="222631"/>
                </a:lnTo>
                <a:lnTo>
                  <a:pt x="257721" y="237540"/>
                </a:lnTo>
                <a:lnTo>
                  <a:pt x="255397" y="244055"/>
                </a:lnTo>
                <a:lnTo>
                  <a:pt x="248424" y="248716"/>
                </a:lnTo>
                <a:lnTo>
                  <a:pt x="236791" y="251510"/>
                </a:lnTo>
                <a:lnTo>
                  <a:pt x="220510" y="252450"/>
                </a:lnTo>
                <a:lnTo>
                  <a:pt x="211886" y="252450"/>
                </a:lnTo>
                <a:lnTo>
                  <a:pt x="207568" y="249516"/>
                </a:lnTo>
                <a:lnTo>
                  <a:pt x="207568" y="238633"/>
                </a:lnTo>
                <a:lnTo>
                  <a:pt x="245681" y="219595"/>
                </a:lnTo>
                <a:lnTo>
                  <a:pt x="250863" y="219075"/>
                </a:lnTo>
                <a:lnTo>
                  <a:pt x="255447" y="219075"/>
                </a:lnTo>
                <a:lnTo>
                  <a:pt x="257721" y="222631"/>
                </a:lnTo>
                <a:lnTo>
                  <a:pt x="257721" y="176745"/>
                </a:lnTo>
                <a:lnTo>
                  <a:pt x="255549" y="179933"/>
                </a:lnTo>
                <a:lnTo>
                  <a:pt x="251587" y="179933"/>
                </a:lnTo>
                <a:lnTo>
                  <a:pt x="243687" y="179412"/>
                </a:lnTo>
                <a:lnTo>
                  <a:pt x="239903" y="179412"/>
                </a:lnTo>
                <a:lnTo>
                  <a:pt x="203796" y="193141"/>
                </a:lnTo>
                <a:lnTo>
                  <a:pt x="172694" y="221792"/>
                </a:lnTo>
                <a:lnTo>
                  <a:pt x="168503" y="244868"/>
                </a:lnTo>
                <a:lnTo>
                  <a:pt x="169367" y="251510"/>
                </a:lnTo>
                <a:lnTo>
                  <a:pt x="169481" y="252450"/>
                </a:lnTo>
                <a:lnTo>
                  <a:pt x="194297" y="284899"/>
                </a:lnTo>
                <a:lnTo>
                  <a:pt x="221030" y="294068"/>
                </a:lnTo>
                <a:lnTo>
                  <a:pt x="229019" y="293509"/>
                </a:lnTo>
                <a:lnTo>
                  <a:pt x="238455" y="291820"/>
                </a:lnTo>
                <a:lnTo>
                  <a:pt x="249351" y="289013"/>
                </a:lnTo>
                <a:lnTo>
                  <a:pt x="261696" y="285089"/>
                </a:lnTo>
                <a:lnTo>
                  <a:pt x="267360" y="292011"/>
                </a:lnTo>
                <a:lnTo>
                  <a:pt x="274358" y="296964"/>
                </a:lnTo>
                <a:lnTo>
                  <a:pt x="282676" y="299935"/>
                </a:lnTo>
                <a:lnTo>
                  <a:pt x="292315" y="300926"/>
                </a:lnTo>
                <a:lnTo>
                  <a:pt x="302882" y="300926"/>
                </a:lnTo>
                <a:lnTo>
                  <a:pt x="308152" y="297230"/>
                </a:lnTo>
                <a:lnTo>
                  <a:pt x="308152" y="285089"/>
                </a:lnTo>
                <a:lnTo>
                  <a:pt x="308165" y="252450"/>
                </a:lnTo>
                <a:lnTo>
                  <a:pt x="308178" y="219075"/>
                </a:lnTo>
                <a:lnTo>
                  <a:pt x="308305" y="201193"/>
                </a:lnTo>
                <a:lnTo>
                  <a:pt x="308394" y="197192"/>
                </a:lnTo>
                <a:lnTo>
                  <a:pt x="308483" y="193141"/>
                </a:lnTo>
                <a:lnTo>
                  <a:pt x="308597" y="189039"/>
                </a:lnTo>
                <a:lnTo>
                  <a:pt x="308698" y="184797"/>
                </a:lnTo>
                <a:lnTo>
                  <a:pt x="308825" y="179933"/>
                </a:lnTo>
                <a:lnTo>
                  <a:pt x="308940" y="175082"/>
                </a:lnTo>
                <a:lnTo>
                  <a:pt x="308978" y="14444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9" name="object 49"/>
          <p:cNvPicPr/>
          <p:nvPr/>
        </p:nvPicPr>
        <p:blipFill>
          <a:blip r:embed="rId28" cstate="print"/>
          <a:stretch>
            <a:fillRect/>
          </a:stretch>
        </p:blipFill>
        <p:spPr>
          <a:xfrm>
            <a:off x="6771245" y="3826285"/>
            <a:ext cx="71317" cy="104262"/>
          </a:xfrm>
          <a:prstGeom prst="rect">
            <a:avLst/>
          </a:prstGeom>
        </p:spPr>
      </p:pic>
      <p:pic>
        <p:nvPicPr>
          <p:cNvPr id="50" name="object 50"/>
          <p:cNvPicPr/>
          <p:nvPr/>
        </p:nvPicPr>
        <p:blipFill>
          <a:blip r:embed="rId29" cstate="print"/>
          <a:stretch>
            <a:fillRect/>
          </a:stretch>
        </p:blipFill>
        <p:spPr>
          <a:xfrm>
            <a:off x="5711774" y="3730424"/>
            <a:ext cx="191998" cy="228067"/>
          </a:xfrm>
          <a:prstGeom prst="rect">
            <a:avLst/>
          </a:prstGeom>
        </p:spPr>
      </p:pic>
      <p:sp>
        <p:nvSpPr>
          <p:cNvPr id="51" name="object 51"/>
          <p:cNvSpPr/>
          <p:nvPr/>
        </p:nvSpPr>
        <p:spPr>
          <a:xfrm>
            <a:off x="1673569" y="3702273"/>
            <a:ext cx="199269" cy="259916"/>
          </a:xfrm>
          <a:custGeom>
            <a:avLst/>
            <a:gdLst/>
            <a:ahLst/>
            <a:cxnLst/>
            <a:rect l="l" t="t" r="r" b="b"/>
            <a:pathLst>
              <a:path w="438150" h="571500">
                <a:moveTo>
                  <a:pt x="199732" y="457225"/>
                </a:moveTo>
                <a:lnTo>
                  <a:pt x="192633" y="415163"/>
                </a:lnTo>
                <a:lnTo>
                  <a:pt x="173596" y="375907"/>
                </a:lnTo>
                <a:lnTo>
                  <a:pt x="141947" y="336588"/>
                </a:lnTo>
                <a:lnTo>
                  <a:pt x="103771" y="305066"/>
                </a:lnTo>
                <a:lnTo>
                  <a:pt x="69278" y="276148"/>
                </a:lnTo>
                <a:lnTo>
                  <a:pt x="39725" y="245325"/>
                </a:lnTo>
                <a:lnTo>
                  <a:pt x="16395" y="208089"/>
                </a:lnTo>
                <a:lnTo>
                  <a:pt x="558" y="159905"/>
                </a:lnTo>
                <a:lnTo>
                  <a:pt x="0" y="205968"/>
                </a:lnTo>
                <a:lnTo>
                  <a:pt x="9385" y="250939"/>
                </a:lnTo>
                <a:lnTo>
                  <a:pt x="34683" y="296214"/>
                </a:lnTo>
                <a:lnTo>
                  <a:pt x="81864" y="343204"/>
                </a:lnTo>
                <a:lnTo>
                  <a:pt x="129590" y="385622"/>
                </a:lnTo>
                <a:lnTo>
                  <a:pt x="157759" y="425704"/>
                </a:lnTo>
                <a:lnTo>
                  <a:pt x="171958" y="466369"/>
                </a:lnTo>
                <a:lnTo>
                  <a:pt x="177787" y="510540"/>
                </a:lnTo>
                <a:lnTo>
                  <a:pt x="180835" y="561162"/>
                </a:lnTo>
                <a:lnTo>
                  <a:pt x="195580" y="504939"/>
                </a:lnTo>
                <a:lnTo>
                  <a:pt x="199732" y="457225"/>
                </a:lnTo>
                <a:close/>
              </a:path>
              <a:path w="438150" h="571500">
                <a:moveTo>
                  <a:pt x="220548" y="216255"/>
                </a:moveTo>
                <a:lnTo>
                  <a:pt x="196354" y="189318"/>
                </a:lnTo>
                <a:lnTo>
                  <a:pt x="184988" y="153098"/>
                </a:lnTo>
                <a:lnTo>
                  <a:pt x="182892" y="108712"/>
                </a:lnTo>
                <a:lnTo>
                  <a:pt x="186512" y="57302"/>
                </a:lnTo>
                <a:lnTo>
                  <a:pt x="192290" y="0"/>
                </a:lnTo>
                <a:lnTo>
                  <a:pt x="172834" y="23622"/>
                </a:lnTo>
                <a:lnTo>
                  <a:pt x="158750" y="47320"/>
                </a:lnTo>
                <a:lnTo>
                  <a:pt x="148183" y="74599"/>
                </a:lnTo>
                <a:lnTo>
                  <a:pt x="139268" y="108940"/>
                </a:lnTo>
                <a:lnTo>
                  <a:pt x="137083" y="147231"/>
                </a:lnTo>
                <a:lnTo>
                  <a:pt x="143878" y="195884"/>
                </a:lnTo>
                <a:lnTo>
                  <a:pt x="158838" y="249339"/>
                </a:lnTo>
                <a:lnTo>
                  <a:pt x="181127" y="302006"/>
                </a:lnTo>
                <a:lnTo>
                  <a:pt x="209943" y="348310"/>
                </a:lnTo>
                <a:lnTo>
                  <a:pt x="206971" y="314909"/>
                </a:lnTo>
                <a:lnTo>
                  <a:pt x="207302" y="281660"/>
                </a:lnTo>
                <a:lnTo>
                  <a:pt x="211607" y="248716"/>
                </a:lnTo>
                <a:lnTo>
                  <a:pt x="220548" y="216255"/>
                </a:lnTo>
                <a:close/>
              </a:path>
              <a:path w="438150" h="571500">
                <a:moveTo>
                  <a:pt x="333629" y="100698"/>
                </a:moveTo>
                <a:lnTo>
                  <a:pt x="302425" y="128981"/>
                </a:lnTo>
                <a:lnTo>
                  <a:pt x="277977" y="161785"/>
                </a:lnTo>
                <a:lnTo>
                  <a:pt x="259702" y="198704"/>
                </a:lnTo>
                <a:lnTo>
                  <a:pt x="247053" y="239356"/>
                </a:lnTo>
                <a:lnTo>
                  <a:pt x="241033" y="283972"/>
                </a:lnTo>
                <a:lnTo>
                  <a:pt x="241427" y="328523"/>
                </a:lnTo>
                <a:lnTo>
                  <a:pt x="245313" y="372605"/>
                </a:lnTo>
                <a:lnTo>
                  <a:pt x="249707" y="415785"/>
                </a:lnTo>
                <a:lnTo>
                  <a:pt x="251663" y="457657"/>
                </a:lnTo>
                <a:lnTo>
                  <a:pt x="248259" y="497789"/>
                </a:lnTo>
                <a:lnTo>
                  <a:pt x="236512" y="535762"/>
                </a:lnTo>
                <a:lnTo>
                  <a:pt x="213474" y="571157"/>
                </a:lnTo>
                <a:lnTo>
                  <a:pt x="243725" y="542226"/>
                </a:lnTo>
                <a:lnTo>
                  <a:pt x="269341" y="514705"/>
                </a:lnTo>
                <a:lnTo>
                  <a:pt x="289153" y="482752"/>
                </a:lnTo>
                <a:lnTo>
                  <a:pt x="301955" y="440550"/>
                </a:lnTo>
                <a:lnTo>
                  <a:pt x="306578" y="382270"/>
                </a:lnTo>
                <a:lnTo>
                  <a:pt x="301815" y="302082"/>
                </a:lnTo>
                <a:lnTo>
                  <a:pt x="295529" y="242912"/>
                </a:lnTo>
                <a:lnTo>
                  <a:pt x="298729" y="189839"/>
                </a:lnTo>
                <a:lnTo>
                  <a:pt x="311429" y="142532"/>
                </a:lnTo>
                <a:lnTo>
                  <a:pt x="333629" y="100698"/>
                </a:lnTo>
                <a:close/>
              </a:path>
              <a:path w="438150" h="571500">
                <a:moveTo>
                  <a:pt x="437883" y="198081"/>
                </a:moveTo>
                <a:lnTo>
                  <a:pt x="395046" y="231241"/>
                </a:lnTo>
                <a:lnTo>
                  <a:pt x="366674" y="271437"/>
                </a:lnTo>
                <a:lnTo>
                  <a:pt x="350951" y="318693"/>
                </a:lnTo>
                <a:lnTo>
                  <a:pt x="341045" y="425437"/>
                </a:lnTo>
                <a:lnTo>
                  <a:pt x="327812" y="469099"/>
                </a:lnTo>
                <a:lnTo>
                  <a:pt x="308203" y="507657"/>
                </a:lnTo>
                <a:lnTo>
                  <a:pt x="284162" y="544741"/>
                </a:lnTo>
                <a:lnTo>
                  <a:pt x="321957" y="511683"/>
                </a:lnTo>
                <a:lnTo>
                  <a:pt x="355739" y="477291"/>
                </a:lnTo>
                <a:lnTo>
                  <a:pt x="380669" y="436587"/>
                </a:lnTo>
                <a:lnTo>
                  <a:pt x="391947" y="384619"/>
                </a:lnTo>
                <a:lnTo>
                  <a:pt x="392722" y="329565"/>
                </a:lnTo>
                <a:lnTo>
                  <a:pt x="395020" y="281533"/>
                </a:lnTo>
                <a:lnTo>
                  <a:pt x="407250" y="238404"/>
                </a:lnTo>
                <a:lnTo>
                  <a:pt x="437883" y="198081"/>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2" name="object 52"/>
          <p:cNvPicPr/>
          <p:nvPr/>
        </p:nvPicPr>
        <p:blipFill>
          <a:blip r:embed="rId30" cstate="print"/>
          <a:stretch>
            <a:fillRect/>
          </a:stretch>
        </p:blipFill>
        <p:spPr>
          <a:xfrm>
            <a:off x="1905264" y="3781283"/>
            <a:ext cx="587531" cy="188499"/>
          </a:xfrm>
          <a:prstGeom prst="rect">
            <a:avLst/>
          </a:prstGeom>
        </p:spPr>
      </p:pic>
      <p:grpSp>
        <p:nvGrpSpPr>
          <p:cNvPr id="53" name="object 53"/>
          <p:cNvGrpSpPr/>
          <p:nvPr/>
        </p:nvGrpSpPr>
        <p:grpSpPr>
          <a:xfrm>
            <a:off x="2581894" y="3799998"/>
            <a:ext cx="242011" cy="136600"/>
            <a:chOff x="5676235" y="8355326"/>
            <a:chExt cx="532130" cy="300355"/>
          </a:xfrm>
        </p:grpSpPr>
        <p:pic>
          <p:nvPicPr>
            <p:cNvPr id="54" name="object 54"/>
            <p:cNvPicPr/>
            <p:nvPr/>
          </p:nvPicPr>
          <p:blipFill>
            <a:blip r:embed="rId31" cstate="print"/>
            <a:stretch>
              <a:fillRect/>
            </a:stretch>
          </p:blipFill>
          <p:spPr>
            <a:xfrm>
              <a:off x="5676235" y="8390697"/>
              <a:ext cx="166665" cy="249573"/>
            </a:xfrm>
            <a:prstGeom prst="rect">
              <a:avLst/>
            </a:prstGeom>
          </p:spPr>
        </p:pic>
        <p:sp>
          <p:nvSpPr>
            <p:cNvPr id="55" name="object 55"/>
            <p:cNvSpPr/>
            <p:nvPr/>
          </p:nvSpPr>
          <p:spPr>
            <a:xfrm>
              <a:off x="5853465" y="8355326"/>
              <a:ext cx="183515" cy="300355"/>
            </a:xfrm>
            <a:custGeom>
              <a:avLst/>
              <a:gdLst/>
              <a:ahLst/>
              <a:cxnLst/>
              <a:rect l="l" t="t" r="r" b="b"/>
              <a:pathLst>
                <a:path w="183514" h="300354">
                  <a:moveTo>
                    <a:pt x="82123" y="0"/>
                  </a:moveTo>
                  <a:lnTo>
                    <a:pt x="649" y="272400"/>
                  </a:lnTo>
                  <a:lnTo>
                    <a:pt x="0" y="284954"/>
                  </a:lnTo>
                  <a:lnTo>
                    <a:pt x="1026" y="288787"/>
                  </a:lnTo>
                  <a:lnTo>
                    <a:pt x="5193" y="294682"/>
                  </a:lnTo>
                  <a:lnTo>
                    <a:pt x="8785" y="296168"/>
                  </a:lnTo>
                  <a:lnTo>
                    <a:pt x="18491" y="296231"/>
                  </a:lnTo>
                  <a:lnTo>
                    <a:pt x="21936" y="295456"/>
                  </a:lnTo>
                  <a:lnTo>
                    <a:pt x="38826" y="266347"/>
                  </a:lnTo>
                  <a:lnTo>
                    <a:pt x="42187" y="259321"/>
                  </a:lnTo>
                  <a:lnTo>
                    <a:pt x="66699" y="221354"/>
                  </a:lnTo>
                  <a:lnTo>
                    <a:pt x="100065" y="187070"/>
                  </a:lnTo>
                  <a:lnTo>
                    <a:pt x="132048" y="168905"/>
                  </a:lnTo>
                  <a:lnTo>
                    <a:pt x="136645" y="168937"/>
                  </a:lnTo>
                  <a:lnTo>
                    <a:pt x="137974" y="169460"/>
                  </a:lnTo>
                  <a:lnTo>
                    <a:pt x="139754" y="171502"/>
                  </a:lnTo>
                  <a:lnTo>
                    <a:pt x="140194" y="172916"/>
                  </a:lnTo>
                  <a:lnTo>
                    <a:pt x="140100" y="176549"/>
                  </a:lnTo>
                  <a:lnTo>
                    <a:pt x="136351" y="190915"/>
                  </a:lnTo>
                  <a:lnTo>
                    <a:pt x="118478" y="245081"/>
                  </a:lnTo>
                  <a:lnTo>
                    <a:pt x="116425" y="251803"/>
                  </a:lnTo>
                  <a:lnTo>
                    <a:pt x="112698" y="266326"/>
                  </a:lnTo>
                  <a:lnTo>
                    <a:pt x="111378" y="273719"/>
                  </a:lnTo>
                  <a:lnTo>
                    <a:pt x="111033" y="277153"/>
                  </a:lnTo>
                  <a:lnTo>
                    <a:pt x="110980" y="286347"/>
                  </a:lnTo>
                  <a:lnTo>
                    <a:pt x="112415" y="291069"/>
                  </a:lnTo>
                  <a:lnTo>
                    <a:pt x="118247" y="297990"/>
                  </a:lnTo>
                  <a:lnTo>
                    <a:pt x="123650" y="299750"/>
                  </a:lnTo>
                  <a:lnTo>
                    <a:pt x="131566" y="299802"/>
                  </a:lnTo>
                  <a:lnTo>
                    <a:pt x="135137" y="299823"/>
                  </a:lnTo>
                  <a:lnTo>
                    <a:pt x="138236" y="299048"/>
                  </a:lnTo>
                  <a:lnTo>
                    <a:pt x="153450" y="267080"/>
                  </a:lnTo>
                  <a:lnTo>
                    <a:pt x="155618" y="246903"/>
                  </a:lnTo>
                  <a:lnTo>
                    <a:pt x="157073" y="239291"/>
                  </a:lnTo>
                  <a:lnTo>
                    <a:pt x="160728" y="225029"/>
                  </a:lnTo>
                  <a:lnTo>
                    <a:pt x="162550" y="218935"/>
                  </a:lnTo>
                  <a:lnTo>
                    <a:pt x="178853" y="172801"/>
                  </a:lnTo>
                  <a:lnTo>
                    <a:pt x="180612" y="167031"/>
                  </a:lnTo>
                  <a:lnTo>
                    <a:pt x="182957" y="158372"/>
                  </a:lnTo>
                  <a:lnTo>
                    <a:pt x="183355" y="155513"/>
                  </a:lnTo>
                  <a:lnTo>
                    <a:pt x="183418" y="146194"/>
                  </a:lnTo>
                  <a:lnTo>
                    <a:pt x="181659" y="140917"/>
                  </a:lnTo>
                  <a:lnTo>
                    <a:pt x="174560" y="132582"/>
                  </a:lnTo>
                  <a:lnTo>
                    <a:pt x="169544" y="130477"/>
                  </a:lnTo>
                  <a:lnTo>
                    <a:pt x="163031" y="130435"/>
                  </a:lnTo>
                  <a:lnTo>
                    <a:pt x="155439" y="130694"/>
                  </a:lnTo>
                  <a:lnTo>
                    <a:pt x="112531" y="144425"/>
                  </a:lnTo>
                  <a:lnTo>
                    <a:pt x="79746" y="168874"/>
                  </a:lnTo>
                  <a:lnTo>
                    <a:pt x="55275" y="195030"/>
                  </a:lnTo>
                  <a:lnTo>
                    <a:pt x="79662" y="104279"/>
                  </a:lnTo>
                  <a:lnTo>
                    <a:pt x="102300" y="17926"/>
                  </a:lnTo>
                  <a:lnTo>
                    <a:pt x="103745" y="10879"/>
                  </a:lnTo>
                  <a:lnTo>
                    <a:pt x="103892" y="7277"/>
                  </a:lnTo>
                  <a:lnTo>
                    <a:pt x="103295" y="5612"/>
                  </a:lnTo>
                  <a:lnTo>
                    <a:pt x="89012" y="146"/>
                  </a:lnTo>
                  <a:lnTo>
                    <a:pt x="82123"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6" name="object 56"/>
            <p:cNvPicPr/>
            <p:nvPr/>
          </p:nvPicPr>
          <p:blipFill>
            <a:blip r:embed="rId32" cstate="print"/>
            <a:stretch>
              <a:fillRect/>
            </a:stretch>
          </p:blipFill>
          <p:spPr>
            <a:xfrm>
              <a:off x="6046695" y="8474631"/>
              <a:ext cx="161188" cy="174183"/>
            </a:xfrm>
            <a:prstGeom prst="rect">
              <a:avLst/>
            </a:prstGeom>
          </p:spPr>
        </p:pic>
      </p:grpSp>
      <p:pic>
        <p:nvPicPr>
          <p:cNvPr id="57" name="object 57"/>
          <p:cNvPicPr/>
          <p:nvPr/>
        </p:nvPicPr>
        <p:blipFill>
          <a:blip r:embed="rId33" cstate="print"/>
          <a:stretch>
            <a:fillRect/>
          </a:stretch>
        </p:blipFill>
        <p:spPr>
          <a:xfrm>
            <a:off x="2912595" y="3800655"/>
            <a:ext cx="415576" cy="138739"/>
          </a:xfrm>
          <a:prstGeom prst="rect">
            <a:avLst/>
          </a:prstGeom>
        </p:spPr>
      </p:pic>
      <p:grpSp>
        <p:nvGrpSpPr>
          <p:cNvPr id="58" name="object 58"/>
          <p:cNvGrpSpPr/>
          <p:nvPr/>
        </p:nvGrpSpPr>
        <p:grpSpPr>
          <a:xfrm>
            <a:off x="3412609" y="3810679"/>
            <a:ext cx="181364" cy="133712"/>
            <a:chOff x="7502799" y="8378812"/>
            <a:chExt cx="398780" cy="294005"/>
          </a:xfrm>
        </p:grpSpPr>
        <p:pic>
          <p:nvPicPr>
            <p:cNvPr id="59" name="object 59"/>
            <p:cNvPicPr/>
            <p:nvPr/>
          </p:nvPicPr>
          <p:blipFill>
            <a:blip r:embed="rId34" cstate="print"/>
            <a:stretch>
              <a:fillRect/>
            </a:stretch>
          </p:blipFill>
          <p:spPr>
            <a:xfrm>
              <a:off x="7502799" y="8465448"/>
              <a:ext cx="176484" cy="196119"/>
            </a:xfrm>
            <a:prstGeom prst="rect">
              <a:avLst/>
            </a:prstGeom>
          </p:spPr>
        </p:pic>
        <p:sp>
          <p:nvSpPr>
            <p:cNvPr id="60" name="object 60"/>
            <p:cNvSpPr/>
            <p:nvPr/>
          </p:nvSpPr>
          <p:spPr>
            <a:xfrm>
              <a:off x="7698257" y="8378812"/>
              <a:ext cx="203200" cy="294005"/>
            </a:xfrm>
            <a:custGeom>
              <a:avLst/>
              <a:gdLst/>
              <a:ahLst/>
              <a:cxnLst/>
              <a:rect l="l" t="t" r="r" b="b"/>
              <a:pathLst>
                <a:path w="203200" h="294004">
                  <a:moveTo>
                    <a:pt x="155272" y="0"/>
                  </a:moveTo>
                  <a:lnTo>
                    <a:pt x="116324" y="9188"/>
                  </a:lnTo>
                  <a:lnTo>
                    <a:pt x="83589" y="33433"/>
                  </a:lnTo>
                  <a:lnTo>
                    <a:pt x="58123" y="67086"/>
                  </a:lnTo>
                  <a:lnTo>
                    <a:pt x="42721" y="108551"/>
                  </a:lnTo>
                  <a:lnTo>
                    <a:pt x="35276" y="136414"/>
                  </a:lnTo>
                  <a:lnTo>
                    <a:pt x="32909" y="142843"/>
                  </a:lnTo>
                  <a:lnTo>
                    <a:pt x="31465" y="144047"/>
                  </a:lnTo>
                  <a:lnTo>
                    <a:pt x="25842" y="144906"/>
                  </a:lnTo>
                  <a:lnTo>
                    <a:pt x="22240" y="145262"/>
                  </a:lnTo>
                  <a:lnTo>
                    <a:pt x="14962" y="145472"/>
                  </a:lnTo>
                  <a:lnTo>
                    <a:pt x="11675" y="146215"/>
                  </a:lnTo>
                  <a:lnTo>
                    <a:pt x="0" y="168026"/>
                  </a:lnTo>
                  <a:lnTo>
                    <a:pt x="1151" y="171062"/>
                  </a:lnTo>
                  <a:lnTo>
                    <a:pt x="5853" y="174800"/>
                  </a:lnTo>
                  <a:lnTo>
                    <a:pt x="8460" y="176151"/>
                  </a:lnTo>
                  <a:lnTo>
                    <a:pt x="21842" y="180057"/>
                  </a:lnTo>
                  <a:lnTo>
                    <a:pt x="23193" y="181376"/>
                  </a:lnTo>
                  <a:lnTo>
                    <a:pt x="23569" y="183805"/>
                  </a:lnTo>
                  <a:lnTo>
                    <a:pt x="23381" y="192287"/>
                  </a:lnTo>
                  <a:lnTo>
                    <a:pt x="22009" y="204077"/>
                  </a:lnTo>
                  <a:lnTo>
                    <a:pt x="14847" y="243647"/>
                  </a:lnTo>
                  <a:lnTo>
                    <a:pt x="11245" y="258107"/>
                  </a:lnTo>
                  <a:lnTo>
                    <a:pt x="9402" y="266473"/>
                  </a:lnTo>
                  <a:lnTo>
                    <a:pt x="9130" y="268871"/>
                  </a:lnTo>
                  <a:lnTo>
                    <a:pt x="9099" y="274096"/>
                  </a:lnTo>
                  <a:lnTo>
                    <a:pt x="9559" y="276965"/>
                  </a:lnTo>
                  <a:lnTo>
                    <a:pt x="29266" y="293739"/>
                  </a:lnTo>
                  <a:lnTo>
                    <a:pt x="31182" y="293760"/>
                  </a:lnTo>
                  <a:lnTo>
                    <a:pt x="49705" y="254348"/>
                  </a:lnTo>
                  <a:lnTo>
                    <a:pt x="56134" y="203679"/>
                  </a:lnTo>
                  <a:lnTo>
                    <a:pt x="58438" y="190897"/>
                  </a:lnTo>
                  <a:lnTo>
                    <a:pt x="92531" y="171565"/>
                  </a:lnTo>
                  <a:lnTo>
                    <a:pt x="114876" y="169157"/>
                  </a:lnTo>
                  <a:lnTo>
                    <a:pt x="124833" y="167450"/>
                  </a:lnTo>
                  <a:lnTo>
                    <a:pt x="134676" y="144487"/>
                  </a:lnTo>
                  <a:lnTo>
                    <a:pt x="134142" y="142445"/>
                  </a:lnTo>
                  <a:lnTo>
                    <a:pt x="109923" y="135210"/>
                  </a:lnTo>
                  <a:lnTo>
                    <a:pt x="106185" y="135419"/>
                  </a:lnTo>
                  <a:lnTo>
                    <a:pt x="78280" y="139199"/>
                  </a:lnTo>
                  <a:lnTo>
                    <a:pt x="74615" y="139398"/>
                  </a:lnTo>
                  <a:lnTo>
                    <a:pt x="69254" y="139241"/>
                  </a:lnTo>
                  <a:lnTo>
                    <a:pt x="73044" y="125426"/>
                  </a:lnTo>
                  <a:lnTo>
                    <a:pt x="76373" y="114575"/>
                  </a:lnTo>
                  <a:lnTo>
                    <a:pt x="95059" y="73534"/>
                  </a:lnTo>
                  <a:lnTo>
                    <a:pt x="122958" y="44630"/>
                  </a:lnTo>
                  <a:lnTo>
                    <a:pt x="155021" y="30616"/>
                  </a:lnTo>
                  <a:lnTo>
                    <a:pt x="160131" y="30648"/>
                  </a:lnTo>
                  <a:lnTo>
                    <a:pt x="169753" y="47265"/>
                  </a:lnTo>
                  <a:lnTo>
                    <a:pt x="170696" y="49537"/>
                  </a:lnTo>
                  <a:lnTo>
                    <a:pt x="186999" y="58951"/>
                  </a:lnTo>
                  <a:lnTo>
                    <a:pt x="189334" y="58333"/>
                  </a:lnTo>
                  <a:lnTo>
                    <a:pt x="202883" y="37810"/>
                  </a:lnTo>
                  <a:lnTo>
                    <a:pt x="202737" y="30564"/>
                  </a:lnTo>
                  <a:lnTo>
                    <a:pt x="170721" y="1536"/>
                  </a:lnTo>
                  <a:lnTo>
                    <a:pt x="163395" y="411"/>
                  </a:lnTo>
                  <a:lnTo>
                    <a:pt x="155272"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61" name="object 61"/>
          <p:cNvPicPr/>
          <p:nvPr/>
        </p:nvPicPr>
        <p:blipFill>
          <a:blip r:embed="rId35" cstate="print"/>
          <a:stretch>
            <a:fillRect/>
          </a:stretch>
        </p:blipFill>
        <p:spPr>
          <a:xfrm>
            <a:off x="3642210" y="3811760"/>
            <a:ext cx="602618" cy="168812"/>
          </a:xfrm>
          <a:prstGeom prst="rect">
            <a:avLst/>
          </a:prstGeom>
        </p:spPr>
      </p:pic>
      <p:sp>
        <p:nvSpPr>
          <p:cNvPr id="62" name="object 62"/>
          <p:cNvSpPr/>
          <p:nvPr/>
        </p:nvSpPr>
        <p:spPr>
          <a:xfrm>
            <a:off x="4470038" y="3670667"/>
            <a:ext cx="0" cy="341357"/>
          </a:xfrm>
          <a:custGeom>
            <a:avLst/>
            <a:gdLst/>
            <a:ahLst/>
            <a:cxnLst/>
            <a:rect l="l" t="t" r="r" b="b"/>
            <a:pathLst>
              <a:path h="750570">
                <a:moveTo>
                  <a:pt x="0" y="0"/>
                </a:moveTo>
                <a:lnTo>
                  <a:pt x="0" y="750521"/>
                </a:lnTo>
              </a:path>
            </a:pathLst>
          </a:custGeom>
          <a:ln w="11517">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object 63"/>
          <p:cNvSpPr txBox="1"/>
          <p:nvPr/>
        </p:nvSpPr>
        <p:spPr>
          <a:xfrm>
            <a:off x="3173185" y="352090"/>
            <a:ext cx="2797855" cy="651963"/>
          </a:xfrm>
          <a:prstGeom prst="rect">
            <a:avLst/>
          </a:prstGeom>
        </p:spPr>
        <p:txBody>
          <a:bodyPr vert="horz" wrap="square" lIns="0" tIns="23104" rIns="0" bIns="0" rtlCol="0">
            <a:spAutoFit/>
          </a:bodyPr>
          <a:lstStyle/>
          <a:p>
            <a:pPr marL="0" marR="0" lvl="0" indent="0" algn="ctr" defTabSz="914400" eaLnBrk="1" fontAlgn="auto" latinLnBrk="0" hangingPunct="1">
              <a:lnSpc>
                <a:spcPct val="100000"/>
              </a:lnSpc>
              <a:spcBef>
                <a:spcPts val="148"/>
              </a:spcBef>
              <a:spcAft>
                <a:spcPts val="0"/>
              </a:spcAft>
              <a:buClrTx/>
              <a:buSzTx/>
              <a:buFontTx/>
              <a:buNone/>
              <a:tabLst/>
              <a:defRPr/>
            </a:pPr>
            <a:r>
              <a:rPr kumimoji="0" lang="en-US" sz="2001" b="0" i="0" u="none" strike="noStrike" kern="0" cap="none" spc="111" normalizeH="0" baseline="0" noProof="0">
                <a:ln>
                  <a:noFill/>
                </a:ln>
                <a:solidFill>
                  <a:srgbClr val="304351"/>
                </a:solidFill>
                <a:effectLst/>
                <a:uLnTx/>
                <a:uFillTx/>
                <a:latin typeface="Myriad Pro" panose="020B0503030403020204" pitchFamily="34" charset="0"/>
                <a:cs typeface="Tahoma"/>
              </a:rPr>
              <a:t>UBND Tỉnh Gia Lai</a:t>
            </a:r>
          </a:p>
          <a:p>
            <a:pPr marL="0" marR="0" lvl="0" indent="0" algn="ctr" defTabSz="914400" eaLnBrk="1" fontAlgn="auto" latinLnBrk="0" hangingPunct="1">
              <a:lnSpc>
                <a:spcPct val="100000"/>
              </a:lnSpc>
              <a:spcBef>
                <a:spcPts val="148"/>
              </a:spcBef>
              <a:spcAft>
                <a:spcPts val="0"/>
              </a:spcAft>
              <a:buClrTx/>
              <a:buSzTx/>
              <a:buFontTx/>
              <a:buNone/>
              <a:tabLst/>
              <a:defRPr/>
            </a:pPr>
            <a:r>
              <a:rPr kumimoji="0" lang="en-US" sz="2001" b="0" i="0" u="none" strike="noStrike" kern="0" cap="none" spc="111" normalizeH="0" baseline="0" noProof="0">
                <a:ln>
                  <a:noFill/>
                </a:ln>
                <a:solidFill>
                  <a:srgbClr val="304351"/>
                </a:solidFill>
                <a:effectLst/>
                <a:uLnTx/>
                <a:uFillTx/>
                <a:latin typeface="Myriad Pro" panose="020B0503030403020204" pitchFamily="34" charset="0"/>
                <a:cs typeface="Tahoma"/>
              </a:rPr>
              <a:t>Sở Giáo dục và Đào tạo</a:t>
            </a:r>
            <a:endParaRPr kumimoji="0" lang="en-US" sz="2001" b="0" i="0" u="none" strike="noStrike" kern="0" cap="none" spc="0" normalizeH="0" baseline="0" noProof="0">
              <a:ln>
                <a:noFill/>
              </a:ln>
              <a:solidFill>
                <a:sysClr val="windowText" lastClr="000000"/>
              </a:solidFill>
              <a:effectLst/>
              <a:uLnTx/>
              <a:uFillTx/>
              <a:latin typeface="Myriad Pro" panose="020B0503030403020204" pitchFamily="34" charset="0"/>
              <a:cs typeface="Tahoma"/>
            </a:endParaRPr>
          </a:p>
        </p:txBody>
      </p:sp>
      <p:pic>
        <p:nvPicPr>
          <p:cNvPr id="68" name="Picture 67" descr="A colorful text on a black background&#10;&#10;AI-generated content may be incorrect.">
            <a:extLst>
              <a:ext uri="{FF2B5EF4-FFF2-40B4-BE49-F238E27FC236}">
                <a16:creationId xmlns:a16="http://schemas.microsoft.com/office/drawing/2014/main" id="{6E4F80C9-1F59-E63F-4AB3-7CBFE76D8922}"/>
              </a:ext>
            </a:extLst>
          </p:cNvPr>
          <p:cNvPicPr>
            <a:picLocks noChangeAspect="1"/>
          </p:cNvPicPr>
          <p:nvPr/>
        </p:nvPicPr>
        <p:blipFill>
          <a:blip r:embed="rId36"/>
          <a:stretch>
            <a:fillRect/>
          </a:stretch>
        </p:blipFill>
        <p:spPr>
          <a:xfrm>
            <a:off x="2383997" y="1349817"/>
            <a:ext cx="4294614" cy="19418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72;p32"/>
          <p:cNvSpPr txBox="1">
            <a:spLocks noGrp="1"/>
          </p:cNvSpPr>
          <p:nvPr>
            <p:ph type="title" idx="4294967295"/>
          </p:nvPr>
        </p:nvSpPr>
        <p:spPr>
          <a:xfrm>
            <a:off x="-1219097" y="73360"/>
            <a:ext cx="8469141" cy="841800"/>
          </a:xfrm>
          <a:prstGeom prst="rect">
            <a:avLst/>
          </a:prstGeom>
          <a:noFill/>
          <a:ln>
            <a:noFill/>
          </a:ln>
        </p:spPr>
        <p:txBody>
          <a:bodyPr spcFirstLastPara="1" wrap="square" lIns="91425" tIns="91425" rIns="91425" bIns="91425" anchor="ctr" anchorCtr="0">
            <a:noAutofit/>
          </a:bodyPr>
          <a:lstStyle/>
          <a:p>
            <a:pPr algn="ctr"/>
            <a:r>
              <a:rPr lang="en">
                <a:solidFill>
                  <a:srgbClr val="FFFF00"/>
                </a:solidFill>
              </a:rPr>
              <a:t>1. Xác định vấn đề</a:t>
            </a:r>
            <a:endParaRPr dirty="0">
              <a:solidFill>
                <a:srgbClr val="FFFF00"/>
              </a:solidFill>
            </a:endParaRPr>
          </a:p>
        </p:txBody>
      </p:sp>
      <p:sp>
        <p:nvSpPr>
          <p:cNvPr id="9" name="AutoShape 2" descr="Thinking Vector Art, Icons, and Graphics for Free Downlo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Freeform 3">
            <a:extLst>
              <a:ext uri="{FF2B5EF4-FFF2-40B4-BE49-F238E27FC236}">
                <a16:creationId xmlns:a16="http://schemas.microsoft.com/office/drawing/2014/main" id="{99DC9848-2233-2865-2885-396A9C0DF710}"/>
              </a:ext>
            </a:extLst>
          </p:cNvPr>
          <p:cNvSpPr/>
          <p:nvPr/>
        </p:nvSpPr>
        <p:spPr>
          <a:xfrm>
            <a:off x="1962442" y="1245331"/>
            <a:ext cx="5219115" cy="3477235"/>
          </a:xfrm>
          <a:custGeom>
            <a:avLst/>
            <a:gdLst/>
            <a:ahLst/>
            <a:cxnLst/>
            <a:rect l="l" t="t" r="r" b="b"/>
            <a:pathLst>
              <a:path w="7828673" h="5215853">
                <a:moveTo>
                  <a:pt x="0" y="0"/>
                </a:moveTo>
                <a:lnTo>
                  <a:pt x="7828673" y="0"/>
                </a:lnTo>
                <a:lnTo>
                  <a:pt x="7828673" y="5215853"/>
                </a:lnTo>
                <a:lnTo>
                  <a:pt x="0" y="5215853"/>
                </a:lnTo>
                <a:lnTo>
                  <a:pt x="0" y="0"/>
                </a:lnTo>
                <a:close/>
              </a:path>
            </a:pathLst>
          </a:custGeom>
          <a:blipFill>
            <a:blip r:embed="rId2"/>
            <a:stretch>
              <a:fillRect/>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1669645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7E227-A53C-CF9F-399F-6F1D4378E46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A490B9E-4B82-0E6A-E5DF-538E1BCB6B95}"/>
              </a:ext>
            </a:extLst>
          </p:cNvPr>
          <p:cNvSpPr txBox="1"/>
          <p:nvPr/>
        </p:nvSpPr>
        <p:spPr>
          <a:xfrm>
            <a:off x="554400" y="204525"/>
            <a:ext cx="6371999" cy="5847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lgn="ctr">
              <a:buClr>
                <a:schemeClr val="dk1"/>
              </a:buClr>
              <a:buSzPts val="3300"/>
              <a:buFont typeface="Work Sans ExtraBold"/>
              <a:buNone/>
              <a:defRPr sz="3300">
                <a:solidFill>
                  <a:srgbClr val="FF0000"/>
                </a:solidFill>
                <a:latin typeface="Work Sans ExtraBold"/>
                <a:ea typeface="Work Sans ExtraBold"/>
                <a:cs typeface="Work Sans ExtraBold"/>
                <a:sym typeface="Work Sans ExtraBold"/>
              </a:defRPr>
            </a:lvl1pPr>
            <a:lvl2pPr algn="ctr">
              <a:buClr>
                <a:schemeClr val="dk1"/>
              </a:buClr>
              <a:buSzPts val="3000"/>
              <a:buFont typeface="Work Sans ExtraBold"/>
              <a:buNone/>
              <a:defRPr sz="3000">
                <a:solidFill>
                  <a:schemeClr val="dk1"/>
                </a:solidFill>
                <a:latin typeface="Work Sans ExtraBold"/>
                <a:ea typeface="Work Sans ExtraBold"/>
                <a:cs typeface="Work Sans ExtraBold"/>
                <a:sym typeface="Work Sans ExtraBold"/>
              </a:defRPr>
            </a:lvl2pPr>
            <a:lvl3pPr algn="ctr">
              <a:buClr>
                <a:schemeClr val="dk1"/>
              </a:buClr>
              <a:buSzPts val="3000"/>
              <a:buFont typeface="Work Sans ExtraBold"/>
              <a:buNone/>
              <a:defRPr sz="3000">
                <a:solidFill>
                  <a:schemeClr val="dk1"/>
                </a:solidFill>
                <a:latin typeface="Work Sans ExtraBold"/>
                <a:ea typeface="Work Sans ExtraBold"/>
                <a:cs typeface="Work Sans ExtraBold"/>
                <a:sym typeface="Work Sans ExtraBold"/>
              </a:defRPr>
            </a:lvl3pPr>
            <a:lvl4pPr algn="ctr">
              <a:buClr>
                <a:schemeClr val="dk1"/>
              </a:buClr>
              <a:buSzPts val="3000"/>
              <a:buFont typeface="Work Sans ExtraBold"/>
              <a:buNone/>
              <a:defRPr sz="3000">
                <a:solidFill>
                  <a:schemeClr val="dk1"/>
                </a:solidFill>
                <a:latin typeface="Work Sans ExtraBold"/>
                <a:ea typeface="Work Sans ExtraBold"/>
                <a:cs typeface="Work Sans ExtraBold"/>
                <a:sym typeface="Work Sans ExtraBold"/>
              </a:defRPr>
            </a:lvl4pPr>
            <a:lvl5pPr algn="ctr">
              <a:buClr>
                <a:schemeClr val="dk1"/>
              </a:buClr>
              <a:buSzPts val="3000"/>
              <a:buFont typeface="Work Sans ExtraBold"/>
              <a:buNone/>
              <a:defRPr sz="3000">
                <a:solidFill>
                  <a:schemeClr val="dk1"/>
                </a:solidFill>
                <a:latin typeface="Work Sans ExtraBold"/>
                <a:ea typeface="Work Sans ExtraBold"/>
                <a:cs typeface="Work Sans ExtraBold"/>
                <a:sym typeface="Work Sans ExtraBold"/>
              </a:defRPr>
            </a:lvl5pPr>
            <a:lvl6pPr algn="ctr">
              <a:buClr>
                <a:schemeClr val="dk1"/>
              </a:buClr>
              <a:buSzPts val="3000"/>
              <a:buFont typeface="Work Sans ExtraBold"/>
              <a:buNone/>
              <a:defRPr sz="3000">
                <a:solidFill>
                  <a:schemeClr val="dk1"/>
                </a:solidFill>
                <a:latin typeface="Work Sans ExtraBold"/>
                <a:ea typeface="Work Sans ExtraBold"/>
                <a:cs typeface="Work Sans ExtraBold"/>
                <a:sym typeface="Work Sans ExtraBold"/>
              </a:defRPr>
            </a:lvl6pPr>
            <a:lvl7pPr algn="ctr">
              <a:buClr>
                <a:schemeClr val="dk1"/>
              </a:buClr>
              <a:buSzPts val="3000"/>
              <a:buFont typeface="Work Sans ExtraBold"/>
              <a:buNone/>
              <a:defRPr sz="3000">
                <a:solidFill>
                  <a:schemeClr val="dk1"/>
                </a:solidFill>
                <a:latin typeface="Work Sans ExtraBold"/>
                <a:ea typeface="Work Sans ExtraBold"/>
                <a:cs typeface="Work Sans ExtraBold"/>
                <a:sym typeface="Work Sans ExtraBold"/>
              </a:defRPr>
            </a:lvl7pPr>
            <a:lvl8pPr algn="ctr">
              <a:buClr>
                <a:schemeClr val="dk1"/>
              </a:buClr>
              <a:buSzPts val="3000"/>
              <a:buFont typeface="Work Sans ExtraBold"/>
              <a:buNone/>
              <a:defRPr sz="3000">
                <a:solidFill>
                  <a:schemeClr val="dk1"/>
                </a:solidFill>
                <a:latin typeface="Work Sans ExtraBold"/>
                <a:ea typeface="Work Sans ExtraBold"/>
                <a:cs typeface="Work Sans ExtraBold"/>
                <a:sym typeface="Work Sans ExtraBold"/>
              </a:defRPr>
            </a:lvl8pPr>
            <a:lvl9pPr algn="ctr">
              <a:buClr>
                <a:schemeClr val="dk1"/>
              </a:buClr>
              <a:buSzPts val="3000"/>
              <a:buFont typeface="Work Sans ExtraBold"/>
              <a:buNone/>
              <a:defRPr sz="3000">
                <a:solidFill>
                  <a:schemeClr val="dk1"/>
                </a:solidFill>
                <a:latin typeface="Work Sans ExtraBold"/>
                <a:ea typeface="Work Sans ExtraBold"/>
                <a:cs typeface="Work Sans ExtraBold"/>
                <a:sym typeface="Work Sans ExtraBold"/>
              </a:defRPr>
            </a:lvl9pPr>
          </a:lstStyle>
          <a:p>
            <a:r>
              <a:rPr lang="en-US" sz="2800" dirty="0" err="1">
                <a:solidFill>
                  <a:schemeClr val="accent1"/>
                </a:solidFill>
              </a:rPr>
              <a:t>Xem</a:t>
            </a:r>
            <a:r>
              <a:rPr lang="en-US" sz="2800" dirty="0">
                <a:solidFill>
                  <a:schemeClr val="accent1"/>
                </a:solidFill>
              </a:rPr>
              <a:t> video</a:t>
            </a:r>
          </a:p>
        </p:txBody>
      </p:sp>
      <p:pic>
        <p:nvPicPr>
          <p:cNvPr id="4" name="Picture 2" descr="Ilustración de dibujos animados de cámara y rollo de película. concepto de  icono de cine blanco aislado. estilo de dibujos animados plana | Vector  Premium">
            <a:extLst>
              <a:ext uri="{FF2B5EF4-FFF2-40B4-BE49-F238E27FC236}">
                <a16:creationId xmlns:a16="http://schemas.microsoft.com/office/drawing/2014/main" id="{108AB494-ACE8-C06C-B301-881468A2A4C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009900"/>
            <a:ext cx="2266950" cy="2266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4EC80B-7100-2169-E4AD-281EC4892BF3}"/>
              </a:ext>
            </a:extLst>
          </p:cNvPr>
          <p:cNvSpPr txBox="1"/>
          <p:nvPr/>
        </p:nvSpPr>
        <p:spPr>
          <a:xfrm>
            <a:off x="3312000" y="2922894"/>
            <a:ext cx="3340800" cy="2677656"/>
          </a:xfrm>
          <a:prstGeom prst="rect">
            <a:avLst/>
          </a:prstGeom>
          <a:noFill/>
        </p:spPr>
        <p:txBody>
          <a:bodyPr wrap="square" rtlCol="0">
            <a:spAutoFit/>
          </a:bodyPr>
          <a:lstStyle/>
          <a:p>
            <a:pPr algn="ctr"/>
            <a:r>
              <a:rPr lang="en-US" sz="2800" dirty="0">
                <a:solidFill>
                  <a:schemeClr val="bg2"/>
                </a:solidFill>
              </a:rPr>
              <a:t>httphttps://www.youtube.com/watch?v=F9XbUGjv2NQs://Hiệnwww.youtube.com/watch?v=F9XbUGjv2NQ</a:t>
            </a:r>
          </a:p>
        </p:txBody>
      </p:sp>
      <p:pic>
        <p:nvPicPr>
          <p:cNvPr id="2" name="Online Media 1" title="💥 KHOA HỌC HAY: HIỆN TƯỢNG ĐỐI LƯU TRONG CHẤT KHÍ">
            <a:hlinkClick r:id="" action="ppaction://media"/>
            <a:extLst>
              <a:ext uri="{FF2B5EF4-FFF2-40B4-BE49-F238E27FC236}">
                <a16:creationId xmlns:a16="http://schemas.microsoft.com/office/drawing/2014/main" id="{DAB66A2D-2A7F-4424-AA24-1A5316E5FA58}"/>
              </a:ext>
            </a:extLst>
          </p:cNvPr>
          <p:cNvPicPr>
            <a:picLocks noRot="1" noChangeAspect="1"/>
          </p:cNvPicPr>
          <p:nvPr>
            <a:videoFile r:link="rId1"/>
          </p:nvPr>
        </p:nvPicPr>
        <p:blipFill>
          <a:blip r:embed="rId4"/>
          <a:stretch>
            <a:fillRect/>
          </a:stretch>
        </p:blipFill>
        <p:spPr>
          <a:xfrm>
            <a:off x="2111298" y="996176"/>
            <a:ext cx="6549482" cy="3942799"/>
          </a:xfrm>
          <a:prstGeom prst="rect">
            <a:avLst/>
          </a:prstGeom>
        </p:spPr>
      </p:pic>
    </p:spTree>
    <p:extLst>
      <p:ext uri="{BB962C8B-B14F-4D97-AF65-F5344CB8AC3E}">
        <p14:creationId xmlns:p14="http://schemas.microsoft.com/office/powerpoint/2010/main" val="145595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60662-73B2-10FE-F425-648A71D98C3B}"/>
            </a:ext>
          </a:extLst>
        </p:cNvPr>
        <p:cNvGrpSpPr/>
        <p:nvPr/>
      </p:nvGrpSpPr>
      <p:grpSpPr>
        <a:xfrm>
          <a:off x="0" y="0"/>
          <a:ext cx="0" cy="0"/>
          <a:chOff x="0" y="0"/>
          <a:chExt cx="0" cy="0"/>
        </a:xfrm>
      </p:grpSpPr>
      <p:sp>
        <p:nvSpPr>
          <p:cNvPr id="3" name="Cloud Callout 2">
            <a:extLst>
              <a:ext uri="{FF2B5EF4-FFF2-40B4-BE49-F238E27FC236}">
                <a16:creationId xmlns:a16="http://schemas.microsoft.com/office/drawing/2014/main" id="{1D62485C-ED71-B778-2DB8-DADF082F643A}"/>
              </a:ext>
            </a:extLst>
          </p:cNvPr>
          <p:cNvSpPr/>
          <p:nvPr/>
        </p:nvSpPr>
        <p:spPr>
          <a:xfrm>
            <a:off x="1213776" y="620589"/>
            <a:ext cx="7979173" cy="1552358"/>
          </a:xfrm>
          <a:prstGeom prst="cloudCallout">
            <a:avLst>
              <a:gd name="adj1" fmla="val -26862"/>
              <a:gd name="adj2" fmla="val 7362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br>
              <a:rPr lang="vi-VN" dirty="0">
                <a:latin typeface="Arial" panose="020B0604020202020204" pitchFamily="34" charset="0"/>
                <a:cs typeface="Arial" panose="020B0604020202020204" pitchFamily="34" charset="0"/>
              </a:rPr>
            </a:br>
            <a:endParaRPr lang="en-US" dirty="0">
              <a:solidFill>
                <a:sysClr val="windowText" lastClr="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86658D4-96FB-E74E-E488-4F317E196974}"/>
              </a:ext>
            </a:extLst>
          </p:cNvPr>
          <p:cNvSpPr txBox="1"/>
          <p:nvPr/>
        </p:nvSpPr>
        <p:spPr>
          <a:xfrm>
            <a:off x="2286841" y="1107851"/>
            <a:ext cx="6250435" cy="830997"/>
          </a:xfrm>
          <a:prstGeom prst="rect">
            <a:avLst/>
          </a:prstGeom>
          <a:noFill/>
        </p:spPr>
        <p:txBody>
          <a:bodyPr wrap="square" rtlCol="0">
            <a:spAutoFit/>
          </a:bodyPr>
          <a:lstStyle/>
          <a:p>
            <a:pPr algn="ctr"/>
            <a:r>
              <a:rPr lang="en-US" sz="2400" dirty="0">
                <a:solidFill>
                  <a:sysClr val="windowText" lastClr="000000"/>
                </a:solidFill>
                <a:latin typeface="Work Sans" panose="020B0604020202020204" charset="0"/>
                <a:cs typeface="Arial" panose="020B0604020202020204" pitchFamily="34" charset="0"/>
              </a:rPr>
              <a:t>Ta </a:t>
            </a:r>
            <a:r>
              <a:rPr lang="en-US" sz="2400" dirty="0" err="1">
                <a:solidFill>
                  <a:sysClr val="windowText" lastClr="000000"/>
                </a:solidFill>
                <a:latin typeface="Work Sans" panose="020B0604020202020204" charset="0"/>
                <a:cs typeface="Arial" panose="020B0604020202020204" pitchFamily="34" charset="0"/>
              </a:rPr>
              <a:t>có</a:t>
            </a:r>
            <a:r>
              <a:rPr lang="en-US" sz="2400" dirty="0">
                <a:solidFill>
                  <a:sysClr val="windowText" lastClr="000000"/>
                </a:solidFill>
                <a:latin typeface="Work Sans" panose="020B0604020202020204" charset="0"/>
                <a:cs typeface="Arial" panose="020B0604020202020204" pitchFamily="34" charset="0"/>
              </a:rPr>
              <a:t> </a:t>
            </a:r>
            <a:r>
              <a:rPr lang="en-US" sz="2400" dirty="0" err="1">
                <a:solidFill>
                  <a:sysClr val="windowText" lastClr="000000"/>
                </a:solidFill>
                <a:latin typeface="Work Sans" panose="020B0604020202020204" charset="0"/>
                <a:cs typeface="Arial" panose="020B0604020202020204" pitchFamily="34" charset="0"/>
              </a:rPr>
              <a:t>thể</a:t>
            </a:r>
            <a:r>
              <a:rPr lang="en-US" sz="2400" dirty="0">
                <a:solidFill>
                  <a:sysClr val="windowText" lastClr="000000"/>
                </a:solidFill>
                <a:latin typeface="Work Sans" panose="020B0604020202020204" charset="0"/>
                <a:cs typeface="Arial" panose="020B0604020202020204" pitchFamily="34" charset="0"/>
              </a:rPr>
              <a:t> </a:t>
            </a:r>
            <a:r>
              <a:rPr lang="en-US" sz="2400" dirty="0" err="1">
                <a:solidFill>
                  <a:sysClr val="windowText" lastClr="000000"/>
                </a:solidFill>
                <a:latin typeface="Work Sans" panose="020B0604020202020204" charset="0"/>
                <a:cs typeface="Arial" panose="020B0604020202020204" pitchFamily="34" charset="0"/>
              </a:rPr>
              <a:t>làm</a:t>
            </a:r>
            <a:r>
              <a:rPr lang="en-US" sz="2400" dirty="0">
                <a:solidFill>
                  <a:sysClr val="windowText" lastClr="000000"/>
                </a:solidFill>
                <a:latin typeface="Work Sans" panose="020B0604020202020204" charset="0"/>
                <a:cs typeface="Arial" panose="020B0604020202020204" pitchFamily="34" charset="0"/>
              </a:rPr>
              <a:t> </a:t>
            </a:r>
            <a:r>
              <a:rPr lang="en-US" sz="2400" dirty="0" err="1">
                <a:solidFill>
                  <a:sysClr val="windowText" lastClr="000000"/>
                </a:solidFill>
                <a:latin typeface="Work Sans" panose="020B0604020202020204" charset="0"/>
                <a:cs typeface="Arial" panose="020B0604020202020204" pitchFamily="34" charset="0"/>
              </a:rPr>
              <a:t>lồng</a:t>
            </a:r>
            <a:r>
              <a:rPr lang="en-US" sz="2400" dirty="0">
                <a:solidFill>
                  <a:sysClr val="windowText" lastClr="000000"/>
                </a:solidFill>
                <a:latin typeface="Work Sans" panose="020B0604020202020204" charset="0"/>
                <a:cs typeface="Arial" panose="020B0604020202020204" pitchFamily="34" charset="0"/>
              </a:rPr>
              <a:t> </a:t>
            </a:r>
            <a:r>
              <a:rPr lang="en-US" sz="2400" dirty="0" err="1">
                <a:solidFill>
                  <a:sysClr val="windowText" lastClr="000000"/>
                </a:solidFill>
                <a:latin typeface="Work Sans" panose="020B0604020202020204" charset="0"/>
                <a:cs typeface="Arial" panose="020B0604020202020204" pitchFamily="34" charset="0"/>
              </a:rPr>
              <a:t>đèn</a:t>
            </a:r>
            <a:r>
              <a:rPr lang="en-US" sz="2400" dirty="0">
                <a:solidFill>
                  <a:sysClr val="windowText" lastClr="000000"/>
                </a:solidFill>
                <a:latin typeface="Work Sans" panose="020B0604020202020204" charset="0"/>
                <a:cs typeface="Arial" panose="020B0604020202020204" pitchFamily="34" charset="0"/>
              </a:rPr>
              <a:t> </a:t>
            </a:r>
            <a:r>
              <a:rPr lang="en-US" sz="2400" dirty="0" err="1">
                <a:solidFill>
                  <a:sysClr val="windowText" lastClr="000000"/>
                </a:solidFill>
                <a:latin typeface="Work Sans" panose="020B0604020202020204" charset="0"/>
                <a:cs typeface="Arial" panose="020B0604020202020204" pitchFamily="34" charset="0"/>
              </a:rPr>
              <a:t>có</a:t>
            </a:r>
            <a:r>
              <a:rPr lang="en-US" sz="2400" dirty="0">
                <a:solidFill>
                  <a:sysClr val="windowText" lastClr="000000"/>
                </a:solidFill>
                <a:latin typeface="Work Sans" panose="020B0604020202020204" charset="0"/>
                <a:cs typeface="Arial" panose="020B0604020202020204" pitchFamily="34" charset="0"/>
              </a:rPr>
              <a:t> </a:t>
            </a:r>
            <a:r>
              <a:rPr lang="en-US" sz="2400" dirty="0" err="1">
                <a:solidFill>
                  <a:sysClr val="windowText" lastClr="000000"/>
                </a:solidFill>
                <a:latin typeface="Work Sans" panose="020B0604020202020204" charset="0"/>
                <a:cs typeface="Arial" panose="020B0604020202020204" pitchFamily="34" charset="0"/>
              </a:rPr>
              <a:t>hình</a:t>
            </a:r>
            <a:r>
              <a:rPr lang="en-US" sz="2400" dirty="0">
                <a:solidFill>
                  <a:sysClr val="windowText" lastClr="000000"/>
                </a:solidFill>
                <a:latin typeface="Work Sans" panose="020B0604020202020204" charset="0"/>
                <a:cs typeface="Arial" panose="020B0604020202020204" pitchFamily="34" charset="0"/>
              </a:rPr>
              <a:t> </a:t>
            </a:r>
            <a:r>
              <a:rPr lang="en-US" sz="2400" dirty="0" err="1">
                <a:solidFill>
                  <a:sysClr val="windowText" lastClr="000000"/>
                </a:solidFill>
                <a:latin typeface="Work Sans" panose="020B0604020202020204" charset="0"/>
                <a:cs typeface="Arial" panose="020B0604020202020204" pitchFamily="34" charset="0"/>
              </a:rPr>
              <a:t>ảnh</a:t>
            </a:r>
            <a:r>
              <a:rPr lang="en-US" sz="2400" dirty="0">
                <a:solidFill>
                  <a:sysClr val="windowText" lastClr="000000"/>
                </a:solidFill>
                <a:latin typeface="Work Sans" panose="020B0604020202020204" charset="0"/>
                <a:cs typeface="Arial" panose="020B0604020202020204" pitchFamily="34" charset="0"/>
              </a:rPr>
              <a:t> </a:t>
            </a:r>
            <a:r>
              <a:rPr lang="en-US" sz="2400" dirty="0" err="1">
                <a:solidFill>
                  <a:sysClr val="windowText" lastClr="000000"/>
                </a:solidFill>
                <a:latin typeface="Work Sans" panose="020B0604020202020204" charset="0"/>
                <a:cs typeface="Arial" panose="020B0604020202020204" pitchFamily="34" charset="0"/>
              </a:rPr>
              <a:t>kéo</a:t>
            </a:r>
            <a:r>
              <a:rPr lang="en-US" sz="2400" dirty="0">
                <a:solidFill>
                  <a:sysClr val="windowText" lastClr="000000"/>
                </a:solidFill>
                <a:latin typeface="Work Sans" panose="020B0604020202020204" charset="0"/>
                <a:cs typeface="Arial" panose="020B0604020202020204" pitchFamily="34" charset="0"/>
              </a:rPr>
              <a:t> </a:t>
            </a:r>
            <a:r>
              <a:rPr lang="en-US" sz="2400" dirty="0" err="1">
                <a:solidFill>
                  <a:sysClr val="windowText" lastClr="000000"/>
                </a:solidFill>
                <a:latin typeface="Work Sans" panose="020B0604020202020204" charset="0"/>
                <a:cs typeface="Arial" panose="020B0604020202020204" pitchFamily="34" charset="0"/>
              </a:rPr>
              <a:t>quân</a:t>
            </a:r>
            <a:r>
              <a:rPr lang="en-US" sz="2400" dirty="0">
                <a:solidFill>
                  <a:sysClr val="windowText" lastClr="000000"/>
                </a:solidFill>
                <a:latin typeface="Work Sans" panose="020B0604020202020204" charset="0"/>
                <a:cs typeface="Arial" panose="020B0604020202020204" pitchFamily="34" charset="0"/>
              </a:rPr>
              <a:t> </a:t>
            </a:r>
            <a:r>
              <a:rPr lang="en-US" sz="2400" dirty="0" err="1">
                <a:solidFill>
                  <a:sysClr val="windowText" lastClr="000000"/>
                </a:solidFill>
                <a:latin typeface="Work Sans" panose="020B0604020202020204" charset="0"/>
                <a:cs typeface="Arial" panose="020B0604020202020204" pitchFamily="34" charset="0"/>
              </a:rPr>
              <a:t>khi</a:t>
            </a:r>
            <a:r>
              <a:rPr lang="en-US" sz="2400" dirty="0">
                <a:solidFill>
                  <a:sysClr val="windowText" lastClr="000000"/>
                </a:solidFill>
                <a:latin typeface="Work Sans" panose="020B0604020202020204" charset="0"/>
                <a:cs typeface="Arial" panose="020B0604020202020204" pitchFamily="34" charset="0"/>
              </a:rPr>
              <a:t> </a:t>
            </a:r>
            <a:r>
              <a:rPr lang="en-US" sz="2400" dirty="0" err="1">
                <a:solidFill>
                  <a:sysClr val="windowText" lastClr="000000"/>
                </a:solidFill>
                <a:latin typeface="Work Sans" panose="020B0604020202020204" charset="0"/>
                <a:cs typeface="Arial" panose="020B0604020202020204" pitchFamily="34" charset="0"/>
              </a:rPr>
              <a:t>đốt</a:t>
            </a:r>
            <a:r>
              <a:rPr lang="en-US" sz="2400" dirty="0">
                <a:solidFill>
                  <a:sysClr val="windowText" lastClr="000000"/>
                </a:solidFill>
                <a:latin typeface="Work Sans" panose="020B0604020202020204" charset="0"/>
                <a:cs typeface="Arial" panose="020B0604020202020204" pitchFamily="34" charset="0"/>
              </a:rPr>
              <a:t> </a:t>
            </a:r>
            <a:r>
              <a:rPr lang="en-US" sz="2400" dirty="0" err="1">
                <a:solidFill>
                  <a:sysClr val="windowText" lastClr="000000"/>
                </a:solidFill>
                <a:latin typeface="Work Sans" panose="020B0604020202020204" charset="0"/>
                <a:cs typeface="Arial" panose="020B0604020202020204" pitchFamily="34" charset="0"/>
              </a:rPr>
              <a:t>nến</a:t>
            </a:r>
            <a:r>
              <a:rPr lang="en-US" sz="2400" dirty="0">
                <a:solidFill>
                  <a:sysClr val="windowText" lastClr="000000"/>
                </a:solidFill>
                <a:latin typeface="Work Sans" panose="020B0604020202020204" charset="0"/>
                <a:cs typeface="Arial" panose="020B0604020202020204" pitchFamily="34" charset="0"/>
              </a:rPr>
              <a:t> </a:t>
            </a:r>
            <a:r>
              <a:rPr lang="en-US" sz="2400" dirty="0" err="1">
                <a:solidFill>
                  <a:sysClr val="windowText" lastClr="000000"/>
                </a:solidFill>
                <a:latin typeface="Work Sans" panose="020B0604020202020204" charset="0"/>
                <a:cs typeface="Arial" panose="020B0604020202020204" pitchFamily="34" charset="0"/>
              </a:rPr>
              <a:t>không</a:t>
            </a:r>
            <a:r>
              <a:rPr lang="vi-VN" sz="2400" dirty="0">
                <a:solidFill>
                  <a:sysClr val="windowText" lastClr="000000"/>
                </a:solidFill>
                <a:latin typeface="Work Sans" panose="020B0604020202020204" charset="0"/>
                <a:cs typeface="Arial" panose="020B0604020202020204" pitchFamily="34" charset="0"/>
              </a:rPr>
              <a:t>?</a:t>
            </a:r>
          </a:p>
        </p:txBody>
      </p:sp>
      <p:pic>
        <p:nvPicPr>
          <p:cNvPr id="7" name="Picture 6" descr="Logo&#10;&#10;Description automatically generated">
            <a:extLst>
              <a:ext uri="{FF2B5EF4-FFF2-40B4-BE49-F238E27FC236}">
                <a16:creationId xmlns:a16="http://schemas.microsoft.com/office/drawing/2014/main" id="{AC1E5A4D-EB91-880B-F14B-043B1C03CD6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21412" y="2066388"/>
            <a:ext cx="2911179" cy="21657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21 Gif ý tưởng | hình gif, dấu chấm hỏi, chụp ảnh bé sơ sinh">
            <a:extLst>
              <a:ext uri="{FF2B5EF4-FFF2-40B4-BE49-F238E27FC236}">
                <a16:creationId xmlns:a16="http://schemas.microsoft.com/office/drawing/2014/main" id="{4D9DC560-B638-66EE-B0D2-681FEC4A7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211" y="2737942"/>
            <a:ext cx="28575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04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8" presetClass="exit" presetSubtype="12" fill="hold" nodeType="withEffect">
                                  <p:stCondLst>
                                    <p:cond delay="0"/>
                                  </p:stCondLst>
                                  <p:childTnLst>
                                    <p:animEffect transition="out" filter="strips(downLeft)">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415AC-A29F-3E72-F204-16C07EBCE873}"/>
            </a:ext>
          </a:extLst>
        </p:cNvPr>
        <p:cNvGrpSpPr/>
        <p:nvPr/>
      </p:nvGrpSpPr>
      <p:grpSpPr>
        <a:xfrm>
          <a:off x="0" y="0"/>
          <a:ext cx="0" cy="0"/>
          <a:chOff x="0" y="0"/>
          <a:chExt cx="0" cy="0"/>
        </a:xfrm>
      </p:grpSpPr>
      <p:sp>
        <p:nvSpPr>
          <p:cNvPr id="6" name="Google Shape;372;p32">
            <a:extLst>
              <a:ext uri="{FF2B5EF4-FFF2-40B4-BE49-F238E27FC236}">
                <a16:creationId xmlns:a16="http://schemas.microsoft.com/office/drawing/2014/main" id="{C314E9BE-FF73-E060-E650-B865D59D2B13}"/>
              </a:ext>
            </a:extLst>
          </p:cNvPr>
          <p:cNvSpPr txBox="1">
            <a:spLocks noGrp="1"/>
          </p:cNvSpPr>
          <p:nvPr>
            <p:ph type="title" idx="4294967295"/>
          </p:nvPr>
        </p:nvSpPr>
        <p:spPr>
          <a:xfrm>
            <a:off x="-569537" y="101578"/>
            <a:ext cx="8469141" cy="841800"/>
          </a:xfrm>
          <a:prstGeom prst="rect">
            <a:avLst/>
          </a:prstGeom>
          <a:noFill/>
          <a:ln>
            <a:noFill/>
          </a:ln>
        </p:spPr>
        <p:txBody>
          <a:bodyPr spcFirstLastPara="1" wrap="square" lIns="91425" tIns="91425" rIns="91425" bIns="91425" anchor="ctr" anchorCtr="0">
            <a:noAutofit/>
          </a:bodyPr>
          <a:lstStyle/>
          <a:p>
            <a:pPr algn="ctr"/>
            <a:r>
              <a:rPr lang="en">
                <a:solidFill>
                  <a:srgbClr val="FFFF00"/>
                </a:solidFill>
              </a:rPr>
              <a:t>2. Nghiên cứu kiến thức</a:t>
            </a:r>
            <a:endParaRPr dirty="0">
              <a:solidFill>
                <a:srgbClr val="FFFF00"/>
              </a:solidFill>
            </a:endParaRPr>
          </a:p>
        </p:txBody>
      </p:sp>
      <p:sp>
        <p:nvSpPr>
          <p:cNvPr id="9" name="AutoShape 2" descr="Thinking Vector Art, Icons, and Graphics for Free Download">
            <a:extLst>
              <a:ext uri="{FF2B5EF4-FFF2-40B4-BE49-F238E27FC236}">
                <a16:creationId xmlns:a16="http://schemas.microsoft.com/office/drawing/2014/main" id="{55D393B4-0183-0FF0-18C7-4AF9264FF39D}"/>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reeform 3">
            <a:extLst>
              <a:ext uri="{FF2B5EF4-FFF2-40B4-BE49-F238E27FC236}">
                <a16:creationId xmlns:a16="http://schemas.microsoft.com/office/drawing/2014/main" id="{849F6B20-5E0A-0630-BBEC-42DA9E353046}"/>
              </a:ext>
            </a:extLst>
          </p:cNvPr>
          <p:cNvSpPr/>
          <p:nvPr/>
        </p:nvSpPr>
        <p:spPr>
          <a:xfrm>
            <a:off x="1896534" y="1213889"/>
            <a:ext cx="5111630" cy="3407133"/>
          </a:xfrm>
          <a:custGeom>
            <a:avLst/>
            <a:gdLst/>
            <a:ahLst/>
            <a:cxnLst/>
            <a:rect l="l" t="t" r="r" b="b"/>
            <a:pathLst>
              <a:path w="6196144" h="4114894">
                <a:moveTo>
                  <a:pt x="0" y="0"/>
                </a:moveTo>
                <a:lnTo>
                  <a:pt x="6196144" y="0"/>
                </a:lnTo>
                <a:lnTo>
                  <a:pt x="6196144" y="4114894"/>
                </a:lnTo>
                <a:lnTo>
                  <a:pt x="0" y="4114894"/>
                </a:lnTo>
                <a:lnTo>
                  <a:pt x="0" y="0"/>
                </a:lnTo>
                <a:close/>
              </a:path>
            </a:pathLst>
          </a:custGeom>
          <a:blipFill>
            <a:blip r:embed="rId2"/>
            <a:stretch>
              <a:fillRect l="-6256"/>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303867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39C26-771F-A972-AAC2-364ED4449CF1}"/>
            </a:ext>
          </a:extLst>
        </p:cNvPr>
        <p:cNvGrpSpPr/>
        <p:nvPr/>
      </p:nvGrpSpPr>
      <p:grpSpPr>
        <a:xfrm>
          <a:off x="0" y="0"/>
          <a:ext cx="0" cy="0"/>
          <a:chOff x="0" y="0"/>
          <a:chExt cx="0" cy="0"/>
        </a:xfrm>
      </p:grpSpPr>
      <p:sp>
        <p:nvSpPr>
          <p:cNvPr id="6" name="Google Shape;372;p32">
            <a:extLst>
              <a:ext uri="{FF2B5EF4-FFF2-40B4-BE49-F238E27FC236}">
                <a16:creationId xmlns:a16="http://schemas.microsoft.com/office/drawing/2014/main" id="{D2AE5119-9D1D-AD0A-E0CF-1DCBCFD67108}"/>
              </a:ext>
            </a:extLst>
          </p:cNvPr>
          <p:cNvSpPr txBox="1">
            <a:spLocks noGrp="1"/>
          </p:cNvSpPr>
          <p:nvPr>
            <p:ph type="title" idx="4294967295"/>
          </p:nvPr>
        </p:nvSpPr>
        <p:spPr>
          <a:xfrm>
            <a:off x="957909" y="1833290"/>
            <a:ext cx="7228181" cy="841800"/>
          </a:xfrm>
          <a:prstGeom prst="rect">
            <a:avLst/>
          </a:prstGeom>
          <a:noFill/>
          <a:ln>
            <a:noFill/>
          </a:ln>
        </p:spPr>
        <p:txBody>
          <a:bodyPr spcFirstLastPara="1" wrap="square" lIns="91425" tIns="91425" rIns="91425" bIns="91425" anchor="ctr" anchorCtr="0">
            <a:noAutofit/>
          </a:bodyPr>
          <a:lstStyle/>
          <a:p>
            <a:pPr algn="ctr"/>
            <a:r>
              <a:rPr lang="vi-VN" dirty="0">
                <a:solidFill>
                  <a:srgbClr val="FF0000"/>
                </a:solidFill>
              </a:rPr>
              <a:t>Nêu hiện tượng các thử nghiệm trên và giải thích?</a:t>
            </a:r>
            <a:endParaRPr dirty="0">
              <a:solidFill>
                <a:srgbClr val="FF0000"/>
              </a:solidFill>
            </a:endParaRPr>
          </a:p>
        </p:txBody>
      </p:sp>
      <p:sp>
        <p:nvSpPr>
          <p:cNvPr id="9" name="AutoShape 2" descr="Thinking Vector Art, Icons, and Graphics for Free Download">
            <a:extLst>
              <a:ext uri="{FF2B5EF4-FFF2-40B4-BE49-F238E27FC236}">
                <a16:creationId xmlns:a16="http://schemas.microsoft.com/office/drawing/2014/main" id="{44A48235-DAA8-34AA-8F65-DE56157F5DAD}"/>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57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21528DF-F789-AAAB-3523-7DF43A3AB1A6}"/>
              </a:ext>
            </a:extLst>
          </p:cNvPr>
          <p:cNvGrpSpPr/>
          <p:nvPr/>
        </p:nvGrpSpPr>
        <p:grpSpPr>
          <a:xfrm>
            <a:off x="18278" y="1248373"/>
            <a:ext cx="2811514" cy="3048198"/>
            <a:chOff x="308884" y="928334"/>
            <a:chExt cx="2811514" cy="3048198"/>
          </a:xfrm>
        </p:grpSpPr>
        <p:pic>
          <p:nvPicPr>
            <p:cNvPr id="1028" name="Picture 4" descr="Vector Cartoon Piece Of Paper Illustration Stock Illustration - Download  Image Now - Adhesive Note, Flying, Art - iStoc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859794">
              <a:off x="1243776" y="2137053"/>
              <a:ext cx="1839479" cy="18394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toon Wind Blowing Stock Illustrations – 2,157 Cartoon Wind Blowing Stock  Illustrations, Vectors &amp; Clipart - Dreamstime"/>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0688"/>
            <a:stretch/>
          </p:blipFill>
          <p:spPr bwMode="auto">
            <a:xfrm>
              <a:off x="308884" y="928334"/>
              <a:ext cx="2811514" cy="1802148"/>
            </a:xfrm>
            <a:prstGeom prst="rect">
              <a:avLst/>
            </a:prstGeom>
            <a:noFill/>
            <a:ln>
              <a:noFill/>
            </a:ln>
            <a:extLst>
              <a:ext uri="{909E8E84-426E-40DD-AFC4-6F175D3DCCD1}">
                <a14:hiddenFill xmlns:a14="http://schemas.microsoft.com/office/drawing/2010/main">
                  <a:solidFill>
                    <a:srgbClr val="FFFFFF"/>
                  </a:solidFill>
                </a14:hiddenFill>
              </a:ext>
            </a:extLst>
          </p:spPr>
        </p:pic>
      </p:grpSp>
      <p:graphicFrame>
        <p:nvGraphicFramePr>
          <p:cNvPr id="4" name="Diagram 3">
            <a:extLst>
              <a:ext uri="{FF2B5EF4-FFF2-40B4-BE49-F238E27FC236}">
                <a16:creationId xmlns:a16="http://schemas.microsoft.com/office/drawing/2014/main" id="{73695E58-29FE-4B0B-C10A-3F0A659D4626}"/>
              </a:ext>
            </a:extLst>
          </p:cNvPr>
          <p:cNvGraphicFramePr/>
          <p:nvPr>
            <p:extLst>
              <p:ext uri="{D42A27DB-BD31-4B8C-83A1-F6EECF244321}">
                <p14:modId xmlns:p14="http://schemas.microsoft.com/office/powerpoint/2010/main" val="4241567423"/>
              </p:ext>
            </p:extLst>
          </p:nvPr>
        </p:nvGraphicFramePr>
        <p:xfrm>
          <a:off x="2829792" y="592257"/>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11088446"/>
      </p:ext>
    </p:extLst>
  </p:cSld>
  <p:clrMapOvr>
    <a:masterClrMapping/>
  </p:clrMapOvr>
</p:sld>
</file>

<file path=ppt/theme/theme1.xml><?xml version="1.0" encoding="utf-8"?>
<a:theme xmlns:a="http://schemas.openxmlformats.org/drawingml/2006/main" name="Aircraft Background Minitheme by Slidesgo">
  <a:themeElements>
    <a:clrScheme name="Custom 2">
      <a:dk1>
        <a:srgbClr val="FBB442"/>
      </a:dk1>
      <a:lt1>
        <a:srgbClr val="FFFFFF"/>
      </a:lt1>
      <a:dk2>
        <a:srgbClr val="FFFFFF"/>
      </a:dk2>
      <a:lt2>
        <a:srgbClr val="FFFFFF"/>
      </a:lt2>
      <a:accent1>
        <a:srgbClr val="161342"/>
      </a:accent1>
      <a:accent2>
        <a:srgbClr val="EC4E21"/>
      </a:accent2>
      <a:accent3>
        <a:srgbClr val="F0C99C"/>
      </a:accent3>
      <a:accent4>
        <a:srgbClr val="FFF1D9"/>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v- Tap huan TAS</Template>
  <TotalTime>2102</TotalTime>
  <Words>1165</Words>
  <Application>Microsoft Office PowerPoint</Application>
  <PresentationFormat>On-screen Show (16:9)</PresentationFormat>
  <Paragraphs>102</Paragraphs>
  <Slides>34</Slides>
  <Notes>19</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Calibri</vt:lpstr>
      <vt:lpstr>OpenSans-Regular</vt:lpstr>
      <vt:lpstr>Aptos Display</vt:lpstr>
      <vt:lpstr>Arial</vt:lpstr>
      <vt:lpstr>Myriad Pro</vt:lpstr>
      <vt:lpstr>Work Sans</vt:lpstr>
      <vt:lpstr>Tahoma</vt:lpstr>
      <vt:lpstr>Aptos</vt:lpstr>
      <vt:lpstr>Work Sans ExtraBold</vt:lpstr>
      <vt:lpstr>Aircraft Background Minitheme by Slidesgo</vt:lpstr>
      <vt:lpstr>1_Custom Design</vt:lpstr>
      <vt:lpstr>Office Theme</vt:lpstr>
      <vt:lpstr>PowerPoint Presentation</vt:lpstr>
      <vt:lpstr>Nội quy lớp học </vt:lpstr>
      <vt:lpstr>Mô hình  LỒNG ĐÈN KÉO QUÂN</vt:lpstr>
      <vt:lpstr>1. Xác định vấn đề</vt:lpstr>
      <vt:lpstr>PowerPoint Presentation</vt:lpstr>
      <vt:lpstr>PowerPoint Presentation</vt:lpstr>
      <vt:lpstr>2. Nghiên cứu kiến thức</vt:lpstr>
      <vt:lpstr>Nêu hiện tượng các thử nghiệm trên và giải thích?</vt:lpstr>
      <vt:lpstr>PowerPoint Presentation</vt:lpstr>
      <vt:lpstr>3. Lập kế hoạch</vt:lpstr>
      <vt:lpstr>PowerPoint Presentation</vt:lpstr>
      <vt:lpstr>Mô hình</vt:lpstr>
      <vt:lpstr>Nguyên vật liệu</vt:lpstr>
      <vt:lpstr>Các bước thực hiện</vt:lpstr>
      <vt:lpstr>Các bước thực hiện</vt:lpstr>
      <vt:lpstr>Các bước thực hiện</vt:lpstr>
      <vt:lpstr>Các bước thực hiện</vt:lpstr>
      <vt:lpstr>Các bước thực hiện</vt:lpstr>
      <vt:lpstr>Các bước thực hiện</vt:lpstr>
      <vt:lpstr>Các bước thực hiện</vt:lpstr>
      <vt:lpstr>Các bước thực hiện</vt:lpstr>
      <vt:lpstr>Các bước thực hiện</vt:lpstr>
      <vt:lpstr>Các bước thực hiện</vt:lpstr>
      <vt:lpstr>Các bước thực hiện</vt:lpstr>
      <vt:lpstr>Các bước thực hiện</vt:lpstr>
      <vt:lpstr>Các bước thực hiện</vt:lpstr>
      <vt:lpstr>4. Chế tạo mô hình</vt:lpstr>
      <vt:lpstr>Mô hình lồng đèn kéo quân</vt:lpstr>
      <vt:lpstr>5. Thử nghiệm và đánh giá</vt:lpstr>
      <vt:lpstr>Mô hình của em có hoạt động được không ? Chong chóng có quay không? Họa tiết có chuyển động phù hợp không?</vt:lpstr>
      <vt:lpstr>6. Cải tiến</vt:lpstr>
      <vt:lpstr>Em có đề xuất gì để cải tiến mô hình lồng đèn quy mô lớn hơn, nguyên vật liệu tốt hơn,  với nhiều hình ảnh chuyển động sinh động  hơn không?</vt:lpstr>
      <vt:lpstr>7. Chia sẻ</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Aircraft Background Minitheme</dc:title>
  <dc:creator>Vu Thi Huyen Thuong</dc:creator>
  <cp:lastModifiedBy>LE THI KIEU OANH</cp:lastModifiedBy>
  <cp:revision>195</cp:revision>
  <dcterms:modified xsi:type="dcterms:W3CDTF">2025-10-03T09:06:47Z</dcterms:modified>
</cp:coreProperties>
</file>