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7" r:id="rId1"/>
    <p:sldMasterId id="2147484042" r:id="rId2"/>
    <p:sldMasterId id="2147484071" r:id="rId3"/>
    <p:sldMasterId id="2147484089" r:id="rId4"/>
    <p:sldMasterId id="2147484101" r:id="rId5"/>
  </p:sldMasterIdLst>
  <p:notesMasterIdLst>
    <p:notesMasterId r:id="rId30"/>
  </p:notesMasterIdLst>
  <p:sldIdLst>
    <p:sldId id="256" r:id="rId6"/>
    <p:sldId id="259" r:id="rId7"/>
    <p:sldId id="258" r:id="rId8"/>
    <p:sldId id="257" r:id="rId9"/>
    <p:sldId id="260" r:id="rId10"/>
    <p:sldId id="261" r:id="rId11"/>
    <p:sldId id="269" r:id="rId12"/>
    <p:sldId id="262" r:id="rId13"/>
    <p:sldId id="263" r:id="rId14"/>
    <p:sldId id="278" r:id="rId15"/>
    <p:sldId id="280" r:id="rId16"/>
    <p:sldId id="264" r:id="rId17"/>
    <p:sldId id="282" r:id="rId18"/>
    <p:sldId id="265" r:id="rId19"/>
    <p:sldId id="268" r:id="rId20"/>
    <p:sldId id="297" r:id="rId21"/>
    <p:sldId id="266" r:id="rId22"/>
    <p:sldId id="267" r:id="rId23"/>
    <p:sldId id="299" r:id="rId24"/>
    <p:sldId id="302" r:id="rId25"/>
    <p:sldId id="270" r:id="rId26"/>
    <p:sldId id="290" r:id="rId27"/>
    <p:sldId id="295" r:id="rId28"/>
    <p:sldId id="27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4E8C"/>
    <a:srgbClr val="B9DCFF"/>
    <a:srgbClr val="FFCCFF"/>
    <a:srgbClr val="88CDF4"/>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48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A574D-27B6-449B-91D1-3B80159CBABC}" type="datetimeFigureOut">
              <a:rPr lang="en-US" smtClean="0"/>
              <a:t>18-Jun-25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56E99-92EB-4C1A-A743-6FE65E254513}" type="slidenum">
              <a:rPr lang="en-US" smtClean="0"/>
              <a:t>‹#›</a:t>
            </a:fld>
            <a:endParaRPr lang="en-US"/>
          </a:p>
        </p:txBody>
      </p:sp>
    </p:spTree>
    <p:extLst>
      <p:ext uri="{BB962C8B-B14F-4D97-AF65-F5344CB8AC3E}">
        <p14:creationId xmlns:p14="http://schemas.microsoft.com/office/powerpoint/2010/main" val="1193767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77EBCA-C272-4FAE-8518-92F382200317}"/>
              </a:ext>
            </a:extLst>
          </p:cNvPr>
          <p:cNvSpPr>
            <a:spLocks noGrp="1" noChangeArrowheads="1"/>
          </p:cNvSpPr>
          <p:nvPr>
            <p:ph type="sldNum" sz="quarter" idx="5"/>
          </p:nvPr>
        </p:nvSpPr>
        <p:spPr>
          <a:ln/>
        </p:spPr>
        <p:txBody>
          <a:bodyPr/>
          <a:lstStyle/>
          <a:p>
            <a:fld id="{E1F42610-BC9C-4CC8-ADF5-408882C2B59F}" type="slidenum">
              <a:rPr lang="en-US" altLang="en-US"/>
              <a:pPr/>
              <a:t>22</a:t>
            </a:fld>
            <a:endParaRPr lang="en-US" altLang="en-US"/>
          </a:p>
        </p:txBody>
      </p:sp>
      <p:sp>
        <p:nvSpPr>
          <p:cNvPr id="190466" name="Rectangle 2">
            <a:extLst>
              <a:ext uri="{FF2B5EF4-FFF2-40B4-BE49-F238E27FC236}">
                <a16:creationId xmlns:a16="http://schemas.microsoft.com/office/drawing/2014/main" id="{C1826D97-719F-484B-A144-C514FFDA0AD4}"/>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1DF4D8D9-7682-4836-85FD-2085AD1A8190}"/>
              </a:ext>
            </a:extLst>
          </p:cNvPr>
          <p:cNvSpPr>
            <a:spLocks noGrp="1" noChangeArrowheads="1"/>
          </p:cNvSpPr>
          <p:nvPr>
            <p:ph type="body" idx="1"/>
          </p:nvPr>
        </p:nvSpPr>
        <p:spPr/>
        <p:txBody>
          <a:bodyPr/>
          <a:lstStyle/>
          <a:p>
            <a:endParaRPr lang="vi-V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E7AF24-105B-44DE-BFD4-BF3296E6ECE3}"/>
              </a:ext>
            </a:extLst>
          </p:cNvPr>
          <p:cNvSpPr>
            <a:spLocks noGrp="1" noChangeArrowheads="1"/>
          </p:cNvSpPr>
          <p:nvPr>
            <p:ph type="sldNum" sz="quarter" idx="5"/>
          </p:nvPr>
        </p:nvSpPr>
        <p:spPr>
          <a:ln/>
        </p:spPr>
        <p:txBody>
          <a:bodyPr/>
          <a:lstStyle/>
          <a:p>
            <a:fld id="{E57D1880-C8AD-43C1-A4F8-4F232CEEA5E3}" type="slidenum">
              <a:rPr lang="en-US" altLang="en-US"/>
              <a:pPr/>
              <a:t>23</a:t>
            </a:fld>
            <a:endParaRPr lang="en-US" altLang="en-US"/>
          </a:p>
        </p:txBody>
      </p:sp>
      <p:sp>
        <p:nvSpPr>
          <p:cNvPr id="211970" name="Rectangle 2">
            <a:extLst>
              <a:ext uri="{FF2B5EF4-FFF2-40B4-BE49-F238E27FC236}">
                <a16:creationId xmlns:a16="http://schemas.microsoft.com/office/drawing/2014/main" id="{533C6482-EFCB-4198-A0D5-7E69C3F8E64A}"/>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C9B0CBCA-ACC4-40EF-A30A-D8395F869830}"/>
              </a:ext>
            </a:extLst>
          </p:cNvPr>
          <p:cNvSpPr>
            <a:spLocks noGrp="1" noChangeArrowheads="1"/>
          </p:cNvSpPr>
          <p:nvPr>
            <p:ph type="body" idx="1"/>
          </p:nvPr>
        </p:nvSpPr>
        <p:spPr/>
        <p:txBody>
          <a:bodyPr/>
          <a:lstStyle/>
          <a:p>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699530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88139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491911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903770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53256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45538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71964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4022212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987961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503817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424937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114065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60811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763370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D34F9-6C37-482B-A416-549797690B80}" type="datetimeFigureOut">
              <a:rPr lang="en-US" smtClean="0"/>
              <a:t>18-Jun-25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078984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D34F9-6C37-482B-A416-549797690B80}" type="datetimeFigureOut">
              <a:rPr lang="en-US" smtClean="0"/>
              <a:t>18-Jun-25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4223929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D34F9-6C37-482B-A416-549797690B80}" type="datetimeFigureOut">
              <a:rPr lang="en-US" smtClean="0"/>
              <a:t>18-Jun-25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756416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4214308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871261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73606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DFDC391-E97F-4B30-A657-26BE8E0CD3F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1524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926675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4208829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DFDC391-E97F-4B30-A657-26BE8E0CD3F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79221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979435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126197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775025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100737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551930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551087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197941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D34F9-6C37-482B-A416-549797690B80}" type="datetimeFigureOut">
              <a:rPr lang="en-US" smtClean="0"/>
              <a:t>18-Jun-25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966726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D34F9-6C37-482B-A416-549797690B80}" type="datetimeFigureOut">
              <a:rPr lang="en-US" smtClean="0"/>
              <a:t>18-Jun-25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46016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567877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D34F9-6C37-482B-A416-549797690B80}" type="datetimeFigureOut">
              <a:rPr lang="en-US" smtClean="0"/>
              <a:t>18-Jun-25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626109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941522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486133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3868808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650300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70466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507741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E4D34F9-6C37-482B-A416-549797690B80}" type="datetimeFigureOut">
              <a:rPr lang="en-US" smtClean="0"/>
              <a:t>18-Jun-25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700934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E4D34F9-6C37-482B-A416-549797690B80}" type="datetimeFigureOut">
              <a:rPr lang="en-US" smtClean="0"/>
              <a:t>18-Jun-25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51188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36487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D34F9-6C37-482B-A416-549797690B80}" type="datetimeFigureOut">
              <a:rPr lang="en-US" smtClean="0"/>
              <a:t>18-Jun-25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528457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397168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DBFF-76B0-4607-8B7B-F3689D53F4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8D4A2A-2D8C-4989-829B-E06209F52C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97113-61DB-47FC-BEA5-3708389602AA}"/>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a:extLst>
              <a:ext uri="{FF2B5EF4-FFF2-40B4-BE49-F238E27FC236}">
                <a16:creationId xmlns:a16="http://schemas.microsoft.com/office/drawing/2014/main" id="{EC692B17-C7FA-4280-AFDF-35442F33A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D9900-277A-4ADD-BADF-4D74F6A8E3D3}"/>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385471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0AC0-B9D2-423A-815D-CBEB241BC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BB731-17E2-4D7F-989C-D65795582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EE346B-D0B3-4952-8DD0-826601F9B408}"/>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a:extLst>
              <a:ext uri="{FF2B5EF4-FFF2-40B4-BE49-F238E27FC236}">
                <a16:creationId xmlns:a16="http://schemas.microsoft.com/office/drawing/2014/main" id="{31F99AF8-F1A4-482B-8A28-4CB8849DA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28A7E0-668F-4C07-9601-92D8A088AAD3}"/>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423233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26E4-BF55-45EE-8AB5-768F75ECA4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7617AA-25C3-4DAC-9EAB-C59BF68286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0BC0F6-89C8-4DA2-878C-3BBEFF956A8B}"/>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a:extLst>
              <a:ext uri="{FF2B5EF4-FFF2-40B4-BE49-F238E27FC236}">
                <a16:creationId xmlns:a16="http://schemas.microsoft.com/office/drawing/2014/main" id="{92FD8208-EE42-43F0-B25B-3FC77A152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C35D3-C023-4F09-9D51-1429E6C60C06}"/>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881163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6BE93-4EDD-4C5F-B4DA-7E231077EE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52768-A116-407B-806F-C7B5AE413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6B8E6E-3CAD-4E79-9E16-0FE5E88EC2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E05FF-AF3B-49F4-BAEC-C9362EB8CA72}"/>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a:extLst>
              <a:ext uri="{FF2B5EF4-FFF2-40B4-BE49-F238E27FC236}">
                <a16:creationId xmlns:a16="http://schemas.microsoft.com/office/drawing/2014/main" id="{DC3490D3-020A-4A27-B86D-12C0B4BF1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F4DC0-24DD-4681-90BC-FA449D22CDE5}"/>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22744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45552-FE5B-4369-9C11-5B68AAAB47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455707-F0D7-46BA-84E2-34C2A84B6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548CBC-B115-440B-9105-920FDD3903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72E2D-977B-4497-AADB-008096679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1FDF01-8FB9-4585-AB17-36AE19C59F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2AF07F-FCEA-4C40-B271-970EDA51A6FC}"/>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8" name="Footer Placeholder 7">
            <a:extLst>
              <a:ext uri="{FF2B5EF4-FFF2-40B4-BE49-F238E27FC236}">
                <a16:creationId xmlns:a16="http://schemas.microsoft.com/office/drawing/2014/main" id="{A052FEFF-88D8-417F-9F6E-5E0793058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55B00-384C-48FC-A585-1A7E27FF5C01}"/>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9892128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D9D5F-E3F7-48F2-94FA-AFE9ED4170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EE54F6-C731-4FF1-8ECD-3EC98E989103}"/>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4" name="Footer Placeholder 3">
            <a:extLst>
              <a:ext uri="{FF2B5EF4-FFF2-40B4-BE49-F238E27FC236}">
                <a16:creationId xmlns:a16="http://schemas.microsoft.com/office/drawing/2014/main" id="{305DD05D-2DFD-419B-844A-034B519440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6768D8-E43B-46A1-BBFE-FAA3A2DCECF6}"/>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671732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A0B6E-0A9F-43F5-AB3B-EF73EC8A45F7}"/>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3" name="Footer Placeholder 2">
            <a:extLst>
              <a:ext uri="{FF2B5EF4-FFF2-40B4-BE49-F238E27FC236}">
                <a16:creationId xmlns:a16="http://schemas.microsoft.com/office/drawing/2014/main" id="{0100E6A8-AB73-4BC5-8382-134F5DAB23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2F80C0-67F5-4799-9713-E687C4004D01}"/>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811891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A9AE-B7BE-4A92-AB35-A65D91030C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1CC418-0FB6-45A7-A551-ACFEF9812C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C17702-05BE-4BEC-99F9-F5B0FA7B6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6D3953-E715-4A21-84B2-32E90256B493}"/>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a:extLst>
              <a:ext uri="{FF2B5EF4-FFF2-40B4-BE49-F238E27FC236}">
                <a16:creationId xmlns:a16="http://schemas.microsoft.com/office/drawing/2014/main" id="{617CA4AD-09F9-43D3-923B-9AB6534B8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FDF03-01D9-4E5A-9051-B822FE1D13E1}"/>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781267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B555-A4FC-4B6A-9F41-1C11B9F17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664461-BEBD-45A7-AEFA-9E118AF8C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5FE85-6008-404E-A7F4-7D57BCC52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54343-5764-4A95-AAFD-F43CC0C71671}"/>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a:extLst>
              <a:ext uri="{FF2B5EF4-FFF2-40B4-BE49-F238E27FC236}">
                <a16:creationId xmlns:a16="http://schemas.microsoft.com/office/drawing/2014/main" id="{3A285333-23F0-4F99-8F24-AD6C0FE77C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2FC72-21F3-432B-9668-1AAD3E344CFD}"/>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06040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D34F9-6C37-482B-A416-549797690B80}" type="datetimeFigureOut">
              <a:rPr lang="en-US" smtClean="0"/>
              <a:t>18-Jun-25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23383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22CE0-1182-4E18-9070-29C4FD3A84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41FC98-D0EC-4C0D-9699-5ABA748E87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09059-0905-47F2-8C19-74C93431585B}"/>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a:extLst>
              <a:ext uri="{FF2B5EF4-FFF2-40B4-BE49-F238E27FC236}">
                <a16:creationId xmlns:a16="http://schemas.microsoft.com/office/drawing/2014/main" id="{CB9DE012-1881-4608-8D02-0F5014DBA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FE589-B656-4C6E-8A62-2CF86695409A}"/>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7754721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56F04D-9FA6-4C4E-9AE0-4672BA251C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42F27-7ECD-406B-A237-5795A6BEB6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4D993-3C5A-450E-8A00-F3AC782598A9}"/>
              </a:ext>
            </a:extLst>
          </p:cNvPr>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a:extLst>
              <a:ext uri="{FF2B5EF4-FFF2-40B4-BE49-F238E27FC236}">
                <a16:creationId xmlns:a16="http://schemas.microsoft.com/office/drawing/2014/main" id="{7D139E2F-2A06-42E2-85AD-AF877D89E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4714A-3212-44C0-A675-8DD17764B58A}"/>
              </a:ext>
            </a:extLst>
          </p:cNvPr>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801336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295118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403623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9817009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606669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D34F9-6C37-482B-A416-549797690B80}" type="datetimeFigureOut">
              <a:rPr lang="en-US" smtClean="0"/>
              <a:t>18-Jun-25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123458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D34F9-6C37-482B-A416-549797690B80}" type="datetimeFigureOut">
              <a:rPr lang="en-US" smtClean="0"/>
              <a:t>18-Jun-25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9311055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D34F9-6C37-482B-A416-549797690B80}" type="datetimeFigureOut">
              <a:rPr lang="en-US" smtClean="0"/>
              <a:t>18-Jun-25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310379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83988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D34F9-6C37-482B-A416-549797690B80}" type="datetimeFigureOut">
              <a:rPr lang="en-US" smtClean="0"/>
              <a:t>18-Jun-25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6556064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9755311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5878894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057649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768470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2195646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E4D34F9-6C37-482B-A416-549797690B80}" type="datetimeFigureOut">
              <a:rPr lang="en-US" smtClean="0"/>
              <a:t>18-Jun-25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635873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E4D34F9-6C37-482B-A416-549797690B80}" type="datetimeFigureOut">
              <a:rPr lang="en-US" smtClean="0"/>
              <a:t>18-Jun-25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867339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057790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D34F9-6C37-482B-A416-549797690B80}" type="datetimeFigureOut">
              <a:rPr lang="en-US" smtClean="0"/>
              <a:t>18-Jun-25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2206365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1B7140-A236-4334-BACC-95BED9FF64EC}"/>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0C748E6-1ECB-49E6-8D7E-56053109BD75}"/>
              </a:ext>
            </a:extLst>
          </p:cNvPr>
          <p:cNvSpPr>
            <a:spLocks noGrp="1"/>
          </p:cNvSpPr>
          <p:nvPr>
            <p:ph type="dt" sz="half" idx="10"/>
          </p:nvPr>
        </p:nvSpPr>
        <p:spPr>
          <a:xfrm>
            <a:off x="609600" y="6245226"/>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47AFAB1-475F-4B09-9251-AB34C0EC2113}"/>
              </a:ext>
            </a:extLst>
          </p:cNvPr>
          <p:cNvSpPr>
            <a:spLocks noGrp="1"/>
          </p:cNvSpPr>
          <p:nvPr>
            <p:ph type="ftr" sz="quarter" idx="11"/>
          </p:nvPr>
        </p:nvSpPr>
        <p:spPr>
          <a:xfrm>
            <a:off x="4165600" y="6245226"/>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E88A34C-08D1-4F8D-9575-F103F2FEC58C}"/>
              </a:ext>
            </a:extLst>
          </p:cNvPr>
          <p:cNvSpPr>
            <a:spLocks noGrp="1"/>
          </p:cNvSpPr>
          <p:nvPr>
            <p:ph type="sldNum" sz="quarter" idx="12"/>
          </p:nvPr>
        </p:nvSpPr>
        <p:spPr>
          <a:xfrm>
            <a:off x="8737600" y="6245226"/>
            <a:ext cx="2844800" cy="476250"/>
          </a:xfrm>
        </p:spPr>
        <p:txBody>
          <a:bodyPr/>
          <a:lstStyle>
            <a:lvl1pPr>
              <a:defRPr/>
            </a:lvl1pPr>
          </a:lstStyle>
          <a:p>
            <a:fld id="{877F6C44-3D04-4708-99A0-10523C93561C}" type="slidenum">
              <a:rPr lang="en-US" altLang="en-US"/>
              <a:pPr/>
              <a:t>‹#›</a:t>
            </a:fld>
            <a:endParaRPr lang="en-US" altLang="en-US"/>
          </a:p>
        </p:txBody>
      </p:sp>
    </p:spTree>
    <p:extLst>
      <p:ext uri="{BB962C8B-B14F-4D97-AF65-F5344CB8AC3E}">
        <p14:creationId xmlns:p14="http://schemas.microsoft.com/office/powerpoint/2010/main" val="40580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3907000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4D34F9-6C37-482B-A416-549797690B80}" type="datetimeFigureOut">
              <a:rPr lang="en-US" smtClean="0"/>
              <a:t>18-Jun-25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DC391-E97F-4B30-A657-26BE8E0CD3F4}" type="slidenum">
              <a:rPr lang="en-US" smtClean="0"/>
              <a:t>‹#›</a:t>
            </a:fld>
            <a:endParaRPr lang="en-US"/>
          </a:p>
        </p:txBody>
      </p:sp>
    </p:spTree>
    <p:extLst>
      <p:ext uri="{BB962C8B-B14F-4D97-AF65-F5344CB8AC3E}">
        <p14:creationId xmlns:p14="http://schemas.microsoft.com/office/powerpoint/2010/main" val="1575304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E4D34F9-6C37-482B-A416-549797690B80}" type="datetimeFigureOut">
              <a:rPr lang="en-US" smtClean="0"/>
              <a:t>18-Jun-25</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DFDC391-E97F-4B30-A657-26BE8E0CD3F4}" type="slidenum">
              <a:rPr lang="en-US" smtClean="0"/>
              <a:t>‹#›</a:t>
            </a:fld>
            <a:endParaRPr lang="en-US"/>
          </a:p>
        </p:txBody>
      </p:sp>
    </p:spTree>
    <p:extLst>
      <p:ext uri="{BB962C8B-B14F-4D97-AF65-F5344CB8AC3E}">
        <p14:creationId xmlns:p14="http://schemas.microsoft.com/office/powerpoint/2010/main" val="1458954793"/>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E4D34F9-6C37-482B-A416-549797690B80}" type="datetimeFigureOut">
              <a:rPr lang="en-US" smtClean="0"/>
              <a:t>18-Jun-25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DFDC391-E97F-4B30-A657-26BE8E0CD3F4}" type="slidenum">
              <a:rPr lang="en-US" smtClean="0"/>
              <a:t>‹#›</a:t>
            </a:fld>
            <a:endParaRPr lang="en-US"/>
          </a:p>
        </p:txBody>
      </p:sp>
    </p:spTree>
    <p:extLst>
      <p:ext uri="{BB962C8B-B14F-4D97-AF65-F5344CB8AC3E}">
        <p14:creationId xmlns:p14="http://schemas.microsoft.com/office/powerpoint/2010/main" val="3986571175"/>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E4D34F9-6C37-482B-A416-549797690B80}" type="datetimeFigureOut">
              <a:rPr lang="en-US" smtClean="0"/>
              <a:t>18-Jun-25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DFDC391-E97F-4B30-A657-26BE8E0CD3F4}" type="slidenum">
              <a:rPr lang="en-US" smtClean="0"/>
              <a:t>‹#›</a:t>
            </a:fld>
            <a:endParaRPr lang="en-US"/>
          </a:p>
        </p:txBody>
      </p:sp>
    </p:spTree>
    <p:extLst>
      <p:ext uri="{BB962C8B-B14F-4D97-AF65-F5344CB8AC3E}">
        <p14:creationId xmlns:p14="http://schemas.microsoft.com/office/powerpoint/2010/main" val="603937232"/>
      </p:ext>
    </p:extLst>
  </p:cSld>
  <p:clrMap bg1="dk1" tx1="lt1" bg2="dk2" tx2="lt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F1A05B-47DF-4306-B47C-7A16D14A8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29A88-7CA5-466B-9A8F-8ABB04A7EE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03791-D7AE-46BA-8211-4FB96795A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D34F9-6C37-482B-A416-549797690B80}" type="datetimeFigureOut">
              <a:rPr lang="en-US" smtClean="0"/>
              <a:t>18-Jun-25</a:t>
            </a:fld>
            <a:endParaRPr lang="en-US"/>
          </a:p>
        </p:txBody>
      </p:sp>
      <p:sp>
        <p:nvSpPr>
          <p:cNvPr id="5" name="Footer Placeholder 4">
            <a:extLst>
              <a:ext uri="{FF2B5EF4-FFF2-40B4-BE49-F238E27FC236}">
                <a16:creationId xmlns:a16="http://schemas.microsoft.com/office/drawing/2014/main" id="{49AD9CA3-F756-4C18-983D-7A658ECDB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2C8125-4C31-4940-B3EE-46A910FBF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DC391-E97F-4B30-A657-26BE8E0CD3F4}" type="slidenum">
              <a:rPr lang="en-US" smtClean="0"/>
              <a:t>‹#›</a:t>
            </a:fld>
            <a:endParaRPr lang="en-US"/>
          </a:p>
        </p:txBody>
      </p:sp>
    </p:spTree>
    <p:extLst>
      <p:ext uri="{BB962C8B-B14F-4D97-AF65-F5344CB8AC3E}">
        <p14:creationId xmlns:p14="http://schemas.microsoft.com/office/powerpoint/2010/main" val="3947233495"/>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E4D34F9-6C37-482B-A416-549797690B80}" type="datetimeFigureOut">
              <a:rPr lang="en-US" smtClean="0"/>
              <a:t>18-Jun-25</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DFDC391-E97F-4B30-A657-26BE8E0CD3F4}" type="slidenum">
              <a:rPr lang="en-US" smtClean="0"/>
              <a:t>‹#›</a:t>
            </a:fld>
            <a:endParaRPr lang="en-US"/>
          </a:p>
        </p:txBody>
      </p:sp>
    </p:spTree>
    <p:extLst>
      <p:ext uri="{BB962C8B-B14F-4D97-AF65-F5344CB8AC3E}">
        <p14:creationId xmlns:p14="http://schemas.microsoft.com/office/powerpoint/2010/main" val="4112238296"/>
      </p:ext>
    </p:extLst>
  </p:cSld>
  <p:clrMap bg1="dk1" tx1="lt1" bg2="dk2" tx2="lt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 id="2147484119"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57.xml"/><Relationship Id="rId6" Type="http://schemas.openxmlformats.org/officeDocument/2006/relationships/image" Target="../media/image26.png"/><Relationship Id="rId5" Type="http://schemas.openxmlformats.org/officeDocument/2006/relationships/image" Target="../media/image27.svg"/><Relationship Id="rId4" Type="http://schemas.openxmlformats.org/officeDocument/2006/relationships/image" Target="../media/image25.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57.xml"/><Relationship Id="rId6" Type="http://schemas.openxmlformats.org/officeDocument/2006/relationships/image" Target="../media/image36.svg"/><Relationship Id="rId5" Type="http://schemas.openxmlformats.org/officeDocument/2006/relationships/image" Target="../media/image30.png"/><Relationship Id="rId4" Type="http://schemas.openxmlformats.org/officeDocument/2006/relationships/image" Target="../media/image34.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2.xml"/><Relationship Id="rId1" Type="http://schemas.openxmlformats.org/officeDocument/2006/relationships/slideLayout" Target="../slideLayouts/slideLayout79.xml"/><Relationship Id="rId6" Type="http://schemas.openxmlformats.org/officeDocument/2006/relationships/image" Target="../media/image33.png"/><Relationship Id="rId5" Type="http://schemas.openxmlformats.org/officeDocument/2006/relationships/slide" Target="slide10.xml"/><Relationship Id="rId4" Type="http://schemas.openxmlformats.org/officeDocument/2006/relationships/slide" Target="slide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50.sv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44.sv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oleObject" Target="../embeddings/oleObject1.bin"/><Relationship Id="rId18" Type="http://schemas.openxmlformats.org/officeDocument/2006/relationships/oleObject" Target="../embeddings/oleObject4.bin"/><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50.svg"/><Relationship Id="rId17" Type="http://schemas.openxmlformats.org/officeDocument/2006/relationships/image" Target="../media/image41.wmf"/><Relationship Id="rId2" Type="http://schemas.openxmlformats.org/officeDocument/2006/relationships/slideLayout" Target="../slideLayouts/slideLayout24.xml"/><Relationship Id="rId16" Type="http://schemas.openxmlformats.org/officeDocument/2006/relationships/oleObject" Target="../embeddings/oleObject3.bin"/><Relationship Id="rId20" Type="http://schemas.openxmlformats.org/officeDocument/2006/relationships/image" Target="../media/image43.png"/><Relationship Id="rId1" Type="http://schemas.openxmlformats.org/officeDocument/2006/relationships/vmlDrawing" Target="../drawings/vmlDrawing1.vml"/><Relationship Id="rId6" Type="http://schemas.openxmlformats.org/officeDocument/2006/relationships/image" Target="../media/image44.sv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oleObject" Target="../embeddings/oleObject2.bin"/><Relationship Id="rId10" Type="http://schemas.openxmlformats.org/officeDocument/2006/relationships/image" Target="../media/image48.svg"/><Relationship Id="rId19" Type="http://schemas.openxmlformats.org/officeDocument/2006/relationships/image" Target="../media/image42.wmf"/><Relationship Id="rId4" Type="http://schemas.openxmlformats.org/officeDocument/2006/relationships/image" Target="../media/image42.svg"/><Relationship Id="rId9" Type="http://schemas.openxmlformats.org/officeDocument/2006/relationships/image" Target="../media/image37.png"/><Relationship Id="rId14" Type="http://schemas.openxmlformats.org/officeDocument/2006/relationships/image" Target="../media/image40.wmf"/></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65.sv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59.svg"/><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1.svg"/><Relationship Id="rId5" Type="http://schemas.openxmlformats.org/officeDocument/2006/relationships/image" Target="../media/image27.png"/><Relationship Id="rId10" Type="http://schemas.openxmlformats.org/officeDocument/2006/relationships/image" Target="../media/image71.svg"/><Relationship Id="rId4" Type="http://schemas.openxmlformats.org/officeDocument/2006/relationships/image" Target="../media/image67.sv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636961-FA9F-48FE-A567-2F2F03FAEF35}"/>
              </a:ext>
            </a:extLst>
          </p:cNvPr>
          <p:cNvSpPr txBox="1"/>
          <p:nvPr/>
        </p:nvSpPr>
        <p:spPr>
          <a:xfrm>
            <a:off x="1334701" y="334906"/>
            <a:ext cx="8197472" cy="739241"/>
          </a:xfrm>
          <a:prstGeom prst="rect">
            <a:avLst/>
          </a:prstGeom>
          <a:noFill/>
        </p:spPr>
        <p:txBody>
          <a:bodyPr wrap="square" rtlCol="0">
            <a:spAutoFit/>
          </a:bodyPr>
          <a:lstStyle/>
          <a:p>
            <a:pPr algn="ctr">
              <a:lnSpc>
                <a:spcPct val="150000"/>
              </a:lnSpc>
            </a:pPr>
            <a:r>
              <a:rPr lang="en-US" sz="3200" dirty="0" smtClean="0">
                <a:latin typeface="Crimson Pro SemiBold" pitchFamily="2" charset="0"/>
              </a:rPr>
              <a:t>Bài 16: </a:t>
            </a:r>
            <a:endParaRPr lang="en-US" sz="3200" dirty="0">
              <a:latin typeface="Crimson Pro SemiBold" pitchFamily="2" charset="0"/>
            </a:endParaRPr>
          </a:p>
        </p:txBody>
      </p:sp>
      <p:pic>
        <p:nvPicPr>
          <p:cNvPr id="1026" name="Picture 2" descr="Suntory Brandy XO - Vang Nhập Khẩu">
            <a:extLst>
              <a:ext uri="{FF2B5EF4-FFF2-40B4-BE49-F238E27FC236}">
                <a16:creationId xmlns:a16="http://schemas.microsoft.com/office/drawing/2014/main" id="{C42A95B0-C4CD-4C97-BE78-B6004ADE0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713" y="4073457"/>
            <a:ext cx="2784543" cy="2784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a Cồn 70 Độ VP (60ml / Lốc 10 Chai)">
            <a:extLst>
              <a:ext uri="{FF2B5EF4-FFF2-40B4-BE49-F238E27FC236}">
                <a16:creationId xmlns:a16="http://schemas.microsoft.com/office/drawing/2014/main" id="{BDD26FE7-18B9-44B5-862B-0E9D2E41B43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339675" y="4073457"/>
            <a:ext cx="2784543" cy="27845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ầu Xả TRESemmé Keratin Smooth Vào Nếp Suôn Mượt 480G Guardian Việt Nam">
            <a:extLst>
              <a:ext uri="{FF2B5EF4-FFF2-40B4-BE49-F238E27FC236}">
                <a16:creationId xmlns:a16="http://schemas.microsoft.com/office/drawing/2014/main" id="{375EBEE8-97FF-496D-850A-323AD0555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8637" y="4163438"/>
            <a:ext cx="2694562" cy="2694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3588E3-AAF9-4E9C-9E1F-A25BF6AA5092}"/>
              </a:ext>
            </a:extLst>
          </p:cNvPr>
          <p:cNvSpPr txBox="1"/>
          <p:nvPr/>
        </p:nvSpPr>
        <p:spPr>
          <a:xfrm>
            <a:off x="3014517" y="1028558"/>
            <a:ext cx="6409189" cy="1569660"/>
          </a:xfrm>
          <a:prstGeom prst="rect">
            <a:avLst/>
          </a:prstGeom>
          <a:noFill/>
        </p:spPr>
        <p:txBody>
          <a:bodyPr wrap="square" rtlCol="0">
            <a:spAutoFit/>
          </a:bodyPr>
          <a:lstStyle/>
          <a:p>
            <a:r>
              <a:rPr lang="en-US" sz="9600" dirty="0">
                <a:latin typeface="Lemonada SemiBold" pitchFamily="2" charset="-78"/>
                <a:cs typeface="Lemonada SemiBold" pitchFamily="2" charset="-78"/>
              </a:rPr>
              <a:t>ALCOHOL</a:t>
            </a:r>
          </a:p>
        </p:txBody>
      </p:sp>
      <p:pic>
        <p:nvPicPr>
          <p:cNvPr id="7" name="Picture 6">
            <a:extLst>
              <a:ext uri="{FF2B5EF4-FFF2-40B4-BE49-F238E27FC236}">
                <a16:creationId xmlns:a16="http://schemas.microsoft.com/office/drawing/2014/main" id="{E6495167-4875-4B3B-91AD-E460EBAEBB8C}"/>
              </a:ext>
            </a:extLst>
          </p:cNvPr>
          <p:cNvPicPr>
            <a:picLocks noChangeAspect="1"/>
          </p:cNvPicPr>
          <p:nvPr/>
        </p:nvPicPr>
        <p:blipFill>
          <a:blip r:embed="rId5"/>
          <a:stretch>
            <a:fillRect/>
          </a:stretch>
        </p:blipFill>
        <p:spPr>
          <a:xfrm>
            <a:off x="5801906" y="1435289"/>
            <a:ext cx="285321" cy="332510"/>
          </a:xfrm>
          <a:prstGeom prst="rect">
            <a:avLst/>
          </a:prstGeom>
        </p:spPr>
      </p:pic>
      <p:sp>
        <p:nvSpPr>
          <p:cNvPr id="8" name="TextBox 7">
            <a:extLst>
              <a:ext uri="{FF2B5EF4-FFF2-40B4-BE49-F238E27FC236}">
                <a16:creationId xmlns:a16="http://schemas.microsoft.com/office/drawing/2014/main" id="{1C636961-FA9F-48FE-A567-2F2F03FAEF35}"/>
              </a:ext>
            </a:extLst>
          </p:cNvPr>
          <p:cNvSpPr txBox="1"/>
          <p:nvPr/>
        </p:nvSpPr>
        <p:spPr>
          <a:xfrm>
            <a:off x="1334701" y="2173112"/>
            <a:ext cx="8197472" cy="1569660"/>
          </a:xfrm>
          <a:prstGeom prst="rect">
            <a:avLst/>
          </a:prstGeom>
          <a:noFill/>
        </p:spPr>
        <p:txBody>
          <a:bodyPr wrap="square" rtlCol="0">
            <a:spAutoFit/>
          </a:bodyPr>
          <a:lstStyle/>
          <a:p>
            <a:pPr algn="ctr">
              <a:lnSpc>
                <a:spcPct val="150000"/>
              </a:lnSpc>
            </a:pPr>
            <a:r>
              <a:rPr lang="en-US" sz="3200" dirty="0" smtClean="0">
                <a:latin typeface="Crimson Pro SemiBold" pitchFamily="2" charset="0"/>
              </a:rPr>
              <a:t>Giáo Viên: </a:t>
            </a:r>
            <a:r>
              <a:rPr lang="en-US" sz="3200" dirty="0" err="1" smtClean="0">
                <a:latin typeface="Crimson Pro SemiBold" pitchFamily="2" charset="0"/>
              </a:rPr>
              <a:t>Nguyễn</a:t>
            </a:r>
            <a:r>
              <a:rPr lang="en-US" sz="3200" dirty="0" smtClean="0">
                <a:latin typeface="Crimson Pro SemiBold" pitchFamily="2" charset="0"/>
              </a:rPr>
              <a:t> Văn Vũ</a:t>
            </a:r>
          </a:p>
          <a:p>
            <a:pPr algn="ctr">
              <a:lnSpc>
                <a:spcPct val="150000"/>
              </a:lnSpc>
            </a:pPr>
            <a:r>
              <a:rPr lang="en-US" sz="3200" dirty="0" smtClean="0">
                <a:latin typeface="Crimson Pro SemiBold" pitchFamily="2" charset="0"/>
              </a:rPr>
              <a:t>Lớp </a:t>
            </a:r>
            <a:r>
              <a:rPr lang="en-US" sz="3200" dirty="0" smtClean="0">
                <a:latin typeface="Crimson Pro SemiBold" pitchFamily="2" charset="0"/>
              </a:rPr>
              <a:t>dạy: </a:t>
            </a:r>
            <a:r>
              <a:rPr lang="en-US" sz="3200" dirty="0" err="1" smtClean="0">
                <a:latin typeface="Crimson Pro SemiBold" pitchFamily="2" charset="0"/>
              </a:rPr>
              <a:t>11A1</a:t>
            </a:r>
            <a:r>
              <a:rPr lang="en-US" sz="3200" dirty="0" smtClean="0">
                <a:latin typeface="Crimson Pro SemiBold" pitchFamily="2" charset="0"/>
              </a:rPr>
              <a:t>, </a:t>
            </a:r>
            <a:r>
              <a:rPr lang="en-US" sz="3200" dirty="0" err="1" smtClean="0">
                <a:latin typeface="Crimson Pro SemiBold" pitchFamily="2" charset="0"/>
              </a:rPr>
              <a:t>11A5</a:t>
            </a:r>
            <a:r>
              <a:rPr lang="en-US" sz="3200" dirty="0" smtClean="0">
                <a:latin typeface="Crimson Pro SemiBold" pitchFamily="2" charset="0"/>
              </a:rPr>
              <a:t> (Tiết theo </a:t>
            </a:r>
            <a:r>
              <a:rPr lang="en-US" sz="3200" dirty="0" err="1" smtClean="0">
                <a:latin typeface="Crimson Pro SemiBold" pitchFamily="2" charset="0"/>
              </a:rPr>
              <a:t>PPCT</a:t>
            </a:r>
            <a:r>
              <a:rPr lang="en-US" sz="3200" dirty="0" smtClean="0">
                <a:latin typeface="Crimson Pro SemiBold" pitchFamily="2" charset="0"/>
              </a:rPr>
              <a:t>: 53-56)</a:t>
            </a:r>
            <a:endParaRPr lang="en-US" sz="3200" dirty="0">
              <a:latin typeface="Crimson Pro SemiBold" pitchFamily="2" charset="0"/>
            </a:endParaRPr>
          </a:p>
        </p:txBody>
      </p:sp>
    </p:spTree>
    <p:extLst>
      <p:ext uri="{BB962C8B-B14F-4D97-AF65-F5344CB8AC3E}">
        <p14:creationId xmlns:p14="http://schemas.microsoft.com/office/powerpoint/2010/main" val="176447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1000"/>
                                        <p:tgtEl>
                                          <p:spTgt spid="1028"/>
                                        </p:tgtEl>
                                      </p:cBhvr>
                                    </p:animEffect>
                                    <p:anim calcmode="lin" valueType="num">
                                      <p:cBhvr>
                                        <p:cTn id="17" dur="1000" fill="hold"/>
                                        <p:tgtEl>
                                          <p:spTgt spid="1028"/>
                                        </p:tgtEl>
                                        <p:attrNameLst>
                                          <p:attrName>ppt_x</p:attrName>
                                        </p:attrNameLst>
                                      </p:cBhvr>
                                      <p:tavLst>
                                        <p:tav tm="0">
                                          <p:val>
                                            <p:strVal val="#ppt_x"/>
                                          </p:val>
                                        </p:tav>
                                        <p:tav tm="100000">
                                          <p:val>
                                            <p:strVal val="#ppt_x"/>
                                          </p:val>
                                        </p:tav>
                                      </p:tavLst>
                                    </p:anim>
                                    <p:anim calcmode="lin" valueType="num">
                                      <p:cBhvr>
                                        <p:cTn id="18" dur="1000" fill="hold"/>
                                        <p:tgtEl>
                                          <p:spTgt spid="10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1000"/>
                                        <p:tgtEl>
                                          <p:spTgt spid="1030"/>
                                        </p:tgtEl>
                                      </p:cBhvr>
                                    </p:animEffect>
                                    <p:anim calcmode="lin" valueType="num">
                                      <p:cBhvr>
                                        <p:cTn id="22" dur="1000" fill="hold"/>
                                        <p:tgtEl>
                                          <p:spTgt spid="1030"/>
                                        </p:tgtEl>
                                        <p:attrNameLst>
                                          <p:attrName>ppt_x</p:attrName>
                                        </p:attrNameLst>
                                      </p:cBhvr>
                                      <p:tavLst>
                                        <p:tav tm="0">
                                          <p:val>
                                            <p:strVal val="#ppt_x"/>
                                          </p:val>
                                        </p:tav>
                                        <p:tav tm="100000">
                                          <p:val>
                                            <p:strVal val="#ppt_x"/>
                                          </p:val>
                                        </p:tav>
                                      </p:tavLst>
                                    </p:anim>
                                    <p:anim calcmode="lin" valueType="num">
                                      <p:cBhvr>
                                        <p:cTn id="2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795292" flipH="1">
            <a:off x="9490989" y="2500479"/>
            <a:ext cx="2455314" cy="3971831"/>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sz="1200"/>
          </a:p>
        </p:txBody>
      </p:sp>
      <p:sp>
        <p:nvSpPr>
          <p:cNvPr id="6" name="Freeform 6"/>
          <p:cNvSpPr/>
          <p:nvPr/>
        </p:nvSpPr>
        <p:spPr>
          <a:xfrm>
            <a:off x="441253" y="4226277"/>
            <a:ext cx="2254586" cy="2102401"/>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sz="1200"/>
          </a:p>
        </p:txBody>
      </p:sp>
      <p:sp>
        <p:nvSpPr>
          <p:cNvPr id="7" name="Freeform 7"/>
          <p:cNvSpPr/>
          <p:nvPr/>
        </p:nvSpPr>
        <p:spPr>
          <a:xfrm>
            <a:off x="10163264" y="685800"/>
            <a:ext cx="1342936" cy="1274568"/>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sz="1200"/>
          </a:p>
        </p:txBody>
      </p:sp>
      <p:sp>
        <p:nvSpPr>
          <p:cNvPr id="8" name="Freeform 8"/>
          <p:cNvSpPr/>
          <p:nvPr/>
        </p:nvSpPr>
        <p:spPr>
          <a:xfrm rot="-1606870">
            <a:off x="-517117" y="-228034"/>
            <a:ext cx="4171324" cy="3610091"/>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sz="1200"/>
          </a:p>
        </p:txBody>
      </p:sp>
      <p:sp>
        <p:nvSpPr>
          <p:cNvPr id="3" name="TextBox 3"/>
          <p:cNvSpPr txBox="1"/>
          <p:nvPr/>
        </p:nvSpPr>
        <p:spPr>
          <a:xfrm>
            <a:off x="1032867" y="337629"/>
            <a:ext cx="9924763" cy="1013098"/>
          </a:xfrm>
          <a:prstGeom prst="rect">
            <a:avLst/>
          </a:prstGeom>
        </p:spPr>
        <p:txBody>
          <a:bodyPr wrap="square" lIns="0" tIns="0" rIns="0" bIns="0" rtlCol="0" anchor="t">
            <a:spAutoFit/>
          </a:bodyPr>
          <a:lstStyle/>
          <a:p>
            <a:pPr algn="ctr" defTabSz="609630">
              <a:lnSpc>
                <a:spcPts val="7854"/>
              </a:lnSpc>
              <a:defRPr/>
            </a:pPr>
            <a:r>
              <a:rPr lang="en-US" sz="6600" spc="217">
                <a:solidFill>
                  <a:srgbClr val="764652"/>
                </a:solidFill>
                <a:latin typeface="Bahnschrift SemiBold Condensed" panose="020B0502040204020203" pitchFamily="34" charset="0"/>
              </a:rPr>
              <a:t>DANH PHÁP</a:t>
            </a:r>
          </a:p>
        </p:txBody>
      </p:sp>
      <p:sp>
        <p:nvSpPr>
          <p:cNvPr id="14" name="TextBox 13">
            <a:extLst>
              <a:ext uri="{FF2B5EF4-FFF2-40B4-BE49-F238E27FC236}">
                <a16:creationId xmlns:a16="http://schemas.microsoft.com/office/drawing/2014/main" id="{45C74447-01F5-492D-9295-DF0F68CED657}"/>
              </a:ext>
            </a:extLst>
          </p:cNvPr>
          <p:cNvSpPr txBox="1"/>
          <p:nvPr/>
        </p:nvSpPr>
        <p:spPr>
          <a:xfrm>
            <a:off x="2438400" y="1534843"/>
            <a:ext cx="6749143" cy="379656"/>
          </a:xfrm>
          <a:prstGeom prst="rect">
            <a:avLst/>
          </a:prstGeom>
          <a:noFill/>
        </p:spPr>
        <p:txBody>
          <a:bodyPr wrap="square">
            <a:spAutoFit/>
          </a:bodyPr>
          <a:lstStyle/>
          <a:p>
            <a:r>
              <a:rPr lang="en-US" sz="1867" b="1" i="1">
                <a:solidFill>
                  <a:srgbClr val="0000FF"/>
                </a:solidFill>
                <a:latin typeface="Times New Roman" panose="02020603050405020304" pitchFamily="18" charset="0"/>
                <a:ea typeface="Times New Roman" panose="02020603050405020304" pitchFamily="18" charset="0"/>
              </a:rPr>
              <a:t>a/ Tên thông thường: </a:t>
            </a:r>
            <a:endParaRPr lang="en-US" sz="1867"/>
          </a:p>
        </p:txBody>
      </p:sp>
      <p:graphicFrame>
        <p:nvGraphicFramePr>
          <p:cNvPr id="9" name="Table 8">
            <a:extLst>
              <a:ext uri="{FF2B5EF4-FFF2-40B4-BE49-F238E27FC236}">
                <a16:creationId xmlns:a16="http://schemas.microsoft.com/office/drawing/2014/main" id="{D15C6C14-EB13-467E-802D-6EC0C5B4FFF4}"/>
              </a:ext>
            </a:extLst>
          </p:cNvPr>
          <p:cNvGraphicFramePr>
            <a:graphicFrameLocks noGrp="1"/>
          </p:cNvGraphicFramePr>
          <p:nvPr/>
        </p:nvGraphicFramePr>
        <p:xfrm>
          <a:off x="3099329" y="2132824"/>
          <a:ext cx="5536671" cy="619633"/>
        </p:xfrm>
        <a:graphic>
          <a:graphicData uri="http://schemas.openxmlformats.org/drawingml/2006/table">
            <a:tbl>
              <a:tblPr firstRow="1" firstCol="1" lastRow="1" lastCol="1" bandRow="1" bandCol="1"/>
              <a:tblGrid>
                <a:gridCol w="3506461">
                  <a:extLst>
                    <a:ext uri="{9D8B030D-6E8A-4147-A177-3AD203B41FA5}">
                      <a16:colId xmlns:a16="http://schemas.microsoft.com/office/drawing/2014/main" val="4282144345"/>
                    </a:ext>
                  </a:extLst>
                </a:gridCol>
                <a:gridCol w="1206913">
                  <a:extLst>
                    <a:ext uri="{9D8B030D-6E8A-4147-A177-3AD203B41FA5}">
                      <a16:colId xmlns:a16="http://schemas.microsoft.com/office/drawing/2014/main" val="2911504405"/>
                    </a:ext>
                  </a:extLst>
                </a:gridCol>
                <a:gridCol w="823297">
                  <a:extLst>
                    <a:ext uri="{9D8B030D-6E8A-4147-A177-3AD203B41FA5}">
                      <a16:colId xmlns:a16="http://schemas.microsoft.com/office/drawing/2014/main" val="1618145541"/>
                    </a:ext>
                  </a:extLst>
                </a:gridCol>
              </a:tblGrid>
              <a:tr h="588222">
                <a:tc>
                  <a:txBody>
                    <a:bodyPr/>
                    <a:lstStyle/>
                    <a:p>
                      <a:pPr algn="just">
                        <a:lnSpc>
                          <a:spcPct val="107000"/>
                        </a:lnSpc>
                      </a:pPr>
                      <a:r>
                        <a:rPr lang="en-US" sz="19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Tên hydrocarbon(bỏ e ở cuối</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n-US" sz="19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tên gốc ankyl</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en-US" sz="19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ic</a:t>
                      </a:r>
                      <a:r>
                        <a:rPr lang="en-US" sz="19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437554"/>
                  </a:ext>
                </a:extLst>
              </a:tr>
            </a:tbl>
          </a:graphicData>
        </a:graphic>
      </p:graphicFrame>
      <p:graphicFrame>
        <p:nvGraphicFramePr>
          <p:cNvPr id="10" name="Table 9">
            <a:extLst>
              <a:ext uri="{FF2B5EF4-FFF2-40B4-BE49-F238E27FC236}">
                <a16:creationId xmlns:a16="http://schemas.microsoft.com/office/drawing/2014/main" id="{9FF398BA-347C-4717-A404-7E30F2EC4B9C}"/>
              </a:ext>
            </a:extLst>
          </p:cNvPr>
          <p:cNvGraphicFramePr>
            <a:graphicFrameLocks noGrp="1"/>
          </p:cNvGraphicFramePr>
          <p:nvPr>
            <p:extLst>
              <p:ext uri="{D42A27DB-BD31-4B8C-83A1-F6EECF244321}">
                <p14:modId xmlns:p14="http://schemas.microsoft.com/office/powerpoint/2010/main" val="4092132592"/>
              </p:ext>
            </p:extLst>
          </p:nvPr>
        </p:nvGraphicFramePr>
        <p:xfrm>
          <a:off x="4332633" y="3176873"/>
          <a:ext cx="5077431" cy="521843"/>
        </p:xfrm>
        <a:graphic>
          <a:graphicData uri="http://schemas.openxmlformats.org/drawingml/2006/table">
            <a:tbl>
              <a:tblPr firstRow="1" firstCol="1" lastRow="1" lastCol="1" bandRow="1" bandCol="1"/>
              <a:tblGrid>
                <a:gridCol w="3226369">
                  <a:extLst>
                    <a:ext uri="{9D8B030D-6E8A-4147-A177-3AD203B41FA5}">
                      <a16:colId xmlns:a16="http://schemas.microsoft.com/office/drawing/2014/main" val="77681050"/>
                    </a:ext>
                  </a:extLst>
                </a:gridCol>
                <a:gridCol w="1556601">
                  <a:extLst>
                    <a:ext uri="{9D8B030D-6E8A-4147-A177-3AD203B41FA5}">
                      <a16:colId xmlns:a16="http://schemas.microsoft.com/office/drawing/2014/main" val="3179848687"/>
                    </a:ext>
                  </a:extLst>
                </a:gridCol>
                <a:gridCol w="294461">
                  <a:extLst>
                    <a:ext uri="{9D8B030D-6E8A-4147-A177-3AD203B41FA5}">
                      <a16:colId xmlns:a16="http://schemas.microsoft.com/office/drawing/2014/main" val="2787344710"/>
                    </a:ext>
                  </a:extLst>
                </a:gridCol>
              </a:tblGrid>
              <a:tr h="504233">
                <a:tc>
                  <a:txBody>
                    <a:bodyPr/>
                    <a:lstStyle/>
                    <a:p>
                      <a:pPr>
                        <a:lnSpc>
                          <a:spcPct val="107000"/>
                        </a:lnSpc>
                      </a:pPr>
                      <a:r>
                        <a:rPr lang="en-US" sz="16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Tên gốc hidrocacbon tương ứng với mạch chính</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16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 chỉ vị trí nhóm OH</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US" sz="16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ol</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259263"/>
                  </a:ext>
                </a:extLst>
              </a:tr>
            </a:tbl>
          </a:graphicData>
        </a:graphic>
      </p:graphicFrame>
      <p:sp>
        <p:nvSpPr>
          <p:cNvPr id="11" name="Rectangle 1">
            <a:extLst>
              <a:ext uri="{FF2B5EF4-FFF2-40B4-BE49-F238E27FC236}">
                <a16:creationId xmlns:a16="http://schemas.microsoft.com/office/drawing/2014/main" id="{C254A025-B1D0-4510-AA58-D7D0D18196A4}"/>
              </a:ext>
            </a:extLst>
          </p:cNvPr>
          <p:cNvSpPr>
            <a:spLocks noChangeArrowheads="1"/>
          </p:cNvSpPr>
          <p:nvPr/>
        </p:nvSpPr>
        <p:spPr bwMode="auto">
          <a:xfrm>
            <a:off x="2670327" y="3370448"/>
            <a:ext cx="8811387" cy="223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algn="just" defTabSz="609630" eaLnBrk="0" fontAlgn="base" hangingPunct="0">
              <a:lnSpc>
                <a:spcPct val="150000"/>
              </a:lnSpc>
              <a:spcBef>
                <a:spcPct val="0"/>
              </a:spcBef>
              <a:spcAft>
                <a:spcPct val="0"/>
              </a:spcAft>
            </a:pPr>
            <a:r>
              <a:rPr lang="en-US" altLang="en-US" sz="1600" b="1" i="1">
                <a:solidFill>
                  <a:srgbClr val="0000FF"/>
                </a:solidFill>
                <a:latin typeface="Arial" panose="020B0604020202020204" pitchFamily="34" charset="0"/>
                <a:ea typeface="Times New Roman" panose="02020603050405020304" pitchFamily="18" charset="0"/>
              </a:rPr>
              <a:t>b/ Tên thay thế:</a:t>
            </a:r>
            <a:endParaRPr lang="en-US" altLang="en-US" sz="1600">
              <a:latin typeface="Arial" panose="020B0604020202020204" pitchFamily="34" charset="0"/>
            </a:endParaRPr>
          </a:p>
          <a:p>
            <a:pPr algn="just" defTabSz="609630" eaLnBrk="0" fontAlgn="base" hangingPunct="0">
              <a:lnSpc>
                <a:spcPct val="150000"/>
              </a:lnSpc>
              <a:spcBef>
                <a:spcPct val="0"/>
              </a:spcBef>
              <a:spcAft>
                <a:spcPct val="0"/>
              </a:spcAft>
            </a:pPr>
            <a:r>
              <a:rPr lang="en-US" altLang="en-US" sz="1600">
                <a:solidFill>
                  <a:srgbClr val="0000FF"/>
                </a:solidFill>
                <a:latin typeface="Arial" panose="020B0604020202020204" pitchFamily="34" charset="0"/>
                <a:ea typeface="Times New Roman" panose="02020603050405020304" pitchFamily="18" charset="0"/>
              </a:rPr>
              <a:t>	****</a:t>
            </a:r>
            <a:r>
              <a:rPr lang="en-US" altLang="en-US" sz="1600" b="1">
                <a:solidFill>
                  <a:srgbClr val="0000FF"/>
                </a:solidFill>
                <a:latin typeface="Arial" panose="020B0604020202020204" pitchFamily="34" charset="0"/>
                <a:ea typeface="Times New Roman" panose="02020603050405020304" pitchFamily="18" charset="0"/>
              </a:rPr>
              <a:t>Các quy tắc gọi tên</a:t>
            </a:r>
            <a:endParaRPr lang="en-US" altLang="en-US" sz="1600" b="1">
              <a:latin typeface="Arial" panose="020B0604020202020204" pitchFamily="34" charset="0"/>
            </a:endParaRPr>
          </a:p>
          <a:p>
            <a:pPr algn="just" defTabSz="609630" eaLnBrk="0" fontAlgn="base" hangingPunct="0">
              <a:lnSpc>
                <a:spcPct val="150000"/>
              </a:lnSpc>
              <a:spcBef>
                <a:spcPct val="0"/>
              </a:spcBef>
              <a:spcAft>
                <a:spcPct val="0"/>
              </a:spcAft>
            </a:pPr>
            <a:r>
              <a:rPr lang="en-US" altLang="en-US" sz="1600">
                <a:solidFill>
                  <a:srgbClr val="0000FF"/>
                </a:solidFill>
                <a:latin typeface="Arial" panose="020B0604020202020204" pitchFamily="34" charset="0"/>
                <a:ea typeface="Times New Roman" panose="02020603050405020304" pitchFamily="18" charset="0"/>
              </a:rPr>
              <a:t>- Chọn mạch Carbon dài nhất làm mạch chính</a:t>
            </a:r>
            <a:endParaRPr lang="en-US" altLang="en-US" sz="1600">
              <a:latin typeface="Arial" panose="020B0604020202020204" pitchFamily="34" charset="0"/>
            </a:endParaRPr>
          </a:p>
          <a:p>
            <a:pPr algn="just" defTabSz="609630" eaLnBrk="0" fontAlgn="base" hangingPunct="0">
              <a:lnSpc>
                <a:spcPct val="150000"/>
              </a:lnSpc>
              <a:spcBef>
                <a:spcPct val="0"/>
              </a:spcBef>
              <a:spcAft>
                <a:spcPct val="0"/>
              </a:spcAft>
            </a:pPr>
            <a:r>
              <a:rPr lang="en-US" altLang="en-US" sz="1600">
                <a:solidFill>
                  <a:srgbClr val="0000FF"/>
                </a:solidFill>
                <a:latin typeface="Arial" panose="020B0604020202020204" pitchFamily="34" charset="0"/>
                <a:ea typeface="Times New Roman" panose="02020603050405020304" pitchFamily="18" charset="0"/>
              </a:rPr>
              <a:t>- Đánh số thứ tự nhỏ nhất cho Carbon có chứa nhóm -OH nhỏ nhất</a:t>
            </a:r>
            <a:endParaRPr lang="en-US" altLang="en-US" sz="1600">
              <a:latin typeface="Arial" panose="020B0604020202020204" pitchFamily="34" charset="0"/>
            </a:endParaRPr>
          </a:p>
          <a:p>
            <a:pPr algn="just" defTabSz="609630" eaLnBrk="0" fontAlgn="base" hangingPunct="0">
              <a:lnSpc>
                <a:spcPct val="150000"/>
              </a:lnSpc>
              <a:spcBef>
                <a:spcPct val="0"/>
              </a:spcBef>
              <a:spcAft>
                <a:spcPct val="0"/>
              </a:spcAft>
            </a:pPr>
            <a:r>
              <a:rPr lang="en-US" altLang="en-US" sz="1600">
                <a:solidFill>
                  <a:srgbClr val="0000FF"/>
                </a:solidFill>
                <a:latin typeface="Arial" panose="020B0604020202020204" pitchFamily="34" charset="0"/>
                <a:ea typeface="Times New Roman" panose="02020603050405020304" pitchFamily="18" charset="0"/>
              </a:rPr>
              <a:t>- Nếu mạch Carbon có nhánh thì cân thêm tên nhánh ở phí trước</a:t>
            </a:r>
            <a:endParaRPr lang="en-US" altLang="en-US" sz="1600">
              <a:latin typeface="Arial" panose="020B0604020202020204" pitchFamily="34" charset="0"/>
            </a:endParaRPr>
          </a:p>
          <a:p>
            <a:pPr algn="just" defTabSz="609630" eaLnBrk="0" fontAlgn="base" hangingPunct="0">
              <a:lnSpc>
                <a:spcPct val="150000"/>
              </a:lnSpc>
              <a:spcBef>
                <a:spcPct val="0"/>
              </a:spcBef>
              <a:spcAft>
                <a:spcPct val="0"/>
              </a:spcAft>
            </a:pPr>
            <a:r>
              <a:rPr lang="en-US" altLang="en-US" sz="1600">
                <a:solidFill>
                  <a:srgbClr val="0000FF"/>
                </a:solidFill>
                <a:latin typeface="Arial" panose="020B0604020202020204" pitchFamily="34" charset="0"/>
                <a:ea typeface="Times New Roman" panose="02020603050405020304" pitchFamily="18" charset="0"/>
              </a:rPr>
              <a:t>- Nếu có nhiều hóm -OH thì cần thêm độ bội(di, tri,…) trước “ol” và giữ nguyên tên hydrocarbon</a:t>
            </a:r>
            <a:endParaRPr lang="en-US" altLang="en-US" sz="1600">
              <a:latin typeface="Arial" panose="020B0604020202020204" pitchFamily="34" charset="0"/>
            </a:endParaRPr>
          </a:p>
        </p:txBody>
      </p:sp>
    </p:spTree>
    <p:extLst>
      <p:ext uri="{BB962C8B-B14F-4D97-AF65-F5344CB8AC3E}">
        <p14:creationId xmlns:p14="http://schemas.microsoft.com/office/powerpoint/2010/main" val="747366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2B5E2F-B268-40A5-B6FA-E244804A01EB}"/>
              </a:ext>
            </a:extLst>
          </p:cNvPr>
          <p:cNvSpPr txBox="1"/>
          <p:nvPr/>
        </p:nvSpPr>
        <p:spPr>
          <a:xfrm>
            <a:off x="106260" y="1055955"/>
            <a:ext cx="1197947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UVN Anh Hai Nhe" panose="02040503060506090203" pitchFamily="18" charset="0"/>
              </a:rPr>
              <a:t>H</a:t>
            </a:r>
            <a:r>
              <a:rPr kumimoji="0" lang="en-US" sz="3600" b="1" i="0" u="none" strike="noStrike" kern="1200" cap="none" spc="0" normalizeH="0" baseline="0" noProof="0">
                <a:ln>
                  <a:noFill/>
                </a:ln>
                <a:solidFill>
                  <a:srgbClr val="FF0000"/>
                </a:solidFill>
                <a:effectLst/>
                <a:uLnTx/>
                <a:uFillTx/>
                <a:latin typeface="UVN Anh Hai Nhe" panose="02040503060506090203" pitchFamily="18" charset="0"/>
                <a:ea typeface="+mn-ea"/>
                <a:cs typeface="+mn-cs"/>
              </a:rPr>
              <a:t>oàn </a:t>
            </a:r>
            <a:r>
              <a:rPr kumimoji="0" lang="en-US" sz="3600" b="1" i="0" u="none" strike="noStrike" kern="1200" cap="none" spc="0" normalizeH="0" baseline="0" noProof="0" err="1">
                <a:ln>
                  <a:noFill/>
                </a:ln>
                <a:solidFill>
                  <a:srgbClr val="FF0000"/>
                </a:solidFill>
                <a:effectLst/>
                <a:uLnTx/>
                <a:uFillTx/>
                <a:latin typeface="UVN Anh Hai Nhe" panose="02040503060506090203" pitchFamily="18" charset="0"/>
                <a:ea typeface="+mn-ea"/>
                <a:cs typeface="+mn-cs"/>
              </a:rPr>
              <a:t>thành</a:t>
            </a:r>
            <a:r>
              <a:rPr kumimoji="0" lang="en-US" sz="3600" b="1" i="0" u="none" strike="noStrike" kern="1200" cap="none" spc="0" normalizeH="0" baseline="0" noProof="0">
                <a:ln>
                  <a:noFill/>
                </a:ln>
                <a:solidFill>
                  <a:srgbClr val="FF0000"/>
                </a:solidFill>
                <a:effectLst/>
                <a:uLnTx/>
                <a:uFillTx/>
                <a:latin typeface="UVN Anh Hai Nhe" panose="02040503060506090203" pitchFamily="18" charset="0"/>
                <a:ea typeface="+mn-ea"/>
                <a:cs typeface="+mn-cs"/>
              </a:rPr>
              <a:t> bảng</a:t>
            </a:r>
            <a:endParaRPr kumimoji="0" lang="en-US" sz="3600" b="1" i="0" u="none" strike="noStrike" kern="1200" cap="none" spc="0" normalizeH="0" baseline="0" noProof="0" dirty="0">
              <a:ln>
                <a:noFill/>
              </a:ln>
              <a:solidFill>
                <a:srgbClr val="FF0000"/>
              </a:solidFill>
              <a:effectLst/>
              <a:uLnTx/>
              <a:uFillTx/>
              <a:latin typeface="UVN Anh Hai Nhe" panose="02040503060506090203" pitchFamily="18" charset="0"/>
              <a:ea typeface="+mn-ea"/>
              <a:cs typeface="+mn-cs"/>
            </a:endParaRPr>
          </a:p>
        </p:txBody>
      </p:sp>
      <p:graphicFrame>
        <p:nvGraphicFramePr>
          <p:cNvPr id="6" name="Table 6">
            <a:extLst>
              <a:ext uri="{FF2B5EF4-FFF2-40B4-BE49-F238E27FC236}">
                <a16:creationId xmlns:a16="http://schemas.microsoft.com/office/drawing/2014/main" id="{4AEF6C92-42DB-4B9B-9A28-3AD6E92C6E7D}"/>
              </a:ext>
            </a:extLst>
          </p:cNvPr>
          <p:cNvGraphicFramePr>
            <a:graphicFrameLocks noGrp="1"/>
          </p:cNvGraphicFramePr>
          <p:nvPr>
            <p:extLst>
              <p:ext uri="{D42A27DB-BD31-4B8C-83A1-F6EECF244321}">
                <p14:modId xmlns:p14="http://schemas.microsoft.com/office/powerpoint/2010/main" val="1719853169"/>
              </p:ext>
            </p:extLst>
          </p:nvPr>
        </p:nvGraphicFramePr>
        <p:xfrm>
          <a:off x="192948" y="1852178"/>
          <a:ext cx="11484527" cy="3108960"/>
        </p:xfrm>
        <a:graphic>
          <a:graphicData uri="http://schemas.openxmlformats.org/drawingml/2006/table">
            <a:tbl>
              <a:tblPr firstRow="1" bandRow="1">
                <a:tableStyleId>{5C22544A-7EE6-4342-B048-85BDC9FD1C3A}</a:tableStyleId>
              </a:tblPr>
              <a:tblGrid>
                <a:gridCol w="4034495">
                  <a:extLst>
                    <a:ext uri="{9D8B030D-6E8A-4147-A177-3AD203B41FA5}">
                      <a16:colId xmlns:a16="http://schemas.microsoft.com/office/drawing/2014/main" val="3425942062"/>
                    </a:ext>
                  </a:extLst>
                </a:gridCol>
                <a:gridCol w="3616263">
                  <a:extLst>
                    <a:ext uri="{9D8B030D-6E8A-4147-A177-3AD203B41FA5}">
                      <a16:colId xmlns:a16="http://schemas.microsoft.com/office/drawing/2014/main" val="2801070726"/>
                    </a:ext>
                  </a:extLst>
                </a:gridCol>
                <a:gridCol w="3833769">
                  <a:extLst>
                    <a:ext uri="{9D8B030D-6E8A-4147-A177-3AD203B41FA5}">
                      <a16:colId xmlns:a16="http://schemas.microsoft.com/office/drawing/2014/main" val="539216583"/>
                    </a:ext>
                  </a:extLst>
                </a:gridCol>
              </a:tblGrid>
              <a:tr h="370840">
                <a:tc>
                  <a:txBody>
                    <a:bodyPr/>
                    <a:lstStyle/>
                    <a:p>
                      <a:pPr algn="ctr"/>
                      <a:endParaRPr lang="en-US" sz="2800" dirty="0">
                        <a:solidFill>
                          <a:schemeClr val="accent4">
                            <a:lumMod val="40000"/>
                            <a:lumOff val="60000"/>
                          </a:schemeClr>
                        </a:solidFill>
                      </a:endParaRPr>
                    </a:p>
                  </a:txBody>
                  <a:tcPr/>
                </a:tc>
                <a:tc>
                  <a:txBody>
                    <a:bodyPr/>
                    <a:lstStyle/>
                    <a:p>
                      <a:pPr algn="ctr"/>
                      <a:r>
                        <a:rPr lang="en-US" sz="2800" dirty="0" err="1">
                          <a:solidFill>
                            <a:srgbClr val="FFFF00"/>
                          </a:solidFill>
                        </a:rPr>
                        <a:t>Tên</a:t>
                      </a:r>
                      <a:r>
                        <a:rPr lang="en-US" sz="2800" dirty="0">
                          <a:solidFill>
                            <a:srgbClr val="FFFF00"/>
                          </a:solidFill>
                        </a:rPr>
                        <a:t> </a:t>
                      </a:r>
                      <a:r>
                        <a:rPr lang="en-US" sz="2800" dirty="0" err="1">
                          <a:solidFill>
                            <a:srgbClr val="FFFF00"/>
                          </a:solidFill>
                        </a:rPr>
                        <a:t>thay</a:t>
                      </a:r>
                      <a:r>
                        <a:rPr lang="en-US" sz="2800" dirty="0">
                          <a:solidFill>
                            <a:srgbClr val="FFFF00"/>
                          </a:solidFill>
                        </a:rPr>
                        <a:t> </a:t>
                      </a:r>
                      <a:r>
                        <a:rPr lang="en-US" sz="2800" dirty="0" err="1">
                          <a:solidFill>
                            <a:srgbClr val="FFFF00"/>
                          </a:solidFill>
                        </a:rPr>
                        <a:t>thế</a:t>
                      </a:r>
                      <a:endParaRPr lang="en-US" sz="2800" dirty="0">
                        <a:solidFill>
                          <a:srgbClr val="FFFF00"/>
                        </a:solidFill>
                      </a:endParaRPr>
                    </a:p>
                  </a:txBody>
                  <a:tcPr/>
                </a:tc>
                <a:tc>
                  <a:txBody>
                    <a:bodyPr/>
                    <a:lstStyle/>
                    <a:p>
                      <a:pPr algn="ctr"/>
                      <a:r>
                        <a:rPr lang="en-US" sz="2800" dirty="0" err="1">
                          <a:solidFill>
                            <a:srgbClr val="FFFF00"/>
                          </a:solidFill>
                        </a:rPr>
                        <a:t>Tên</a:t>
                      </a:r>
                      <a:r>
                        <a:rPr lang="en-US" sz="2800" dirty="0">
                          <a:solidFill>
                            <a:srgbClr val="FFFF00"/>
                          </a:solidFill>
                        </a:rPr>
                        <a:t> </a:t>
                      </a:r>
                      <a:r>
                        <a:rPr lang="en-US" sz="2800" dirty="0" err="1">
                          <a:solidFill>
                            <a:srgbClr val="FFFF00"/>
                          </a:solidFill>
                        </a:rPr>
                        <a:t>thông</a:t>
                      </a:r>
                      <a:r>
                        <a:rPr lang="en-US" sz="2800" dirty="0">
                          <a:solidFill>
                            <a:srgbClr val="FFFF00"/>
                          </a:solidFill>
                        </a:rPr>
                        <a:t> </a:t>
                      </a:r>
                      <a:r>
                        <a:rPr lang="en-US" sz="2800" dirty="0" err="1">
                          <a:solidFill>
                            <a:srgbClr val="FFFF00"/>
                          </a:solidFill>
                        </a:rPr>
                        <a:t>thường</a:t>
                      </a:r>
                      <a:endParaRPr lang="en-US" sz="2800" dirty="0">
                        <a:solidFill>
                          <a:srgbClr val="FFFF00"/>
                        </a:solidFill>
                      </a:endParaRPr>
                    </a:p>
                  </a:txBody>
                  <a:tcPr/>
                </a:tc>
                <a:extLst>
                  <a:ext uri="{0D108BD9-81ED-4DB2-BD59-A6C34878D82A}">
                    <a16:rowId xmlns:a16="http://schemas.microsoft.com/office/drawing/2014/main" val="1241258965"/>
                  </a:ext>
                </a:extLst>
              </a:tr>
              <a:tr h="370840">
                <a:tc>
                  <a:txBody>
                    <a:bodyPr/>
                    <a:lstStyle/>
                    <a:p>
                      <a:r>
                        <a:rPr lang="en-US" sz="2800" dirty="0"/>
                        <a:t>CH</a:t>
                      </a:r>
                      <a:r>
                        <a:rPr lang="en-US" sz="2800" baseline="-25000" dirty="0"/>
                        <a:t>3</a:t>
                      </a:r>
                      <a:r>
                        <a:rPr lang="en-US" sz="2800" dirty="0"/>
                        <a:t>-CH</a:t>
                      </a:r>
                      <a:r>
                        <a:rPr lang="en-US" sz="2800" baseline="-25000" dirty="0"/>
                        <a:t>2</a:t>
                      </a:r>
                      <a:r>
                        <a:rPr lang="en-US" sz="2800" dirty="0"/>
                        <a:t>-CH</a:t>
                      </a:r>
                      <a:r>
                        <a:rPr lang="en-US" sz="2800" baseline="-25000" dirty="0"/>
                        <a:t>2</a:t>
                      </a:r>
                      <a:r>
                        <a:rPr lang="en-US" sz="2800" dirty="0"/>
                        <a:t>-OH</a:t>
                      </a:r>
                    </a:p>
                  </a:txBody>
                  <a:tcPr/>
                </a:tc>
                <a:tc>
                  <a:txBody>
                    <a:bodyPr/>
                    <a:lstStyle/>
                    <a:p>
                      <a:r>
                        <a:rPr lang="en-US" sz="2800"/>
                        <a:t>Propan – 1 – ol </a:t>
                      </a:r>
                    </a:p>
                  </a:txBody>
                  <a:tcPr/>
                </a:tc>
                <a:tc>
                  <a:txBody>
                    <a:bodyPr/>
                    <a:lstStyle/>
                    <a:p>
                      <a:r>
                        <a:rPr lang="en-US" sz="2800"/>
                        <a:t>Propyl alcohol</a:t>
                      </a:r>
                      <a:endParaRPr lang="en-US" sz="2800" dirty="0"/>
                    </a:p>
                  </a:txBody>
                  <a:tcPr/>
                </a:tc>
                <a:extLst>
                  <a:ext uri="{0D108BD9-81ED-4DB2-BD59-A6C34878D82A}">
                    <a16:rowId xmlns:a16="http://schemas.microsoft.com/office/drawing/2014/main" val="1934810547"/>
                  </a:ext>
                </a:extLst>
              </a:tr>
              <a:tr h="370840">
                <a:tc>
                  <a:txBody>
                    <a:bodyPr/>
                    <a:lstStyle/>
                    <a:p>
                      <a:r>
                        <a:rPr lang="en-US" sz="2800" dirty="0"/>
                        <a:t>CH</a:t>
                      </a:r>
                      <a:r>
                        <a:rPr lang="en-US" sz="2800" baseline="-25000" dirty="0"/>
                        <a:t>3</a:t>
                      </a:r>
                      <a:r>
                        <a:rPr lang="en-US" sz="2800" dirty="0"/>
                        <a:t>-CH(OH)-CH</a:t>
                      </a:r>
                      <a:r>
                        <a:rPr lang="en-US" sz="2800" baseline="-250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Propan – 2 – ol </a:t>
                      </a:r>
                    </a:p>
                  </a:txBody>
                  <a:tcPr/>
                </a:tc>
                <a:tc>
                  <a:txBody>
                    <a:bodyPr/>
                    <a:lstStyle/>
                    <a:p>
                      <a:r>
                        <a:rPr lang="en-US" sz="2800"/>
                        <a:t>Isopropyl alcohol</a:t>
                      </a:r>
                      <a:endParaRPr lang="en-US" sz="2800" dirty="0"/>
                    </a:p>
                  </a:txBody>
                  <a:tcPr/>
                </a:tc>
                <a:extLst>
                  <a:ext uri="{0D108BD9-81ED-4DB2-BD59-A6C34878D82A}">
                    <a16:rowId xmlns:a16="http://schemas.microsoft.com/office/drawing/2014/main" val="2464348716"/>
                  </a:ext>
                </a:extLst>
              </a:tr>
              <a:tr h="370840">
                <a:tc>
                  <a:txBody>
                    <a:bodyPr/>
                    <a:lstStyle/>
                    <a:p>
                      <a:r>
                        <a:rPr lang="en-US" sz="2800" dirty="0"/>
                        <a:t>CH</a:t>
                      </a:r>
                      <a:r>
                        <a:rPr lang="en-US" sz="2800" baseline="-25000" dirty="0"/>
                        <a:t>3</a:t>
                      </a:r>
                      <a:r>
                        <a:rPr lang="en-US" sz="2800" dirty="0"/>
                        <a:t>-CH(OH)-CH</a:t>
                      </a:r>
                      <a:r>
                        <a:rPr lang="en-US" sz="2800" baseline="-25000" dirty="0"/>
                        <a:t>2</a:t>
                      </a:r>
                      <a:r>
                        <a:rPr lang="en-US" sz="2800" dirty="0"/>
                        <a:t>-CH</a:t>
                      </a:r>
                      <a:r>
                        <a:rPr lang="en-US" sz="2800" baseline="-25000" dirty="0"/>
                        <a:t>3</a:t>
                      </a:r>
                    </a:p>
                  </a:txBody>
                  <a:tcPr/>
                </a:tc>
                <a:tc>
                  <a:txBody>
                    <a:bodyPr/>
                    <a:lstStyle/>
                    <a:p>
                      <a:r>
                        <a:rPr lang="en-US" sz="2800"/>
                        <a:t>Butan – 2 – ol </a:t>
                      </a:r>
                      <a:endParaRPr lang="en-US" sz="2800" dirty="0"/>
                    </a:p>
                  </a:txBody>
                  <a:tcPr/>
                </a:tc>
                <a:tc>
                  <a:txBody>
                    <a:bodyPr/>
                    <a:lstStyle/>
                    <a:p>
                      <a:r>
                        <a:rPr lang="en-US" sz="2800"/>
                        <a:t>Secbutyl alcohol</a:t>
                      </a:r>
                      <a:endParaRPr lang="en-US" sz="2800" dirty="0"/>
                    </a:p>
                  </a:txBody>
                  <a:tcPr/>
                </a:tc>
                <a:extLst>
                  <a:ext uri="{0D108BD9-81ED-4DB2-BD59-A6C34878D82A}">
                    <a16:rowId xmlns:a16="http://schemas.microsoft.com/office/drawing/2014/main" val="1970295656"/>
                  </a:ext>
                </a:extLst>
              </a:tr>
              <a:tr h="370840">
                <a:tc>
                  <a:txBody>
                    <a:bodyPr/>
                    <a:lstStyle/>
                    <a:p>
                      <a:r>
                        <a:rPr lang="en-US" sz="2800" dirty="0"/>
                        <a:t>CH</a:t>
                      </a:r>
                      <a:r>
                        <a:rPr lang="en-US" sz="2800" baseline="-25000" dirty="0"/>
                        <a:t>2</a:t>
                      </a:r>
                      <a:r>
                        <a:rPr lang="en-US" sz="2800" dirty="0"/>
                        <a:t>(OH)-CH(OH)-CH</a:t>
                      </a:r>
                      <a:r>
                        <a:rPr lang="en-US" sz="2800" baseline="-25000" dirty="0"/>
                        <a:t>2</a:t>
                      </a:r>
                      <a:r>
                        <a:rPr lang="en-US" sz="2800" dirty="0"/>
                        <a:t>(OH)</a:t>
                      </a:r>
                    </a:p>
                  </a:txBody>
                  <a:tcPr/>
                </a:tc>
                <a:tc>
                  <a:txBody>
                    <a:bodyPr/>
                    <a:lstStyle/>
                    <a:p>
                      <a:r>
                        <a:rPr lang="en-US" sz="2800"/>
                        <a:t>Propane – 1,2,3 - triol</a:t>
                      </a:r>
                      <a:endParaRPr lang="en-US" sz="2800" dirty="0"/>
                    </a:p>
                  </a:txBody>
                  <a:tcPr/>
                </a:tc>
                <a:tc>
                  <a:txBody>
                    <a:bodyPr/>
                    <a:lstStyle/>
                    <a:p>
                      <a:r>
                        <a:rPr lang="en-US" sz="2800"/>
                        <a:t>Glycerol</a:t>
                      </a:r>
                      <a:endParaRPr lang="en-US" sz="2800" dirty="0"/>
                    </a:p>
                  </a:txBody>
                  <a:tcPr/>
                </a:tc>
                <a:extLst>
                  <a:ext uri="{0D108BD9-81ED-4DB2-BD59-A6C34878D82A}">
                    <a16:rowId xmlns:a16="http://schemas.microsoft.com/office/drawing/2014/main" val="955754460"/>
                  </a:ext>
                </a:extLst>
              </a:tr>
              <a:tr h="370840">
                <a:tc>
                  <a:txBody>
                    <a:bodyPr/>
                    <a:lstStyle/>
                    <a:p>
                      <a:r>
                        <a:rPr lang="en-US" sz="2800" dirty="0"/>
                        <a:t>CH</a:t>
                      </a:r>
                      <a:r>
                        <a:rPr lang="en-US" sz="2800" baseline="-25000" dirty="0"/>
                        <a:t>2</a:t>
                      </a:r>
                      <a:r>
                        <a:rPr lang="en-US" sz="2800" dirty="0"/>
                        <a:t>=CH-CH</a:t>
                      </a:r>
                      <a:r>
                        <a:rPr lang="en-US" sz="2800" baseline="-25000" dirty="0"/>
                        <a:t>2</a:t>
                      </a:r>
                      <a:r>
                        <a:rPr lang="en-US" sz="2800" dirty="0"/>
                        <a:t>-OH</a:t>
                      </a:r>
                    </a:p>
                  </a:txBody>
                  <a:tcPr/>
                </a:tc>
                <a:tc>
                  <a:txBody>
                    <a:bodyPr/>
                    <a:lstStyle/>
                    <a:p>
                      <a:r>
                        <a:rPr lang="en-US" sz="2800"/>
                        <a:t>Prop – 2 – en – 1 – ol </a:t>
                      </a:r>
                      <a:endParaRPr lang="en-US" sz="2800" dirty="0"/>
                    </a:p>
                  </a:txBody>
                  <a:tcPr/>
                </a:tc>
                <a:tc>
                  <a:txBody>
                    <a:bodyPr/>
                    <a:lstStyle/>
                    <a:p>
                      <a:r>
                        <a:rPr lang="en-US" sz="2800"/>
                        <a:t>Allyl alcohol</a:t>
                      </a:r>
                      <a:endParaRPr lang="en-US" sz="2800" dirty="0"/>
                    </a:p>
                  </a:txBody>
                  <a:tcPr/>
                </a:tc>
                <a:extLst>
                  <a:ext uri="{0D108BD9-81ED-4DB2-BD59-A6C34878D82A}">
                    <a16:rowId xmlns:a16="http://schemas.microsoft.com/office/drawing/2014/main" val="3914811332"/>
                  </a:ext>
                </a:extLst>
              </a:tr>
            </a:tbl>
          </a:graphicData>
        </a:graphic>
      </p:graphicFrame>
    </p:spTree>
    <p:extLst>
      <p:ext uri="{BB962C8B-B14F-4D97-AF65-F5344CB8AC3E}">
        <p14:creationId xmlns:p14="http://schemas.microsoft.com/office/powerpoint/2010/main" val="1289864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AC3CED-0CFB-4F06-9618-90F693269D6F}"/>
              </a:ext>
            </a:extLst>
          </p:cNvPr>
          <p:cNvGraphicFramePr>
            <a:graphicFrameLocks noGrp="1"/>
          </p:cNvGraphicFramePr>
          <p:nvPr>
            <p:extLst>
              <p:ext uri="{D42A27DB-BD31-4B8C-83A1-F6EECF244321}">
                <p14:modId xmlns:p14="http://schemas.microsoft.com/office/powerpoint/2010/main" val="799794482"/>
              </p:ext>
            </p:extLst>
          </p:nvPr>
        </p:nvGraphicFramePr>
        <p:xfrm>
          <a:off x="117232" y="1701773"/>
          <a:ext cx="11723075" cy="5029200"/>
        </p:xfrm>
        <a:graphic>
          <a:graphicData uri="http://schemas.openxmlformats.org/drawingml/2006/table">
            <a:tbl>
              <a:tblPr>
                <a:tableStyleId>{5C22544A-7EE6-4342-B048-85BDC9FD1C3A}</a:tableStyleId>
              </a:tblPr>
              <a:tblGrid>
                <a:gridCol w="1283451">
                  <a:extLst>
                    <a:ext uri="{9D8B030D-6E8A-4147-A177-3AD203B41FA5}">
                      <a16:colId xmlns:a16="http://schemas.microsoft.com/office/drawing/2014/main" val="3547835057"/>
                    </a:ext>
                  </a:extLst>
                </a:gridCol>
                <a:gridCol w="3335422">
                  <a:extLst>
                    <a:ext uri="{9D8B030D-6E8A-4147-A177-3AD203B41FA5}">
                      <a16:colId xmlns:a16="http://schemas.microsoft.com/office/drawing/2014/main" val="2040777371"/>
                    </a:ext>
                  </a:extLst>
                </a:gridCol>
                <a:gridCol w="1166534">
                  <a:extLst>
                    <a:ext uri="{9D8B030D-6E8A-4147-A177-3AD203B41FA5}">
                      <a16:colId xmlns:a16="http://schemas.microsoft.com/office/drawing/2014/main" val="1973669432"/>
                    </a:ext>
                  </a:extLst>
                </a:gridCol>
                <a:gridCol w="1334777">
                  <a:extLst>
                    <a:ext uri="{9D8B030D-6E8A-4147-A177-3AD203B41FA5}">
                      <a16:colId xmlns:a16="http://schemas.microsoft.com/office/drawing/2014/main" val="426807628"/>
                    </a:ext>
                  </a:extLst>
                </a:gridCol>
                <a:gridCol w="2563077">
                  <a:extLst>
                    <a:ext uri="{9D8B030D-6E8A-4147-A177-3AD203B41FA5}">
                      <a16:colId xmlns:a16="http://schemas.microsoft.com/office/drawing/2014/main" val="3463758931"/>
                    </a:ext>
                  </a:extLst>
                </a:gridCol>
                <a:gridCol w="2039814">
                  <a:extLst>
                    <a:ext uri="{9D8B030D-6E8A-4147-A177-3AD203B41FA5}">
                      <a16:colId xmlns:a16="http://schemas.microsoft.com/office/drawing/2014/main" val="955756276"/>
                    </a:ext>
                  </a:extLst>
                </a:gridCol>
              </a:tblGrid>
              <a:tr h="484264">
                <a:tc>
                  <a:txBody>
                    <a:bodyPr/>
                    <a:lstStyle/>
                    <a:p>
                      <a:pPr marL="0" marR="0" algn="ctr">
                        <a:lnSpc>
                          <a:spcPct val="150000"/>
                        </a:lnSpc>
                        <a:spcBef>
                          <a:spcPts val="0"/>
                        </a:spcBef>
                        <a:spcAft>
                          <a:spcPts val="0"/>
                        </a:spcAft>
                        <a:tabLst>
                          <a:tab pos="171450" algn="l"/>
                          <a:tab pos="8101330" algn="l"/>
                        </a:tabLst>
                      </a:pPr>
                      <a:r>
                        <a:rPr lang="en-US" sz="2400" kern="1200" dirty="0" err="1">
                          <a:effectLst/>
                        </a:rPr>
                        <a:t>Số</a:t>
                      </a:r>
                      <a:r>
                        <a:rPr lang="en-US" sz="2400" kern="1200" dirty="0">
                          <a:effectLst/>
                        </a:rPr>
                        <a:t> C</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dirty="0" err="1">
                          <a:effectLst/>
                        </a:rPr>
                        <a:t>Công</a:t>
                      </a:r>
                      <a:r>
                        <a:rPr lang="en-US" sz="2400" kern="1200" dirty="0">
                          <a:effectLst/>
                        </a:rPr>
                        <a:t> </a:t>
                      </a:r>
                      <a:r>
                        <a:rPr lang="en-US" sz="2400" kern="1200" dirty="0" err="1">
                          <a:effectLst/>
                        </a:rPr>
                        <a:t>thức</a:t>
                      </a:r>
                      <a:r>
                        <a:rPr lang="en-US" sz="2400" kern="1200" dirty="0">
                          <a:effectLst/>
                        </a:rPr>
                        <a:t> </a:t>
                      </a:r>
                      <a:r>
                        <a:rPr lang="en-US" sz="2400" kern="1200" dirty="0" err="1">
                          <a:effectLst/>
                        </a:rPr>
                        <a:t>cấu</a:t>
                      </a:r>
                      <a:r>
                        <a:rPr lang="en-US" sz="2400" kern="1200" dirty="0">
                          <a:effectLst/>
                        </a:rPr>
                        <a:t> </a:t>
                      </a:r>
                      <a:r>
                        <a:rPr lang="en-US" sz="2400" kern="1200" dirty="0" err="1">
                          <a:effectLst/>
                        </a:rPr>
                        <a:t>tạo</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indent="70485" algn="ctr">
                        <a:lnSpc>
                          <a:spcPct val="150000"/>
                        </a:lnSpc>
                        <a:spcBef>
                          <a:spcPts val="0"/>
                        </a:spcBef>
                        <a:spcAft>
                          <a:spcPts val="0"/>
                        </a:spcAft>
                        <a:tabLst>
                          <a:tab pos="171450" algn="l"/>
                          <a:tab pos="8101330" algn="l"/>
                        </a:tabLst>
                      </a:pPr>
                      <a:r>
                        <a:rPr lang="en-US" sz="2400" kern="1200" dirty="0" err="1">
                          <a:effectLst/>
                        </a:rPr>
                        <a:t>Trạng</a:t>
                      </a:r>
                      <a:r>
                        <a:rPr lang="en-US" sz="2400" kern="1200" dirty="0">
                          <a:effectLst/>
                        </a:rPr>
                        <a:t> </a:t>
                      </a:r>
                      <a:r>
                        <a:rPr lang="en-US" sz="2400" kern="1200" dirty="0" err="1">
                          <a:effectLst/>
                        </a:rPr>
                        <a:t>thái</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dirty="0" err="1">
                          <a:effectLst/>
                        </a:rPr>
                        <a:t>t</a:t>
                      </a:r>
                      <a:r>
                        <a:rPr lang="en-US" sz="2400" kern="1200" baseline="-25000" dirty="0" err="1">
                          <a:effectLst/>
                        </a:rPr>
                        <a:t>s</a:t>
                      </a:r>
                      <a:r>
                        <a:rPr lang="en-US" sz="2400" kern="1200" baseline="30000" dirty="0" err="1">
                          <a:effectLst/>
                        </a:rPr>
                        <a:t>o</a:t>
                      </a:r>
                      <a:r>
                        <a:rPr lang="en-US" sz="2400" kern="1200" dirty="0" err="1">
                          <a:effectLst/>
                        </a:rPr>
                        <a:t>C</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Khối lượng riêng, g/cm</a:t>
                      </a:r>
                      <a:r>
                        <a:rPr lang="en-US" sz="2400" kern="1200" baseline="30000">
                          <a:effectLst/>
                        </a:rPr>
                        <a:t>3</a:t>
                      </a:r>
                      <a:r>
                        <a:rPr lang="en-US" sz="2400" kern="1200">
                          <a:effectLst/>
                        </a:rPr>
                        <a:t> (20</a:t>
                      </a:r>
                      <a:r>
                        <a:rPr lang="en-US" sz="2400" kern="1200" baseline="30000">
                          <a:effectLst/>
                        </a:rPr>
                        <a:t>0</a:t>
                      </a:r>
                      <a:r>
                        <a:rPr lang="en-US" sz="2400" kern="1200">
                          <a:effectLst/>
                        </a:rPr>
                        <a:t>C)</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Độ tan, g/100g nước (25</a:t>
                      </a:r>
                      <a:r>
                        <a:rPr lang="en-US" sz="2400" kern="1200" baseline="30000">
                          <a:effectLst/>
                        </a:rPr>
                        <a:t>0</a:t>
                      </a:r>
                      <a:r>
                        <a:rPr lang="en-US" sz="2400" kern="1200">
                          <a:effectLst/>
                        </a:rPr>
                        <a:t>C)</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2204894058"/>
                  </a:ext>
                </a:extLst>
              </a:tr>
              <a:tr h="0">
                <a:tc>
                  <a:txBody>
                    <a:bodyPr/>
                    <a:lstStyle/>
                    <a:p>
                      <a:pPr marL="0" marR="0" algn="ctr">
                        <a:lnSpc>
                          <a:spcPct val="150000"/>
                        </a:lnSpc>
                        <a:spcBef>
                          <a:spcPts val="0"/>
                        </a:spcBef>
                        <a:spcAft>
                          <a:spcPts val="0"/>
                        </a:spcAft>
                        <a:tabLst>
                          <a:tab pos="171450" algn="l"/>
                          <a:tab pos="8101330" algn="l"/>
                        </a:tabLst>
                      </a:pPr>
                      <a:r>
                        <a:rPr lang="en-US" sz="2400" kern="1200">
                          <a:effectLst/>
                        </a:rPr>
                        <a:t>1</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just">
                        <a:lnSpc>
                          <a:spcPct val="150000"/>
                        </a:lnSpc>
                        <a:spcBef>
                          <a:spcPts val="0"/>
                        </a:spcBef>
                        <a:spcAft>
                          <a:spcPts val="0"/>
                        </a:spcAft>
                        <a:tabLst>
                          <a:tab pos="171450" algn="l"/>
                          <a:tab pos="8101330" algn="l"/>
                        </a:tabLst>
                      </a:pPr>
                      <a:r>
                        <a:rPr lang="en-US" sz="2400" kern="1200">
                          <a:effectLst/>
                        </a:rPr>
                        <a:t>CH</a:t>
                      </a:r>
                      <a:r>
                        <a:rPr lang="en-US" sz="2400" kern="1200" baseline="-25000">
                          <a:effectLst/>
                        </a:rPr>
                        <a:t>3</a:t>
                      </a:r>
                      <a:r>
                        <a:rPr lang="en-US" sz="2400" kern="1200">
                          <a:effectLst/>
                        </a:rPr>
                        <a:t>OH</a:t>
                      </a:r>
                      <a:endParaRPr lang="en-US" sz="2400">
                        <a:effectLst/>
                        <a:latin typeface="VNI-Times" pitchFamily="2"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Lỏng</a:t>
                      </a:r>
                      <a:endParaRPr lang="en-US" sz="2400">
                        <a:effectLst/>
                        <a:latin typeface="VNI-Times" pitchFamily="2" charset="0"/>
                        <a:ea typeface="Times New Roman" panose="020206030504050203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67,4</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0,792</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sym typeface="Symbol" panose="05050102010706020507" pitchFamily="18" charset="2"/>
                        </a:rPr>
                        <a:t></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847745226"/>
                  </a:ext>
                </a:extLst>
              </a:tr>
              <a:tr h="0">
                <a:tc>
                  <a:txBody>
                    <a:bodyPr/>
                    <a:lstStyle/>
                    <a:p>
                      <a:pPr marL="0" marR="0" algn="ctr">
                        <a:lnSpc>
                          <a:spcPct val="150000"/>
                        </a:lnSpc>
                        <a:spcBef>
                          <a:spcPts val="0"/>
                        </a:spcBef>
                        <a:spcAft>
                          <a:spcPts val="0"/>
                        </a:spcAft>
                        <a:tabLst>
                          <a:tab pos="171450" algn="l"/>
                          <a:tab pos="8101330" algn="l"/>
                        </a:tabLst>
                      </a:pPr>
                      <a:r>
                        <a:rPr lang="en-US" sz="2400" kern="1200">
                          <a:effectLst/>
                        </a:rPr>
                        <a:t>2</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just">
                        <a:lnSpc>
                          <a:spcPct val="150000"/>
                        </a:lnSpc>
                        <a:spcBef>
                          <a:spcPts val="0"/>
                        </a:spcBef>
                        <a:spcAft>
                          <a:spcPts val="0"/>
                        </a:spcAft>
                        <a:tabLst>
                          <a:tab pos="171450" algn="l"/>
                          <a:tab pos="8101330" algn="l"/>
                        </a:tabLst>
                      </a:pPr>
                      <a:r>
                        <a:rPr lang="en-US" sz="2400" kern="1200" dirty="0">
                          <a:effectLst/>
                        </a:rPr>
                        <a:t>CH</a:t>
                      </a:r>
                      <a:r>
                        <a:rPr lang="en-US" sz="2400" kern="1200" baseline="-25000" dirty="0">
                          <a:effectLst/>
                        </a:rPr>
                        <a:t>3</a:t>
                      </a:r>
                      <a:r>
                        <a:rPr lang="en-US" sz="2400" kern="1200" dirty="0">
                          <a:effectLst/>
                        </a:rPr>
                        <a:t>CH</a:t>
                      </a:r>
                      <a:r>
                        <a:rPr lang="en-US" sz="2400" kern="1200" baseline="-25000" dirty="0">
                          <a:effectLst/>
                        </a:rPr>
                        <a:t>2</a:t>
                      </a:r>
                      <a:r>
                        <a:rPr lang="en-US" sz="2400" kern="1200" dirty="0">
                          <a:effectLst/>
                        </a:rPr>
                        <a:t>OH</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Lỏng</a:t>
                      </a:r>
                      <a:endParaRPr lang="en-US" sz="2400">
                        <a:effectLst/>
                        <a:latin typeface="VNI-Times" pitchFamily="2" charset="0"/>
                        <a:ea typeface="Times New Roman" panose="020206030504050203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78,3</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0,789</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sym typeface="Symbol" panose="05050102010706020507" pitchFamily="18" charset="2"/>
                        </a:rPr>
                        <a:t></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1203834818"/>
                  </a:ext>
                </a:extLst>
              </a:tr>
              <a:tr h="0">
                <a:tc>
                  <a:txBody>
                    <a:bodyPr/>
                    <a:lstStyle/>
                    <a:p>
                      <a:pPr marL="0" marR="0" algn="ctr">
                        <a:lnSpc>
                          <a:spcPct val="150000"/>
                        </a:lnSpc>
                        <a:spcBef>
                          <a:spcPts val="0"/>
                        </a:spcBef>
                        <a:spcAft>
                          <a:spcPts val="0"/>
                        </a:spcAft>
                        <a:tabLst>
                          <a:tab pos="171450" algn="l"/>
                          <a:tab pos="8101330" algn="l"/>
                        </a:tabLst>
                      </a:pPr>
                      <a:r>
                        <a:rPr lang="en-US" sz="2400" kern="1200">
                          <a:effectLst/>
                        </a:rPr>
                        <a:t>3</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just">
                        <a:lnSpc>
                          <a:spcPct val="150000"/>
                        </a:lnSpc>
                        <a:spcBef>
                          <a:spcPts val="0"/>
                        </a:spcBef>
                        <a:spcAft>
                          <a:spcPts val="0"/>
                        </a:spcAft>
                        <a:tabLst>
                          <a:tab pos="171450" algn="l"/>
                          <a:tab pos="8101330" algn="l"/>
                        </a:tabLst>
                      </a:pPr>
                      <a:r>
                        <a:rPr lang="en-US" sz="2400" kern="1200">
                          <a:effectLst/>
                        </a:rPr>
                        <a:t>CH</a:t>
                      </a:r>
                      <a:r>
                        <a:rPr lang="en-US" sz="2400" kern="1200" baseline="-25000">
                          <a:effectLst/>
                        </a:rPr>
                        <a:t>3</a:t>
                      </a:r>
                      <a:r>
                        <a:rPr lang="en-US" sz="2400" kern="1200">
                          <a:effectLst/>
                        </a:rPr>
                        <a:t>CH</a:t>
                      </a:r>
                      <a:r>
                        <a:rPr lang="en-US" sz="2400" kern="1200" baseline="-25000">
                          <a:effectLst/>
                        </a:rPr>
                        <a:t>2</a:t>
                      </a:r>
                      <a:r>
                        <a:rPr lang="en-US" sz="2400" kern="1200">
                          <a:effectLst/>
                        </a:rPr>
                        <a:t>CH</a:t>
                      </a:r>
                      <a:r>
                        <a:rPr lang="en-US" sz="2400" kern="1200" baseline="-25000">
                          <a:effectLst/>
                        </a:rPr>
                        <a:t>2</a:t>
                      </a:r>
                      <a:r>
                        <a:rPr lang="en-US" sz="2400" kern="1200">
                          <a:effectLst/>
                        </a:rPr>
                        <a:t>OH</a:t>
                      </a:r>
                      <a:endParaRPr lang="en-US" sz="2400">
                        <a:effectLst/>
                        <a:latin typeface="VNI-Times" pitchFamily="2"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Lỏng</a:t>
                      </a:r>
                      <a:endParaRPr lang="en-US" sz="2400">
                        <a:effectLst/>
                        <a:latin typeface="VNI-Times" pitchFamily="2" charset="0"/>
                        <a:ea typeface="Times New Roman" panose="020206030504050203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97,2</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0,804</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dirty="0">
                          <a:effectLst/>
                          <a:sym typeface="Symbol" panose="05050102010706020507" pitchFamily="18" charset="2"/>
                        </a:rPr>
                        <a:t></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3616553229"/>
                  </a:ext>
                </a:extLst>
              </a:tr>
              <a:tr h="0">
                <a:tc>
                  <a:txBody>
                    <a:bodyPr/>
                    <a:lstStyle/>
                    <a:p>
                      <a:pPr marL="0" marR="0" algn="ctr">
                        <a:lnSpc>
                          <a:spcPct val="150000"/>
                        </a:lnSpc>
                        <a:spcBef>
                          <a:spcPts val="0"/>
                        </a:spcBef>
                        <a:spcAft>
                          <a:spcPts val="0"/>
                        </a:spcAft>
                        <a:tabLst>
                          <a:tab pos="171450" algn="l"/>
                          <a:tab pos="8101330" algn="l"/>
                        </a:tabLst>
                      </a:pPr>
                      <a:r>
                        <a:rPr lang="en-US" sz="2400" kern="1200">
                          <a:effectLst/>
                        </a:rPr>
                        <a:t>4</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just">
                        <a:lnSpc>
                          <a:spcPct val="150000"/>
                        </a:lnSpc>
                        <a:spcBef>
                          <a:spcPts val="0"/>
                        </a:spcBef>
                        <a:spcAft>
                          <a:spcPts val="0"/>
                        </a:spcAft>
                        <a:tabLst>
                          <a:tab pos="171450" algn="l"/>
                          <a:tab pos="8101330" algn="l"/>
                        </a:tabLst>
                      </a:pPr>
                      <a:r>
                        <a:rPr lang="en-US" sz="2400" kern="1200">
                          <a:effectLst/>
                        </a:rPr>
                        <a:t>CH</a:t>
                      </a:r>
                      <a:r>
                        <a:rPr lang="en-US" sz="2400" kern="1200" baseline="-25000">
                          <a:effectLst/>
                        </a:rPr>
                        <a:t>3</a:t>
                      </a:r>
                      <a:r>
                        <a:rPr lang="en-US" sz="2400" kern="1200">
                          <a:effectLst/>
                        </a:rPr>
                        <a:t>CH</a:t>
                      </a:r>
                      <a:r>
                        <a:rPr lang="en-US" sz="2400" kern="1200" baseline="-25000">
                          <a:effectLst/>
                        </a:rPr>
                        <a:t>2</a:t>
                      </a:r>
                      <a:r>
                        <a:rPr lang="en-US" sz="2400" kern="1200">
                          <a:effectLst/>
                        </a:rPr>
                        <a:t>CH</a:t>
                      </a:r>
                      <a:r>
                        <a:rPr lang="en-US" sz="2400" kern="1200" baseline="-25000">
                          <a:effectLst/>
                        </a:rPr>
                        <a:t>2</a:t>
                      </a:r>
                      <a:r>
                        <a:rPr lang="en-US" sz="2400" kern="1200">
                          <a:effectLst/>
                        </a:rPr>
                        <a:t>CH</a:t>
                      </a:r>
                      <a:r>
                        <a:rPr lang="en-US" sz="2400" kern="1200" baseline="-25000">
                          <a:effectLst/>
                        </a:rPr>
                        <a:t>2</a:t>
                      </a:r>
                      <a:r>
                        <a:rPr lang="en-US" sz="2400" kern="1200">
                          <a:effectLst/>
                        </a:rPr>
                        <a:t>OH</a:t>
                      </a:r>
                      <a:endParaRPr lang="en-US" sz="2400">
                        <a:effectLst/>
                        <a:latin typeface="VNI-Times" pitchFamily="2"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Lỏng</a:t>
                      </a:r>
                      <a:endParaRPr lang="en-US" sz="2400">
                        <a:effectLst/>
                        <a:latin typeface="VNI-Times" pitchFamily="2" charset="0"/>
                        <a:ea typeface="Times New Roman" panose="020206030504050203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117,3</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0,809</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9 (15</a:t>
                      </a:r>
                      <a:r>
                        <a:rPr lang="en-US" sz="2400" kern="1200" baseline="30000">
                          <a:effectLst/>
                        </a:rPr>
                        <a:t>0</a:t>
                      </a:r>
                      <a:r>
                        <a:rPr lang="en-US" sz="2400" kern="1200">
                          <a:effectLst/>
                        </a:rPr>
                        <a:t>C)</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101325479"/>
                  </a:ext>
                </a:extLst>
              </a:tr>
              <a:tr h="0">
                <a:tc>
                  <a:txBody>
                    <a:bodyPr/>
                    <a:lstStyle/>
                    <a:p>
                      <a:pPr marL="0" marR="0" algn="ctr">
                        <a:lnSpc>
                          <a:spcPct val="150000"/>
                        </a:lnSpc>
                        <a:spcBef>
                          <a:spcPts val="0"/>
                        </a:spcBef>
                        <a:spcAft>
                          <a:spcPts val="0"/>
                        </a:spcAft>
                        <a:tabLst>
                          <a:tab pos="171450" algn="l"/>
                          <a:tab pos="8101330" algn="l"/>
                        </a:tabLst>
                      </a:pPr>
                      <a:r>
                        <a:rPr lang="en-US" sz="2400" kern="1200">
                          <a:effectLst/>
                        </a:rPr>
                        <a:t>5</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just">
                        <a:lnSpc>
                          <a:spcPct val="150000"/>
                        </a:lnSpc>
                        <a:spcBef>
                          <a:spcPts val="0"/>
                        </a:spcBef>
                        <a:spcAft>
                          <a:spcPts val="0"/>
                        </a:spcAft>
                        <a:tabLst>
                          <a:tab pos="171450" algn="l"/>
                          <a:tab pos="8101330" algn="l"/>
                        </a:tabLst>
                      </a:pPr>
                      <a:r>
                        <a:rPr lang="en-US" sz="2400" kern="1200">
                          <a:effectLst/>
                        </a:rPr>
                        <a:t>CH</a:t>
                      </a:r>
                      <a:r>
                        <a:rPr lang="en-US" sz="2400" kern="1200" baseline="-25000">
                          <a:effectLst/>
                        </a:rPr>
                        <a:t>3</a:t>
                      </a:r>
                      <a:r>
                        <a:rPr lang="en-US" sz="2400" kern="1200">
                          <a:effectLst/>
                        </a:rPr>
                        <a:t>CH</a:t>
                      </a:r>
                      <a:r>
                        <a:rPr lang="en-US" sz="2400" kern="1200" baseline="-25000">
                          <a:effectLst/>
                        </a:rPr>
                        <a:t>2</a:t>
                      </a:r>
                      <a:r>
                        <a:rPr lang="en-US" sz="2400" kern="1200">
                          <a:effectLst/>
                        </a:rPr>
                        <a:t>CH</a:t>
                      </a:r>
                      <a:r>
                        <a:rPr lang="en-US" sz="2400" kern="1200" baseline="-25000">
                          <a:effectLst/>
                        </a:rPr>
                        <a:t>2</a:t>
                      </a:r>
                      <a:r>
                        <a:rPr lang="en-US" sz="2400" kern="1200">
                          <a:effectLst/>
                        </a:rPr>
                        <a:t>CH</a:t>
                      </a:r>
                      <a:r>
                        <a:rPr lang="en-US" sz="2400" kern="1200" baseline="-25000">
                          <a:effectLst/>
                        </a:rPr>
                        <a:t>2</a:t>
                      </a:r>
                      <a:r>
                        <a:rPr lang="en-US" sz="2400" kern="1200">
                          <a:effectLst/>
                        </a:rPr>
                        <a:t>CH</a:t>
                      </a:r>
                      <a:r>
                        <a:rPr lang="en-US" sz="2400" kern="1200" baseline="-25000">
                          <a:effectLst/>
                        </a:rPr>
                        <a:t>2</a:t>
                      </a:r>
                      <a:r>
                        <a:rPr lang="en-US" sz="2400" kern="1200">
                          <a:effectLst/>
                        </a:rPr>
                        <a:t>OH</a:t>
                      </a:r>
                      <a:endParaRPr lang="en-US" sz="2400">
                        <a:effectLst/>
                        <a:latin typeface="VNI-Times" pitchFamily="2"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Lỏng</a:t>
                      </a:r>
                      <a:endParaRPr lang="en-US" sz="2400">
                        <a:effectLst/>
                        <a:latin typeface="VNI-Times" pitchFamily="2" charset="0"/>
                        <a:ea typeface="Times New Roman" panose="020206030504050203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138,0</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0,814</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a:effectLst/>
                        </a:rPr>
                        <a:t>0,06</a:t>
                      </a:r>
                      <a:endParaRPr lang="en-US" sz="240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4010257231"/>
                  </a:ext>
                </a:extLst>
              </a:tr>
              <a:tr h="0">
                <a:tc>
                  <a:txBody>
                    <a:bodyPr/>
                    <a:lstStyle/>
                    <a:p>
                      <a:pPr marL="0" marR="0" algn="ctr">
                        <a:lnSpc>
                          <a:spcPct val="150000"/>
                        </a:lnSpc>
                        <a:spcBef>
                          <a:spcPts val="0"/>
                        </a:spcBef>
                        <a:spcAft>
                          <a:spcPts val="0"/>
                        </a:spcAft>
                        <a:tabLst>
                          <a:tab pos="171450" algn="l"/>
                          <a:tab pos="8101330" algn="l"/>
                        </a:tabLst>
                      </a:pPr>
                      <a:r>
                        <a:rPr lang="en-US" sz="2400" kern="1200" dirty="0">
                          <a:effectLst/>
                        </a:rPr>
                        <a:t>13</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just">
                        <a:lnSpc>
                          <a:spcPct val="150000"/>
                        </a:lnSpc>
                        <a:spcBef>
                          <a:spcPts val="0"/>
                        </a:spcBef>
                        <a:spcAft>
                          <a:spcPts val="0"/>
                        </a:spcAft>
                        <a:tabLst>
                          <a:tab pos="171450" algn="l"/>
                          <a:tab pos="8101330" algn="l"/>
                        </a:tabLst>
                      </a:pPr>
                      <a:r>
                        <a:rPr lang="en-US" sz="2400" kern="1200" dirty="0">
                          <a:effectLst/>
                        </a:rPr>
                        <a:t>C</a:t>
                      </a:r>
                      <a:r>
                        <a:rPr lang="en-US" sz="2400" kern="1200" baseline="-25000" dirty="0">
                          <a:effectLst/>
                        </a:rPr>
                        <a:t>13</a:t>
                      </a:r>
                      <a:r>
                        <a:rPr lang="en-US" sz="2400" kern="1200" dirty="0">
                          <a:effectLst/>
                        </a:rPr>
                        <a:t>H</a:t>
                      </a:r>
                      <a:r>
                        <a:rPr lang="en-US" sz="2400" kern="1200" baseline="-25000" dirty="0">
                          <a:effectLst/>
                        </a:rPr>
                        <a:t>27</a:t>
                      </a:r>
                      <a:r>
                        <a:rPr lang="en-US" sz="2400" kern="1200" dirty="0">
                          <a:effectLst/>
                        </a:rPr>
                        <a:t>OH</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dirty="0" err="1">
                          <a:effectLst/>
                        </a:rPr>
                        <a:t>Rắn</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dirty="0">
                          <a:effectLst/>
                        </a:rPr>
                        <a:t>…</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dirty="0">
                          <a:effectLst/>
                        </a:rPr>
                        <a:t>…</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marR="0" algn="ctr">
                        <a:lnSpc>
                          <a:spcPct val="150000"/>
                        </a:lnSpc>
                        <a:spcBef>
                          <a:spcPts val="0"/>
                        </a:spcBef>
                        <a:spcAft>
                          <a:spcPts val="0"/>
                        </a:spcAft>
                        <a:tabLst>
                          <a:tab pos="171450" algn="l"/>
                          <a:tab pos="8101330" algn="l"/>
                        </a:tabLst>
                      </a:pPr>
                      <a:r>
                        <a:rPr lang="en-US" sz="2400" kern="1200" dirty="0">
                          <a:effectLst/>
                        </a:rPr>
                        <a:t>…</a:t>
                      </a:r>
                      <a:endParaRPr lang="en-US" sz="2400" dirty="0">
                        <a:effectLst/>
                        <a:latin typeface="VNI-Times" pitchFamily="2" charset="0"/>
                        <a:ea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2319527867"/>
                  </a:ext>
                </a:extLst>
              </a:tr>
            </a:tbl>
          </a:graphicData>
        </a:graphic>
      </p:graphicFrame>
      <p:sp>
        <p:nvSpPr>
          <p:cNvPr id="3" name="TextBox 2">
            <a:extLst>
              <a:ext uri="{FF2B5EF4-FFF2-40B4-BE49-F238E27FC236}">
                <a16:creationId xmlns:a16="http://schemas.microsoft.com/office/drawing/2014/main" id="{01288414-FF1B-40A1-B841-1A1E2C4F58EB}"/>
              </a:ext>
            </a:extLst>
          </p:cNvPr>
          <p:cNvSpPr txBox="1"/>
          <p:nvPr/>
        </p:nvSpPr>
        <p:spPr>
          <a:xfrm>
            <a:off x="117232" y="870776"/>
            <a:ext cx="11965354" cy="830997"/>
          </a:xfrm>
          <a:prstGeom prst="rect">
            <a:avLst/>
          </a:prstGeom>
          <a:noFill/>
        </p:spPr>
        <p:txBody>
          <a:bodyPr wrap="square" rtlCol="0">
            <a:spAutoFit/>
          </a:bodyPr>
          <a:lstStyle/>
          <a:p>
            <a:pPr algn="just"/>
            <a:r>
              <a:rPr lang="en-US" sz="2400" b="1" dirty="0"/>
              <a:t>HS </a:t>
            </a:r>
            <a:r>
              <a:rPr lang="en-US" sz="2400" b="1" dirty="0" err="1"/>
              <a:t>quan</a:t>
            </a:r>
            <a:r>
              <a:rPr lang="en-US" sz="2400" b="1" dirty="0"/>
              <a:t> </a:t>
            </a:r>
            <a:r>
              <a:rPr lang="en-US" sz="2400" b="1" dirty="0" err="1"/>
              <a:t>sát</a:t>
            </a:r>
            <a:r>
              <a:rPr lang="en-US" sz="2400" b="1" dirty="0"/>
              <a:t> </a:t>
            </a:r>
            <a:r>
              <a:rPr lang="en-US" sz="2400" b="1" dirty="0" err="1"/>
              <a:t>bảng</a:t>
            </a:r>
            <a:r>
              <a:rPr lang="en-US" sz="2400" b="1" dirty="0"/>
              <a:t> </a:t>
            </a:r>
            <a:r>
              <a:rPr lang="en-US" sz="2400" b="1" dirty="0" err="1"/>
              <a:t>số</a:t>
            </a:r>
            <a:r>
              <a:rPr lang="en-US" sz="2400" b="1" dirty="0"/>
              <a:t> </a:t>
            </a:r>
            <a:r>
              <a:rPr lang="en-US" sz="2400" b="1" dirty="0" err="1"/>
              <a:t>liệu</a:t>
            </a:r>
            <a:r>
              <a:rPr lang="en-US" sz="2400" b="1" dirty="0"/>
              <a:t> </a:t>
            </a:r>
            <a:r>
              <a:rPr lang="en-US" sz="2400" b="1" dirty="0" err="1"/>
              <a:t>và</a:t>
            </a:r>
            <a:r>
              <a:rPr lang="en-US" sz="2400" b="1" dirty="0"/>
              <a:t> so </a:t>
            </a:r>
            <a:r>
              <a:rPr lang="en-US" sz="2400" b="1" dirty="0" err="1"/>
              <a:t>sánh</a:t>
            </a:r>
            <a:r>
              <a:rPr lang="en-US" sz="2400" b="1" dirty="0"/>
              <a:t> </a:t>
            </a:r>
            <a:r>
              <a:rPr lang="en-US" sz="2400" b="1" dirty="0" err="1"/>
              <a:t>với</a:t>
            </a:r>
            <a:r>
              <a:rPr lang="en-US" sz="2400" b="1" dirty="0"/>
              <a:t> </a:t>
            </a:r>
            <a:r>
              <a:rPr lang="en-US" sz="2400" b="1" dirty="0" err="1"/>
              <a:t>số</a:t>
            </a:r>
            <a:r>
              <a:rPr lang="en-US" sz="2400" b="1" dirty="0"/>
              <a:t> </a:t>
            </a:r>
            <a:r>
              <a:rPr lang="en-US" sz="2400" b="1" dirty="0" err="1"/>
              <a:t>liệu</a:t>
            </a:r>
            <a:r>
              <a:rPr lang="en-US" sz="2400" b="1" dirty="0"/>
              <a:t> </a:t>
            </a:r>
            <a:r>
              <a:rPr lang="en-US" sz="2400" b="1" dirty="0" err="1"/>
              <a:t>của</a:t>
            </a:r>
            <a:r>
              <a:rPr lang="en-US" sz="2400" b="1" dirty="0"/>
              <a:t> </a:t>
            </a:r>
            <a:r>
              <a:rPr lang="en-US" sz="2400" b="1" dirty="0" err="1"/>
              <a:t>các</a:t>
            </a:r>
            <a:r>
              <a:rPr lang="en-US" sz="2400" b="1" dirty="0"/>
              <a:t> </a:t>
            </a:r>
            <a:r>
              <a:rPr lang="en-US" sz="2400" b="1" dirty="0" err="1"/>
              <a:t>dẫn</a:t>
            </a:r>
            <a:r>
              <a:rPr lang="en-US" sz="2400" b="1" dirty="0"/>
              <a:t> </a:t>
            </a:r>
            <a:r>
              <a:rPr lang="en-US" sz="2400" b="1" dirty="0" err="1"/>
              <a:t>xuất</a:t>
            </a:r>
            <a:r>
              <a:rPr lang="en-US" sz="2400" b="1" dirty="0"/>
              <a:t> halogen </a:t>
            </a:r>
            <a:r>
              <a:rPr lang="en-US" sz="2400" b="1" dirty="0" err="1"/>
              <a:t>với</a:t>
            </a:r>
            <a:r>
              <a:rPr lang="en-US" sz="2400" b="1" dirty="0"/>
              <a:t> alcohol,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biến</a:t>
            </a:r>
            <a:r>
              <a:rPr lang="en-US" sz="2400" b="1" dirty="0"/>
              <a:t> </a:t>
            </a:r>
            <a:r>
              <a:rPr lang="en-US" sz="2400" b="1" dirty="0" err="1"/>
              <a:t>đổi</a:t>
            </a:r>
            <a:r>
              <a:rPr lang="en-US" sz="2400" b="1" dirty="0"/>
              <a:t> </a:t>
            </a:r>
            <a:r>
              <a:rPr lang="en-US" sz="2400" b="1" dirty="0" err="1"/>
              <a:t>nhiệt</a:t>
            </a:r>
            <a:r>
              <a:rPr lang="en-US" sz="2400" b="1" dirty="0"/>
              <a:t> </a:t>
            </a:r>
            <a:r>
              <a:rPr lang="en-US" sz="2400" b="1" dirty="0" err="1"/>
              <a:t>độ</a:t>
            </a:r>
            <a:r>
              <a:rPr lang="en-US" sz="2400" b="1" dirty="0"/>
              <a:t> </a:t>
            </a:r>
            <a:r>
              <a:rPr lang="en-US" sz="2400" b="1" dirty="0" err="1"/>
              <a:t>sôi</a:t>
            </a:r>
            <a:r>
              <a:rPr lang="en-US" sz="2400" b="1" dirty="0"/>
              <a:t> </a:t>
            </a:r>
            <a:r>
              <a:rPr lang="en-US" sz="2400" b="1" dirty="0" err="1"/>
              <a:t>của</a:t>
            </a:r>
            <a:r>
              <a:rPr lang="en-US" sz="2400" b="1" dirty="0"/>
              <a:t> </a:t>
            </a:r>
            <a:r>
              <a:rPr lang="en-US" sz="2400" b="1" dirty="0" err="1"/>
              <a:t>các</a:t>
            </a:r>
            <a:r>
              <a:rPr lang="en-US" sz="2400" b="1" dirty="0"/>
              <a:t> alcohol </a:t>
            </a:r>
            <a:r>
              <a:rPr lang="en-US" sz="2400" b="1" dirty="0" err="1"/>
              <a:t>và</a:t>
            </a:r>
            <a:r>
              <a:rPr lang="en-US" sz="2400" b="1" dirty="0"/>
              <a:t> </a:t>
            </a:r>
            <a:r>
              <a:rPr lang="en-US" sz="2400" b="1" dirty="0" err="1"/>
              <a:t>giải</a:t>
            </a:r>
            <a:r>
              <a:rPr lang="en-US" sz="2400" b="1" dirty="0"/>
              <a:t> </a:t>
            </a:r>
            <a:r>
              <a:rPr lang="en-US" sz="2400" b="1" dirty="0" err="1"/>
              <a:t>thích</a:t>
            </a:r>
            <a:r>
              <a:rPr lang="en-US" sz="2400" b="1" dirty="0"/>
              <a:t> (</a:t>
            </a:r>
            <a:r>
              <a:rPr lang="en-US" sz="2400" b="1" dirty="0" err="1"/>
              <a:t>làm</a:t>
            </a:r>
            <a:r>
              <a:rPr lang="en-US" sz="2400" b="1" dirty="0"/>
              <a:t> </a:t>
            </a:r>
            <a:r>
              <a:rPr lang="en-US" sz="2400" b="1" dirty="0" err="1"/>
              <a:t>việc</a:t>
            </a:r>
            <a:r>
              <a:rPr lang="en-US" sz="2400" b="1" dirty="0"/>
              <a:t> </a:t>
            </a:r>
            <a:r>
              <a:rPr lang="en-US" sz="2400" b="1" dirty="0" err="1"/>
              <a:t>nhóm</a:t>
            </a:r>
            <a:r>
              <a:rPr lang="en-US" sz="2400" b="1" dirty="0"/>
              <a:t> </a:t>
            </a:r>
            <a:r>
              <a:rPr lang="en-US" sz="2400" b="1" dirty="0" err="1"/>
              <a:t>trong</a:t>
            </a:r>
            <a:r>
              <a:rPr lang="en-US" sz="2400" b="1" dirty="0"/>
              <a:t> 10 </a:t>
            </a:r>
            <a:r>
              <a:rPr lang="en-US" sz="2400" b="1" dirty="0" err="1"/>
              <a:t>phút</a:t>
            </a:r>
            <a:r>
              <a:rPr lang="en-US" sz="2400" b="1" dirty="0"/>
              <a:t>)</a:t>
            </a:r>
          </a:p>
        </p:txBody>
      </p:sp>
      <p:sp>
        <p:nvSpPr>
          <p:cNvPr id="5" name="TextBox 4">
            <a:extLst>
              <a:ext uri="{FF2B5EF4-FFF2-40B4-BE49-F238E27FC236}">
                <a16:creationId xmlns:a16="http://schemas.microsoft.com/office/drawing/2014/main" id="{6CDA27FA-2E78-CE9C-7B72-240690164C36}"/>
              </a:ext>
            </a:extLst>
          </p:cNvPr>
          <p:cNvSpPr txBox="1"/>
          <p:nvPr/>
        </p:nvSpPr>
        <p:spPr>
          <a:xfrm>
            <a:off x="2931960" y="315354"/>
            <a:ext cx="6093618"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A2068"/>
                </a:solidFill>
                <a:effectLst/>
                <a:uLnTx/>
                <a:uFillTx/>
                <a:latin typeface="Corbel" panose="020B0503020204020204"/>
                <a:ea typeface="+mn-ea"/>
                <a:cs typeface="+mn-cs"/>
              </a:rPr>
              <a:t>TÍNH CHẤT VẬT LÝ</a:t>
            </a:r>
            <a:endParaRPr kumimoji="0" lang="en-US" sz="2400" b="1" i="1" u="none" strike="noStrike" kern="1200" cap="none" spc="0" normalizeH="0" baseline="0" noProof="0" dirty="0">
              <a:ln>
                <a:noFill/>
              </a:ln>
              <a:solidFill>
                <a:srgbClr val="0A2068"/>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159402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2192000" cy="6858000"/>
          </a:xfrm>
          <a:prstGeom prst="rect">
            <a:avLst/>
          </a:prstGeom>
        </p:spPr>
      </p:pic>
      <p:sp>
        <p:nvSpPr>
          <p:cNvPr id="3" name="TextBox 3"/>
          <p:cNvSpPr txBox="1"/>
          <p:nvPr/>
        </p:nvSpPr>
        <p:spPr>
          <a:xfrm>
            <a:off x="1712186" y="1738079"/>
            <a:ext cx="5126822" cy="1008481"/>
          </a:xfrm>
          <a:prstGeom prst="rect">
            <a:avLst/>
          </a:prstGeom>
        </p:spPr>
        <p:txBody>
          <a:bodyPr wrap="square" lIns="0" tIns="0" rIns="0" bIns="0" rtlCol="0" anchor="t">
            <a:spAutoFit/>
          </a:bodyPr>
          <a:lstStyle/>
          <a:p>
            <a:pPr>
              <a:lnSpc>
                <a:spcPts val="1985"/>
              </a:lnSpc>
            </a:pPr>
            <a:r>
              <a:rPr lang="en-US" sz="1600">
                <a:solidFill>
                  <a:srgbClr val="0000FF"/>
                </a:solidFill>
                <a:latin typeface="Times New Roman" panose="02020603050405020304" pitchFamily="18" charset="0"/>
                <a:ea typeface="Times New Roman" panose="02020603050405020304" pitchFamily="18" charset="0"/>
              </a:rPr>
              <a:t>-Ở điều kiện thường, các ancol là chất lỏng hoặc rắn, nhiệt độ sôi, khối lượng riêng tăng theo chiều tăng của phân tử khối và độ tan trong nước giảm khi phân tử khối tăng.</a:t>
            </a:r>
            <a:endParaRPr lang="en-US" sz="1600">
              <a:latin typeface="Times New Roman" panose="02020603050405020304" pitchFamily="18" charset="0"/>
              <a:ea typeface="Times New Roman" panose="02020603050405020304" pitchFamily="18" charset="0"/>
            </a:endParaRPr>
          </a:p>
          <a:p>
            <a:pPr>
              <a:lnSpc>
                <a:spcPts val="1985"/>
              </a:lnSpc>
            </a:pPr>
            <a:r>
              <a:rPr lang="en-US" sz="1600">
                <a:solidFill>
                  <a:srgbClr val="50242F"/>
                </a:solidFill>
                <a:latin typeface="Dosis Semi-Bold"/>
              </a:rPr>
              <a:t>. </a:t>
            </a:r>
          </a:p>
        </p:txBody>
      </p:sp>
      <p:sp>
        <p:nvSpPr>
          <p:cNvPr id="6" name="TextBox 6"/>
          <p:cNvSpPr txBox="1"/>
          <p:nvPr/>
        </p:nvSpPr>
        <p:spPr>
          <a:xfrm>
            <a:off x="5435601" y="4588419"/>
            <a:ext cx="6502400" cy="1008481"/>
          </a:xfrm>
          <a:prstGeom prst="rect">
            <a:avLst/>
          </a:prstGeom>
        </p:spPr>
        <p:txBody>
          <a:bodyPr wrap="square" lIns="0" tIns="0" rIns="0" bIns="0" rtlCol="0" anchor="t">
            <a:spAutoFit/>
          </a:bodyPr>
          <a:lstStyle/>
          <a:p>
            <a:pPr>
              <a:lnSpc>
                <a:spcPts val="1985"/>
              </a:lnSpc>
            </a:pPr>
            <a:r>
              <a:rPr lang="en-US" sz="1600">
                <a:solidFill>
                  <a:srgbClr val="0000FF"/>
                </a:solidFill>
                <a:latin typeface="Times New Roman" panose="02020603050405020304" pitchFamily="18" charset="0"/>
                <a:ea typeface="Times New Roman" panose="02020603050405020304" pitchFamily="18" charset="0"/>
              </a:rPr>
              <a:t>Ancol có nhiệt độ sôi và độ tan trong nước cao hơn hẳn so với các hidrocacbon có cùng phân tử khối hoặc </a:t>
            </a:r>
            <a:r>
              <a:rPr lang="en-US" sz="1600">
                <a:solidFill>
                  <a:srgbClr val="FF0000"/>
                </a:solidFill>
                <a:latin typeface="Times New Roman" panose="02020603050405020304" pitchFamily="18" charset="0"/>
                <a:ea typeface="Times New Roman" panose="02020603050405020304" pitchFamily="18" charset="0"/>
              </a:rPr>
              <a:t>đồng</a:t>
            </a:r>
            <a:r>
              <a:rPr lang="en-US" sz="1600">
                <a:solidFill>
                  <a:srgbClr val="0000FF"/>
                </a:solidFill>
                <a:latin typeface="Times New Roman" panose="02020603050405020304" pitchFamily="18" charset="0"/>
                <a:ea typeface="Times New Roman" panose="02020603050405020304" pitchFamily="18" charset="0"/>
              </a:rPr>
              <a:t> phân ete của nó vì giữa các phân tử ancol với nhau và giữa phân tử ancol với phân tử H</a:t>
            </a:r>
            <a:r>
              <a:rPr lang="en-US" sz="1600" baseline="-25000">
                <a:solidFill>
                  <a:srgbClr val="0000FF"/>
                </a:solidFill>
                <a:latin typeface="Times New Roman" panose="02020603050405020304" pitchFamily="18" charset="0"/>
                <a:ea typeface="Times New Roman" panose="02020603050405020304" pitchFamily="18" charset="0"/>
              </a:rPr>
              <a:t>2</a:t>
            </a:r>
            <a:r>
              <a:rPr lang="en-US" sz="1600">
                <a:solidFill>
                  <a:srgbClr val="0000FF"/>
                </a:solidFill>
                <a:latin typeface="Times New Roman" panose="02020603050405020304" pitchFamily="18" charset="0"/>
                <a:ea typeface="Times New Roman" panose="02020603050405020304" pitchFamily="18" charset="0"/>
              </a:rPr>
              <a:t>O có liên kết </a:t>
            </a:r>
            <a:r>
              <a:rPr lang="en-US" sz="1600">
                <a:solidFill>
                  <a:srgbClr val="FF0000"/>
                </a:solidFill>
                <a:latin typeface="Times New Roman" panose="02020603050405020304" pitchFamily="18" charset="0"/>
                <a:ea typeface="Times New Roman" panose="02020603050405020304" pitchFamily="18" charset="0"/>
              </a:rPr>
              <a:t>hydrogen</a:t>
            </a:r>
            <a:r>
              <a:rPr lang="en-US" sz="1600">
                <a:solidFill>
                  <a:srgbClr val="0000FF"/>
                </a:solidFill>
                <a:latin typeface="Times New Roman" panose="02020603050405020304" pitchFamily="18"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lnSpc>
                <a:spcPts val="1985"/>
              </a:lnSpc>
            </a:pPr>
            <a:r>
              <a:rPr lang="en-US" sz="1600">
                <a:solidFill>
                  <a:srgbClr val="50242F"/>
                </a:solidFill>
                <a:latin typeface="Dosis Semi-Bold"/>
              </a:rPr>
              <a:t>. </a:t>
            </a:r>
          </a:p>
        </p:txBody>
      </p:sp>
      <p:sp>
        <p:nvSpPr>
          <p:cNvPr id="7" name="TextBox 7"/>
          <p:cNvSpPr txBox="1"/>
          <p:nvPr/>
        </p:nvSpPr>
        <p:spPr>
          <a:xfrm>
            <a:off x="1445486" y="696350"/>
            <a:ext cx="1067197" cy="828560"/>
          </a:xfrm>
          <a:prstGeom prst="rect">
            <a:avLst/>
          </a:prstGeom>
        </p:spPr>
        <p:txBody>
          <a:bodyPr lIns="0" tIns="0" rIns="0" bIns="0" rtlCol="0" anchor="t">
            <a:spAutoFit/>
          </a:bodyPr>
          <a:lstStyle/>
          <a:p>
            <a:pPr algn="ctr">
              <a:lnSpc>
                <a:spcPts val="7400"/>
              </a:lnSpc>
            </a:pPr>
            <a:r>
              <a:rPr lang="en-US" sz="4000" spc="199">
                <a:solidFill>
                  <a:srgbClr val="764652"/>
                </a:solidFill>
                <a:latin typeface="Bobby Jones"/>
              </a:rPr>
              <a:t>01</a:t>
            </a:r>
          </a:p>
        </p:txBody>
      </p:sp>
      <p:sp>
        <p:nvSpPr>
          <p:cNvPr id="8" name="TextBox 8"/>
          <p:cNvSpPr txBox="1"/>
          <p:nvPr/>
        </p:nvSpPr>
        <p:spPr>
          <a:xfrm>
            <a:off x="6096000" y="3503699"/>
            <a:ext cx="1067197" cy="805220"/>
          </a:xfrm>
          <a:prstGeom prst="rect">
            <a:avLst/>
          </a:prstGeom>
        </p:spPr>
        <p:txBody>
          <a:bodyPr lIns="0" tIns="0" rIns="0" bIns="0" rtlCol="0" anchor="t">
            <a:spAutoFit/>
          </a:bodyPr>
          <a:lstStyle/>
          <a:p>
            <a:pPr algn="ctr">
              <a:lnSpc>
                <a:spcPts val="7400"/>
              </a:lnSpc>
            </a:pPr>
            <a:r>
              <a:rPr lang="en-US" sz="3200" spc="111">
                <a:solidFill>
                  <a:srgbClr val="764652"/>
                </a:solidFill>
                <a:latin typeface="Bobby Jones"/>
              </a:rPr>
              <a:t>02</a:t>
            </a:r>
          </a:p>
        </p:txBody>
      </p:sp>
      <p:sp>
        <p:nvSpPr>
          <p:cNvPr id="9" name="Freeform 9"/>
          <p:cNvSpPr/>
          <p:nvPr/>
        </p:nvSpPr>
        <p:spPr>
          <a:xfrm>
            <a:off x="553842" y="3467680"/>
            <a:ext cx="4451081" cy="3973601"/>
          </a:xfrm>
          <a:custGeom>
            <a:avLst/>
            <a:gdLst/>
            <a:ahLst/>
            <a:cxnLst/>
            <a:rect l="l" t="t" r="r" b="b"/>
            <a:pathLst>
              <a:path w="6676622" h="5960402">
                <a:moveTo>
                  <a:pt x="0" y="0"/>
                </a:moveTo>
                <a:lnTo>
                  <a:pt x="6676622" y="0"/>
                </a:lnTo>
                <a:lnTo>
                  <a:pt x="6676622" y="5960402"/>
                </a:lnTo>
                <a:lnTo>
                  <a:pt x="0" y="59604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sz="1200"/>
          </a:p>
        </p:txBody>
      </p:sp>
      <p:sp>
        <p:nvSpPr>
          <p:cNvPr id="10" name="Freeform 10"/>
          <p:cNvSpPr/>
          <p:nvPr/>
        </p:nvSpPr>
        <p:spPr>
          <a:xfrm rot="3580777">
            <a:off x="7580989" y="160519"/>
            <a:ext cx="4095203" cy="3544212"/>
          </a:xfrm>
          <a:custGeom>
            <a:avLst/>
            <a:gdLst/>
            <a:ahLst/>
            <a:cxnLst/>
            <a:rect l="l" t="t" r="r" b="b"/>
            <a:pathLst>
              <a:path w="6142805" h="5316318">
                <a:moveTo>
                  <a:pt x="0" y="0"/>
                </a:moveTo>
                <a:lnTo>
                  <a:pt x="6142805" y="0"/>
                </a:lnTo>
                <a:lnTo>
                  <a:pt x="6142805" y="5316318"/>
                </a:lnTo>
                <a:lnTo>
                  <a:pt x="0" y="531631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200"/>
          </a:p>
        </p:txBody>
      </p:sp>
      <p:sp>
        <p:nvSpPr>
          <p:cNvPr id="11" name="Freeform 11"/>
          <p:cNvSpPr/>
          <p:nvPr/>
        </p:nvSpPr>
        <p:spPr>
          <a:xfrm rot="-669489">
            <a:off x="6463592" y="723798"/>
            <a:ext cx="1620043" cy="1587643"/>
          </a:xfrm>
          <a:custGeom>
            <a:avLst/>
            <a:gdLst/>
            <a:ahLst/>
            <a:cxnLst/>
            <a:rect l="l" t="t" r="r" b="b"/>
            <a:pathLst>
              <a:path w="2430065" h="2381464">
                <a:moveTo>
                  <a:pt x="0" y="0"/>
                </a:moveTo>
                <a:lnTo>
                  <a:pt x="2430065" y="0"/>
                </a:lnTo>
                <a:lnTo>
                  <a:pt x="2430065" y="2381464"/>
                </a:lnTo>
                <a:lnTo>
                  <a:pt x="0" y="23814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sz="1200"/>
          </a:p>
        </p:txBody>
      </p:sp>
      <p:sp>
        <p:nvSpPr>
          <p:cNvPr id="12" name="Freeform 12"/>
          <p:cNvSpPr/>
          <p:nvPr/>
        </p:nvSpPr>
        <p:spPr>
          <a:xfrm rot="-6095390">
            <a:off x="8136420" y="2567414"/>
            <a:ext cx="834933" cy="818235"/>
          </a:xfrm>
          <a:custGeom>
            <a:avLst/>
            <a:gdLst/>
            <a:ahLst/>
            <a:cxnLst/>
            <a:rect l="l" t="t" r="r" b="b"/>
            <a:pathLst>
              <a:path w="1252400" h="1227352">
                <a:moveTo>
                  <a:pt x="0" y="0"/>
                </a:moveTo>
                <a:lnTo>
                  <a:pt x="1252400" y="0"/>
                </a:lnTo>
                <a:lnTo>
                  <a:pt x="1252400" y="1227351"/>
                </a:lnTo>
                <a:lnTo>
                  <a:pt x="0" y="12273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sz="1200"/>
          </a:p>
        </p:txBody>
      </p:sp>
      <p:pic>
        <p:nvPicPr>
          <p:cNvPr id="14" name="Picture 13">
            <a:extLst>
              <a:ext uri="{FF2B5EF4-FFF2-40B4-BE49-F238E27FC236}">
                <a16:creationId xmlns:a16="http://schemas.microsoft.com/office/drawing/2014/main" id="{01F06287-058D-441B-B896-F6578DBA7CBB}"/>
              </a:ext>
            </a:extLst>
          </p:cNvPr>
          <p:cNvPicPr>
            <a:picLocks noChangeAspect="1"/>
          </p:cNvPicPr>
          <p:nvPr/>
        </p:nvPicPr>
        <p:blipFill>
          <a:blip r:embed="rId9"/>
          <a:stretch>
            <a:fillRect/>
          </a:stretch>
        </p:blipFill>
        <p:spPr>
          <a:xfrm>
            <a:off x="4275596" y="5715444"/>
            <a:ext cx="7337977" cy="755802"/>
          </a:xfrm>
          <a:prstGeom prst="rect">
            <a:avLst/>
          </a:prstGeom>
        </p:spPr>
      </p:pic>
      <p:sp>
        <p:nvSpPr>
          <p:cNvPr id="15" name="TextBox 14">
            <a:extLst>
              <a:ext uri="{FF2B5EF4-FFF2-40B4-BE49-F238E27FC236}">
                <a16:creationId xmlns:a16="http://schemas.microsoft.com/office/drawing/2014/main" id="{F31A3DCB-C85E-BA97-7A39-44081CC2563F}"/>
              </a:ext>
            </a:extLst>
          </p:cNvPr>
          <p:cNvSpPr txBox="1"/>
          <p:nvPr/>
        </p:nvSpPr>
        <p:spPr>
          <a:xfrm>
            <a:off x="1372175" y="232673"/>
            <a:ext cx="6093618"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A2068"/>
                </a:solidFill>
                <a:effectLst/>
                <a:uLnTx/>
                <a:uFillTx/>
                <a:latin typeface="Corbel" panose="020B0503020204020204"/>
                <a:ea typeface="+mn-ea"/>
                <a:cs typeface="+mn-cs"/>
              </a:rPr>
              <a:t>TÍNH CHẤT VẬT LÝ</a:t>
            </a:r>
            <a:endParaRPr kumimoji="0" lang="en-US" sz="2400" b="1" i="1" u="none" strike="noStrike" kern="1200" cap="none" spc="0" normalizeH="0" baseline="0" noProof="0" dirty="0">
              <a:ln>
                <a:noFill/>
              </a:ln>
              <a:solidFill>
                <a:srgbClr val="0A2068"/>
              </a:solidFill>
              <a:effectLst/>
              <a:uLnTx/>
              <a:uFillTx/>
              <a:latin typeface="Corbel" panose="020B0503020204020204"/>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99070E-8275-4BB9-BD38-BF1DB06E0EFF}"/>
              </a:ext>
            </a:extLst>
          </p:cNvPr>
          <p:cNvSpPr txBox="1"/>
          <p:nvPr/>
        </p:nvSpPr>
        <p:spPr>
          <a:xfrm>
            <a:off x="254000" y="495383"/>
            <a:ext cx="11684000" cy="954107"/>
          </a:xfrm>
          <a:prstGeom prst="rect">
            <a:avLst/>
          </a:prstGeom>
          <a:noFill/>
        </p:spPr>
        <p:txBody>
          <a:bodyPr wrap="square" rtlCol="0">
            <a:spAutoFit/>
          </a:bodyPr>
          <a:lstStyle/>
          <a:p>
            <a:r>
              <a:rPr lang="en-US" sz="2800" b="1">
                <a:solidFill>
                  <a:srgbClr val="B9DCFF"/>
                </a:solidFill>
              </a:rPr>
              <a:t>HS làm các </a:t>
            </a:r>
            <a:r>
              <a:rPr lang="en-US" sz="2800" b="1">
                <a:solidFill>
                  <a:srgbClr val="B9DCFF"/>
                </a:solidFill>
                <a:latin typeface="Baloo Tamma 2" pitchFamily="2" charset="0"/>
                <a:cs typeface="Baloo Tamma 2" pitchFamily="2" charset="0"/>
              </a:rPr>
              <a:t>thí</a:t>
            </a:r>
            <a:r>
              <a:rPr lang="en-US" sz="2800" b="1">
                <a:solidFill>
                  <a:srgbClr val="B9DCFF"/>
                </a:solidFill>
              </a:rPr>
              <a:t> nghiệm, quan sát hiện tượng, tham khảo sgk và hoàn thành bảng sau </a:t>
            </a:r>
            <a:r>
              <a:rPr lang="en-US" sz="2800" b="1">
                <a:solidFill>
                  <a:srgbClr val="B9DCFF"/>
                </a:solidFill>
                <a:latin typeface="Calibri" panose="020F0502020204030204" pitchFamily="34" charset="0"/>
                <a:ea typeface="Calibri" panose="020F0502020204030204" pitchFamily="34" charset="0"/>
                <a:cs typeface="Calibri" panose="020F0502020204030204" pitchFamily="34" charset="0"/>
              </a:rPr>
              <a:t>trong</a:t>
            </a:r>
            <a:r>
              <a:rPr lang="en-US" sz="2800" b="1">
                <a:solidFill>
                  <a:srgbClr val="B9DCFF"/>
                </a:solidFill>
              </a:rPr>
              <a:t> 20 phút (cột cuối không làm)</a:t>
            </a:r>
            <a:endParaRPr lang="en-US" sz="2800" b="1" dirty="0">
              <a:solidFill>
                <a:srgbClr val="B9DCFF"/>
              </a:solidFill>
            </a:endParaRPr>
          </a:p>
        </p:txBody>
      </p:sp>
      <p:sp>
        <p:nvSpPr>
          <p:cNvPr id="4" name="TextBox 3">
            <a:extLst>
              <a:ext uri="{FF2B5EF4-FFF2-40B4-BE49-F238E27FC236}">
                <a16:creationId xmlns:a16="http://schemas.microsoft.com/office/drawing/2014/main" id="{BC395BB9-96BE-4CD5-838C-64CCFB404E4C}"/>
              </a:ext>
            </a:extLst>
          </p:cNvPr>
          <p:cNvSpPr txBox="1"/>
          <p:nvPr/>
        </p:nvSpPr>
        <p:spPr>
          <a:xfrm>
            <a:off x="253999" y="1588417"/>
            <a:ext cx="11540921" cy="954107"/>
          </a:xfrm>
          <a:prstGeom prst="rect">
            <a:avLst/>
          </a:prstGeom>
          <a:noFill/>
        </p:spPr>
        <p:txBody>
          <a:bodyPr wrap="square" rtlCol="0">
            <a:spAutoFit/>
          </a:bodyPr>
          <a:lstStyle/>
          <a:p>
            <a:pPr algn="just"/>
            <a:r>
              <a:rPr lang="en-US" sz="2800" b="1" dirty="0" err="1">
                <a:solidFill>
                  <a:srgbClr val="FFFF00"/>
                </a:solidFill>
                <a:latin typeface="UVN Thay Giao" panose="02090502050506090303" pitchFamily="18" charset="0"/>
                <a:cs typeface="Baloo Tamma 2" pitchFamily="2" charset="0"/>
              </a:rPr>
              <a:t>Hướng</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dẫn</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thí</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nghiệm</a:t>
            </a:r>
            <a:r>
              <a:rPr lang="en-US" sz="2800" b="1" dirty="0">
                <a:solidFill>
                  <a:srgbClr val="FFFF00"/>
                </a:solidFill>
                <a:latin typeface="UVN Thay Giao" panose="02090502050506090303" pitchFamily="18" charset="0"/>
                <a:cs typeface="Baloo Tamma 2" pitchFamily="2" charset="0"/>
              </a:rPr>
              <a:t> ethanol </a:t>
            </a:r>
            <a:r>
              <a:rPr lang="en-US" sz="2800" b="1" dirty="0" err="1">
                <a:solidFill>
                  <a:srgbClr val="FFFF00"/>
                </a:solidFill>
                <a:latin typeface="UVN Thay Giao" panose="02090502050506090303" pitchFamily="18" charset="0"/>
                <a:cs typeface="Baloo Tamma 2" pitchFamily="2" charset="0"/>
              </a:rPr>
              <a:t>và</a:t>
            </a:r>
            <a:r>
              <a:rPr lang="en-US" sz="2800" b="1" dirty="0">
                <a:solidFill>
                  <a:srgbClr val="FFFF00"/>
                </a:solidFill>
                <a:latin typeface="UVN Thay Giao" panose="02090502050506090303" pitchFamily="18" charset="0"/>
                <a:cs typeface="Baloo Tamma 2" pitchFamily="2" charset="0"/>
              </a:rPr>
              <a:t> sodium: </a:t>
            </a:r>
            <a:r>
              <a:rPr lang="en-US" sz="2800" b="1" dirty="0" err="1">
                <a:solidFill>
                  <a:srgbClr val="FFFF00"/>
                </a:solidFill>
                <a:latin typeface="UVN Thay Giao" panose="02090502050506090303" pitchFamily="18" charset="0"/>
                <a:cs typeface="Baloo Tamma 2" pitchFamily="2" charset="0"/>
              </a:rPr>
              <a:t>cắt</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một</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mẩu</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nhỏ</a:t>
            </a:r>
            <a:r>
              <a:rPr lang="en-US" sz="2800" b="1" dirty="0">
                <a:solidFill>
                  <a:srgbClr val="FFFF00"/>
                </a:solidFill>
                <a:latin typeface="UVN Thay Giao" panose="02090502050506090303" pitchFamily="18" charset="0"/>
                <a:cs typeface="Baloo Tamma 2" pitchFamily="2" charset="0"/>
              </a:rPr>
              <a:t> Na </a:t>
            </a:r>
            <a:r>
              <a:rPr lang="en-US" sz="2800" b="1" dirty="0" err="1">
                <a:solidFill>
                  <a:srgbClr val="FFFF00"/>
                </a:solidFill>
                <a:latin typeface="UVN Thay Giao" panose="02090502050506090303" pitchFamily="18" charset="0"/>
                <a:cs typeface="Baloo Tamma 2" pitchFamily="2" charset="0"/>
              </a:rPr>
              <a:t>cho</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vào</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ống</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nghiệm</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có</a:t>
            </a:r>
            <a:r>
              <a:rPr lang="en-US" sz="2800" b="1" dirty="0">
                <a:solidFill>
                  <a:srgbClr val="FFFF00"/>
                </a:solidFill>
                <a:latin typeface="UVN Thay Giao" panose="02090502050506090303" pitchFamily="18" charset="0"/>
                <a:cs typeface="Baloo Tamma 2" pitchFamily="2" charset="0"/>
              </a:rPr>
              <a:t> </a:t>
            </a:r>
            <a:r>
              <a:rPr lang="en-US" sz="2800" b="1" dirty="0" err="1">
                <a:solidFill>
                  <a:srgbClr val="FFFF00"/>
                </a:solidFill>
                <a:latin typeface="UVN Thay Giao" panose="02090502050506090303" pitchFamily="18" charset="0"/>
                <a:cs typeface="Baloo Tamma 2" pitchFamily="2" charset="0"/>
              </a:rPr>
              <a:t>chứa</a:t>
            </a:r>
            <a:r>
              <a:rPr lang="en-US" sz="2800" b="1" dirty="0">
                <a:solidFill>
                  <a:srgbClr val="FFFF00"/>
                </a:solidFill>
                <a:latin typeface="UVN Thay Giao" panose="02090502050506090303" pitchFamily="18" charset="0"/>
                <a:cs typeface="Baloo Tamma 2" pitchFamily="2" charset="0"/>
              </a:rPr>
              <a:t> 10ml ethanol</a:t>
            </a:r>
          </a:p>
        </p:txBody>
      </p:sp>
      <p:sp>
        <p:nvSpPr>
          <p:cNvPr id="5" name="TextBox 4">
            <a:extLst>
              <a:ext uri="{FF2B5EF4-FFF2-40B4-BE49-F238E27FC236}">
                <a16:creationId xmlns:a16="http://schemas.microsoft.com/office/drawing/2014/main" id="{D038D7DF-4333-453F-9B6E-E0FA7AB3F2F0}"/>
              </a:ext>
            </a:extLst>
          </p:cNvPr>
          <p:cNvSpPr txBox="1"/>
          <p:nvPr/>
        </p:nvSpPr>
        <p:spPr>
          <a:xfrm>
            <a:off x="253999" y="2681451"/>
            <a:ext cx="11540921" cy="1815882"/>
          </a:xfrm>
          <a:prstGeom prst="rect">
            <a:avLst/>
          </a:prstGeom>
          <a:noFill/>
        </p:spPr>
        <p:txBody>
          <a:bodyPr wrap="square" rtlCol="0">
            <a:spAutoFit/>
          </a:bodyPr>
          <a:lstStyle/>
          <a:p>
            <a:pPr algn="just"/>
            <a:r>
              <a:rPr lang="en-US" sz="2800" b="1" dirty="0" err="1">
                <a:solidFill>
                  <a:srgbClr val="FFFF00"/>
                </a:solidFill>
                <a:latin typeface="UVN Thay Giao" panose="02090502050506090303" pitchFamily="18" charset="0"/>
              </a:rPr>
              <a:t>Hướng</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dẫn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thí</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giữa</a:t>
            </a:r>
            <a:r>
              <a:rPr lang="en-US" sz="2800" b="1" dirty="0">
                <a:solidFill>
                  <a:srgbClr val="FFFF00"/>
                </a:solidFill>
                <a:latin typeface="UVN Thay Giao" panose="02090502050506090303" pitchFamily="18" charset="0"/>
              </a:rPr>
              <a:t> ethanol </a:t>
            </a:r>
            <a:r>
              <a:rPr lang="en-US" sz="2800" b="1" dirty="0" err="1">
                <a:solidFill>
                  <a:srgbClr val="FFFF00"/>
                </a:solidFill>
                <a:latin typeface="UVN Thay Giao" panose="02090502050506090303" pitchFamily="18" charset="0"/>
              </a:rPr>
              <a:t>và</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CuO</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lấy</a:t>
            </a:r>
            <a:r>
              <a:rPr lang="en-US" sz="2800" b="1" dirty="0">
                <a:solidFill>
                  <a:srgbClr val="FFFF00"/>
                </a:solidFill>
                <a:latin typeface="UVN Thay Giao" panose="02090502050506090303" pitchFamily="18" charset="0"/>
              </a:rPr>
              <a:t> 2 </a:t>
            </a:r>
            <a:r>
              <a:rPr lang="en-US" sz="2800" b="1" dirty="0" err="1">
                <a:solidFill>
                  <a:srgbClr val="FFFF00"/>
                </a:solidFill>
                <a:latin typeface="UVN Thay Giao" panose="02090502050506090303" pitchFamily="18" charset="0"/>
              </a:rPr>
              <a:t>đoạn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dây</a:t>
            </a:r>
            <a:r>
              <a:rPr lang="en-US" sz="2800" b="1" dirty="0">
                <a:solidFill>
                  <a:srgbClr val="FFFF00"/>
                </a:solidFill>
                <a:latin typeface="UVN Thay Giao" panose="02090502050506090303" pitchFamily="18" charset="0"/>
              </a:rPr>
              <a:t> Cu </a:t>
            </a:r>
            <a:r>
              <a:rPr lang="en-US" sz="2800" b="1" dirty="0" err="1">
                <a:solidFill>
                  <a:srgbClr val="FFFF00"/>
                </a:solidFill>
                <a:latin typeface="UVN Thay Giao" panose="02090502050506090303" pitchFamily="18" charset="0"/>
              </a:rPr>
              <a:t>rồi</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lấy</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kẹp</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đoạn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dây</a:t>
            </a:r>
            <a:r>
              <a:rPr lang="en-US" sz="2800" b="1" dirty="0">
                <a:solidFill>
                  <a:srgbClr val="FFFF00"/>
                </a:solidFill>
                <a:latin typeface="UVN Thay Giao" panose="02090502050506090303" pitchFamily="18" charset="0"/>
              </a:rPr>
              <a:t> Cu </a:t>
            </a:r>
            <a:r>
              <a:rPr lang="en-US" sz="2800" b="1" dirty="0" err="1">
                <a:solidFill>
                  <a:srgbClr val="FFFF00"/>
                </a:solidFill>
                <a:latin typeface="UVN Thay Giao" panose="02090502050506090303" pitchFamily="18" charset="0"/>
              </a:rPr>
              <a:t>này</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đốt</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cháy</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trên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ngọn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lửa</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đèn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cồn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cho</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đến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khi</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chuyển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hết</a:t>
            </a:r>
            <a:r>
              <a:rPr lang="en-US" sz="2800" b="1" dirty="0">
                <a:solidFill>
                  <a:srgbClr val="FFFF00"/>
                </a:solidFill>
                <a:latin typeface="UVN Thay Giao" panose="02090502050506090303" pitchFamily="18" charset="0"/>
              </a:rPr>
              <a:t> sang </a:t>
            </a:r>
            <a:r>
              <a:rPr lang="en-US" sz="2800" b="1" dirty="0" err="1">
                <a:solidFill>
                  <a:srgbClr val="FFFF00"/>
                </a:solidFill>
                <a:latin typeface="UVN Thay Giao" panose="02090502050506090303" pitchFamily="18" charset="0"/>
              </a:rPr>
              <a:t>màu</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đen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rồi</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đốt</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lại</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lần</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nữa</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cho</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dây</a:t>
            </a:r>
            <a:r>
              <a:rPr lang="en-US" sz="2800" b="1" dirty="0">
                <a:solidFill>
                  <a:srgbClr val="FFFF00"/>
                </a:solidFill>
                <a:latin typeface="UVN Thay Giao" panose="02090502050506090303" pitchFamily="18" charset="0"/>
              </a:rPr>
              <a:t> Cu </a:t>
            </a:r>
            <a:r>
              <a:rPr lang="en-US" sz="2800" b="1" dirty="0" err="1">
                <a:solidFill>
                  <a:srgbClr val="FFFF00"/>
                </a:solidFill>
                <a:latin typeface="UVN Thay Giao" panose="02090502050506090303" pitchFamily="18" charset="0"/>
              </a:rPr>
              <a:t>nóng</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đỏ</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rồi</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cho</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nhanh</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vào</a:t>
            </a:r>
            <a:r>
              <a:rPr lang="en-US" sz="2800" b="1" dirty="0">
                <a:solidFill>
                  <a:srgbClr val="FFFF00"/>
                </a:solidFill>
                <a:latin typeface="UVN Thay Giao" panose="02090502050506090303" pitchFamily="18" charset="0"/>
              </a:rPr>
              <a:t> 2 </a:t>
            </a:r>
            <a:r>
              <a:rPr lang="en-US" sz="2800" b="1" dirty="0" err="1">
                <a:solidFill>
                  <a:srgbClr val="FFFF00"/>
                </a:solidFill>
                <a:latin typeface="UVN Thay Giao" panose="02090502050506090303" pitchFamily="18" charset="0"/>
              </a:rPr>
              <a:t>ống</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nghiệm</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ống</a:t>
            </a:r>
            <a:r>
              <a:rPr lang="en-US" sz="2800" b="1" dirty="0">
                <a:solidFill>
                  <a:srgbClr val="FFFF00"/>
                </a:solidFill>
                <a:latin typeface="UVN Thay Giao" panose="02090502050506090303" pitchFamily="18" charset="0"/>
              </a:rPr>
              <a:t> 1 </a:t>
            </a:r>
            <a:r>
              <a:rPr lang="en-US" sz="2800" b="1" dirty="0" err="1">
                <a:solidFill>
                  <a:srgbClr val="FFFF00"/>
                </a:solidFill>
                <a:latin typeface="UVN Thay Giao" panose="02090502050506090303" pitchFamily="18" charset="0"/>
              </a:rPr>
              <a:t>có</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sẵn</a:t>
            </a:r>
            <a:r>
              <a:rPr lang="en-US" sz="2800" b="1" dirty="0">
                <a:solidFill>
                  <a:srgbClr val="FFFF00"/>
                </a:solidFill>
                <a:latin typeface="UVN Thay Giao" panose="02090502050506090303" pitchFamily="18" charset="0"/>
              </a:rPr>
              <a:t> 20mL ethanol </a:t>
            </a:r>
            <a:r>
              <a:rPr lang="en-US" sz="2800" b="1" dirty="0" err="1">
                <a:solidFill>
                  <a:srgbClr val="FFFF00"/>
                </a:solidFill>
                <a:latin typeface="UVN Thay Giao" panose="02090502050506090303" pitchFamily="18" charset="0"/>
              </a:rPr>
              <a:t>và</a:t>
            </a:r>
            <a:r>
              <a:rPr lang="en-US" sz="2800" b="1" dirty="0">
                <a:solidFill>
                  <a:srgbClr val="FFFF00"/>
                </a:solidFill>
                <a:latin typeface="UVN Thay Giao" panose="02090502050506090303" pitchFamily="18" charset="0"/>
              </a:rPr>
              <a:t> </a:t>
            </a:r>
            <a:r>
              <a:rPr lang="en-US" sz="2800" b="1" dirty="0" err="1">
                <a:solidFill>
                  <a:srgbClr val="FFFF00"/>
                </a:solidFill>
                <a:latin typeface="UVN Thay Giao" panose="02090502050506090303" pitchFamily="18" charset="0"/>
              </a:rPr>
              <a:t>ống</a:t>
            </a:r>
            <a:r>
              <a:rPr lang="en-US" sz="2800" b="1" dirty="0">
                <a:solidFill>
                  <a:srgbClr val="FFFF00"/>
                </a:solidFill>
                <a:latin typeface="UVN Thay Giao" panose="02090502050506090303" pitchFamily="18" charset="0"/>
              </a:rPr>
              <a:t> 2 </a:t>
            </a:r>
            <a:r>
              <a:rPr lang="en-US" sz="2800" b="1" dirty="0" err="1">
                <a:solidFill>
                  <a:srgbClr val="FFFF00"/>
                </a:solidFill>
                <a:latin typeface="UVN Thay Giao" panose="02090502050506090303" pitchFamily="18" charset="0"/>
              </a:rPr>
              <a:t>có</a:t>
            </a:r>
            <a:r>
              <a:rPr lang="en-US" sz="2800" b="1" dirty="0">
                <a:solidFill>
                  <a:srgbClr val="FFFF00"/>
                </a:solidFill>
                <a:latin typeface="UVN Thay Giao" panose="02090502050506090303" pitchFamily="18" charset="0"/>
              </a:rPr>
              <a:t> 20 mL 2-methyl-propan-2-ol</a:t>
            </a:r>
          </a:p>
        </p:txBody>
      </p:sp>
      <p:sp>
        <p:nvSpPr>
          <p:cNvPr id="6" name="TextBox 5">
            <a:extLst>
              <a:ext uri="{FF2B5EF4-FFF2-40B4-BE49-F238E27FC236}">
                <a16:creationId xmlns:a16="http://schemas.microsoft.com/office/drawing/2014/main" id="{B69A6251-5DDD-44FB-A2F2-CD704401A103}"/>
              </a:ext>
            </a:extLst>
          </p:cNvPr>
          <p:cNvSpPr txBox="1"/>
          <p:nvPr/>
        </p:nvSpPr>
        <p:spPr>
          <a:xfrm>
            <a:off x="253999" y="4540040"/>
            <a:ext cx="11339585" cy="2246769"/>
          </a:xfrm>
          <a:prstGeom prst="rect">
            <a:avLst/>
          </a:prstGeom>
          <a:noFill/>
        </p:spPr>
        <p:txBody>
          <a:bodyPr wrap="square" rtlCol="0">
            <a:spAutoFit/>
          </a:bodyPr>
          <a:lstStyle/>
          <a:p>
            <a:pPr algn="just"/>
            <a:r>
              <a:rPr lang="en-US" sz="2800" b="1" dirty="0" err="1">
                <a:solidFill>
                  <a:srgbClr val="FFFF00"/>
                </a:solidFill>
                <a:latin typeface="UVN Thay Giao" panose="02090502050506090303" pitchFamily="18" charset="0"/>
                <a:cs typeface="Athiti Medium" panose="00000600000000000000" pitchFamily="2" charset="-34"/>
              </a:rPr>
              <a:t>Hướng</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dẫn</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thí</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giữa</a:t>
            </a:r>
            <a:r>
              <a:rPr lang="en-US" sz="2800" b="1" dirty="0">
                <a:solidFill>
                  <a:srgbClr val="FFFF00"/>
                </a:solidFill>
                <a:latin typeface="UVN Thay Giao" panose="02090502050506090303" pitchFamily="18" charset="0"/>
                <a:cs typeface="Athiti Medium" panose="00000600000000000000" pitchFamily="2" charset="-34"/>
              </a:rPr>
              <a:t> Glycerol </a:t>
            </a:r>
            <a:r>
              <a:rPr lang="en-US" sz="2800" b="1" dirty="0" err="1">
                <a:solidFill>
                  <a:srgbClr val="FFFF00"/>
                </a:solidFill>
                <a:latin typeface="UVN Thay Giao" panose="02090502050506090303" pitchFamily="18" charset="0"/>
                <a:cs typeface="Athiti Medium" panose="00000600000000000000" pitchFamily="2" charset="-34"/>
              </a:rPr>
              <a:t>và</a:t>
            </a:r>
            <a:r>
              <a:rPr lang="en-US" sz="2800" b="1" dirty="0">
                <a:solidFill>
                  <a:srgbClr val="FFFF00"/>
                </a:solidFill>
                <a:latin typeface="UVN Thay Giao" panose="02090502050506090303" pitchFamily="18" charset="0"/>
                <a:cs typeface="Athiti Medium" panose="00000600000000000000" pitchFamily="2" charset="-34"/>
              </a:rPr>
              <a:t> Cu(OH)</a:t>
            </a:r>
            <a:r>
              <a:rPr lang="en-US" sz="2800" b="1" baseline="-25000" dirty="0">
                <a:solidFill>
                  <a:srgbClr val="FFFF00"/>
                </a:solidFill>
                <a:latin typeface="UVN Thay Giao" panose="02090502050506090303" pitchFamily="18" charset="0"/>
                <a:cs typeface="Athiti Medium" panose="00000600000000000000" pitchFamily="2" charset="-34"/>
              </a:rPr>
              <a:t>2</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cho</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vào</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ống</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nghiệm</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khoảng</a:t>
            </a:r>
            <a:r>
              <a:rPr lang="en-US" sz="2800" b="1" dirty="0">
                <a:solidFill>
                  <a:srgbClr val="FFFF00"/>
                </a:solidFill>
                <a:latin typeface="UVN Thay Giao" panose="02090502050506090303" pitchFamily="18" charset="0"/>
                <a:cs typeface="Athiti Medium" panose="00000600000000000000" pitchFamily="2" charset="-34"/>
              </a:rPr>
              <a:t> 20 ml dung </a:t>
            </a:r>
            <a:r>
              <a:rPr lang="en-US" sz="2800" b="1" dirty="0" err="1">
                <a:solidFill>
                  <a:srgbClr val="FFFF00"/>
                </a:solidFill>
                <a:latin typeface="UVN Thay Giao" panose="02090502050506090303" pitchFamily="18" charset="0"/>
                <a:cs typeface="Athiti Medium" panose="00000600000000000000" pitchFamily="2" charset="-34"/>
              </a:rPr>
              <a:t>dịch</a:t>
            </a:r>
            <a:r>
              <a:rPr lang="en-US" sz="2800" b="1" dirty="0">
                <a:solidFill>
                  <a:srgbClr val="FFFF00"/>
                </a:solidFill>
                <a:latin typeface="UVN Thay Giao" panose="02090502050506090303" pitchFamily="18" charset="0"/>
                <a:cs typeface="Athiti Medium" panose="00000600000000000000" pitchFamily="2" charset="-34"/>
              </a:rPr>
              <a:t> CuSO</a:t>
            </a:r>
            <a:r>
              <a:rPr lang="en-US" sz="2800" b="1" baseline="-25000" dirty="0">
                <a:solidFill>
                  <a:srgbClr val="FFFF00"/>
                </a:solidFill>
                <a:latin typeface="UVN Thay Giao" panose="02090502050506090303" pitchFamily="18" charset="0"/>
                <a:cs typeface="Athiti Medium" panose="00000600000000000000" pitchFamily="2" charset="-34"/>
              </a:rPr>
              <a:t>4</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nhỏ</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từ</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từ</a:t>
            </a:r>
            <a:r>
              <a:rPr lang="en-US" sz="2800" b="1" dirty="0">
                <a:solidFill>
                  <a:srgbClr val="FFFF00"/>
                </a:solidFill>
                <a:latin typeface="UVN Thay Giao" panose="02090502050506090303" pitchFamily="18" charset="0"/>
                <a:cs typeface="Athiti Medium" panose="00000600000000000000" pitchFamily="2" charset="-34"/>
              </a:rPr>
              <a:t> dung </a:t>
            </a:r>
            <a:r>
              <a:rPr lang="en-US" sz="2800" b="1" dirty="0" err="1">
                <a:solidFill>
                  <a:srgbClr val="FFFF00"/>
                </a:solidFill>
                <a:latin typeface="UVN Thay Giao" panose="02090502050506090303" pitchFamily="18" charset="0"/>
                <a:cs typeface="Athiti Medium" panose="00000600000000000000" pitchFamily="2" charset="-34"/>
              </a:rPr>
              <a:t>dịch</a:t>
            </a:r>
            <a:r>
              <a:rPr lang="en-US" sz="2800" b="1" dirty="0">
                <a:solidFill>
                  <a:srgbClr val="FFFF00"/>
                </a:solidFill>
                <a:latin typeface="UVN Thay Giao" panose="02090502050506090303" pitchFamily="18" charset="0"/>
                <a:cs typeface="Athiti Medium" panose="00000600000000000000" pitchFamily="2" charset="-34"/>
              </a:rPr>
              <a:t> NaOH </a:t>
            </a:r>
            <a:r>
              <a:rPr lang="en-US" sz="2800" b="1" dirty="0" err="1">
                <a:solidFill>
                  <a:srgbClr val="FFFF00"/>
                </a:solidFill>
                <a:latin typeface="UVN Thay Giao" panose="02090502050506090303" pitchFamily="18" charset="0"/>
                <a:cs typeface="Athiti Medium" panose="00000600000000000000" pitchFamily="2" charset="-34"/>
              </a:rPr>
              <a:t>vào</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ống</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nghiệm</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cho</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đến</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khi</a:t>
            </a:r>
            <a:r>
              <a:rPr lang="en-US" sz="2800" b="1" dirty="0">
                <a:solidFill>
                  <a:srgbClr val="FFFF00"/>
                </a:solidFill>
                <a:latin typeface="UVN Thay Giao" panose="02090502050506090303" pitchFamily="18" charset="0"/>
                <a:cs typeface="Athiti Medium" panose="00000600000000000000" pitchFamily="2" charset="-34"/>
              </a:rPr>
              <a:t> dung </a:t>
            </a:r>
            <a:r>
              <a:rPr lang="en-US" sz="2800" b="1" dirty="0" err="1">
                <a:solidFill>
                  <a:srgbClr val="FFFF00"/>
                </a:solidFill>
                <a:latin typeface="UVN Thay Giao" panose="02090502050506090303" pitchFamily="18" charset="0"/>
                <a:cs typeface="Athiti Medium" panose="00000600000000000000" pitchFamily="2" charset="-34"/>
              </a:rPr>
              <a:t>dịch</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mất</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màu</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xanh</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hoàn</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toàn</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rồi</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cho</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dư</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thêm</a:t>
            </a:r>
            <a:r>
              <a:rPr lang="en-US" sz="2800" b="1" dirty="0">
                <a:solidFill>
                  <a:srgbClr val="FFFF00"/>
                </a:solidFill>
                <a:latin typeface="UVN Thay Giao" panose="02090502050506090303" pitchFamily="18" charset="0"/>
                <a:cs typeface="Athiti Medium" panose="00000600000000000000" pitchFamily="2" charset="-34"/>
              </a:rPr>
              <a:t> 3 </a:t>
            </a:r>
            <a:r>
              <a:rPr lang="en-US" sz="2800" b="1" dirty="0" err="1">
                <a:solidFill>
                  <a:srgbClr val="FFFF00"/>
                </a:solidFill>
                <a:latin typeface="UVN Thay Giao" panose="02090502050506090303" pitchFamily="18" charset="0"/>
                <a:cs typeface="Athiti Medium" panose="00000600000000000000" pitchFamily="2" charset="-34"/>
              </a:rPr>
              <a:t>giọt</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Gặn</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lấy</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kết</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tủa</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màu</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xanh</a:t>
            </a:r>
            <a:r>
              <a:rPr lang="en-US" sz="2800" b="1" dirty="0">
                <a:solidFill>
                  <a:srgbClr val="FFFF00"/>
                </a:solidFill>
                <a:latin typeface="UVN Thay Giao" panose="02090502050506090303" pitchFamily="18" charset="0"/>
                <a:cs typeface="Athiti Medium" panose="00000600000000000000" pitchFamily="2" charset="-34"/>
              </a:rPr>
              <a:t>, chia </a:t>
            </a:r>
            <a:r>
              <a:rPr lang="en-US" sz="2800" b="1" dirty="0" err="1">
                <a:solidFill>
                  <a:srgbClr val="FFFF00"/>
                </a:solidFill>
                <a:latin typeface="UVN Thay Giao" panose="02090502050506090303" pitchFamily="18" charset="0"/>
                <a:cs typeface="Athiti Medium" panose="00000600000000000000" pitchFamily="2" charset="-34"/>
              </a:rPr>
              <a:t>kết</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tủa</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thành</a:t>
            </a:r>
            <a:r>
              <a:rPr lang="en-US" sz="2800" b="1" dirty="0">
                <a:solidFill>
                  <a:srgbClr val="FFFF00"/>
                </a:solidFill>
                <a:latin typeface="UVN Thay Giao" panose="02090502050506090303" pitchFamily="18" charset="0"/>
                <a:cs typeface="Athiti Medium" panose="00000600000000000000" pitchFamily="2" charset="-34"/>
              </a:rPr>
              <a:t> 2 </a:t>
            </a:r>
            <a:r>
              <a:rPr lang="en-US" sz="2800" b="1" dirty="0" err="1">
                <a:solidFill>
                  <a:srgbClr val="FFFF00"/>
                </a:solidFill>
                <a:latin typeface="UVN Thay Giao" panose="02090502050506090303" pitchFamily="18" charset="0"/>
                <a:cs typeface="Athiti Medium" panose="00000600000000000000" pitchFamily="2" charset="-34"/>
              </a:rPr>
              <a:t>phần</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sau</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đó</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cho</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khoảng</a:t>
            </a:r>
            <a:r>
              <a:rPr lang="en-US" sz="2800" b="1" dirty="0">
                <a:solidFill>
                  <a:srgbClr val="FFFF00"/>
                </a:solidFill>
                <a:latin typeface="UVN Thay Giao" panose="02090502050506090303" pitchFamily="18" charset="0"/>
                <a:cs typeface="Athiti Medium" panose="00000600000000000000" pitchFamily="2" charset="-34"/>
              </a:rPr>
              <a:t> 20 mL Glycerol </a:t>
            </a:r>
            <a:r>
              <a:rPr lang="en-US" sz="2800" b="1" dirty="0" err="1">
                <a:solidFill>
                  <a:srgbClr val="FFFF00"/>
                </a:solidFill>
                <a:latin typeface="UVN Thay Giao" panose="02090502050506090303" pitchFamily="18" charset="0"/>
                <a:cs typeface="Athiti Medium" panose="00000600000000000000" pitchFamily="2" charset="-34"/>
              </a:rPr>
              <a:t>và</a:t>
            </a:r>
            <a:r>
              <a:rPr lang="en-US" sz="2800" b="1" dirty="0">
                <a:solidFill>
                  <a:srgbClr val="FFFF00"/>
                </a:solidFill>
                <a:latin typeface="UVN Thay Giao" panose="02090502050506090303" pitchFamily="18" charset="0"/>
                <a:cs typeface="Athiti Medium" panose="00000600000000000000" pitchFamily="2" charset="-34"/>
              </a:rPr>
              <a:t> ethanol </a:t>
            </a:r>
            <a:r>
              <a:rPr lang="en-US" sz="2800" b="1" dirty="0" err="1">
                <a:solidFill>
                  <a:srgbClr val="FFFF00"/>
                </a:solidFill>
                <a:latin typeface="UVN Thay Giao" panose="02090502050506090303" pitchFamily="18" charset="0"/>
                <a:cs typeface="Athiti Medium" panose="00000600000000000000" pitchFamily="2" charset="-34"/>
              </a:rPr>
              <a:t>vào</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mỗi</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phần</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tủa</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lắc</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đều</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rồi</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quan</a:t>
            </a:r>
            <a:r>
              <a:rPr lang="en-US" sz="2800" b="1" dirty="0">
                <a:solidFill>
                  <a:srgbClr val="FFFF00"/>
                </a:solidFill>
                <a:latin typeface="UVN Thay Giao" panose="02090502050506090303" pitchFamily="18" charset="0"/>
                <a:cs typeface="Athiti Medium" panose="00000600000000000000" pitchFamily="2" charset="-34"/>
              </a:rPr>
              <a:t> </a:t>
            </a:r>
            <a:r>
              <a:rPr lang="en-US" sz="2800" b="1" dirty="0" err="1">
                <a:solidFill>
                  <a:srgbClr val="FFFF00"/>
                </a:solidFill>
                <a:latin typeface="UVN Thay Giao" panose="02090502050506090303" pitchFamily="18" charset="0"/>
                <a:cs typeface="Athiti Medium" panose="00000600000000000000" pitchFamily="2" charset="-34"/>
              </a:rPr>
              <a:t>sát</a:t>
            </a:r>
            <a:r>
              <a:rPr lang="en-US" sz="2800" b="1" dirty="0">
                <a:solidFill>
                  <a:srgbClr val="FFFF00"/>
                </a:solidFill>
                <a:latin typeface="UVN Thay Giao" panose="02090502050506090303" pitchFamily="18" charset="0"/>
                <a:cs typeface="Athiti Medium" panose="00000600000000000000" pitchFamily="2" charset="-34"/>
              </a:rPr>
              <a:t>.</a:t>
            </a:r>
          </a:p>
        </p:txBody>
      </p:sp>
      <p:sp>
        <p:nvSpPr>
          <p:cNvPr id="7" name="TextBox 6">
            <a:extLst>
              <a:ext uri="{FF2B5EF4-FFF2-40B4-BE49-F238E27FC236}">
                <a16:creationId xmlns:a16="http://schemas.microsoft.com/office/drawing/2014/main" id="{700DD599-F455-7D56-69C9-E39CE88FF844}"/>
              </a:ext>
            </a:extLst>
          </p:cNvPr>
          <p:cNvSpPr txBox="1"/>
          <p:nvPr/>
        </p:nvSpPr>
        <p:spPr>
          <a:xfrm>
            <a:off x="2876982" y="125623"/>
            <a:ext cx="6093618"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1" u="none" strike="noStrike" kern="1200" cap="none" spc="0" normalizeH="0" baseline="0" noProof="0">
                <a:ln>
                  <a:noFill/>
                </a:ln>
                <a:effectLst/>
                <a:uLnTx/>
                <a:uFillTx/>
                <a:latin typeface="Corbel" panose="020B0503020204020204"/>
                <a:ea typeface="+mn-ea"/>
                <a:cs typeface="+mn-cs"/>
              </a:rPr>
              <a:t>TÍNH CHẤT HÓA HỌC</a:t>
            </a:r>
            <a:endParaRPr kumimoji="0" lang="en-US" sz="2400" b="1" i="1" u="none" strike="noStrike" kern="1200" cap="none" spc="0" normalizeH="0" baseline="0" noProof="0" dirty="0">
              <a:ln>
                <a:noFill/>
              </a:ln>
              <a:effectLst/>
              <a:uLnTx/>
              <a:uFillTx/>
              <a:latin typeface="Corbel" panose="020B0503020204020204"/>
              <a:ea typeface="+mn-ea"/>
              <a:cs typeface="+mn-cs"/>
            </a:endParaRPr>
          </a:p>
        </p:txBody>
      </p:sp>
    </p:spTree>
    <p:extLst>
      <p:ext uri="{BB962C8B-B14F-4D97-AF65-F5344CB8AC3E}">
        <p14:creationId xmlns:p14="http://schemas.microsoft.com/office/powerpoint/2010/main" val="35429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31D137CD-D65E-931F-B41E-004ABAC582FD}"/>
              </a:ext>
            </a:extLst>
          </p:cNvPr>
          <p:cNvGraphicFramePr>
            <a:graphicFrameLocks noGrp="1"/>
          </p:cNvGraphicFramePr>
          <p:nvPr>
            <p:extLst>
              <p:ext uri="{D42A27DB-BD31-4B8C-83A1-F6EECF244321}">
                <p14:modId xmlns:p14="http://schemas.microsoft.com/office/powerpoint/2010/main" val="1718603481"/>
              </p:ext>
            </p:extLst>
          </p:nvPr>
        </p:nvGraphicFramePr>
        <p:xfrm>
          <a:off x="768626" y="719665"/>
          <a:ext cx="10933044" cy="4826370"/>
        </p:xfrm>
        <a:graphic>
          <a:graphicData uri="http://schemas.openxmlformats.org/drawingml/2006/table">
            <a:tbl>
              <a:tblPr firstRow="1" bandRow="1"/>
              <a:tblGrid>
                <a:gridCol w="2733261">
                  <a:extLst>
                    <a:ext uri="{9D8B030D-6E8A-4147-A177-3AD203B41FA5}">
                      <a16:colId xmlns:a16="http://schemas.microsoft.com/office/drawing/2014/main" val="4024676580"/>
                    </a:ext>
                  </a:extLst>
                </a:gridCol>
                <a:gridCol w="2733261">
                  <a:extLst>
                    <a:ext uri="{9D8B030D-6E8A-4147-A177-3AD203B41FA5}">
                      <a16:colId xmlns:a16="http://schemas.microsoft.com/office/drawing/2014/main" val="1548730509"/>
                    </a:ext>
                  </a:extLst>
                </a:gridCol>
                <a:gridCol w="2733261">
                  <a:extLst>
                    <a:ext uri="{9D8B030D-6E8A-4147-A177-3AD203B41FA5}">
                      <a16:colId xmlns:a16="http://schemas.microsoft.com/office/drawing/2014/main" val="2213630711"/>
                    </a:ext>
                  </a:extLst>
                </a:gridCol>
                <a:gridCol w="2733261">
                  <a:extLst>
                    <a:ext uri="{9D8B030D-6E8A-4147-A177-3AD203B41FA5}">
                      <a16:colId xmlns:a16="http://schemas.microsoft.com/office/drawing/2014/main" val="1256668752"/>
                    </a:ext>
                  </a:extLst>
                </a:gridCol>
              </a:tblGrid>
              <a:tr h="1321170">
                <a:tc>
                  <a:txBody>
                    <a:bodyPr/>
                    <a:lstStyle>
                      <a:lvl1pPr marL="0" algn="l" defTabSz="914400" rtl="0" eaLnBrk="1" latinLnBrk="0" hangingPunct="1">
                        <a:defRPr sz="1800" b="1" kern="1200">
                          <a:solidFill>
                            <a:schemeClr val="lt1"/>
                          </a:solidFill>
                          <a:latin typeface="Calisto MT" panose="02040603050505030304"/>
                        </a:defRPr>
                      </a:lvl1pPr>
                      <a:lvl2pPr marL="457200" algn="l" defTabSz="914400" rtl="0" eaLnBrk="1" latinLnBrk="0" hangingPunct="1">
                        <a:defRPr sz="1800" b="1" kern="1200">
                          <a:solidFill>
                            <a:schemeClr val="lt1"/>
                          </a:solidFill>
                          <a:latin typeface="Calisto MT" panose="02040603050505030304"/>
                        </a:defRPr>
                      </a:lvl2pPr>
                      <a:lvl3pPr marL="914400" algn="l" defTabSz="914400" rtl="0" eaLnBrk="1" latinLnBrk="0" hangingPunct="1">
                        <a:defRPr sz="1800" b="1" kern="1200">
                          <a:solidFill>
                            <a:schemeClr val="lt1"/>
                          </a:solidFill>
                          <a:latin typeface="Calisto MT" panose="02040603050505030304"/>
                        </a:defRPr>
                      </a:lvl3pPr>
                      <a:lvl4pPr marL="1371600" algn="l" defTabSz="914400" rtl="0" eaLnBrk="1" latinLnBrk="0" hangingPunct="1">
                        <a:defRPr sz="1800" b="1" kern="1200">
                          <a:solidFill>
                            <a:schemeClr val="lt1"/>
                          </a:solidFill>
                          <a:latin typeface="Calisto MT" panose="02040603050505030304"/>
                        </a:defRPr>
                      </a:lvl4pPr>
                      <a:lvl5pPr marL="1828800" algn="l" defTabSz="914400" rtl="0" eaLnBrk="1" latinLnBrk="0" hangingPunct="1">
                        <a:defRPr sz="1800" b="1" kern="1200">
                          <a:solidFill>
                            <a:schemeClr val="lt1"/>
                          </a:solidFill>
                          <a:latin typeface="Calisto MT" panose="02040603050505030304"/>
                        </a:defRPr>
                      </a:lvl5pPr>
                      <a:lvl6pPr marL="2286000" algn="l" defTabSz="914400" rtl="0" eaLnBrk="1" latinLnBrk="0" hangingPunct="1">
                        <a:defRPr sz="1800" b="1" kern="1200">
                          <a:solidFill>
                            <a:schemeClr val="lt1"/>
                          </a:solidFill>
                          <a:latin typeface="Calisto MT" panose="02040603050505030304"/>
                        </a:defRPr>
                      </a:lvl6pPr>
                      <a:lvl7pPr marL="2743200" algn="l" defTabSz="914400" rtl="0" eaLnBrk="1" latinLnBrk="0" hangingPunct="1">
                        <a:defRPr sz="1800" b="1" kern="1200">
                          <a:solidFill>
                            <a:schemeClr val="lt1"/>
                          </a:solidFill>
                          <a:latin typeface="Calisto MT" panose="02040603050505030304"/>
                        </a:defRPr>
                      </a:lvl7pPr>
                      <a:lvl8pPr marL="3200400" algn="l" defTabSz="914400" rtl="0" eaLnBrk="1" latinLnBrk="0" hangingPunct="1">
                        <a:defRPr sz="1800" b="1" kern="1200">
                          <a:solidFill>
                            <a:schemeClr val="lt1"/>
                          </a:solidFill>
                          <a:latin typeface="Calisto MT" panose="02040603050505030304"/>
                        </a:defRPr>
                      </a:lvl8pPr>
                      <a:lvl9pPr marL="3657600" algn="l" defTabSz="914400" rtl="0" eaLnBrk="1" latinLnBrk="0" hangingPunct="1">
                        <a:defRPr sz="1800" b="1" kern="1200">
                          <a:solidFill>
                            <a:schemeClr val="lt1"/>
                          </a:solidFill>
                          <a:latin typeface="Calisto MT" panose="02040603050505030304"/>
                        </a:defRPr>
                      </a:lvl9pPr>
                    </a:lstStyle>
                    <a:p>
                      <a:pPr algn="ctr"/>
                      <a:r>
                        <a:rPr lang="en-US" sz="2800" dirty="0" err="1"/>
                        <a:t>Tên</a:t>
                      </a:r>
                      <a:r>
                        <a:rPr lang="en-US" sz="2800" dirty="0"/>
                        <a:t> </a:t>
                      </a:r>
                      <a:r>
                        <a:rPr lang="en-US" sz="2800" dirty="0" err="1"/>
                        <a:t>thí</a:t>
                      </a:r>
                      <a:r>
                        <a:rPr lang="en-US" sz="2800" dirty="0"/>
                        <a:t> </a:t>
                      </a:r>
                      <a:r>
                        <a:rPr lang="en-US" sz="2800" dirty="0" err="1"/>
                        <a:t>nghiệm</a:t>
                      </a:r>
                      <a:endParaRPr lang="en-US" sz="2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C451B"/>
                    </a:solidFill>
                  </a:tcPr>
                </a:tc>
                <a:tc>
                  <a:txBody>
                    <a:bodyPr/>
                    <a:lstStyle>
                      <a:lvl1pPr marL="0" algn="l" defTabSz="914400" rtl="0" eaLnBrk="1" latinLnBrk="0" hangingPunct="1">
                        <a:defRPr sz="1800" b="1" kern="1200">
                          <a:solidFill>
                            <a:schemeClr val="lt1"/>
                          </a:solidFill>
                          <a:latin typeface="Calisto MT" panose="02040603050505030304"/>
                        </a:defRPr>
                      </a:lvl1pPr>
                      <a:lvl2pPr marL="457200" algn="l" defTabSz="914400" rtl="0" eaLnBrk="1" latinLnBrk="0" hangingPunct="1">
                        <a:defRPr sz="1800" b="1" kern="1200">
                          <a:solidFill>
                            <a:schemeClr val="lt1"/>
                          </a:solidFill>
                          <a:latin typeface="Calisto MT" panose="02040603050505030304"/>
                        </a:defRPr>
                      </a:lvl2pPr>
                      <a:lvl3pPr marL="914400" algn="l" defTabSz="914400" rtl="0" eaLnBrk="1" latinLnBrk="0" hangingPunct="1">
                        <a:defRPr sz="1800" b="1" kern="1200">
                          <a:solidFill>
                            <a:schemeClr val="lt1"/>
                          </a:solidFill>
                          <a:latin typeface="Calisto MT" panose="02040603050505030304"/>
                        </a:defRPr>
                      </a:lvl3pPr>
                      <a:lvl4pPr marL="1371600" algn="l" defTabSz="914400" rtl="0" eaLnBrk="1" latinLnBrk="0" hangingPunct="1">
                        <a:defRPr sz="1800" b="1" kern="1200">
                          <a:solidFill>
                            <a:schemeClr val="lt1"/>
                          </a:solidFill>
                          <a:latin typeface="Calisto MT" panose="02040603050505030304"/>
                        </a:defRPr>
                      </a:lvl4pPr>
                      <a:lvl5pPr marL="1828800" algn="l" defTabSz="914400" rtl="0" eaLnBrk="1" latinLnBrk="0" hangingPunct="1">
                        <a:defRPr sz="1800" b="1" kern="1200">
                          <a:solidFill>
                            <a:schemeClr val="lt1"/>
                          </a:solidFill>
                          <a:latin typeface="Calisto MT" panose="02040603050505030304"/>
                        </a:defRPr>
                      </a:lvl5pPr>
                      <a:lvl6pPr marL="2286000" algn="l" defTabSz="914400" rtl="0" eaLnBrk="1" latinLnBrk="0" hangingPunct="1">
                        <a:defRPr sz="1800" b="1" kern="1200">
                          <a:solidFill>
                            <a:schemeClr val="lt1"/>
                          </a:solidFill>
                          <a:latin typeface="Calisto MT" panose="02040603050505030304"/>
                        </a:defRPr>
                      </a:lvl6pPr>
                      <a:lvl7pPr marL="2743200" algn="l" defTabSz="914400" rtl="0" eaLnBrk="1" latinLnBrk="0" hangingPunct="1">
                        <a:defRPr sz="1800" b="1" kern="1200">
                          <a:solidFill>
                            <a:schemeClr val="lt1"/>
                          </a:solidFill>
                          <a:latin typeface="Calisto MT" panose="02040603050505030304"/>
                        </a:defRPr>
                      </a:lvl7pPr>
                      <a:lvl8pPr marL="3200400" algn="l" defTabSz="914400" rtl="0" eaLnBrk="1" latinLnBrk="0" hangingPunct="1">
                        <a:defRPr sz="1800" b="1" kern="1200">
                          <a:solidFill>
                            <a:schemeClr val="lt1"/>
                          </a:solidFill>
                          <a:latin typeface="Calisto MT" panose="02040603050505030304"/>
                        </a:defRPr>
                      </a:lvl8pPr>
                      <a:lvl9pPr marL="3657600" algn="l" defTabSz="914400" rtl="0" eaLnBrk="1" latinLnBrk="0" hangingPunct="1">
                        <a:defRPr sz="1800" b="1" kern="1200">
                          <a:solidFill>
                            <a:schemeClr val="lt1"/>
                          </a:solidFill>
                          <a:latin typeface="Calisto MT" panose="02040603050505030304"/>
                        </a:defRPr>
                      </a:lvl9pPr>
                    </a:lstStyle>
                    <a:p>
                      <a:pPr algn="ctr"/>
                      <a:r>
                        <a:rPr lang="en-US" sz="2800" dirty="0" err="1"/>
                        <a:t>Hiện</a:t>
                      </a:r>
                      <a:r>
                        <a:rPr lang="en-US" sz="2800" dirty="0"/>
                        <a:t> </a:t>
                      </a:r>
                      <a:r>
                        <a:rPr lang="en-US" sz="2800" dirty="0" err="1"/>
                        <a:t>tượng</a:t>
                      </a:r>
                      <a:endParaRPr lang="en-US" sz="2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C451B"/>
                    </a:solidFill>
                  </a:tcPr>
                </a:tc>
                <a:tc>
                  <a:txBody>
                    <a:bodyPr/>
                    <a:lstStyle>
                      <a:lvl1pPr marL="0" algn="l" defTabSz="914400" rtl="0" eaLnBrk="1" latinLnBrk="0" hangingPunct="1">
                        <a:defRPr sz="1800" b="1" kern="1200">
                          <a:solidFill>
                            <a:schemeClr val="lt1"/>
                          </a:solidFill>
                          <a:latin typeface="Calisto MT" panose="02040603050505030304"/>
                        </a:defRPr>
                      </a:lvl1pPr>
                      <a:lvl2pPr marL="457200" algn="l" defTabSz="914400" rtl="0" eaLnBrk="1" latinLnBrk="0" hangingPunct="1">
                        <a:defRPr sz="1800" b="1" kern="1200">
                          <a:solidFill>
                            <a:schemeClr val="lt1"/>
                          </a:solidFill>
                          <a:latin typeface="Calisto MT" panose="02040603050505030304"/>
                        </a:defRPr>
                      </a:lvl2pPr>
                      <a:lvl3pPr marL="914400" algn="l" defTabSz="914400" rtl="0" eaLnBrk="1" latinLnBrk="0" hangingPunct="1">
                        <a:defRPr sz="1800" b="1" kern="1200">
                          <a:solidFill>
                            <a:schemeClr val="lt1"/>
                          </a:solidFill>
                          <a:latin typeface="Calisto MT" panose="02040603050505030304"/>
                        </a:defRPr>
                      </a:lvl3pPr>
                      <a:lvl4pPr marL="1371600" algn="l" defTabSz="914400" rtl="0" eaLnBrk="1" latinLnBrk="0" hangingPunct="1">
                        <a:defRPr sz="1800" b="1" kern="1200">
                          <a:solidFill>
                            <a:schemeClr val="lt1"/>
                          </a:solidFill>
                          <a:latin typeface="Calisto MT" panose="02040603050505030304"/>
                        </a:defRPr>
                      </a:lvl4pPr>
                      <a:lvl5pPr marL="1828800" algn="l" defTabSz="914400" rtl="0" eaLnBrk="1" latinLnBrk="0" hangingPunct="1">
                        <a:defRPr sz="1800" b="1" kern="1200">
                          <a:solidFill>
                            <a:schemeClr val="lt1"/>
                          </a:solidFill>
                          <a:latin typeface="Calisto MT" panose="02040603050505030304"/>
                        </a:defRPr>
                      </a:lvl5pPr>
                      <a:lvl6pPr marL="2286000" algn="l" defTabSz="914400" rtl="0" eaLnBrk="1" latinLnBrk="0" hangingPunct="1">
                        <a:defRPr sz="1800" b="1" kern="1200">
                          <a:solidFill>
                            <a:schemeClr val="lt1"/>
                          </a:solidFill>
                          <a:latin typeface="Calisto MT" panose="02040603050505030304"/>
                        </a:defRPr>
                      </a:lvl6pPr>
                      <a:lvl7pPr marL="2743200" algn="l" defTabSz="914400" rtl="0" eaLnBrk="1" latinLnBrk="0" hangingPunct="1">
                        <a:defRPr sz="1800" b="1" kern="1200">
                          <a:solidFill>
                            <a:schemeClr val="lt1"/>
                          </a:solidFill>
                          <a:latin typeface="Calisto MT" panose="02040603050505030304"/>
                        </a:defRPr>
                      </a:lvl7pPr>
                      <a:lvl8pPr marL="3200400" algn="l" defTabSz="914400" rtl="0" eaLnBrk="1" latinLnBrk="0" hangingPunct="1">
                        <a:defRPr sz="1800" b="1" kern="1200">
                          <a:solidFill>
                            <a:schemeClr val="lt1"/>
                          </a:solidFill>
                          <a:latin typeface="Calisto MT" panose="02040603050505030304"/>
                        </a:defRPr>
                      </a:lvl8pPr>
                      <a:lvl9pPr marL="3657600" algn="l" defTabSz="914400" rtl="0" eaLnBrk="1" latinLnBrk="0" hangingPunct="1">
                        <a:defRPr sz="1800" b="1" kern="1200">
                          <a:solidFill>
                            <a:schemeClr val="lt1"/>
                          </a:solidFill>
                          <a:latin typeface="Calisto MT" panose="02040603050505030304"/>
                        </a:defRPr>
                      </a:lvl9pPr>
                    </a:lstStyle>
                    <a:p>
                      <a:pPr algn="ctr"/>
                      <a:r>
                        <a:rPr lang="en-US" sz="2800" dirty="0" err="1"/>
                        <a:t>Viết</a:t>
                      </a:r>
                      <a:r>
                        <a:rPr lang="en-US" sz="2800" dirty="0"/>
                        <a:t> </a:t>
                      </a:r>
                    </a:p>
                    <a:p>
                      <a:pPr algn="ctr"/>
                      <a:r>
                        <a:rPr lang="en-US" sz="2800" dirty="0" err="1"/>
                        <a:t>phản</a:t>
                      </a:r>
                      <a:r>
                        <a:rPr lang="en-US" sz="2800" dirty="0"/>
                        <a:t> </a:t>
                      </a:r>
                      <a:r>
                        <a:rPr lang="en-US" sz="2800" dirty="0" err="1"/>
                        <a:t>ứng</a:t>
                      </a:r>
                      <a:r>
                        <a:rPr lang="en-US" sz="2800" dirty="0"/>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C451B"/>
                    </a:solidFill>
                  </a:tcPr>
                </a:tc>
                <a:tc>
                  <a:txBody>
                    <a:bodyPr/>
                    <a:lstStyle>
                      <a:lvl1pPr marL="0" algn="l" defTabSz="914400" rtl="0" eaLnBrk="1" latinLnBrk="0" hangingPunct="1">
                        <a:defRPr sz="1800" b="1" kern="1200">
                          <a:solidFill>
                            <a:schemeClr val="lt1"/>
                          </a:solidFill>
                          <a:latin typeface="Calisto MT" panose="02040603050505030304"/>
                        </a:defRPr>
                      </a:lvl1pPr>
                      <a:lvl2pPr marL="457200" algn="l" defTabSz="914400" rtl="0" eaLnBrk="1" latinLnBrk="0" hangingPunct="1">
                        <a:defRPr sz="1800" b="1" kern="1200">
                          <a:solidFill>
                            <a:schemeClr val="lt1"/>
                          </a:solidFill>
                          <a:latin typeface="Calisto MT" panose="02040603050505030304"/>
                        </a:defRPr>
                      </a:lvl2pPr>
                      <a:lvl3pPr marL="914400" algn="l" defTabSz="914400" rtl="0" eaLnBrk="1" latinLnBrk="0" hangingPunct="1">
                        <a:defRPr sz="1800" b="1" kern="1200">
                          <a:solidFill>
                            <a:schemeClr val="lt1"/>
                          </a:solidFill>
                          <a:latin typeface="Calisto MT" panose="02040603050505030304"/>
                        </a:defRPr>
                      </a:lvl3pPr>
                      <a:lvl4pPr marL="1371600" algn="l" defTabSz="914400" rtl="0" eaLnBrk="1" latinLnBrk="0" hangingPunct="1">
                        <a:defRPr sz="1800" b="1" kern="1200">
                          <a:solidFill>
                            <a:schemeClr val="lt1"/>
                          </a:solidFill>
                          <a:latin typeface="Calisto MT" panose="02040603050505030304"/>
                        </a:defRPr>
                      </a:lvl4pPr>
                      <a:lvl5pPr marL="1828800" algn="l" defTabSz="914400" rtl="0" eaLnBrk="1" latinLnBrk="0" hangingPunct="1">
                        <a:defRPr sz="1800" b="1" kern="1200">
                          <a:solidFill>
                            <a:schemeClr val="lt1"/>
                          </a:solidFill>
                          <a:latin typeface="Calisto MT" panose="02040603050505030304"/>
                        </a:defRPr>
                      </a:lvl5pPr>
                      <a:lvl6pPr marL="2286000" algn="l" defTabSz="914400" rtl="0" eaLnBrk="1" latinLnBrk="0" hangingPunct="1">
                        <a:defRPr sz="1800" b="1" kern="1200">
                          <a:solidFill>
                            <a:schemeClr val="lt1"/>
                          </a:solidFill>
                          <a:latin typeface="Calisto MT" panose="02040603050505030304"/>
                        </a:defRPr>
                      </a:lvl6pPr>
                      <a:lvl7pPr marL="2743200" algn="l" defTabSz="914400" rtl="0" eaLnBrk="1" latinLnBrk="0" hangingPunct="1">
                        <a:defRPr sz="1800" b="1" kern="1200">
                          <a:solidFill>
                            <a:schemeClr val="lt1"/>
                          </a:solidFill>
                          <a:latin typeface="Calisto MT" panose="02040603050505030304"/>
                        </a:defRPr>
                      </a:lvl7pPr>
                      <a:lvl8pPr marL="3200400" algn="l" defTabSz="914400" rtl="0" eaLnBrk="1" latinLnBrk="0" hangingPunct="1">
                        <a:defRPr sz="1800" b="1" kern="1200">
                          <a:solidFill>
                            <a:schemeClr val="lt1"/>
                          </a:solidFill>
                          <a:latin typeface="Calisto MT" panose="02040603050505030304"/>
                        </a:defRPr>
                      </a:lvl8pPr>
                      <a:lvl9pPr marL="3657600" algn="l" defTabSz="914400" rtl="0" eaLnBrk="1" latinLnBrk="0" hangingPunct="1">
                        <a:defRPr sz="1800" b="1" kern="1200">
                          <a:solidFill>
                            <a:schemeClr val="lt1"/>
                          </a:solidFill>
                          <a:latin typeface="Calisto MT" panose="02040603050505030304"/>
                        </a:defRPr>
                      </a:lvl9pPr>
                    </a:lstStyle>
                    <a:p>
                      <a:pPr algn="ctr"/>
                      <a:r>
                        <a:rPr lang="en-US" sz="2800" dirty="0" err="1"/>
                        <a:t>Loại</a:t>
                      </a:r>
                      <a:r>
                        <a:rPr lang="en-US" sz="2800" dirty="0"/>
                        <a:t> </a:t>
                      </a:r>
                    </a:p>
                    <a:p>
                      <a:pPr algn="ctr"/>
                      <a:r>
                        <a:rPr lang="en-US" sz="2800" dirty="0" err="1"/>
                        <a:t>phản</a:t>
                      </a:r>
                      <a:r>
                        <a:rPr lang="en-US" sz="2800" dirty="0"/>
                        <a:t> </a:t>
                      </a:r>
                      <a:r>
                        <a:rPr lang="en-US" sz="2800" dirty="0" err="1"/>
                        <a:t>ứng</a:t>
                      </a:r>
                      <a:endParaRPr lang="en-US" sz="2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C451B"/>
                    </a:solidFill>
                  </a:tcPr>
                </a:tc>
                <a:extLst>
                  <a:ext uri="{0D108BD9-81ED-4DB2-BD59-A6C34878D82A}">
                    <a16:rowId xmlns:a16="http://schemas.microsoft.com/office/drawing/2014/main" val="2676097365"/>
                  </a:ext>
                </a:extLst>
              </a:tr>
              <a:tr h="1961615">
                <a:tc>
                  <a:txBody>
                    <a:bodyPr/>
                    <a:lstStyle>
                      <a:lvl1pPr marL="0" algn="l" defTabSz="914400" rtl="0" eaLnBrk="1" latinLnBrk="0" hangingPunct="1">
                        <a:defRPr sz="1800" kern="1200">
                          <a:solidFill>
                            <a:schemeClr val="dk1"/>
                          </a:solidFill>
                          <a:latin typeface="Calisto MT" panose="02040603050505030304"/>
                        </a:defRPr>
                      </a:lvl1pPr>
                      <a:lvl2pPr marL="457200" algn="l" defTabSz="914400" rtl="0" eaLnBrk="1" latinLnBrk="0" hangingPunct="1">
                        <a:defRPr sz="1800" kern="1200">
                          <a:solidFill>
                            <a:schemeClr val="dk1"/>
                          </a:solidFill>
                          <a:latin typeface="Calisto MT" panose="02040603050505030304"/>
                        </a:defRPr>
                      </a:lvl2pPr>
                      <a:lvl3pPr marL="914400" algn="l" defTabSz="914400" rtl="0" eaLnBrk="1" latinLnBrk="0" hangingPunct="1">
                        <a:defRPr sz="1800" kern="1200">
                          <a:solidFill>
                            <a:schemeClr val="dk1"/>
                          </a:solidFill>
                          <a:latin typeface="Calisto MT" panose="02040603050505030304"/>
                        </a:defRPr>
                      </a:lvl3pPr>
                      <a:lvl4pPr marL="1371600" algn="l" defTabSz="914400" rtl="0" eaLnBrk="1" latinLnBrk="0" hangingPunct="1">
                        <a:defRPr sz="1800" kern="1200">
                          <a:solidFill>
                            <a:schemeClr val="dk1"/>
                          </a:solidFill>
                          <a:latin typeface="Calisto MT" panose="02040603050505030304"/>
                        </a:defRPr>
                      </a:lvl4pPr>
                      <a:lvl5pPr marL="1828800" algn="l" defTabSz="914400" rtl="0" eaLnBrk="1" latinLnBrk="0" hangingPunct="1">
                        <a:defRPr sz="1800" kern="1200">
                          <a:solidFill>
                            <a:schemeClr val="dk1"/>
                          </a:solidFill>
                          <a:latin typeface="Calisto MT" panose="02040603050505030304"/>
                        </a:defRPr>
                      </a:lvl5pPr>
                      <a:lvl6pPr marL="2286000" algn="l" defTabSz="914400" rtl="0" eaLnBrk="1" latinLnBrk="0" hangingPunct="1">
                        <a:defRPr sz="1800" kern="1200">
                          <a:solidFill>
                            <a:schemeClr val="dk1"/>
                          </a:solidFill>
                          <a:latin typeface="Calisto MT" panose="02040603050505030304"/>
                        </a:defRPr>
                      </a:lvl6pPr>
                      <a:lvl7pPr marL="2743200" algn="l" defTabSz="914400" rtl="0" eaLnBrk="1" latinLnBrk="0" hangingPunct="1">
                        <a:defRPr sz="1800" kern="1200">
                          <a:solidFill>
                            <a:schemeClr val="dk1"/>
                          </a:solidFill>
                          <a:latin typeface="Calisto MT" panose="02040603050505030304"/>
                        </a:defRPr>
                      </a:lvl7pPr>
                      <a:lvl8pPr marL="3200400" algn="l" defTabSz="914400" rtl="0" eaLnBrk="1" latinLnBrk="0" hangingPunct="1">
                        <a:defRPr sz="1800" kern="1200">
                          <a:solidFill>
                            <a:schemeClr val="dk1"/>
                          </a:solidFill>
                          <a:latin typeface="Calisto MT" panose="02040603050505030304"/>
                        </a:defRPr>
                      </a:lvl8pPr>
                      <a:lvl9pPr marL="3657600" algn="l" defTabSz="914400" rtl="0" eaLnBrk="1" latinLnBrk="0" hangingPunct="1">
                        <a:defRPr sz="1800" kern="1200">
                          <a:solidFill>
                            <a:schemeClr val="dk1"/>
                          </a:solidFill>
                          <a:latin typeface="Calisto MT" panose="02040603050505030304"/>
                        </a:defRPr>
                      </a:lvl9pPr>
                    </a:lstStyle>
                    <a:p>
                      <a:endParaRPr lang="en-US" sz="3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C451B">
                        <a:tint val="40000"/>
                      </a:srgbClr>
                    </a:solidFill>
                  </a:tcPr>
                </a:tc>
                <a:tc>
                  <a:txBody>
                    <a:bodyPr/>
                    <a:lstStyle>
                      <a:lvl1pPr marL="0" algn="l" defTabSz="914400" rtl="0" eaLnBrk="1" latinLnBrk="0" hangingPunct="1">
                        <a:defRPr sz="1800" kern="1200">
                          <a:solidFill>
                            <a:schemeClr val="dk1"/>
                          </a:solidFill>
                          <a:latin typeface="Calisto MT" panose="02040603050505030304"/>
                        </a:defRPr>
                      </a:lvl1pPr>
                      <a:lvl2pPr marL="457200" algn="l" defTabSz="914400" rtl="0" eaLnBrk="1" latinLnBrk="0" hangingPunct="1">
                        <a:defRPr sz="1800" kern="1200">
                          <a:solidFill>
                            <a:schemeClr val="dk1"/>
                          </a:solidFill>
                          <a:latin typeface="Calisto MT" panose="02040603050505030304"/>
                        </a:defRPr>
                      </a:lvl2pPr>
                      <a:lvl3pPr marL="914400" algn="l" defTabSz="914400" rtl="0" eaLnBrk="1" latinLnBrk="0" hangingPunct="1">
                        <a:defRPr sz="1800" kern="1200">
                          <a:solidFill>
                            <a:schemeClr val="dk1"/>
                          </a:solidFill>
                          <a:latin typeface="Calisto MT" panose="02040603050505030304"/>
                        </a:defRPr>
                      </a:lvl3pPr>
                      <a:lvl4pPr marL="1371600" algn="l" defTabSz="914400" rtl="0" eaLnBrk="1" latinLnBrk="0" hangingPunct="1">
                        <a:defRPr sz="1800" kern="1200">
                          <a:solidFill>
                            <a:schemeClr val="dk1"/>
                          </a:solidFill>
                          <a:latin typeface="Calisto MT" panose="02040603050505030304"/>
                        </a:defRPr>
                      </a:lvl4pPr>
                      <a:lvl5pPr marL="1828800" algn="l" defTabSz="914400" rtl="0" eaLnBrk="1" latinLnBrk="0" hangingPunct="1">
                        <a:defRPr sz="1800" kern="1200">
                          <a:solidFill>
                            <a:schemeClr val="dk1"/>
                          </a:solidFill>
                          <a:latin typeface="Calisto MT" panose="02040603050505030304"/>
                        </a:defRPr>
                      </a:lvl5pPr>
                      <a:lvl6pPr marL="2286000" algn="l" defTabSz="914400" rtl="0" eaLnBrk="1" latinLnBrk="0" hangingPunct="1">
                        <a:defRPr sz="1800" kern="1200">
                          <a:solidFill>
                            <a:schemeClr val="dk1"/>
                          </a:solidFill>
                          <a:latin typeface="Calisto MT" panose="02040603050505030304"/>
                        </a:defRPr>
                      </a:lvl6pPr>
                      <a:lvl7pPr marL="2743200" algn="l" defTabSz="914400" rtl="0" eaLnBrk="1" latinLnBrk="0" hangingPunct="1">
                        <a:defRPr sz="1800" kern="1200">
                          <a:solidFill>
                            <a:schemeClr val="dk1"/>
                          </a:solidFill>
                          <a:latin typeface="Calisto MT" panose="02040603050505030304"/>
                        </a:defRPr>
                      </a:lvl7pPr>
                      <a:lvl8pPr marL="3200400" algn="l" defTabSz="914400" rtl="0" eaLnBrk="1" latinLnBrk="0" hangingPunct="1">
                        <a:defRPr sz="1800" kern="1200">
                          <a:solidFill>
                            <a:schemeClr val="dk1"/>
                          </a:solidFill>
                          <a:latin typeface="Calisto MT" panose="02040603050505030304"/>
                        </a:defRPr>
                      </a:lvl8pPr>
                      <a:lvl9pPr marL="3657600" algn="l" defTabSz="914400" rtl="0" eaLnBrk="1" latinLnBrk="0" hangingPunct="1">
                        <a:defRPr sz="1800" kern="1200">
                          <a:solidFill>
                            <a:schemeClr val="dk1"/>
                          </a:solidFill>
                          <a:latin typeface="Calisto MT" panose="02040603050505030304"/>
                        </a:defRPr>
                      </a:lvl9pPr>
                    </a:lstStyle>
                    <a:p>
                      <a:endParaRPr lang="en-US" sz="3200"/>
                    </a:p>
                    <a:p>
                      <a:endParaRPr lang="en-US" sz="3200"/>
                    </a:p>
                    <a:p>
                      <a:endParaRPr lang="en-US" sz="3200"/>
                    </a:p>
                    <a:p>
                      <a:endParaRPr lang="en-US" sz="3200"/>
                    </a:p>
                    <a:p>
                      <a:endParaRPr lang="en-US" sz="3200"/>
                    </a:p>
                    <a:p>
                      <a:endParaRPr lang="en-US" sz="3200"/>
                    </a:p>
                    <a:p>
                      <a:endParaRPr lang="en-US" sz="3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C451B">
                        <a:tint val="40000"/>
                      </a:srgbClr>
                    </a:solidFill>
                  </a:tcPr>
                </a:tc>
                <a:tc>
                  <a:txBody>
                    <a:bodyPr/>
                    <a:lstStyle>
                      <a:lvl1pPr marL="0" algn="l" defTabSz="914400" rtl="0" eaLnBrk="1" latinLnBrk="0" hangingPunct="1">
                        <a:defRPr sz="1800" kern="1200">
                          <a:solidFill>
                            <a:schemeClr val="dk1"/>
                          </a:solidFill>
                          <a:latin typeface="Calisto MT" panose="02040603050505030304"/>
                        </a:defRPr>
                      </a:lvl1pPr>
                      <a:lvl2pPr marL="457200" algn="l" defTabSz="914400" rtl="0" eaLnBrk="1" latinLnBrk="0" hangingPunct="1">
                        <a:defRPr sz="1800" kern="1200">
                          <a:solidFill>
                            <a:schemeClr val="dk1"/>
                          </a:solidFill>
                          <a:latin typeface="Calisto MT" panose="02040603050505030304"/>
                        </a:defRPr>
                      </a:lvl2pPr>
                      <a:lvl3pPr marL="914400" algn="l" defTabSz="914400" rtl="0" eaLnBrk="1" latinLnBrk="0" hangingPunct="1">
                        <a:defRPr sz="1800" kern="1200">
                          <a:solidFill>
                            <a:schemeClr val="dk1"/>
                          </a:solidFill>
                          <a:latin typeface="Calisto MT" panose="02040603050505030304"/>
                        </a:defRPr>
                      </a:lvl3pPr>
                      <a:lvl4pPr marL="1371600" algn="l" defTabSz="914400" rtl="0" eaLnBrk="1" latinLnBrk="0" hangingPunct="1">
                        <a:defRPr sz="1800" kern="1200">
                          <a:solidFill>
                            <a:schemeClr val="dk1"/>
                          </a:solidFill>
                          <a:latin typeface="Calisto MT" panose="02040603050505030304"/>
                        </a:defRPr>
                      </a:lvl4pPr>
                      <a:lvl5pPr marL="1828800" algn="l" defTabSz="914400" rtl="0" eaLnBrk="1" latinLnBrk="0" hangingPunct="1">
                        <a:defRPr sz="1800" kern="1200">
                          <a:solidFill>
                            <a:schemeClr val="dk1"/>
                          </a:solidFill>
                          <a:latin typeface="Calisto MT" panose="02040603050505030304"/>
                        </a:defRPr>
                      </a:lvl5pPr>
                      <a:lvl6pPr marL="2286000" algn="l" defTabSz="914400" rtl="0" eaLnBrk="1" latinLnBrk="0" hangingPunct="1">
                        <a:defRPr sz="1800" kern="1200">
                          <a:solidFill>
                            <a:schemeClr val="dk1"/>
                          </a:solidFill>
                          <a:latin typeface="Calisto MT" panose="02040603050505030304"/>
                        </a:defRPr>
                      </a:lvl6pPr>
                      <a:lvl7pPr marL="2743200" algn="l" defTabSz="914400" rtl="0" eaLnBrk="1" latinLnBrk="0" hangingPunct="1">
                        <a:defRPr sz="1800" kern="1200">
                          <a:solidFill>
                            <a:schemeClr val="dk1"/>
                          </a:solidFill>
                          <a:latin typeface="Calisto MT" panose="02040603050505030304"/>
                        </a:defRPr>
                      </a:lvl7pPr>
                      <a:lvl8pPr marL="3200400" algn="l" defTabSz="914400" rtl="0" eaLnBrk="1" latinLnBrk="0" hangingPunct="1">
                        <a:defRPr sz="1800" kern="1200">
                          <a:solidFill>
                            <a:schemeClr val="dk1"/>
                          </a:solidFill>
                          <a:latin typeface="Calisto MT" panose="02040603050505030304"/>
                        </a:defRPr>
                      </a:lvl8pPr>
                      <a:lvl9pPr marL="3657600" algn="l" defTabSz="914400" rtl="0" eaLnBrk="1" latinLnBrk="0" hangingPunct="1">
                        <a:defRPr sz="1800" kern="1200">
                          <a:solidFill>
                            <a:schemeClr val="dk1"/>
                          </a:solidFill>
                          <a:latin typeface="Calisto MT" panose="02040603050505030304"/>
                        </a:defRPr>
                      </a:lvl9pPr>
                    </a:lstStyle>
                    <a:p>
                      <a:endParaRPr lang="en-US" sz="3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C451B">
                        <a:tint val="40000"/>
                      </a:srgbClr>
                    </a:solidFill>
                  </a:tcPr>
                </a:tc>
                <a:tc>
                  <a:txBody>
                    <a:bodyPr/>
                    <a:lstStyle>
                      <a:lvl1pPr marL="0" algn="l" defTabSz="914400" rtl="0" eaLnBrk="1" latinLnBrk="0" hangingPunct="1">
                        <a:defRPr sz="1800" kern="1200">
                          <a:solidFill>
                            <a:schemeClr val="dk1"/>
                          </a:solidFill>
                          <a:latin typeface="Calisto MT" panose="02040603050505030304"/>
                        </a:defRPr>
                      </a:lvl1pPr>
                      <a:lvl2pPr marL="457200" algn="l" defTabSz="914400" rtl="0" eaLnBrk="1" latinLnBrk="0" hangingPunct="1">
                        <a:defRPr sz="1800" kern="1200">
                          <a:solidFill>
                            <a:schemeClr val="dk1"/>
                          </a:solidFill>
                          <a:latin typeface="Calisto MT" panose="02040603050505030304"/>
                        </a:defRPr>
                      </a:lvl2pPr>
                      <a:lvl3pPr marL="914400" algn="l" defTabSz="914400" rtl="0" eaLnBrk="1" latinLnBrk="0" hangingPunct="1">
                        <a:defRPr sz="1800" kern="1200">
                          <a:solidFill>
                            <a:schemeClr val="dk1"/>
                          </a:solidFill>
                          <a:latin typeface="Calisto MT" panose="02040603050505030304"/>
                        </a:defRPr>
                      </a:lvl3pPr>
                      <a:lvl4pPr marL="1371600" algn="l" defTabSz="914400" rtl="0" eaLnBrk="1" latinLnBrk="0" hangingPunct="1">
                        <a:defRPr sz="1800" kern="1200">
                          <a:solidFill>
                            <a:schemeClr val="dk1"/>
                          </a:solidFill>
                          <a:latin typeface="Calisto MT" panose="02040603050505030304"/>
                        </a:defRPr>
                      </a:lvl4pPr>
                      <a:lvl5pPr marL="1828800" algn="l" defTabSz="914400" rtl="0" eaLnBrk="1" latinLnBrk="0" hangingPunct="1">
                        <a:defRPr sz="1800" kern="1200">
                          <a:solidFill>
                            <a:schemeClr val="dk1"/>
                          </a:solidFill>
                          <a:latin typeface="Calisto MT" panose="02040603050505030304"/>
                        </a:defRPr>
                      </a:lvl5pPr>
                      <a:lvl6pPr marL="2286000" algn="l" defTabSz="914400" rtl="0" eaLnBrk="1" latinLnBrk="0" hangingPunct="1">
                        <a:defRPr sz="1800" kern="1200">
                          <a:solidFill>
                            <a:schemeClr val="dk1"/>
                          </a:solidFill>
                          <a:latin typeface="Calisto MT" panose="02040603050505030304"/>
                        </a:defRPr>
                      </a:lvl6pPr>
                      <a:lvl7pPr marL="2743200" algn="l" defTabSz="914400" rtl="0" eaLnBrk="1" latinLnBrk="0" hangingPunct="1">
                        <a:defRPr sz="1800" kern="1200">
                          <a:solidFill>
                            <a:schemeClr val="dk1"/>
                          </a:solidFill>
                          <a:latin typeface="Calisto MT" panose="02040603050505030304"/>
                        </a:defRPr>
                      </a:lvl7pPr>
                      <a:lvl8pPr marL="3200400" algn="l" defTabSz="914400" rtl="0" eaLnBrk="1" latinLnBrk="0" hangingPunct="1">
                        <a:defRPr sz="1800" kern="1200">
                          <a:solidFill>
                            <a:schemeClr val="dk1"/>
                          </a:solidFill>
                          <a:latin typeface="Calisto MT" panose="02040603050505030304"/>
                        </a:defRPr>
                      </a:lvl8pPr>
                      <a:lvl9pPr marL="3657600" algn="l" defTabSz="914400" rtl="0" eaLnBrk="1" latinLnBrk="0" hangingPunct="1">
                        <a:defRPr sz="1800" kern="1200">
                          <a:solidFill>
                            <a:schemeClr val="dk1"/>
                          </a:solidFill>
                          <a:latin typeface="Calisto MT" panose="02040603050505030304"/>
                        </a:defRPr>
                      </a:lvl9pPr>
                    </a:lstStyle>
                    <a:p>
                      <a:endParaRPr lang="en-US" sz="3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C451B">
                        <a:tint val="40000"/>
                      </a:srgbClr>
                    </a:solidFill>
                  </a:tcPr>
                </a:tc>
                <a:extLst>
                  <a:ext uri="{0D108BD9-81ED-4DB2-BD59-A6C34878D82A}">
                    <a16:rowId xmlns:a16="http://schemas.microsoft.com/office/drawing/2014/main" val="1777260482"/>
                  </a:ext>
                </a:extLst>
              </a:tr>
            </a:tbl>
          </a:graphicData>
        </a:graphic>
      </p:graphicFrame>
      <p:sp>
        <p:nvSpPr>
          <p:cNvPr id="4" name="TextBox 3">
            <a:extLst>
              <a:ext uri="{FF2B5EF4-FFF2-40B4-BE49-F238E27FC236}">
                <a16:creationId xmlns:a16="http://schemas.microsoft.com/office/drawing/2014/main" id="{C7B76BCD-58FA-BB0B-90F9-F01C33B806C2}"/>
              </a:ext>
            </a:extLst>
          </p:cNvPr>
          <p:cNvSpPr txBox="1"/>
          <p:nvPr/>
        </p:nvSpPr>
        <p:spPr>
          <a:xfrm>
            <a:off x="2932510" y="0"/>
            <a:ext cx="6093618"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1" u="none" strike="noStrike" kern="1200" cap="none" spc="0" normalizeH="0" baseline="0" noProof="0">
                <a:ln>
                  <a:noFill/>
                </a:ln>
                <a:effectLst/>
                <a:uLnTx/>
                <a:uFillTx/>
                <a:latin typeface="Corbel" panose="020B0503020204020204"/>
                <a:ea typeface="+mn-ea"/>
                <a:cs typeface="+mn-cs"/>
              </a:rPr>
              <a:t>TÍNH CHẤT HÓA HỌC</a:t>
            </a:r>
            <a:endParaRPr kumimoji="0" lang="en-US" sz="2400" b="1" i="1" u="none" strike="noStrike" kern="1200" cap="none" spc="0" normalizeH="0" baseline="0" noProof="0" dirty="0">
              <a:ln>
                <a:noFill/>
              </a:ln>
              <a:effectLst/>
              <a:uLnTx/>
              <a:uFillTx/>
              <a:latin typeface="Corbel" panose="020B0503020204020204"/>
              <a:ea typeface="+mn-ea"/>
              <a:cs typeface="+mn-cs"/>
            </a:endParaRPr>
          </a:p>
        </p:txBody>
      </p:sp>
    </p:spTree>
    <p:extLst>
      <p:ext uri="{BB962C8B-B14F-4D97-AF65-F5344CB8AC3E}">
        <p14:creationId xmlns:p14="http://schemas.microsoft.com/office/powerpoint/2010/main" val="113792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4020" name="Group 4">
            <a:extLst>
              <a:ext uri="{FF2B5EF4-FFF2-40B4-BE49-F238E27FC236}">
                <a16:creationId xmlns:a16="http://schemas.microsoft.com/office/drawing/2014/main" id="{E3EDB296-3D68-4B4E-B92A-E1DD3626B43E}"/>
              </a:ext>
            </a:extLst>
          </p:cNvPr>
          <p:cNvGrpSpPr>
            <a:grpSpLocks/>
          </p:cNvGrpSpPr>
          <p:nvPr/>
        </p:nvGrpSpPr>
        <p:grpSpPr bwMode="auto">
          <a:xfrm>
            <a:off x="2286000" y="1676400"/>
            <a:ext cx="3505200" cy="1938338"/>
            <a:chOff x="528" y="1266"/>
            <a:chExt cx="2208" cy="1221"/>
          </a:xfrm>
        </p:grpSpPr>
        <p:sp>
          <p:nvSpPr>
            <p:cNvPr id="214021" name="Rectangle 5">
              <a:extLst>
                <a:ext uri="{FF2B5EF4-FFF2-40B4-BE49-F238E27FC236}">
                  <a16:creationId xmlns:a16="http://schemas.microsoft.com/office/drawing/2014/main" id="{C662493D-513B-4D0E-A0F9-CF602CDF0FCD}"/>
                </a:ext>
              </a:extLst>
            </p:cNvPr>
            <p:cNvSpPr>
              <a:spLocks noChangeArrowheads="1"/>
            </p:cNvSpPr>
            <p:nvPr/>
          </p:nvSpPr>
          <p:spPr bwMode="auto">
            <a:xfrm>
              <a:off x="528" y="1719"/>
              <a:ext cx="220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800" b="1">
                  <a:solidFill>
                    <a:srgbClr val="3333CC"/>
                  </a:solidFill>
                  <a:latin typeface="Garamond" panose="02020404030301010803" pitchFamily="18" charset="0"/>
                </a:rPr>
                <a:t>R – CH – CH – O – H  </a:t>
              </a:r>
              <a:endParaRPr lang="en-US" altLang="en-US" sz="2800">
                <a:solidFill>
                  <a:srgbClr val="3333CC"/>
                </a:solidFill>
                <a:latin typeface="Garamond" panose="02020404030301010803" pitchFamily="18" charset="0"/>
              </a:endParaRPr>
            </a:p>
          </p:txBody>
        </p:sp>
        <p:sp>
          <p:nvSpPr>
            <p:cNvPr id="214022" name="Rectangle 6">
              <a:extLst>
                <a:ext uri="{FF2B5EF4-FFF2-40B4-BE49-F238E27FC236}">
                  <a16:creationId xmlns:a16="http://schemas.microsoft.com/office/drawing/2014/main" id="{82729DDB-40B3-4D6A-8DF6-CECA85EC6A5F}"/>
                </a:ext>
              </a:extLst>
            </p:cNvPr>
            <p:cNvSpPr>
              <a:spLocks noChangeArrowheads="1"/>
            </p:cNvSpPr>
            <p:nvPr/>
          </p:nvSpPr>
          <p:spPr bwMode="auto">
            <a:xfrm>
              <a:off x="882" y="1266"/>
              <a:ext cx="28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800" b="1">
                  <a:solidFill>
                    <a:srgbClr val="3333CC"/>
                  </a:solidFill>
                  <a:latin typeface="Garamond" panose="02020404030301010803" pitchFamily="18" charset="0"/>
                </a:rPr>
                <a:t>H </a:t>
              </a:r>
              <a:endParaRPr lang="en-US" altLang="en-US" sz="2800">
                <a:solidFill>
                  <a:srgbClr val="3333CC"/>
                </a:solidFill>
                <a:latin typeface="Garamond" panose="02020404030301010803" pitchFamily="18" charset="0"/>
              </a:endParaRPr>
            </a:p>
          </p:txBody>
        </p:sp>
        <p:sp>
          <p:nvSpPr>
            <p:cNvPr id="214023" name="Rectangle 7">
              <a:extLst>
                <a:ext uri="{FF2B5EF4-FFF2-40B4-BE49-F238E27FC236}">
                  <a16:creationId xmlns:a16="http://schemas.microsoft.com/office/drawing/2014/main" id="{923D02B8-C7F1-449B-AA39-F455F5B00215}"/>
                </a:ext>
              </a:extLst>
            </p:cNvPr>
            <p:cNvSpPr>
              <a:spLocks noChangeArrowheads="1"/>
            </p:cNvSpPr>
            <p:nvPr/>
          </p:nvSpPr>
          <p:spPr bwMode="auto">
            <a:xfrm>
              <a:off x="1395" y="2103"/>
              <a:ext cx="288"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800" b="1">
                  <a:solidFill>
                    <a:srgbClr val="3333CC"/>
                  </a:solidFill>
                  <a:latin typeface="Garamond" panose="02020404030301010803" pitchFamily="18" charset="0"/>
                </a:rPr>
                <a:t>H </a:t>
              </a:r>
              <a:endParaRPr lang="en-US" altLang="en-US" sz="2800">
                <a:solidFill>
                  <a:srgbClr val="3333CC"/>
                </a:solidFill>
                <a:latin typeface="Garamond" panose="02020404030301010803" pitchFamily="18" charset="0"/>
              </a:endParaRPr>
            </a:p>
          </p:txBody>
        </p:sp>
        <p:sp>
          <p:nvSpPr>
            <p:cNvPr id="214024" name="Line 8">
              <a:extLst>
                <a:ext uri="{FF2B5EF4-FFF2-40B4-BE49-F238E27FC236}">
                  <a16:creationId xmlns:a16="http://schemas.microsoft.com/office/drawing/2014/main" id="{5DF9F73B-0509-4ADD-96E2-151479BF3E3A}"/>
                </a:ext>
              </a:extLst>
            </p:cNvPr>
            <p:cNvSpPr>
              <a:spLocks noChangeShapeType="1"/>
            </p:cNvSpPr>
            <p:nvPr/>
          </p:nvSpPr>
          <p:spPr bwMode="auto">
            <a:xfrm>
              <a:off x="1035" y="1584"/>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5" name="Line 9">
              <a:extLst>
                <a:ext uri="{FF2B5EF4-FFF2-40B4-BE49-F238E27FC236}">
                  <a16:creationId xmlns:a16="http://schemas.microsoft.com/office/drawing/2014/main" id="{091AE09C-79B7-45A1-AE67-4DC52D2B602F}"/>
                </a:ext>
              </a:extLst>
            </p:cNvPr>
            <p:cNvSpPr>
              <a:spLocks noChangeShapeType="1"/>
            </p:cNvSpPr>
            <p:nvPr/>
          </p:nvSpPr>
          <p:spPr bwMode="auto">
            <a:xfrm>
              <a:off x="1536" y="199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4026" name="Freeform 10">
            <a:extLst>
              <a:ext uri="{FF2B5EF4-FFF2-40B4-BE49-F238E27FC236}">
                <a16:creationId xmlns:a16="http://schemas.microsoft.com/office/drawing/2014/main" id="{5F2FF77F-28DB-47A3-B401-33F017ED2520}"/>
              </a:ext>
            </a:extLst>
          </p:cNvPr>
          <p:cNvSpPr>
            <a:spLocks/>
          </p:cNvSpPr>
          <p:nvPr/>
        </p:nvSpPr>
        <p:spPr bwMode="auto">
          <a:xfrm>
            <a:off x="5232400" y="2413000"/>
            <a:ext cx="1930400" cy="711200"/>
          </a:xfrm>
          <a:custGeom>
            <a:avLst/>
            <a:gdLst>
              <a:gd name="T0" fmla="*/ 64 w 1216"/>
              <a:gd name="T1" fmla="*/ 0 h 448"/>
              <a:gd name="T2" fmla="*/ 64 w 1216"/>
              <a:gd name="T3" fmla="*/ 384 h 448"/>
              <a:gd name="T4" fmla="*/ 448 w 1216"/>
              <a:gd name="T5" fmla="*/ 384 h 448"/>
              <a:gd name="T6" fmla="*/ 1216 w 1216"/>
              <a:gd name="T7" fmla="*/ 384 h 448"/>
            </a:gdLst>
            <a:ahLst/>
            <a:cxnLst>
              <a:cxn ang="0">
                <a:pos x="T0" y="T1"/>
              </a:cxn>
              <a:cxn ang="0">
                <a:pos x="T2" y="T3"/>
              </a:cxn>
              <a:cxn ang="0">
                <a:pos x="T4" y="T5"/>
              </a:cxn>
              <a:cxn ang="0">
                <a:pos x="T6" y="T7"/>
              </a:cxn>
            </a:cxnLst>
            <a:rect l="0" t="0" r="r" b="b"/>
            <a:pathLst>
              <a:path w="1216" h="448">
                <a:moveTo>
                  <a:pt x="64" y="0"/>
                </a:moveTo>
                <a:cubicBezTo>
                  <a:pt x="32" y="160"/>
                  <a:pt x="0" y="320"/>
                  <a:pt x="64" y="384"/>
                </a:cubicBezTo>
                <a:cubicBezTo>
                  <a:pt x="128" y="448"/>
                  <a:pt x="256" y="384"/>
                  <a:pt x="448" y="384"/>
                </a:cubicBezTo>
                <a:cubicBezTo>
                  <a:pt x="640" y="384"/>
                  <a:pt x="1080" y="384"/>
                  <a:pt x="1216" y="384"/>
                </a:cubicBezTo>
              </a:path>
            </a:pathLst>
          </a:custGeom>
          <a:noFill/>
          <a:ln w="28575" cap="flat" cmpd="sng">
            <a:solidFill>
              <a:schemeClr val="hlink"/>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27" name="Freeform 11">
            <a:extLst>
              <a:ext uri="{FF2B5EF4-FFF2-40B4-BE49-F238E27FC236}">
                <a16:creationId xmlns:a16="http://schemas.microsoft.com/office/drawing/2014/main" id="{7DC329A2-FA7C-4E03-B5F8-6914385EA00C}"/>
              </a:ext>
            </a:extLst>
          </p:cNvPr>
          <p:cNvSpPr>
            <a:spLocks/>
          </p:cNvSpPr>
          <p:nvPr/>
        </p:nvSpPr>
        <p:spPr bwMode="auto">
          <a:xfrm>
            <a:off x="4483100" y="2336800"/>
            <a:ext cx="2679700" cy="1092200"/>
          </a:xfrm>
          <a:custGeom>
            <a:avLst/>
            <a:gdLst>
              <a:gd name="T0" fmla="*/ 56 w 1688"/>
              <a:gd name="T1" fmla="*/ 0 h 688"/>
              <a:gd name="T2" fmla="*/ 56 w 1688"/>
              <a:gd name="T3" fmla="*/ 576 h 688"/>
              <a:gd name="T4" fmla="*/ 392 w 1688"/>
              <a:gd name="T5" fmla="*/ 672 h 688"/>
              <a:gd name="T6" fmla="*/ 1688 w 1688"/>
              <a:gd name="T7" fmla="*/ 672 h 688"/>
            </a:gdLst>
            <a:ahLst/>
            <a:cxnLst>
              <a:cxn ang="0">
                <a:pos x="T0" y="T1"/>
              </a:cxn>
              <a:cxn ang="0">
                <a:pos x="T2" y="T3"/>
              </a:cxn>
              <a:cxn ang="0">
                <a:pos x="T4" y="T5"/>
              </a:cxn>
              <a:cxn ang="0">
                <a:pos x="T6" y="T7"/>
              </a:cxn>
            </a:cxnLst>
            <a:rect l="0" t="0" r="r" b="b"/>
            <a:pathLst>
              <a:path w="1688" h="688">
                <a:moveTo>
                  <a:pt x="56" y="0"/>
                </a:moveTo>
                <a:cubicBezTo>
                  <a:pt x="28" y="232"/>
                  <a:pt x="0" y="464"/>
                  <a:pt x="56" y="576"/>
                </a:cubicBezTo>
                <a:cubicBezTo>
                  <a:pt x="112" y="688"/>
                  <a:pt x="120" y="656"/>
                  <a:pt x="392" y="672"/>
                </a:cubicBezTo>
                <a:cubicBezTo>
                  <a:pt x="664" y="688"/>
                  <a:pt x="1176" y="680"/>
                  <a:pt x="1688" y="672"/>
                </a:cubicBezTo>
              </a:path>
            </a:pathLst>
          </a:custGeom>
          <a:noFill/>
          <a:ln w="38100" cap="flat" cmpd="sng">
            <a:solidFill>
              <a:srgbClr val="FF33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4028" name="Group 12">
            <a:extLst>
              <a:ext uri="{FF2B5EF4-FFF2-40B4-BE49-F238E27FC236}">
                <a16:creationId xmlns:a16="http://schemas.microsoft.com/office/drawing/2014/main" id="{1F005AFE-B1F3-4927-8EA6-3DFDE9A193F5}"/>
              </a:ext>
            </a:extLst>
          </p:cNvPr>
          <p:cNvGrpSpPr>
            <a:grpSpLocks/>
          </p:cNvGrpSpPr>
          <p:nvPr/>
        </p:nvGrpSpPr>
        <p:grpSpPr bwMode="auto">
          <a:xfrm>
            <a:off x="3581400" y="2209801"/>
            <a:ext cx="2133600" cy="1890713"/>
            <a:chOff x="1296" y="1248"/>
            <a:chExt cx="1440" cy="816"/>
          </a:xfrm>
        </p:grpSpPr>
        <p:sp>
          <p:nvSpPr>
            <p:cNvPr id="214029" name="Line 13">
              <a:extLst>
                <a:ext uri="{FF2B5EF4-FFF2-40B4-BE49-F238E27FC236}">
                  <a16:creationId xmlns:a16="http://schemas.microsoft.com/office/drawing/2014/main" id="{FCE3E78B-471E-47F5-BD6E-603A3ADB74C1}"/>
                </a:ext>
              </a:extLst>
            </p:cNvPr>
            <p:cNvSpPr>
              <a:spLocks noChangeShapeType="1"/>
            </p:cNvSpPr>
            <p:nvPr/>
          </p:nvSpPr>
          <p:spPr bwMode="auto">
            <a:xfrm>
              <a:off x="2496" y="1248"/>
              <a:ext cx="240" cy="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0" name="Line 14">
              <a:extLst>
                <a:ext uri="{FF2B5EF4-FFF2-40B4-BE49-F238E27FC236}">
                  <a16:creationId xmlns:a16="http://schemas.microsoft.com/office/drawing/2014/main" id="{531AB4B3-BE3F-4468-9D18-6996FFD6337D}"/>
                </a:ext>
              </a:extLst>
            </p:cNvPr>
            <p:cNvSpPr>
              <a:spLocks noChangeShapeType="1"/>
            </p:cNvSpPr>
            <p:nvPr/>
          </p:nvSpPr>
          <p:spPr bwMode="auto">
            <a:xfrm>
              <a:off x="2736" y="1248"/>
              <a:ext cx="0" cy="624"/>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1" name="Line 15">
              <a:extLst>
                <a:ext uri="{FF2B5EF4-FFF2-40B4-BE49-F238E27FC236}">
                  <a16:creationId xmlns:a16="http://schemas.microsoft.com/office/drawing/2014/main" id="{2FF45F4D-C745-4233-B2AD-D8E00C2C7328}"/>
                </a:ext>
              </a:extLst>
            </p:cNvPr>
            <p:cNvSpPr>
              <a:spLocks noChangeShapeType="1"/>
            </p:cNvSpPr>
            <p:nvPr/>
          </p:nvSpPr>
          <p:spPr bwMode="auto">
            <a:xfrm>
              <a:off x="2496" y="1248"/>
              <a:ext cx="0" cy="288"/>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2" name="Line 16">
              <a:extLst>
                <a:ext uri="{FF2B5EF4-FFF2-40B4-BE49-F238E27FC236}">
                  <a16:creationId xmlns:a16="http://schemas.microsoft.com/office/drawing/2014/main" id="{1B6EA4FD-C39A-4A5C-86FE-029AF30BF335}"/>
                </a:ext>
              </a:extLst>
            </p:cNvPr>
            <p:cNvSpPr>
              <a:spLocks noChangeShapeType="1"/>
            </p:cNvSpPr>
            <p:nvPr/>
          </p:nvSpPr>
          <p:spPr bwMode="auto">
            <a:xfrm flipH="1">
              <a:off x="1296" y="1536"/>
              <a:ext cx="1200" cy="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3" name="Line 17">
              <a:extLst>
                <a:ext uri="{FF2B5EF4-FFF2-40B4-BE49-F238E27FC236}">
                  <a16:creationId xmlns:a16="http://schemas.microsoft.com/office/drawing/2014/main" id="{47E9487D-22A1-49C3-8A06-AAAA02FD1FB5}"/>
                </a:ext>
              </a:extLst>
            </p:cNvPr>
            <p:cNvSpPr>
              <a:spLocks noChangeShapeType="1"/>
            </p:cNvSpPr>
            <p:nvPr/>
          </p:nvSpPr>
          <p:spPr bwMode="auto">
            <a:xfrm>
              <a:off x="1296" y="1536"/>
              <a:ext cx="0" cy="336"/>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4" name="Line 18">
              <a:extLst>
                <a:ext uri="{FF2B5EF4-FFF2-40B4-BE49-F238E27FC236}">
                  <a16:creationId xmlns:a16="http://schemas.microsoft.com/office/drawing/2014/main" id="{E85F2D5B-9935-4CC0-9149-D17019DAEC79}"/>
                </a:ext>
              </a:extLst>
            </p:cNvPr>
            <p:cNvSpPr>
              <a:spLocks noChangeShapeType="1"/>
            </p:cNvSpPr>
            <p:nvPr/>
          </p:nvSpPr>
          <p:spPr bwMode="auto">
            <a:xfrm>
              <a:off x="1296" y="1872"/>
              <a:ext cx="1440" cy="0"/>
            </a:xfrm>
            <a:prstGeom prst="line">
              <a:avLst/>
            </a:prstGeom>
            <a:noFill/>
            <a:ln w="57150" cmpd="thinThick">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5" name="Line 19">
              <a:extLst>
                <a:ext uri="{FF2B5EF4-FFF2-40B4-BE49-F238E27FC236}">
                  <a16:creationId xmlns:a16="http://schemas.microsoft.com/office/drawing/2014/main" id="{03535A50-C596-4F34-AC10-A075BDDCD546}"/>
                </a:ext>
              </a:extLst>
            </p:cNvPr>
            <p:cNvSpPr>
              <a:spLocks noChangeShapeType="1"/>
            </p:cNvSpPr>
            <p:nvPr/>
          </p:nvSpPr>
          <p:spPr bwMode="auto">
            <a:xfrm>
              <a:off x="2016" y="1872"/>
              <a:ext cx="0" cy="192"/>
            </a:xfrm>
            <a:prstGeom prst="line">
              <a:avLst/>
            </a:prstGeom>
            <a:noFill/>
            <a:ln w="57150" cmpd="thinThick">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4036" name="Group 20">
            <a:extLst>
              <a:ext uri="{FF2B5EF4-FFF2-40B4-BE49-F238E27FC236}">
                <a16:creationId xmlns:a16="http://schemas.microsoft.com/office/drawing/2014/main" id="{2CE35374-DC96-445B-BED6-B33E944339F1}"/>
              </a:ext>
            </a:extLst>
          </p:cNvPr>
          <p:cNvGrpSpPr>
            <a:grpSpLocks/>
          </p:cNvGrpSpPr>
          <p:nvPr/>
        </p:nvGrpSpPr>
        <p:grpSpPr bwMode="auto">
          <a:xfrm>
            <a:off x="2571750" y="1066800"/>
            <a:ext cx="4224338" cy="1828800"/>
            <a:chOff x="864" y="1296"/>
            <a:chExt cx="2544" cy="720"/>
          </a:xfrm>
        </p:grpSpPr>
        <p:sp>
          <p:nvSpPr>
            <p:cNvPr id="214037" name="Line 21">
              <a:extLst>
                <a:ext uri="{FF2B5EF4-FFF2-40B4-BE49-F238E27FC236}">
                  <a16:creationId xmlns:a16="http://schemas.microsoft.com/office/drawing/2014/main" id="{68535526-7769-4240-8993-7A0AAEC8586A}"/>
                </a:ext>
              </a:extLst>
            </p:cNvPr>
            <p:cNvSpPr>
              <a:spLocks noChangeShapeType="1"/>
            </p:cNvSpPr>
            <p:nvPr/>
          </p:nvSpPr>
          <p:spPr bwMode="auto">
            <a:xfrm>
              <a:off x="2016" y="1728"/>
              <a:ext cx="0" cy="288"/>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8" name="Line 22">
              <a:extLst>
                <a:ext uri="{FF2B5EF4-FFF2-40B4-BE49-F238E27FC236}">
                  <a16:creationId xmlns:a16="http://schemas.microsoft.com/office/drawing/2014/main" id="{342A5763-7134-4ADD-A5CF-EA743EC305E2}"/>
                </a:ext>
              </a:extLst>
            </p:cNvPr>
            <p:cNvSpPr>
              <a:spLocks noChangeShapeType="1"/>
            </p:cNvSpPr>
            <p:nvPr/>
          </p:nvSpPr>
          <p:spPr bwMode="auto">
            <a:xfrm>
              <a:off x="2016" y="2016"/>
              <a:ext cx="76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39" name="Line 23">
              <a:extLst>
                <a:ext uri="{FF2B5EF4-FFF2-40B4-BE49-F238E27FC236}">
                  <a16:creationId xmlns:a16="http://schemas.microsoft.com/office/drawing/2014/main" id="{5F1536C1-2AAD-4828-AD33-DB3B676436DF}"/>
                </a:ext>
              </a:extLst>
            </p:cNvPr>
            <p:cNvSpPr>
              <a:spLocks noChangeShapeType="1"/>
            </p:cNvSpPr>
            <p:nvPr/>
          </p:nvSpPr>
          <p:spPr bwMode="auto">
            <a:xfrm flipV="1">
              <a:off x="2784" y="1296"/>
              <a:ext cx="0" cy="72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0" name="Line 24">
              <a:extLst>
                <a:ext uri="{FF2B5EF4-FFF2-40B4-BE49-F238E27FC236}">
                  <a16:creationId xmlns:a16="http://schemas.microsoft.com/office/drawing/2014/main" id="{24D596F5-2121-4F36-88A4-775F8C4E54C7}"/>
                </a:ext>
              </a:extLst>
            </p:cNvPr>
            <p:cNvSpPr>
              <a:spLocks noChangeShapeType="1"/>
            </p:cNvSpPr>
            <p:nvPr/>
          </p:nvSpPr>
          <p:spPr bwMode="auto">
            <a:xfrm flipH="1">
              <a:off x="864" y="1728"/>
              <a:ext cx="1152"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1" name="Line 25">
              <a:extLst>
                <a:ext uri="{FF2B5EF4-FFF2-40B4-BE49-F238E27FC236}">
                  <a16:creationId xmlns:a16="http://schemas.microsoft.com/office/drawing/2014/main" id="{C7196DB0-98AA-4984-80D4-337EE2F7F1B2}"/>
                </a:ext>
              </a:extLst>
            </p:cNvPr>
            <p:cNvSpPr>
              <a:spLocks noChangeShapeType="1"/>
            </p:cNvSpPr>
            <p:nvPr/>
          </p:nvSpPr>
          <p:spPr bwMode="auto">
            <a:xfrm flipV="1">
              <a:off x="864" y="1296"/>
              <a:ext cx="0" cy="432"/>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2" name="Line 26">
              <a:extLst>
                <a:ext uri="{FF2B5EF4-FFF2-40B4-BE49-F238E27FC236}">
                  <a16:creationId xmlns:a16="http://schemas.microsoft.com/office/drawing/2014/main" id="{FB23B532-747E-4FCA-AE2A-36404719212F}"/>
                </a:ext>
              </a:extLst>
            </p:cNvPr>
            <p:cNvSpPr>
              <a:spLocks noChangeShapeType="1"/>
            </p:cNvSpPr>
            <p:nvPr/>
          </p:nvSpPr>
          <p:spPr bwMode="auto">
            <a:xfrm>
              <a:off x="864" y="1296"/>
              <a:ext cx="1920"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3" name="Line 27">
              <a:extLst>
                <a:ext uri="{FF2B5EF4-FFF2-40B4-BE49-F238E27FC236}">
                  <a16:creationId xmlns:a16="http://schemas.microsoft.com/office/drawing/2014/main" id="{DA25DAFF-85EE-4E58-B60A-69DFE274CBB7}"/>
                </a:ext>
              </a:extLst>
            </p:cNvPr>
            <p:cNvSpPr>
              <a:spLocks noChangeShapeType="1"/>
            </p:cNvSpPr>
            <p:nvPr/>
          </p:nvSpPr>
          <p:spPr bwMode="auto">
            <a:xfrm>
              <a:off x="2784" y="1296"/>
              <a:ext cx="624" cy="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4044" name="Rectangle 28">
            <a:hlinkClick r:id="rId2" action="ppaction://hlinksldjump"/>
            <a:extLst>
              <a:ext uri="{FF2B5EF4-FFF2-40B4-BE49-F238E27FC236}">
                <a16:creationId xmlns:a16="http://schemas.microsoft.com/office/drawing/2014/main" id="{73829807-47E5-4BB3-A339-C34B5708337E}"/>
              </a:ext>
            </a:extLst>
          </p:cNvPr>
          <p:cNvSpPr>
            <a:spLocks noChangeArrowheads="1"/>
          </p:cNvSpPr>
          <p:nvPr/>
        </p:nvSpPr>
        <p:spPr bwMode="auto">
          <a:xfrm>
            <a:off x="7239000" y="2667000"/>
            <a:ext cx="3048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800" b="1">
                <a:solidFill>
                  <a:srgbClr val="3333CC"/>
                </a:solidFill>
                <a:latin typeface="Times New Roman" panose="02020603050405020304" pitchFamily="18" charset="0"/>
              </a:rPr>
              <a:t>Thế nguyên tử H </a:t>
            </a:r>
            <a:endParaRPr lang="en-US" altLang="en-US" sz="2800">
              <a:solidFill>
                <a:srgbClr val="3333CC"/>
              </a:solidFill>
              <a:latin typeface="Times New Roman" panose="02020603050405020304" pitchFamily="18" charset="0"/>
            </a:endParaRPr>
          </a:p>
        </p:txBody>
      </p:sp>
      <p:sp>
        <p:nvSpPr>
          <p:cNvPr id="214045" name="Rectangle 29">
            <a:hlinkClick r:id="rId3" action="ppaction://hlinksldjump"/>
            <a:extLst>
              <a:ext uri="{FF2B5EF4-FFF2-40B4-BE49-F238E27FC236}">
                <a16:creationId xmlns:a16="http://schemas.microsoft.com/office/drawing/2014/main" id="{6F1F41DD-A18A-40E1-9275-3AA7DFBADABC}"/>
              </a:ext>
            </a:extLst>
          </p:cNvPr>
          <p:cNvSpPr>
            <a:spLocks noChangeArrowheads="1"/>
          </p:cNvSpPr>
          <p:nvPr/>
        </p:nvSpPr>
        <p:spPr bwMode="auto">
          <a:xfrm>
            <a:off x="7162800" y="3276600"/>
            <a:ext cx="2895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800" b="1">
                <a:solidFill>
                  <a:srgbClr val="3333CC"/>
                </a:solidFill>
                <a:latin typeface="Times New Roman" panose="02020603050405020304" pitchFamily="18" charset="0"/>
              </a:rPr>
              <a:t>Thế nhóm –OH </a:t>
            </a:r>
            <a:endParaRPr lang="en-US" altLang="en-US" sz="2800">
              <a:solidFill>
                <a:srgbClr val="3333CC"/>
              </a:solidFill>
              <a:latin typeface="Times New Roman" panose="02020603050405020304" pitchFamily="18" charset="0"/>
            </a:endParaRPr>
          </a:p>
        </p:txBody>
      </p:sp>
      <p:sp>
        <p:nvSpPr>
          <p:cNvPr id="214046" name="Rectangle 30">
            <a:hlinkClick r:id="rId4" action="ppaction://hlinksldjump"/>
            <a:extLst>
              <a:ext uri="{FF2B5EF4-FFF2-40B4-BE49-F238E27FC236}">
                <a16:creationId xmlns:a16="http://schemas.microsoft.com/office/drawing/2014/main" id="{F6450AA2-D061-4C6F-894E-A0C928DB5414}"/>
              </a:ext>
            </a:extLst>
          </p:cNvPr>
          <p:cNvSpPr>
            <a:spLocks noChangeArrowheads="1"/>
          </p:cNvSpPr>
          <p:nvPr/>
        </p:nvSpPr>
        <p:spPr bwMode="auto">
          <a:xfrm>
            <a:off x="6781800" y="762000"/>
            <a:ext cx="1828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800" b="1">
                <a:solidFill>
                  <a:srgbClr val="3333CC"/>
                </a:solidFill>
                <a:latin typeface="Times New Roman" panose="02020603050405020304" pitchFamily="18" charset="0"/>
              </a:rPr>
              <a:t>Tách nước</a:t>
            </a:r>
            <a:r>
              <a:rPr lang="en-US" altLang="en-US" sz="2800" b="1">
                <a:solidFill>
                  <a:srgbClr val="3333CC"/>
                </a:solidFill>
                <a:latin typeface="Garamond" panose="02020404030301010803" pitchFamily="18" charset="0"/>
              </a:rPr>
              <a:t> </a:t>
            </a:r>
            <a:endParaRPr lang="en-US" altLang="en-US" sz="2800">
              <a:solidFill>
                <a:srgbClr val="3333CC"/>
              </a:solidFill>
              <a:latin typeface="Garamond" panose="02020404030301010803" pitchFamily="18" charset="0"/>
            </a:endParaRPr>
          </a:p>
        </p:txBody>
      </p:sp>
      <p:sp>
        <p:nvSpPr>
          <p:cNvPr id="214047" name="Rectangle 31">
            <a:hlinkClick r:id="rId5" action="ppaction://hlinksldjump"/>
            <a:extLst>
              <a:ext uri="{FF2B5EF4-FFF2-40B4-BE49-F238E27FC236}">
                <a16:creationId xmlns:a16="http://schemas.microsoft.com/office/drawing/2014/main" id="{DB0F0948-57F2-4064-BEA6-088087774617}"/>
              </a:ext>
            </a:extLst>
          </p:cNvPr>
          <p:cNvSpPr>
            <a:spLocks noChangeArrowheads="1"/>
          </p:cNvSpPr>
          <p:nvPr/>
        </p:nvSpPr>
        <p:spPr bwMode="auto">
          <a:xfrm>
            <a:off x="2743200" y="4267200"/>
            <a:ext cx="4038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800" b="1">
                <a:solidFill>
                  <a:srgbClr val="3333CC"/>
                </a:solidFill>
                <a:latin typeface="Times New Roman" panose="02020603050405020304" pitchFamily="18" charset="0"/>
              </a:rPr>
              <a:t>Oxi hóa không hoàn toàn</a:t>
            </a:r>
            <a:endParaRPr lang="en-US" altLang="en-US" sz="2800">
              <a:solidFill>
                <a:srgbClr val="3333CC"/>
              </a:solidFill>
              <a:latin typeface="Times New Roman" panose="02020603050405020304" pitchFamily="18" charset="0"/>
            </a:endParaRPr>
          </a:p>
        </p:txBody>
      </p:sp>
      <p:sp>
        <p:nvSpPr>
          <p:cNvPr id="214049" name="Line 33">
            <a:extLst>
              <a:ext uri="{FF2B5EF4-FFF2-40B4-BE49-F238E27FC236}">
                <a16:creationId xmlns:a16="http://schemas.microsoft.com/office/drawing/2014/main" id="{EA17E6EF-9B5D-4D41-BFA9-E31BC2A78643}"/>
              </a:ext>
            </a:extLst>
          </p:cNvPr>
          <p:cNvSpPr>
            <a:spLocks noChangeShapeType="1"/>
          </p:cNvSpPr>
          <p:nvPr/>
        </p:nvSpPr>
        <p:spPr bwMode="auto">
          <a:xfrm>
            <a:off x="4495800" y="2728913"/>
            <a:ext cx="2286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50" name="Line 34">
            <a:extLst>
              <a:ext uri="{FF2B5EF4-FFF2-40B4-BE49-F238E27FC236}">
                <a16:creationId xmlns:a16="http://schemas.microsoft.com/office/drawing/2014/main" id="{C6D59775-1E7C-49E8-BBA4-9BFF5094F501}"/>
              </a:ext>
            </a:extLst>
          </p:cNvPr>
          <p:cNvSpPr>
            <a:spLocks noChangeShapeType="1"/>
          </p:cNvSpPr>
          <p:nvPr/>
        </p:nvSpPr>
        <p:spPr bwMode="auto">
          <a:xfrm flipH="1">
            <a:off x="5119688" y="2728913"/>
            <a:ext cx="2286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4060" name="Picture 2" descr="nhomchuc">
            <a:extLst>
              <a:ext uri="{FF2B5EF4-FFF2-40B4-BE49-F238E27FC236}">
                <a16:creationId xmlns:a16="http://schemas.microsoft.com/office/drawing/2014/main" id="{2D93C578-D649-4D9B-ADBB-118EE9334E46}"/>
              </a:ext>
            </a:extLst>
          </p:cNvPr>
          <p:cNvPicPr>
            <a:picLocks noGrp="1" noChangeAspect="1" noChangeArrowheads="1"/>
          </p:cNvPicPr>
          <p:nvPr>
            <p:ph/>
          </p:nvPr>
        </p:nvPicPr>
        <p:blipFill>
          <a:blip r:embed="rId6">
            <a:extLst>
              <a:ext uri="{28A0092B-C50C-407E-A947-70E740481C1C}">
                <a14:useLocalDpi xmlns:a14="http://schemas.microsoft.com/office/drawing/2010/main" val="0"/>
              </a:ext>
            </a:extLst>
          </a:blip>
          <a:stretch>
            <a:fillRect/>
          </a:stretch>
        </p:blipFill>
        <p:spPr>
          <a:xfrm>
            <a:off x="7272670" y="3988159"/>
            <a:ext cx="4596825" cy="28698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93E53951-5FC9-1EFB-B38C-780461ABC584}"/>
              </a:ext>
            </a:extLst>
          </p:cNvPr>
          <p:cNvSpPr txBox="1"/>
          <p:nvPr/>
        </p:nvSpPr>
        <p:spPr>
          <a:xfrm>
            <a:off x="-1369218" y="214868"/>
            <a:ext cx="6093618" cy="369332"/>
          </a:xfrm>
          <a:prstGeom prst="rect">
            <a:avLst/>
          </a:prstGeom>
          <a:noFill/>
        </p:spPr>
        <p:txBody>
          <a:bodyPr wrap="square">
            <a:spAutoFit/>
          </a:bodyPr>
          <a:lstStyle/>
          <a:p>
            <a:pPr algn="ctr" eaLnBrk="0" hangingPunct="0">
              <a:defRPr/>
            </a:pPr>
            <a:r>
              <a:rPr lang="en-US" sz="1800" b="1" i="1">
                <a:solidFill>
                  <a:srgbClr val="0A2068"/>
                </a:solidFill>
              </a:rPr>
              <a:t>TÍNH CHẤT HÓA HỌC</a:t>
            </a:r>
            <a:endParaRPr lang="en-US" sz="1800" b="1" i="1" dirty="0">
              <a:solidFill>
                <a:srgbClr val="0A206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4020"/>
                                        </p:tgtEl>
                                        <p:attrNameLst>
                                          <p:attrName>style.visibility</p:attrName>
                                        </p:attrNameLst>
                                      </p:cBhvr>
                                      <p:to>
                                        <p:strVal val="visible"/>
                                      </p:to>
                                    </p:set>
                                    <p:animEffect transition="in" filter="box(in)">
                                      <p:cBhvr>
                                        <p:cTn id="7" dur="500"/>
                                        <p:tgtEl>
                                          <p:spTgt spid="214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4050"/>
                                        </p:tgtEl>
                                        <p:attrNameLst>
                                          <p:attrName>style.visibility</p:attrName>
                                        </p:attrNameLst>
                                      </p:cBhvr>
                                      <p:to>
                                        <p:strVal val="visible"/>
                                      </p:to>
                                    </p:set>
                                    <p:animEffect transition="in" filter="box(in)">
                                      <p:cBhvr>
                                        <p:cTn id="12" dur="500"/>
                                        <p:tgtEl>
                                          <p:spTgt spid="214050"/>
                                        </p:tgtEl>
                                      </p:cBhvr>
                                    </p:animEffect>
                                  </p:childTnLst>
                                </p:cTn>
                              </p:par>
                              <p:par>
                                <p:cTn id="13" presetID="4" presetClass="entr" presetSubtype="16" fill="hold" nodeType="withEffect">
                                  <p:stCondLst>
                                    <p:cond delay="0"/>
                                  </p:stCondLst>
                                  <p:childTnLst>
                                    <p:set>
                                      <p:cBhvr>
                                        <p:cTn id="14" dur="1" fill="hold">
                                          <p:stCondLst>
                                            <p:cond delay="0"/>
                                          </p:stCondLst>
                                        </p:cTn>
                                        <p:tgtEl>
                                          <p:spTgt spid="214049"/>
                                        </p:tgtEl>
                                        <p:attrNameLst>
                                          <p:attrName>style.visibility</p:attrName>
                                        </p:attrNameLst>
                                      </p:cBhvr>
                                      <p:to>
                                        <p:strVal val="visible"/>
                                      </p:to>
                                    </p:set>
                                    <p:animEffect transition="in" filter="box(in)">
                                      <p:cBhvr>
                                        <p:cTn id="15" dur="500"/>
                                        <p:tgtEl>
                                          <p:spTgt spid="2140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0" presetClass="entr" presetSubtype="0" repeatCount="10000" fill="hold" nodeType="clickEffect">
                                  <p:stCondLst>
                                    <p:cond delay="0"/>
                                  </p:stCondLst>
                                  <p:childTnLst>
                                    <p:set>
                                      <p:cBhvr>
                                        <p:cTn id="19" dur="1" fill="hold">
                                          <p:stCondLst>
                                            <p:cond delay="0"/>
                                          </p:stCondLst>
                                        </p:cTn>
                                        <p:tgtEl>
                                          <p:spTgt spid="214026"/>
                                        </p:tgtEl>
                                        <p:attrNameLst>
                                          <p:attrName>style.visibility</p:attrName>
                                        </p:attrNameLst>
                                      </p:cBhvr>
                                      <p:to>
                                        <p:strVal val="visible"/>
                                      </p:to>
                                    </p:set>
                                    <p:animEffect transition="in" filter="wedge">
                                      <p:cBhvr>
                                        <p:cTn id="20" dur="2000"/>
                                        <p:tgtEl>
                                          <p:spTgt spid="2140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14044"/>
                                        </p:tgtEl>
                                        <p:attrNameLst>
                                          <p:attrName>style.visibility</p:attrName>
                                        </p:attrNameLst>
                                      </p:cBhvr>
                                      <p:to>
                                        <p:strVal val="visible"/>
                                      </p:to>
                                    </p:set>
                                    <p:animEffect transition="in" filter="box(in)">
                                      <p:cBhvr>
                                        <p:cTn id="25" dur="500"/>
                                        <p:tgtEl>
                                          <p:spTgt spid="21404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repeatCount="10000" fill="hold" nodeType="clickEffect">
                                  <p:stCondLst>
                                    <p:cond delay="0"/>
                                  </p:stCondLst>
                                  <p:childTnLst>
                                    <p:set>
                                      <p:cBhvr>
                                        <p:cTn id="29" dur="1" fill="hold">
                                          <p:stCondLst>
                                            <p:cond delay="0"/>
                                          </p:stCondLst>
                                        </p:cTn>
                                        <p:tgtEl>
                                          <p:spTgt spid="214027"/>
                                        </p:tgtEl>
                                        <p:attrNameLst>
                                          <p:attrName>style.visibility</p:attrName>
                                        </p:attrNameLst>
                                      </p:cBhvr>
                                      <p:to>
                                        <p:strVal val="visible"/>
                                      </p:to>
                                    </p:set>
                                    <p:animEffect transition="in" filter="wedge">
                                      <p:cBhvr>
                                        <p:cTn id="30" dur="2000"/>
                                        <p:tgtEl>
                                          <p:spTgt spid="21402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14045"/>
                                        </p:tgtEl>
                                        <p:attrNameLst>
                                          <p:attrName>style.visibility</p:attrName>
                                        </p:attrNameLst>
                                      </p:cBhvr>
                                      <p:to>
                                        <p:strVal val="visible"/>
                                      </p:to>
                                    </p:set>
                                    <p:animEffect transition="in" filter="box(in)">
                                      <p:cBhvr>
                                        <p:cTn id="35" dur="500"/>
                                        <p:tgtEl>
                                          <p:spTgt spid="21404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repeatCount="10000" fill="hold" nodeType="clickEffect">
                                  <p:stCondLst>
                                    <p:cond delay="0"/>
                                  </p:stCondLst>
                                  <p:childTnLst>
                                    <p:set>
                                      <p:cBhvr>
                                        <p:cTn id="39" dur="1" fill="hold">
                                          <p:stCondLst>
                                            <p:cond delay="0"/>
                                          </p:stCondLst>
                                        </p:cTn>
                                        <p:tgtEl>
                                          <p:spTgt spid="214036"/>
                                        </p:tgtEl>
                                        <p:attrNameLst>
                                          <p:attrName>style.visibility</p:attrName>
                                        </p:attrNameLst>
                                      </p:cBhvr>
                                      <p:to>
                                        <p:strVal val="visible"/>
                                      </p:to>
                                    </p:set>
                                    <p:animEffect transition="in" filter="wedge">
                                      <p:cBhvr>
                                        <p:cTn id="40" dur="2000"/>
                                        <p:tgtEl>
                                          <p:spTgt spid="21403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214046"/>
                                        </p:tgtEl>
                                        <p:attrNameLst>
                                          <p:attrName>style.visibility</p:attrName>
                                        </p:attrNameLst>
                                      </p:cBhvr>
                                      <p:to>
                                        <p:strVal val="visible"/>
                                      </p:to>
                                    </p:set>
                                    <p:animEffect transition="in" filter="box(in)">
                                      <p:cBhvr>
                                        <p:cTn id="45" dur="500"/>
                                        <p:tgtEl>
                                          <p:spTgt spid="2140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repeatCount="10000" fill="hold" nodeType="clickEffect">
                                  <p:stCondLst>
                                    <p:cond delay="0"/>
                                  </p:stCondLst>
                                  <p:childTnLst>
                                    <p:set>
                                      <p:cBhvr>
                                        <p:cTn id="49" dur="1" fill="hold">
                                          <p:stCondLst>
                                            <p:cond delay="0"/>
                                          </p:stCondLst>
                                        </p:cTn>
                                        <p:tgtEl>
                                          <p:spTgt spid="214028"/>
                                        </p:tgtEl>
                                        <p:attrNameLst>
                                          <p:attrName>style.visibility</p:attrName>
                                        </p:attrNameLst>
                                      </p:cBhvr>
                                      <p:to>
                                        <p:strVal val="visible"/>
                                      </p:to>
                                    </p:set>
                                    <p:animEffect transition="in" filter="wedge">
                                      <p:cBhvr>
                                        <p:cTn id="50" dur="2000"/>
                                        <p:tgtEl>
                                          <p:spTgt spid="2140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14047"/>
                                        </p:tgtEl>
                                        <p:attrNameLst>
                                          <p:attrName>style.visibility</p:attrName>
                                        </p:attrNameLst>
                                      </p:cBhvr>
                                      <p:to>
                                        <p:strVal val="visible"/>
                                      </p:to>
                                    </p:set>
                                    <p:animEffect transition="in" filter="box(in)">
                                      <p:cBhvr>
                                        <p:cTn id="55" dur="500"/>
                                        <p:tgtEl>
                                          <p:spTgt spid="214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44" grpId="0"/>
      <p:bldP spid="214045" grpId="0"/>
      <p:bldP spid="214046" grpId="0"/>
      <p:bldP spid="2140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3546A1-BE21-4ECF-BF47-4FC2050F5B16}"/>
              </a:ext>
            </a:extLst>
          </p:cNvPr>
          <p:cNvSpPr txBox="1"/>
          <p:nvPr/>
        </p:nvSpPr>
        <p:spPr>
          <a:xfrm>
            <a:off x="588931" y="1096648"/>
            <a:ext cx="10637241" cy="4031873"/>
          </a:xfrm>
          <a:prstGeom prst="rect">
            <a:avLst/>
          </a:prstGeom>
          <a:noFill/>
        </p:spPr>
        <p:txBody>
          <a:bodyPr wrap="square" rtlCol="0">
            <a:spAutoFit/>
          </a:bodyPr>
          <a:lstStyle/>
          <a:p>
            <a:pPr algn="just"/>
            <a:r>
              <a:rPr lang="en-US" sz="3200" b="1">
                <a:solidFill>
                  <a:srgbClr val="FFFF00"/>
                </a:solidFill>
              </a:rPr>
              <a:t>Bài </a:t>
            </a:r>
            <a:r>
              <a:rPr lang="en-US" sz="3200" b="1" dirty="0" err="1">
                <a:solidFill>
                  <a:srgbClr val="FFFF00"/>
                </a:solidFill>
              </a:rPr>
              <a:t>tập</a:t>
            </a:r>
            <a:r>
              <a:rPr lang="en-US" sz="3200" b="1" dirty="0">
                <a:solidFill>
                  <a:srgbClr val="FFFF00"/>
                </a:solidFill>
              </a:rPr>
              <a:t> </a:t>
            </a:r>
            <a:r>
              <a:rPr lang="en-US" sz="3200" b="1" dirty="0" err="1">
                <a:solidFill>
                  <a:srgbClr val="FFFF00"/>
                </a:solidFill>
              </a:rPr>
              <a:t>về</a:t>
            </a:r>
            <a:r>
              <a:rPr lang="en-US" sz="3200" b="1" dirty="0">
                <a:solidFill>
                  <a:srgbClr val="FFFF00"/>
                </a:solidFill>
              </a:rPr>
              <a:t> </a:t>
            </a:r>
            <a:r>
              <a:rPr lang="en-US" sz="3200" b="1" err="1">
                <a:solidFill>
                  <a:srgbClr val="FFFF00"/>
                </a:solidFill>
              </a:rPr>
              <a:t>nhà</a:t>
            </a:r>
            <a:r>
              <a:rPr lang="en-US" sz="3200" b="1">
                <a:solidFill>
                  <a:srgbClr val="FFFF00"/>
                </a:solidFill>
              </a:rPr>
              <a:t>:</a:t>
            </a:r>
          </a:p>
          <a:p>
            <a:pPr algn="just"/>
            <a:r>
              <a:rPr lang="en-US" sz="3200" b="1">
                <a:solidFill>
                  <a:srgbClr val="FFFF00"/>
                </a:solidFill>
              </a:rPr>
              <a:t>Học </a:t>
            </a:r>
            <a:r>
              <a:rPr lang="en-US" sz="3200" b="1" dirty="0" err="1">
                <a:solidFill>
                  <a:srgbClr val="FFFF00"/>
                </a:solidFill>
              </a:rPr>
              <a:t>sinh</a:t>
            </a:r>
            <a:r>
              <a:rPr lang="en-US" sz="3200" b="1" dirty="0">
                <a:solidFill>
                  <a:srgbClr val="FFFF00"/>
                </a:solidFill>
              </a:rPr>
              <a:t> </a:t>
            </a:r>
            <a:r>
              <a:rPr lang="en-US" sz="3200" b="1" dirty="0" err="1">
                <a:solidFill>
                  <a:srgbClr val="FFFF00"/>
                </a:solidFill>
              </a:rPr>
              <a:t>lên</a:t>
            </a:r>
            <a:r>
              <a:rPr lang="en-US" sz="3200" b="1" dirty="0">
                <a:solidFill>
                  <a:srgbClr val="FFFF00"/>
                </a:solidFill>
              </a:rPr>
              <a:t> men </a:t>
            </a:r>
            <a:r>
              <a:rPr lang="en-US" sz="3200" b="1" dirty="0" err="1">
                <a:solidFill>
                  <a:srgbClr val="FFFF00"/>
                </a:solidFill>
              </a:rPr>
              <a:t>rượu</a:t>
            </a:r>
            <a:r>
              <a:rPr lang="en-US" sz="3200" b="1" dirty="0">
                <a:solidFill>
                  <a:srgbClr val="FFFF00"/>
                </a:solidFill>
              </a:rPr>
              <a:t> </a:t>
            </a:r>
            <a:r>
              <a:rPr lang="en-US" sz="3200" b="1" dirty="0" err="1">
                <a:solidFill>
                  <a:srgbClr val="FFFF00"/>
                </a:solidFill>
              </a:rPr>
              <a:t>từ</a:t>
            </a:r>
            <a:r>
              <a:rPr lang="en-US" sz="3200" b="1" dirty="0">
                <a:solidFill>
                  <a:srgbClr val="FFFF00"/>
                </a:solidFill>
              </a:rPr>
              <a:t> </a:t>
            </a:r>
            <a:r>
              <a:rPr lang="en-US" sz="3200" b="1" dirty="0" err="1">
                <a:solidFill>
                  <a:srgbClr val="FFFF00"/>
                </a:solidFill>
              </a:rPr>
              <a:t>đường</a:t>
            </a:r>
            <a:r>
              <a:rPr lang="en-US" sz="3200" b="1" dirty="0">
                <a:solidFill>
                  <a:srgbClr val="FFFF00"/>
                </a:solidFill>
              </a:rPr>
              <a:t> Glucose (</a:t>
            </a:r>
            <a:r>
              <a:rPr lang="en-US" sz="3200" b="1" dirty="0" err="1">
                <a:solidFill>
                  <a:srgbClr val="FFFF00"/>
                </a:solidFill>
              </a:rPr>
              <a:t>có</a:t>
            </a:r>
            <a:r>
              <a:rPr lang="en-US" sz="3200" b="1" dirty="0">
                <a:solidFill>
                  <a:srgbClr val="FFFF00"/>
                </a:solidFill>
              </a:rPr>
              <a:t> </a:t>
            </a:r>
            <a:r>
              <a:rPr lang="en-US" sz="3200" b="1" dirty="0" err="1">
                <a:solidFill>
                  <a:srgbClr val="FFFF00"/>
                </a:solidFill>
              </a:rPr>
              <a:t>nhiều</a:t>
            </a:r>
            <a:r>
              <a:rPr lang="en-US" sz="3200" b="1" dirty="0">
                <a:solidFill>
                  <a:srgbClr val="FFFF00"/>
                </a:solidFill>
              </a:rPr>
              <a:t> </a:t>
            </a:r>
            <a:r>
              <a:rPr lang="en-US" sz="3200" b="1" dirty="0" err="1">
                <a:solidFill>
                  <a:srgbClr val="FFFF00"/>
                </a:solidFill>
              </a:rPr>
              <a:t>trong</a:t>
            </a:r>
            <a:r>
              <a:rPr lang="en-US" sz="3200" b="1" dirty="0">
                <a:solidFill>
                  <a:srgbClr val="FFFF00"/>
                </a:solidFill>
              </a:rPr>
              <a:t> </a:t>
            </a:r>
            <a:r>
              <a:rPr lang="en-US" sz="3200" b="1" dirty="0" err="1">
                <a:solidFill>
                  <a:srgbClr val="FFFF00"/>
                </a:solidFill>
              </a:rPr>
              <a:t>quả</a:t>
            </a:r>
            <a:r>
              <a:rPr lang="en-US" sz="3200" b="1" dirty="0">
                <a:solidFill>
                  <a:srgbClr val="FFFF00"/>
                </a:solidFill>
              </a:rPr>
              <a:t> </a:t>
            </a:r>
            <a:r>
              <a:rPr lang="en-US" sz="3200" b="1" dirty="0" err="1">
                <a:solidFill>
                  <a:srgbClr val="FFFF00"/>
                </a:solidFill>
              </a:rPr>
              <a:t>nho</a:t>
            </a:r>
            <a:r>
              <a:rPr lang="en-US" sz="3200" b="1" dirty="0">
                <a:solidFill>
                  <a:srgbClr val="FFFF00"/>
                </a:solidFill>
              </a:rPr>
              <a:t>, </a:t>
            </a:r>
            <a:r>
              <a:rPr lang="en-US" sz="3200" b="1" dirty="0" err="1">
                <a:solidFill>
                  <a:srgbClr val="FFFF00"/>
                </a:solidFill>
              </a:rPr>
              <a:t>chuối</a:t>
            </a:r>
            <a:r>
              <a:rPr lang="en-US" sz="3200" b="1" dirty="0">
                <a:solidFill>
                  <a:srgbClr val="FFFF00"/>
                </a:solidFill>
              </a:rPr>
              <a:t> …) </a:t>
            </a:r>
            <a:r>
              <a:rPr lang="en-US" sz="3200" b="1" dirty="0" err="1">
                <a:solidFill>
                  <a:srgbClr val="FFFF00"/>
                </a:solidFill>
              </a:rPr>
              <a:t>hoặc</a:t>
            </a:r>
            <a:r>
              <a:rPr lang="en-US" sz="3200" b="1" dirty="0">
                <a:solidFill>
                  <a:srgbClr val="FFFF00"/>
                </a:solidFill>
              </a:rPr>
              <a:t> </a:t>
            </a:r>
            <a:r>
              <a:rPr lang="en-US" sz="3200" b="1" dirty="0" err="1">
                <a:solidFill>
                  <a:srgbClr val="FFFF00"/>
                </a:solidFill>
              </a:rPr>
              <a:t>làm</a:t>
            </a:r>
            <a:r>
              <a:rPr lang="en-US" sz="3200" b="1" dirty="0">
                <a:solidFill>
                  <a:srgbClr val="FFFF00"/>
                </a:solidFill>
              </a:rPr>
              <a:t> </a:t>
            </a:r>
            <a:r>
              <a:rPr lang="en-US" sz="3200" b="1" dirty="0" err="1">
                <a:solidFill>
                  <a:srgbClr val="FFFF00"/>
                </a:solidFill>
              </a:rPr>
              <a:t>cơm</a:t>
            </a:r>
            <a:r>
              <a:rPr lang="en-US" sz="3200" b="1" dirty="0">
                <a:solidFill>
                  <a:srgbClr val="FFFF00"/>
                </a:solidFill>
              </a:rPr>
              <a:t> </a:t>
            </a:r>
            <a:r>
              <a:rPr lang="en-US" sz="3200" b="1" dirty="0" err="1">
                <a:solidFill>
                  <a:srgbClr val="FFFF00"/>
                </a:solidFill>
              </a:rPr>
              <a:t>rượu</a:t>
            </a:r>
            <a:r>
              <a:rPr lang="en-US" sz="3200" b="1" dirty="0">
                <a:solidFill>
                  <a:srgbClr val="FFFF00"/>
                </a:solidFill>
              </a:rPr>
              <a:t>. </a:t>
            </a:r>
            <a:r>
              <a:rPr lang="en-US" sz="3200" b="1" dirty="0" err="1">
                <a:solidFill>
                  <a:srgbClr val="FFFF00"/>
                </a:solidFill>
              </a:rPr>
              <a:t>Sản</a:t>
            </a:r>
            <a:r>
              <a:rPr lang="en-US" sz="3200" b="1" dirty="0">
                <a:solidFill>
                  <a:srgbClr val="FFFF00"/>
                </a:solidFill>
              </a:rPr>
              <a:t> </a:t>
            </a:r>
            <a:r>
              <a:rPr lang="en-US" sz="3200" b="1" dirty="0" err="1">
                <a:solidFill>
                  <a:srgbClr val="FFFF00"/>
                </a:solidFill>
              </a:rPr>
              <a:t>phẩm</a:t>
            </a:r>
            <a:r>
              <a:rPr lang="en-US" sz="3200" b="1" dirty="0">
                <a:solidFill>
                  <a:srgbClr val="FFFF00"/>
                </a:solidFill>
              </a:rPr>
              <a:t> </a:t>
            </a:r>
            <a:r>
              <a:rPr lang="en-US" sz="3200" b="1" dirty="0" err="1">
                <a:solidFill>
                  <a:srgbClr val="FFFF00"/>
                </a:solidFill>
              </a:rPr>
              <a:t>nộp</a:t>
            </a:r>
            <a:r>
              <a:rPr lang="en-US" sz="3200" b="1" dirty="0">
                <a:solidFill>
                  <a:srgbClr val="FFFF00"/>
                </a:solidFill>
              </a:rPr>
              <a:t> </a:t>
            </a:r>
            <a:r>
              <a:rPr lang="en-US" sz="3200" b="1" dirty="0" err="1">
                <a:solidFill>
                  <a:srgbClr val="FFFF00"/>
                </a:solidFill>
              </a:rPr>
              <a:t>là</a:t>
            </a:r>
            <a:r>
              <a:rPr lang="en-US" sz="3200" b="1" dirty="0">
                <a:solidFill>
                  <a:srgbClr val="FFFF00"/>
                </a:solidFill>
              </a:rPr>
              <a:t> </a:t>
            </a:r>
            <a:r>
              <a:rPr lang="en-US" sz="3200" b="1" dirty="0" err="1">
                <a:solidFill>
                  <a:srgbClr val="FFFF00"/>
                </a:solidFill>
              </a:rPr>
              <a:t>rượu</a:t>
            </a:r>
            <a:r>
              <a:rPr lang="en-US" sz="3200" b="1" dirty="0">
                <a:solidFill>
                  <a:srgbClr val="FFFF00"/>
                </a:solidFill>
              </a:rPr>
              <a:t> </a:t>
            </a:r>
            <a:r>
              <a:rPr lang="en-US" sz="3200" b="1" dirty="0" err="1">
                <a:solidFill>
                  <a:srgbClr val="FFFF00"/>
                </a:solidFill>
              </a:rPr>
              <a:t>đã</a:t>
            </a:r>
            <a:r>
              <a:rPr lang="en-US" sz="3200" b="1" dirty="0">
                <a:solidFill>
                  <a:srgbClr val="FFFF00"/>
                </a:solidFill>
              </a:rPr>
              <a:t> </a:t>
            </a:r>
            <a:r>
              <a:rPr lang="en-US" sz="3200" b="1" dirty="0" err="1">
                <a:solidFill>
                  <a:srgbClr val="FFFF00"/>
                </a:solidFill>
              </a:rPr>
              <a:t>lên</a:t>
            </a:r>
            <a:r>
              <a:rPr lang="en-US" sz="3200" b="1" dirty="0">
                <a:solidFill>
                  <a:srgbClr val="FFFF00"/>
                </a:solidFill>
              </a:rPr>
              <a:t> men </a:t>
            </a:r>
            <a:r>
              <a:rPr lang="en-US" sz="3200" b="1" dirty="0" err="1">
                <a:solidFill>
                  <a:srgbClr val="FFFF00"/>
                </a:solidFill>
              </a:rPr>
              <a:t>hoặc</a:t>
            </a:r>
            <a:r>
              <a:rPr lang="en-US" sz="3200" b="1" dirty="0">
                <a:solidFill>
                  <a:srgbClr val="FFFF00"/>
                </a:solidFill>
              </a:rPr>
              <a:t> </a:t>
            </a:r>
            <a:r>
              <a:rPr lang="en-US" sz="3200" b="1" err="1">
                <a:solidFill>
                  <a:srgbClr val="FFFF00"/>
                </a:solidFill>
              </a:rPr>
              <a:t>cơm</a:t>
            </a:r>
            <a:r>
              <a:rPr lang="en-US" sz="3200" b="1">
                <a:solidFill>
                  <a:srgbClr val="FFFF00"/>
                </a:solidFill>
              </a:rPr>
              <a:t> rượu.</a:t>
            </a:r>
            <a:endParaRPr lang="en-US" sz="3200" b="1" dirty="0">
              <a:solidFill>
                <a:srgbClr val="FFFF00"/>
              </a:solidFill>
            </a:endParaRPr>
          </a:p>
          <a:p>
            <a:pPr algn="just"/>
            <a:endParaRPr lang="en-US" sz="3200" b="1" dirty="0">
              <a:solidFill>
                <a:srgbClr val="FFFF00"/>
              </a:solidFill>
            </a:endParaRPr>
          </a:p>
          <a:p>
            <a:pPr algn="just"/>
            <a:r>
              <a:rPr lang="en-US" sz="3200" b="1" dirty="0" err="1">
                <a:latin typeface="UVN Thay Giao" panose="02090502050506090303" pitchFamily="18" charset="0"/>
              </a:rPr>
              <a:t>Lưu</a:t>
            </a:r>
            <a:r>
              <a:rPr lang="en-US" sz="3200" b="1" dirty="0">
                <a:latin typeface="UVN Thay Giao" panose="02090502050506090303" pitchFamily="18" charset="0"/>
              </a:rPr>
              <a:t> ý: </a:t>
            </a:r>
            <a:r>
              <a:rPr lang="en-US" sz="3200" b="1" dirty="0" err="1">
                <a:latin typeface="UVN Thay Giao" panose="02090502050506090303" pitchFamily="18" charset="0"/>
              </a:rPr>
              <a:t>làm</a:t>
            </a:r>
            <a:r>
              <a:rPr lang="en-US" sz="3200" b="1" dirty="0">
                <a:latin typeface="UVN Thay Giao" panose="02090502050506090303" pitchFamily="18" charset="0"/>
              </a:rPr>
              <a:t> </a:t>
            </a:r>
            <a:r>
              <a:rPr lang="en-US" sz="3200" b="1" dirty="0" err="1">
                <a:latin typeface="UVN Thay Giao" panose="02090502050506090303" pitchFamily="18" charset="0"/>
              </a:rPr>
              <a:t>trong</a:t>
            </a:r>
            <a:r>
              <a:rPr lang="en-US" sz="3200" b="1" dirty="0">
                <a:latin typeface="UVN Thay Giao" panose="02090502050506090303" pitchFamily="18" charset="0"/>
              </a:rPr>
              <a:t> </a:t>
            </a:r>
            <a:r>
              <a:rPr lang="en-US" sz="3200" b="1" dirty="0" err="1">
                <a:latin typeface="UVN Thay Giao" panose="02090502050506090303" pitchFamily="18" charset="0"/>
              </a:rPr>
              <a:t>lọ</a:t>
            </a:r>
            <a:r>
              <a:rPr lang="en-US" sz="3200" b="1" dirty="0">
                <a:latin typeface="UVN Thay Giao" panose="02090502050506090303" pitchFamily="18" charset="0"/>
              </a:rPr>
              <a:t> </a:t>
            </a:r>
            <a:r>
              <a:rPr lang="en-US" sz="3200" b="1" dirty="0" err="1">
                <a:latin typeface="UVN Thay Giao" panose="02090502050506090303" pitchFamily="18" charset="0"/>
              </a:rPr>
              <a:t>trong</a:t>
            </a:r>
            <a:r>
              <a:rPr lang="en-US" sz="3200" b="1" dirty="0">
                <a:latin typeface="UVN Thay Giao" panose="02090502050506090303" pitchFamily="18" charset="0"/>
              </a:rPr>
              <a:t> </a:t>
            </a:r>
            <a:r>
              <a:rPr lang="en-US" sz="3200" b="1" dirty="0" err="1">
                <a:latin typeface="UVN Thay Giao" panose="02090502050506090303" pitchFamily="18" charset="0"/>
              </a:rPr>
              <a:t>suốt</a:t>
            </a:r>
            <a:r>
              <a:rPr lang="en-US" sz="3200" b="1" dirty="0">
                <a:latin typeface="UVN Thay Giao" panose="02090502050506090303" pitchFamily="18" charset="0"/>
              </a:rPr>
              <a:t>, </a:t>
            </a:r>
            <a:r>
              <a:rPr lang="en-US" sz="3200" b="1" dirty="0" err="1">
                <a:latin typeface="UVN Thay Giao" panose="02090502050506090303" pitchFamily="18" charset="0"/>
              </a:rPr>
              <a:t>có</a:t>
            </a:r>
            <a:r>
              <a:rPr lang="en-US" sz="3200" b="1" dirty="0">
                <a:latin typeface="UVN Thay Giao" panose="02090502050506090303" pitchFamily="18" charset="0"/>
              </a:rPr>
              <a:t> </a:t>
            </a:r>
            <a:r>
              <a:rPr lang="en-US" sz="3200" b="1" dirty="0" err="1">
                <a:latin typeface="UVN Thay Giao" panose="02090502050506090303" pitchFamily="18" charset="0"/>
              </a:rPr>
              <a:t>nắp</a:t>
            </a:r>
            <a:r>
              <a:rPr lang="en-US" sz="3200" b="1" dirty="0">
                <a:latin typeface="UVN Thay Giao" panose="02090502050506090303" pitchFamily="18" charset="0"/>
              </a:rPr>
              <a:t> </a:t>
            </a:r>
            <a:r>
              <a:rPr lang="en-US" sz="3200" b="1" dirty="0" err="1">
                <a:latin typeface="UVN Thay Giao" panose="02090502050506090303" pitchFamily="18" charset="0"/>
              </a:rPr>
              <a:t>đậy</a:t>
            </a:r>
            <a:r>
              <a:rPr lang="en-US" sz="3200" b="1" dirty="0">
                <a:latin typeface="UVN Thay Giao" panose="02090502050506090303" pitchFamily="18" charset="0"/>
              </a:rPr>
              <a:t> </a:t>
            </a:r>
            <a:r>
              <a:rPr lang="en-US" sz="3200" b="1" dirty="0" err="1">
                <a:latin typeface="UVN Thay Giao" panose="02090502050506090303" pitchFamily="18" charset="0"/>
              </a:rPr>
              <a:t>kín</a:t>
            </a:r>
            <a:r>
              <a:rPr lang="en-US" sz="3200" b="1" dirty="0">
                <a:latin typeface="UVN Thay Giao" panose="02090502050506090303" pitchFamily="18" charset="0"/>
              </a:rPr>
              <a:t>, </a:t>
            </a:r>
            <a:r>
              <a:rPr lang="en-US" sz="3200" b="1" dirty="0" err="1">
                <a:latin typeface="UVN Thay Giao" panose="02090502050506090303" pitchFamily="18" charset="0"/>
              </a:rPr>
              <a:t>không</a:t>
            </a:r>
            <a:r>
              <a:rPr lang="en-US" sz="3200" b="1" dirty="0">
                <a:latin typeface="UVN Thay Giao" panose="02090502050506090303" pitchFamily="18" charset="0"/>
              </a:rPr>
              <a:t> </a:t>
            </a:r>
            <a:r>
              <a:rPr lang="en-US" sz="3200" b="1" dirty="0" err="1">
                <a:latin typeface="UVN Thay Giao" panose="02090502050506090303" pitchFamily="18" charset="0"/>
              </a:rPr>
              <a:t>mở</a:t>
            </a:r>
            <a:r>
              <a:rPr lang="en-US" sz="3200" b="1" dirty="0">
                <a:latin typeface="UVN Thay Giao" panose="02090502050506090303" pitchFamily="18" charset="0"/>
              </a:rPr>
              <a:t> </a:t>
            </a:r>
            <a:r>
              <a:rPr lang="en-US" sz="3200" b="1" dirty="0" err="1">
                <a:latin typeface="UVN Thay Giao" panose="02090502050506090303" pitchFamily="18" charset="0"/>
              </a:rPr>
              <a:t>nắp</a:t>
            </a:r>
            <a:r>
              <a:rPr lang="en-US" sz="3200" b="1" dirty="0">
                <a:latin typeface="UVN Thay Giao" panose="02090502050506090303" pitchFamily="18" charset="0"/>
              </a:rPr>
              <a:t> </a:t>
            </a:r>
            <a:r>
              <a:rPr lang="en-US" sz="3200" b="1" dirty="0" err="1">
                <a:latin typeface="UVN Thay Giao" panose="02090502050506090303" pitchFamily="18" charset="0"/>
              </a:rPr>
              <a:t>thường</a:t>
            </a:r>
            <a:r>
              <a:rPr lang="en-US" sz="3200" b="1" dirty="0">
                <a:latin typeface="UVN Thay Giao" panose="02090502050506090303" pitchFamily="18" charset="0"/>
              </a:rPr>
              <a:t> </a:t>
            </a:r>
            <a:r>
              <a:rPr lang="en-US" sz="3200" b="1" dirty="0" err="1">
                <a:latin typeface="UVN Thay Giao" panose="02090502050506090303" pitchFamily="18" charset="0"/>
              </a:rPr>
              <a:t>xuyên</a:t>
            </a:r>
            <a:r>
              <a:rPr lang="en-US" sz="3200" b="1" dirty="0">
                <a:latin typeface="UVN Thay Giao" panose="02090502050506090303" pitchFamily="18" charset="0"/>
              </a:rPr>
              <a:t>, </a:t>
            </a:r>
            <a:r>
              <a:rPr lang="en-US" sz="3200" b="1" dirty="0" err="1">
                <a:latin typeface="UVN Thay Giao" panose="02090502050506090303" pitchFamily="18" charset="0"/>
              </a:rPr>
              <a:t>quan</a:t>
            </a:r>
            <a:r>
              <a:rPr lang="en-US" sz="3200" b="1" dirty="0">
                <a:latin typeface="UVN Thay Giao" panose="02090502050506090303" pitchFamily="18" charset="0"/>
              </a:rPr>
              <a:t> </a:t>
            </a:r>
            <a:r>
              <a:rPr lang="en-US" sz="3200" b="1" dirty="0" err="1">
                <a:latin typeface="UVN Thay Giao" panose="02090502050506090303" pitchFamily="18" charset="0"/>
              </a:rPr>
              <a:t>sát</a:t>
            </a:r>
            <a:r>
              <a:rPr lang="en-US" sz="3200" b="1" dirty="0">
                <a:latin typeface="UVN Thay Giao" panose="02090502050506090303" pitchFamily="18" charset="0"/>
              </a:rPr>
              <a:t> </a:t>
            </a:r>
            <a:r>
              <a:rPr lang="en-US" sz="3200" b="1" dirty="0" err="1">
                <a:latin typeface="UVN Thay Giao" panose="02090502050506090303" pitchFamily="18" charset="0"/>
              </a:rPr>
              <a:t>hiện</a:t>
            </a:r>
            <a:r>
              <a:rPr lang="en-US" sz="3200" b="1" dirty="0">
                <a:latin typeface="UVN Thay Giao" panose="02090502050506090303" pitchFamily="18" charset="0"/>
              </a:rPr>
              <a:t> </a:t>
            </a:r>
            <a:r>
              <a:rPr lang="en-US" sz="3200" b="1" dirty="0" err="1">
                <a:latin typeface="UVN Thay Giao" panose="02090502050506090303" pitchFamily="18" charset="0"/>
              </a:rPr>
              <a:t>tượng</a:t>
            </a:r>
            <a:r>
              <a:rPr lang="en-US" sz="3200" b="1" dirty="0">
                <a:latin typeface="UVN Thay Giao" panose="02090502050506090303" pitchFamily="18" charset="0"/>
              </a:rPr>
              <a:t> </a:t>
            </a:r>
            <a:r>
              <a:rPr lang="en-US" sz="3200" b="1" dirty="0" err="1">
                <a:latin typeface="UVN Thay Giao" panose="02090502050506090303" pitchFamily="18" charset="0"/>
              </a:rPr>
              <a:t>sau</a:t>
            </a:r>
            <a:r>
              <a:rPr lang="en-US" sz="3200" b="1" dirty="0">
                <a:latin typeface="UVN Thay Giao" panose="02090502050506090303" pitchFamily="18" charset="0"/>
              </a:rPr>
              <a:t> 6 </a:t>
            </a:r>
            <a:r>
              <a:rPr lang="en-US" sz="3200" b="1" dirty="0" err="1">
                <a:latin typeface="UVN Thay Giao" panose="02090502050506090303" pitchFamily="18" charset="0"/>
              </a:rPr>
              <a:t>tiếng</a:t>
            </a:r>
            <a:r>
              <a:rPr lang="en-US" sz="3200" b="1" dirty="0">
                <a:latin typeface="UVN Thay Giao" panose="02090502050506090303" pitchFamily="18" charset="0"/>
              </a:rPr>
              <a:t>, </a:t>
            </a:r>
            <a:r>
              <a:rPr lang="en-US" sz="3200" b="1" dirty="0" err="1">
                <a:latin typeface="UVN Thay Giao" panose="02090502050506090303" pitchFamily="18" charset="0"/>
              </a:rPr>
              <a:t>sau</a:t>
            </a:r>
            <a:r>
              <a:rPr lang="en-US" sz="3200" b="1" dirty="0">
                <a:latin typeface="UVN Thay Giao" panose="02090502050506090303" pitchFamily="18" charset="0"/>
              </a:rPr>
              <a:t> 12 </a:t>
            </a:r>
            <a:r>
              <a:rPr lang="en-US" sz="3200" b="1" dirty="0" err="1">
                <a:latin typeface="UVN Thay Giao" panose="02090502050506090303" pitchFamily="18" charset="0"/>
              </a:rPr>
              <a:t>tiếng</a:t>
            </a:r>
            <a:r>
              <a:rPr lang="en-US" sz="3200" b="1" dirty="0">
                <a:latin typeface="UVN Thay Giao" panose="02090502050506090303" pitchFamily="18" charset="0"/>
              </a:rPr>
              <a:t> </a:t>
            </a:r>
            <a:r>
              <a:rPr lang="en-US" sz="3200" b="1" dirty="0" err="1">
                <a:latin typeface="UVN Thay Giao" panose="02090502050506090303" pitchFamily="18" charset="0"/>
              </a:rPr>
              <a:t>và</a:t>
            </a:r>
            <a:r>
              <a:rPr lang="en-US" sz="3200" b="1" dirty="0">
                <a:latin typeface="UVN Thay Giao" panose="02090502050506090303" pitchFamily="18" charset="0"/>
              </a:rPr>
              <a:t> </a:t>
            </a:r>
            <a:r>
              <a:rPr lang="en-US" sz="3200" b="1" dirty="0" err="1">
                <a:latin typeface="UVN Thay Giao" panose="02090502050506090303" pitchFamily="18" charset="0"/>
              </a:rPr>
              <a:t>sau</a:t>
            </a:r>
            <a:r>
              <a:rPr lang="en-US" sz="3200" b="1" dirty="0">
                <a:latin typeface="UVN Thay Giao" panose="02090502050506090303" pitchFamily="18" charset="0"/>
              </a:rPr>
              <a:t> 2 </a:t>
            </a:r>
            <a:r>
              <a:rPr lang="en-US" sz="3200" b="1" dirty="0" err="1">
                <a:latin typeface="UVN Thay Giao" panose="02090502050506090303" pitchFamily="18" charset="0"/>
              </a:rPr>
              <a:t>ngày</a:t>
            </a:r>
            <a:r>
              <a:rPr lang="en-US" sz="3200" b="1" dirty="0">
                <a:latin typeface="UVN Thay Giao" panose="02090502050506090303" pitchFamily="18" charset="0"/>
              </a:rPr>
              <a:t>.</a:t>
            </a:r>
          </a:p>
        </p:txBody>
      </p:sp>
    </p:spTree>
    <p:extLst>
      <p:ext uri="{BB962C8B-B14F-4D97-AF65-F5344CB8AC3E}">
        <p14:creationId xmlns:p14="http://schemas.microsoft.com/office/powerpoint/2010/main" val="139770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BAB87-CFA4-4044-A8A8-7FE52DB1CABF}"/>
              </a:ext>
            </a:extLst>
          </p:cNvPr>
          <p:cNvSpPr txBox="1"/>
          <p:nvPr/>
        </p:nvSpPr>
        <p:spPr>
          <a:xfrm>
            <a:off x="1923559" y="449607"/>
            <a:ext cx="9236278" cy="523220"/>
          </a:xfrm>
          <a:prstGeom prst="rect">
            <a:avLst/>
          </a:prstGeom>
          <a:noFill/>
        </p:spPr>
        <p:txBody>
          <a:bodyPr wrap="square" rtlCol="0">
            <a:spAutoFit/>
          </a:bodyPr>
          <a:lstStyle/>
          <a:p>
            <a:r>
              <a:rPr lang="en-US" sz="2800" b="1" dirty="0">
                <a:latin typeface="Mulish Medium" pitchFamily="2" charset="0"/>
              </a:rPr>
              <a:t>Hs </a:t>
            </a:r>
            <a:r>
              <a:rPr lang="en-US" sz="2800" b="1" dirty="0" err="1">
                <a:latin typeface="Mulish Medium" pitchFamily="2" charset="0"/>
              </a:rPr>
              <a:t>thảo</a:t>
            </a:r>
            <a:r>
              <a:rPr lang="en-US" sz="2800" b="1" dirty="0">
                <a:latin typeface="Mulish Medium" pitchFamily="2" charset="0"/>
              </a:rPr>
              <a:t> </a:t>
            </a:r>
            <a:r>
              <a:rPr lang="en-US" sz="2800" b="1" dirty="0" err="1">
                <a:latin typeface="Mulish Medium" pitchFamily="2" charset="0"/>
              </a:rPr>
              <a:t>luận</a:t>
            </a:r>
            <a:r>
              <a:rPr lang="en-US" sz="2800" b="1" dirty="0">
                <a:latin typeface="Mulish Medium" pitchFamily="2" charset="0"/>
              </a:rPr>
              <a:t> </a:t>
            </a:r>
            <a:r>
              <a:rPr lang="en-US" sz="2800" b="1" dirty="0" err="1">
                <a:latin typeface="Mulish Medium" pitchFamily="2" charset="0"/>
              </a:rPr>
              <a:t>nhóm</a:t>
            </a:r>
            <a:r>
              <a:rPr lang="en-US" sz="2800" b="1" dirty="0">
                <a:latin typeface="Mulish Medium" pitchFamily="2" charset="0"/>
              </a:rPr>
              <a:t> </a:t>
            </a:r>
            <a:r>
              <a:rPr lang="en-US" sz="2800" b="1" dirty="0" err="1">
                <a:latin typeface="Mulish Medium" pitchFamily="2" charset="0"/>
              </a:rPr>
              <a:t>và</a:t>
            </a:r>
            <a:r>
              <a:rPr lang="en-US" sz="2800" b="1" dirty="0">
                <a:latin typeface="Mulish Medium" pitchFamily="2" charset="0"/>
              </a:rPr>
              <a:t> </a:t>
            </a:r>
            <a:r>
              <a:rPr lang="en-US" sz="2800" b="1" dirty="0" err="1">
                <a:latin typeface="Mulish Medium" pitchFamily="2" charset="0"/>
              </a:rPr>
              <a:t>hoàn</a:t>
            </a:r>
            <a:r>
              <a:rPr lang="en-US" sz="2800" b="1" dirty="0">
                <a:latin typeface="Mulish Medium" pitchFamily="2" charset="0"/>
              </a:rPr>
              <a:t> </a:t>
            </a:r>
            <a:r>
              <a:rPr lang="en-US" sz="2800" b="1" dirty="0" err="1">
                <a:latin typeface="Mulish Medium" pitchFamily="2" charset="0"/>
              </a:rPr>
              <a:t>thành</a:t>
            </a:r>
            <a:r>
              <a:rPr lang="en-US" sz="2800" b="1" dirty="0">
                <a:latin typeface="Mulish Medium" pitchFamily="2" charset="0"/>
              </a:rPr>
              <a:t> </a:t>
            </a:r>
            <a:r>
              <a:rPr lang="en-US" sz="2800" b="1" dirty="0" err="1">
                <a:latin typeface="Mulish Medium" pitchFamily="2" charset="0"/>
              </a:rPr>
              <a:t>chuỗi</a:t>
            </a:r>
            <a:r>
              <a:rPr lang="en-US" sz="2800" b="1" dirty="0">
                <a:latin typeface="Mulish Medium" pitchFamily="2" charset="0"/>
              </a:rPr>
              <a:t> </a:t>
            </a:r>
            <a:r>
              <a:rPr lang="en-US" sz="2800" b="1" dirty="0" err="1">
                <a:latin typeface="Mulish Medium" pitchFamily="2" charset="0"/>
              </a:rPr>
              <a:t>phản</a:t>
            </a:r>
            <a:r>
              <a:rPr lang="en-US" sz="2800" b="1" dirty="0">
                <a:latin typeface="Mulish Medium" pitchFamily="2" charset="0"/>
              </a:rPr>
              <a:t> </a:t>
            </a:r>
            <a:r>
              <a:rPr lang="en-US" sz="2800" b="1" dirty="0" err="1">
                <a:latin typeface="Mulish Medium" pitchFamily="2" charset="0"/>
              </a:rPr>
              <a:t>ứng</a:t>
            </a:r>
            <a:r>
              <a:rPr lang="en-US" sz="2800" b="1" dirty="0">
                <a:latin typeface="Mulish Medium" pitchFamily="2" charset="0"/>
              </a:rPr>
              <a:t> </a:t>
            </a:r>
            <a:r>
              <a:rPr lang="en-US" sz="2800" b="1" dirty="0" err="1">
                <a:latin typeface="Mulish Medium" pitchFamily="2" charset="0"/>
              </a:rPr>
              <a:t>sau</a:t>
            </a:r>
            <a:endParaRPr lang="en-US" sz="2800" b="1" dirty="0">
              <a:latin typeface="Mulish Medium" pitchFamily="2" charset="0"/>
            </a:endParaRPr>
          </a:p>
        </p:txBody>
      </p:sp>
      <p:sp>
        <p:nvSpPr>
          <p:cNvPr id="4" name="Rectangle 2">
            <a:extLst>
              <a:ext uri="{FF2B5EF4-FFF2-40B4-BE49-F238E27FC236}">
                <a16:creationId xmlns:a16="http://schemas.microsoft.com/office/drawing/2014/main" id="{B71E3ACE-591D-4375-92AB-138B492CC336}"/>
              </a:ext>
            </a:extLst>
          </p:cNvPr>
          <p:cNvSpPr>
            <a:spLocks noChangeArrowheads="1"/>
          </p:cNvSpPr>
          <p:nvPr/>
        </p:nvSpPr>
        <p:spPr bwMode="auto">
          <a:xfrm>
            <a:off x="3122762" y="1704629"/>
            <a:ext cx="7002750" cy="147732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 </a:t>
            </a:r>
            <a:r>
              <a:rPr kumimoji="0" lang="en-US" altLang="en-US" sz="32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Tinh</a:t>
            </a: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2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bột</a:t>
            </a: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rPr>
              <a:t></a:t>
            </a: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rPr>
              <a:t>glucose  </a:t>
            </a: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rPr>
              <a:t>ethyl alcohol                                                					    </a:t>
            </a: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rPr>
              <a:t>				       Ethylene</a:t>
            </a:r>
            <a:r>
              <a:rPr kumimoji="0" lang="en-US" altLang="en-US"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rPr>
              <a:t> </a:t>
            </a:r>
            <a:endParaRPr kumimoji="0" lang="en-US" altLang="en-US" sz="3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endParaRPr>
          </a:p>
        </p:txBody>
      </p:sp>
      <p:sp>
        <p:nvSpPr>
          <p:cNvPr id="5" name="Rectangle 3">
            <a:extLst>
              <a:ext uri="{FF2B5EF4-FFF2-40B4-BE49-F238E27FC236}">
                <a16:creationId xmlns:a16="http://schemas.microsoft.com/office/drawing/2014/main" id="{7868ACEC-4BA8-4F65-B781-376184D9940A}"/>
              </a:ext>
            </a:extLst>
          </p:cNvPr>
          <p:cNvSpPr>
            <a:spLocks noChangeArrowheads="1"/>
          </p:cNvSpPr>
          <p:nvPr/>
        </p:nvSpPr>
        <p:spPr bwMode="auto">
          <a:xfrm>
            <a:off x="3272287" y="3737621"/>
            <a:ext cx="8718430" cy="1214050"/>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Unicode MS"/>
                <a:ea typeface="Times New Roman" panose="02020603050405020304" pitchFamily="18" charset="0"/>
                <a:cs typeface="Courier New" panose="02070309020205020404" pitchFamily="49" charset="0"/>
              </a:rPr>
              <a:t>b/ Propene </a:t>
            </a:r>
            <a:r>
              <a:rPr kumimoji="0" lang="en-US"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kumimoji="0" lang="en-US" altLang="en-US" sz="2800" b="1" i="0" u="none" strike="noStrike" cap="none" normalizeH="0" baseline="0" dirty="0">
                <a:ln>
                  <a:noFill/>
                </a:ln>
                <a:solidFill>
                  <a:srgbClr val="000000"/>
                </a:solidFill>
                <a:effectLst/>
                <a:latin typeface="Arial Unicode MS"/>
                <a:ea typeface="Times New Roman" panose="02020603050405020304" pitchFamily="18" charset="0"/>
                <a:cs typeface="Courier New" panose="02070309020205020404" pitchFamily="49" charset="0"/>
              </a:rPr>
              <a:t> 3-chloropropene </a:t>
            </a:r>
            <a:r>
              <a:rPr kumimoji="0" lang="en-US"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kumimoji="0" lang="en-US" altLang="en-US" sz="2800" b="1" i="0" u="none" strike="noStrike" cap="none" normalizeH="0" baseline="0" dirty="0">
                <a:ln>
                  <a:noFill/>
                </a:ln>
                <a:solidFill>
                  <a:srgbClr val="000000"/>
                </a:solidFill>
                <a:effectLst/>
                <a:latin typeface="Arial Unicode MS"/>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50000"/>
              </a:lnSpc>
              <a:spcBef>
                <a:spcPct val="0"/>
              </a:spcBef>
              <a:spcAft>
                <a:spcPct val="0"/>
              </a:spcAft>
              <a:buClrTx/>
              <a:buSzTx/>
              <a:buFontTx/>
              <a:buNone/>
              <a:tabLst/>
            </a:pPr>
            <a:r>
              <a:rPr lang="en-US" altLang="en-US" sz="2800" b="1" dirty="0">
                <a:solidFill>
                  <a:srgbClr val="000000"/>
                </a:solidFill>
                <a:latin typeface="Arial Unicode MS"/>
                <a:ea typeface="Times New Roman" panose="02020603050405020304" pitchFamily="18" charset="0"/>
                <a:cs typeface="Courier New" panose="02070309020205020404" pitchFamily="49" charset="0"/>
              </a:rPr>
              <a:t>	</a:t>
            </a:r>
            <a:r>
              <a:rPr kumimoji="0" lang="en-US" altLang="en-US" sz="2800" b="1" i="0" u="none" strike="noStrike" cap="none" normalizeH="0" baseline="0" dirty="0">
                <a:ln>
                  <a:noFill/>
                </a:ln>
                <a:solidFill>
                  <a:srgbClr val="000000"/>
                </a:solidFill>
                <a:effectLst/>
                <a:latin typeface="Arial Unicode MS"/>
                <a:ea typeface="Times New Roman" panose="02020603050405020304" pitchFamily="18" charset="0"/>
                <a:cs typeface="Courier New" panose="02070309020205020404" pitchFamily="49" charset="0"/>
              </a:rPr>
              <a:t>1,3-dichloropropane-2-ol </a:t>
            </a:r>
            <a:r>
              <a:rPr kumimoji="0" lang="en-US"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rPr>
              <a:t></a:t>
            </a:r>
            <a:r>
              <a:rPr kumimoji="0" lang="en-US" altLang="en-US" sz="2800" b="1" i="0" u="none" strike="noStrike" cap="none" normalizeH="0" baseline="0" dirty="0">
                <a:ln>
                  <a:noFill/>
                </a:ln>
                <a:solidFill>
                  <a:srgbClr val="000000"/>
                </a:solidFill>
                <a:effectLst/>
                <a:latin typeface="Arial Unicode MS"/>
                <a:ea typeface="Times New Roman" panose="02020603050405020304" pitchFamily="18" charset="0"/>
                <a:cs typeface="Courier New" panose="02070309020205020404" pitchFamily="49" charset="0"/>
              </a:rPr>
              <a:t> glycerol</a:t>
            </a:r>
            <a:r>
              <a:rPr kumimoji="0" lang="en-US" altLang="en-US" sz="2800" b="1" i="0" u="none" strike="noStrike" cap="none" normalizeH="0" baseline="0" dirty="0">
                <a:ln>
                  <a:noFill/>
                </a:ln>
                <a:solidFill>
                  <a:schemeClr val="tx1"/>
                </a:solidFill>
                <a:effectLst/>
                <a:sym typeface="Wingdings 3" panose="05040102010807070707" pitchFamily="18" charset="2"/>
              </a:rPr>
              <a:t> </a:t>
            </a:r>
            <a:endParaRPr kumimoji="0" lang="en-US"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3" panose="05040102010807070707" pitchFamily="18" charset="2"/>
            </a:endParaRPr>
          </a:p>
        </p:txBody>
      </p:sp>
    </p:spTree>
    <p:extLst>
      <p:ext uri="{BB962C8B-B14F-4D97-AF65-F5344CB8AC3E}">
        <p14:creationId xmlns:p14="http://schemas.microsoft.com/office/powerpoint/2010/main" val="7922692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2192000" cy="6858000"/>
          </a:xfrm>
          <a:prstGeom prst="rect">
            <a:avLst/>
          </a:prstGeom>
        </p:spPr>
      </p:pic>
      <p:sp>
        <p:nvSpPr>
          <p:cNvPr id="3" name="TextBox 3"/>
          <p:cNvSpPr txBox="1"/>
          <p:nvPr/>
        </p:nvSpPr>
        <p:spPr>
          <a:xfrm>
            <a:off x="1932364" y="1211376"/>
            <a:ext cx="10072471" cy="1013098"/>
          </a:xfrm>
          <a:prstGeom prst="rect">
            <a:avLst/>
          </a:prstGeom>
        </p:spPr>
        <p:txBody>
          <a:bodyPr lIns="0" tIns="0" rIns="0" bIns="0" rtlCol="0" anchor="t">
            <a:spAutoFit/>
          </a:bodyPr>
          <a:lstStyle/>
          <a:p>
            <a:pPr algn="ctr">
              <a:lnSpc>
                <a:spcPts val="7920"/>
              </a:lnSpc>
            </a:pPr>
            <a:r>
              <a:rPr lang="en-US" sz="6600" spc="409">
                <a:solidFill>
                  <a:srgbClr val="764652"/>
                </a:solidFill>
                <a:latin typeface="Bahnschrift SemiBold" panose="020B0502040204020203" pitchFamily="34" charset="0"/>
              </a:rPr>
              <a:t> </a:t>
            </a:r>
            <a:r>
              <a:rPr lang="en-US" sz="4000" spc="409">
                <a:solidFill>
                  <a:srgbClr val="764652"/>
                </a:solidFill>
                <a:latin typeface="Bahnschrift SemiBold" panose="020B0502040204020203" pitchFamily="34" charset="0"/>
              </a:rPr>
              <a:t>ỨNG DỤNG – ĐIỀU CHẾ</a:t>
            </a:r>
          </a:p>
        </p:txBody>
      </p:sp>
      <p:sp>
        <p:nvSpPr>
          <p:cNvPr id="13" name="Freeform 13"/>
          <p:cNvSpPr/>
          <p:nvPr/>
        </p:nvSpPr>
        <p:spPr>
          <a:xfrm>
            <a:off x="496371" y="5503408"/>
            <a:ext cx="1005289" cy="985183"/>
          </a:xfrm>
          <a:custGeom>
            <a:avLst/>
            <a:gdLst/>
            <a:ahLst/>
            <a:cxnLst/>
            <a:rect l="l" t="t" r="r" b="b"/>
            <a:pathLst>
              <a:path w="1507934" h="1477775">
                <a:moveTo>
                  <a:pt x="0" y="0"/>
                </a:moveTo>
                <a:lnTo>
                  <a:pt x="1507935" y="0"/>
                </a:lnTo>
                <a:lnTo>
                  <a:pt x="1507935" y="1477776"/>
                </a:lnTo>
                <a:lnTo>
                  <a:pt x="0" y="147777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sz="1200"/>
          </a:p>
        </p:txBody>
      </p:sp>
      <p:sp>
        <p:nvSpPr>
          <p:cNvPr id="14" name="Freeform 14"/>
          <p:cNvSpPr/>
          <p:nvPr/>
        </p:nvSpPr>
        <p:spPr>
          <a:xfrm>
            <a:off x="685800" y="685800"/>
            <a:ext cx="689633" cy="689633"/>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200"/>
          </a:p>
        </p:txBody>
      </p:sp>
      <p:sp>
        <p:nvSpPr>
          <p:cNvPr id="15" name="Freeform 15"/>
          <p:cNvSpPr/>
          <p:nvPr/>
        </p:nvSpPr>
        <p:spPr>
          <a:xfrm rot="4469527">
            <a:off x="9953818" y="-346092"/>
            <a:ext cx="2809888" cy="2431831"/>
          </a:xfrm>
          <a:custGeom>
            <a:avLst/>
            <a:gdLst/>
            <a:ahLst/>
            <a:cxnLst/>
            <a:rect l="l" t="t" r="r" b="b"/>
            <a:pathLst>
              <a:path w="4214832" h="3647746">
                <a:moveTo>
                  <a:pt x="0" y="0"/>
                </a:moveTo>
                <a:lnTo>
                  <a:pt x="4214832" y="0"/>
                </a:lnTo>
                <a:lnTo>
                  <a:pt x="4214832" y="3647745"/>
                </a:lnTo>
                <a:lnTo>
                  <a:pt x="0" y="364774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sz="1200"/>
          </a:p>
        </p:txBody>
      </p:sp>
      <p:sp>
        <p:nvSpPr>
          <p:cNvPr id="16" name="Freeform 16"/>
          <p:cNvSpPr/>
          <p:nvPr/>
        </p:nvSpPr>
        <p:spPr>
          <a:xfrm>
            <a:off x="1370057" y="1693628"/>
            <a:ext cx="2755669" cy="4497382"/>
          </a:xfrm>
          <a:custGeom>
            <a:avLst/>
            <a:gdLst/>
            <a:ahLst/>
            <a:cxnLst/>
            <a:rect l="l" t="t" r="r" b="b"/>
            <a:pathLst>
              <a:path w="4133503" h="6746073">
                <a:moveTo>
                  <a:pt x="0" y="0"/>
                </a:moveTo>
                <a:lnTo>
                  <a:pt x="4133502" y="0"/>
                </a:lnTo>
                <a:lnTo>
                  <a:pt x="4133502" y="6746073"/>
                </a:lnTo>
                <a:lnTo>
                  <a:pt x="0" y="67460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sz="1200"/>
          </a:p>
        </p:txBody>
      </p:sp>
      <p:sp>
        <p:nvSpPr>
          <p:cNvPr id="17" name="Freeform 17"/>
          <p:cNvSpPr/>
          <p:nvPr/>
        </p:nvSpPr>
        <p:spPr>
          <a:xfrm rot="-3999833">
            <a:off x="3844200" y="2793073"/>
            <a:ext cx="1005289" cy="985183"/>
          </a:xfrm>
          <a:custGeom>
            <a:avLst/>
            <a:gdLst/>
            <a:ahLst/>
            <a:cxnLst/>
            <a:rect l="l" t="t" r="r" b="b"/>
            <a:pathLst>
              <a:path w="1507934" h="1477775">
                <a:moveTo>
                  <a:pt x="0" y="0"/>
                </a:moveTo>
                <a:lnTo>
                  <a:pt x="1507934" y="0"/>
                </a:lnTo>
                <a:lnTo>
                  <a:pt x="1507934" y="1477776"/>
                </a:lnTo>
                <a:lnTo>
                  <a:pt x="0" y="14777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sz="1200"/>
          </a:p>
        </p:txBody>
      </p:sp>
      <p:pic>
        <p:nvPicPr>
          <p:cNvPr id="19" name="Picture 18">
            <a:extLst>
              <a:ext uri="{FF2B5EF4-FFF2-40B4-BE49-F238E27FC236}">
                <a16:creationId xmlns:a16="http://schemas.microsoft.com/office/drawing/2014/main" id="{1662AF4E-F49D-478F-B9D7-3234EE421DED}"/>
              </a:ext>
            </a:extLst>
          </p:cNvPr>
          <p:cNvPicPr>
            <a:picLocks noChangeAspect="1"/>
          </p:cNvPicPr>
          <p:nvPr/>
        </p:nvPicPr>
        <p:blipFill>
          <a:blip r:embed="rId13"/>
          <a:stretch>
            <a:fillRect/>
          </a:stretch>
        </p:blipFill>
        <p:spPr>
          <a:xfrm>
            <a:off x="3443873" y="2618832"/>
            <a:ext cx="8172966" cy="28845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129660-7946-40F7-8116-E759FF28898B}"/>
              </a:ext>
            </a:extLst>
          </p:cNvPr>
          <p:cNvPicPr>
            <a:picLocks noChangeAspect="1"/>
          </p:cNvPicPr>
          <p:nvPr/>
        </p:nvPicPr>
        <p:blipFill>
          <a:blip r:embed="rId2"/>
          <a:stretch>
            <a:fillRect/>
          </a:stretch>
        </p:blipFill>
        <p:spPr>
          <a:xfrm>
            <a:off x="85379" y="1942190"/>
            <a:ext cx="2086744" cy="1731639"/>
          </a:xfrm>
          <a:prstGeom prst="rect">
            <a:avLst/>
          </a:prstGeom>
        </p:spPr>
      </p:pic>
      <p:grpSp>
        <p:nvGrpSpPr>
          <p:cNvPr id="21" name="Group 20">
            <a:extLst>
              <a:ext uri="{FF2B5EF4-FFF2-40B4-BE49-F238E27FC236}">
                <a16:creationId xmlns:a16="http://schemas.microsoft.com/office/drawing/2014/main" id="{5EBE0F5F-00AA-419E-8AA7-569CA274BB30}"/>
              </a:ext>
            </a:extLst>
          </p:cNvPr>
          <p:cNvGrpSpPr/>
          <p:nvPr/>
        </p:nvGrpSpPr>
        <p:grpSpPr>
          <a:xfrm>
            <a:off x="2626633" y="608763"/>
            <a:ext cx="6120203" cy="4398494"/>
            <a:chOff x="3836597" y="793428"/>
            <a:chExt cx="6625098" cy="4564863"/>
          </a:xfrm>
        </p:grpSpPr>
        <p:pic>
          <p:nvPicPr>
            <p:cNvPr id="8" name="Picture 7">
              <a:extLst>
                <a:ext uri="{FF2B5EF4-FFF2-40B4-BE49-F238E27FC236}">
                  <a16:creationId xmlns:a16="http://schemas.microsoft.com/office/drawing/2014/main" id="{CF20AB04-15B0-4783-BBA0-4C1F1877134E}"/>
                </a:ext>
              </a:extLst>
            </p:cNvPr>
            <p:cNvPicPr>
              <a:picLocks noChangeAspect="1"/>
            </p:cNvPicPr>
            <p:nvPr/>
          </p:nvPicPr>
          <p:blipFill>
            <a:blip r:embed="rId3"/>
            <a:stretch>
              <a:fillRect/>
            </a:stretch>
          </p:blipFill>
          <p:spPr>
            <a:xfrm>
              <a:off x="3836597" y="793428"/>
              <a:ext cx="6625098" cy="4564863"/>
            </a:xfrm>
            <a:prstGeom prst="rect">
              <a:avLst/>
            </a:prstGeom>
          </p:spPr>
        </p:pic>
        <p:sp>
          <p:nvSpPr>
            <p:cNvPr id="11" name="TextBox 10">
              <a:extLst>
                <a:ext uri="{FF2B5EF4-FFF2-40B4-BE49-F238E27FC236}">
                  <a16:creationId xmlns:a16="http://schemas.microsoft.com/office/drawing/2014/main" id="{D85337F6-2B95-48CA-AD61-4947E5429C3B}"/>
                </a:ext>
              </a:extLst>
            </p:cNvPr>
            <p:cNvSpPr txBox="1"/>
            <p:nvPr/>
          </p:nvSpPr>
          <p:spPr>
            <a:xfrm>
              <a:off x="8412397" y="1884087"/>
              <a:ext cx="1339273" cy="479127"/>
            </a:xfrm>
            <a:prstGeom prst="rect">
              <a:avLst/>
            </a:prstGeom>
            <a:noFill/>
          </p:spPr>
          <p:txBody>
            <a:bodyPr wrap="square" rtlCol="0">
              <a:spAutoFit/>
            </a:bodyPr>
            <a:lstStyle/>
            <a:p>
              <a:pPr algn="ctr"/>
              <a:endParaRPr lang="en-US" sz="2400" dirty="0">
                <a:highlight>
                  <a:srgbClr val="FFFF00"/>
                </a:highlight>
              </a:endParaRPr>
            </a:p>
          </p:txBody>
        </p:sp>
      </p:grpSp>
      <p:sp>
        <p:nvSpPr>
          <p:cNvPr id="13" name="TextBox 12">
            <a:extLst>
              <a:ext uri="{FF2B5EF4-FFF2-40B4-BE49-F238E27FC236}">
                <a16:creationId xmlns:a16="http://schemas.microsoft.com/office/drawing/2014/main" id="{0A3F83AD-D0E4-41B9-B102-E90DD1C6E37E}"/>
              </a:ext>
            </a:extLst>
          </p:cNvPr>
          <p:cNvSpPr txBox="1"/>
          <p:nvPr/>
        </p:nvSpPr>
        <p:spPr>
          <a:xfrm>
            <a:off x="265778" y="1346216"/>
            <a:ext cx="2133600" cy="369332"/>
          </a:xfrm>
          <a:prstGeom prst="rect">
            <a:avLst/>
          </a:prstGeom>
          <a:noFill/>
        </p:spPr>
        <p:txBody>
          <a:bodyPr wrap="square" rtlCol="0">
            <a:spAutoFit/>
          </a:bodyPr>
          <a:lstStyle/>
          <a:p>
            <a:r>
              <a:rPr lang="en-US" b="1" dirty="0"/>
              <a:t>HS CHIA NHÓM</a:t>
            </a:r>
          </a:p>
        </p:txBody>
      </p:sp>
      <p:sp>
        <p:nvSpPr>
          <p:cNvPr id="15" name="TextBox 14">
            <a:extLst>
              <a:ext uri="{FF2B5EF4-FFF2-40B4-BE49-F238E27FC236}">
                <a16:creationId xmlns:a16="http://schemas.microsoft.com/office/drawing/2014/main" id="{40B51150-515A-4CE9-9EA6-A08F199EE481}"/>
              </a:ext>
            </a:extLst>
          </p:cNvPr>
          <p:cNvSpPr txBox="1"/>
          <p:nvPr/>
        </p:nvSpPr>
        <p:spPr>
          <a:xfrm>
            <a:off x="2381819" y="134045"/>
            <a:ext cx="6539154" cy="369332"/>
          </a:xfrm>
          <a:prstGeom prst="rect">
            <a:avLst/>
          </a:prstGeom>
          <a:noFill/>
        </p:spPr>
        <p:txBody>
          <a:bodyPr wrap="square" rtlCol="0">
            <a:spAutoFit/>
          </a:bodyPr>
          <a:lstStyle/>
          <a:p>
            <a:pPr algn="ctr"/>
            <a:r>
              <a:rPr lang="en-US" b="1" dirty="0"/>
              <a:t>MỖI NHÓM HOÀN THÀNH BẢNG KLW TRONG 6 PHÚT</a:t>
            </a:r>
          </a:p>
        </p:txBody>
      </p:sp>
      <p:sp>
        <p:nvSpPr>
          <p:cNvPr id="16" name="Arrow: Right 15">
            <a:extLst>
              <a:ext uri="{FF2B5EF4-FFF2-40B4-BE49-F238E27FC236}">
                <a16:creationId xmlns:a16="http://schemas.microsoft.com/office/drawing/2014/main" id="{67F60B70-30B5-4605-A6B9-CBBF1FEF1BDA}"/>
              </a:ext>
            </a:extLst>
          </p:cNvPr>
          <p:cNvSpPr/>
          <p:nvPr/>
        </p:nvSpPr>
        <p:spPr>
          <a:xfrm>
            <a:off x="2089589" y="2771772"/>
            <a:ext cx="655781" cy="3693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D80AB4C9-E8CC-4563-A2D8-DA08C89DCA2D}"/>
              </a:ext>
            </a:extLst>
          </p:cNvPr>
          <p:cNvSpPr/>
          <p:nvPr/>
        </p:nvSpPr>
        <p:spPr>
          <a:xfrm>
            <a:off x="8593083" y="2771772"/>
            <a:ext cx="655781" cy="3693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0A7EB1F-F6E1-4935-9EE4-72936FAD14C4}"/>
              </a:ext>
            </a:extLst>
          </p:cNvPr>
          <p:cNvPicPr>
            <a:picLocks noChangeAspect="1"/>
          </p:cNvPicPr>
          <p:nvPr/>
        </p:nvPicPr>
        <p:blipFill>
          <a:blip r:embed="rId4"/>
          <a:stretch>
            <a:fillRect/>
          </a:stretch>
        </p:blipFill>
        <p:spPr>
          <a:xfrm>
            <a:off x="9655847" y="1963536"/>
            <a:ext cx="2261835" cy="2109699"/>
          </a:xfrm>
          <a:prstGeom prst="rect">
            <a:avLst/>
          </a:prstGeom>
        </p:spPr>
      </p:pic>
      <p:sp>
        <p:nvSpPr>
          <p:cNvPr id="22" name="TextBox 21">
            <a:extLst>
              <a:ext uri="{FF2B5EF4-FFF2-40B4-BE49-F238E27FC236}">
                <a16:creationId xmlns:a16="http://schemas.microsoft.com/office/drawing/2014/main" id="{8BA9E0A2-B64C-43F9-A08B-7722C71EDB93}"/>
              </a:ext>
            </a:extLst>
          </p:cNvPr>
          <p:cNvSpPr txBox="1"/>
          <p:nvPr/>
        </p:nvSpPr>
        <p:spPr>
          <a:xfrm>
            <a:off x="9201341" y="1355509"/>
            <a:ext cx="2858137" cy="369332"/>
          </a:xfrm>
          <a:prstGeom prst="rect">
            <a:avLst/>
          </a:prstGeom>
          <a:noFill/>
        </p:spPr>
        <p:txBody>
          <a:bodyPr wrap="square" rtlCol="0">
            <a:spAutoFit/>
          </a:bodyPr>
          <a:lstStyle/>
          <a:p>
            <a:r>
              <a:rPr lang="en-US" b="1" dirty="0"/>
              <a:t>GV CHỐT NỘI DUNG</a:t>
            </a:r>
          </a:p>
        </p:txBody>
      </p:sp>
      <p:sp>
        <p:nvSpPr>
          <p:cNvPr id="35" name="Rectangle 34">
            <a:extLst>
              <a:ext uri="{FF2B5EF4-FFF2-40B4-BE49-F238E27FC236}">
                <a16:creationId xmlns:a16="http://schemas.microsoft.com/office/drawing/2014/main" id="{A13DD19D-0780-4303-AE55-53E6130791CC}"/>
              </a:ext>
            </a:extLst>
          </p:cNvPr>
          <p:cNvSpPr/>
          <p:nvPr/>
        </p:nvSpPr>
        <p:spPr>
          <a:xfrm>
            <a:off x="0" y="4940094"/>
            <a:ext cx="12192000" cy="20420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1266B243-628F-45AD-BBC2-E7B276F1D760}"/>
              </a:ext>
            </a:extLst>
          </p:cNvPr>
          <p:cNvPicPr>
            <a:picLocks noChangeAspect="1"/>
          </p:cNvPicPr>
          <p:nvPr/>
        </p:nvPicPr>
        <p:blipFill>
          <a:blip r:embed="rId5"/>
          <a:stretch>
            <a:fillRect/>
          </a:stretch>
        </p:blipFill>
        <p:spPr>
          <a:xfrm>
            <a:off x="3175009" y="5635595"/>
            <a:ext cx="2047582" cy="1054950"/>
          </a:xfrm>
          <a:prstGeom prst="rect">
            <a:avLst/>
          </a:prstGeom>
        </p:spPr>
      </p:pic>
      <p:pic>
        <p:nvPicPr>
          <p:cNvPr id="39" name="Picture 38">
            <a:extLst>
              <a:ext uri="{FF2B5EF4-FFF2-40B4-BE49-F238E27FC236}">
                <a16:creationId xmlns:a16="http://schemas.microsoft.com/office/drawing/2014/main" id="{2BDBBE15-6907-49B9-9F31-B851546EC00B}"/>
              </a:ext>
            </a:extLst>
          </p:cNvPr>
          <p:cNvPicPr>
            <a:picLocks noChangeAspect="1"/>
          </p:cNvPicPr>
          <p:nvPr/>
        </p:nvPicPr>
        <p:blipFill>
          <a:blip r:embed="rId6"/>
          <a:stretch>
            <a:fillRect/>
          </a:stretch>
        </p:blipFill>
        <p:spPr>
          <a:xfrm>
            <a:off x="7614492" y="5546231"/>
            <a:ext cx="726910" cy="1095211"/>
          </a:xfrm>
          <a:prstGeom prst="rect">
            <a:avLst/>
          </a:prstGeom>
        </p:spPr>
      </p:pic>
      <p:pic>
        <p:nvPicPr>
          <p:cNvPr id="43" name="Picture 42">
            <a:extLst>
              <a:ext uri="{FF2B5EF4-FFF2-40B4-BE49-F238E27FC236}">
                <a16:creationId xmlns:a16="http://schemas.microsoft.com/office/drawing/2014/main" id="{F727574B-D7A6-42F2-BBBA-82870BC4E227}"/>
              </a:ext>
            </a:extLst>
          </p:cNvPr>
          <p:cNvPicPr>
            <a:picLocks noChangeAspect="1"/>
          </p:cNvPicPr>
          <p:nvPr/>
        </p:nvPicPr>
        <p:blipFill>
          <a:blip r:embed="rId7"/>
          <a:stretch>
            <a:fillRect/>
          </a:stretch>
        </p:blipFill>
        <p:spPr>
          <a:xfrm>
            <a:off x="9248864" y="5382992"/>
            <a:ext cx="1268248" cy="1336670"/>
          </a:xfrm>
          <a:prstGeom prst="rect">
            <a:avLst/>
          </a:prstGeom>
        </p:spPr>
      </p:pic>
      <p:pic>
        <p:nvPicPr>
          <p:cNvPr id="45" name="Picture 44">
            <a:extLst>
              <a:ext uri="{FF2B5EF4-FFF2-40B4-BE49-F238E27FC236}">
                <a16:creationId xmlns:a16="http://schemas.microsoft.com/office/drawing/2014/main" id="{E0B42295-A547-4F59-9DBC-8B2BF5AD8E3A}"/>
              </a:ext>
            </a:extLst>
          </p:cNvPr>
          <p:cNvPicPr>
            <a:picLocks noChangeAspect="1"/>
          </p:cNvPicPr>
          <p:nvPr/>
        </p:nvPicPr>
        <p:blipFill>
          <a:blip r:embed="rId8"/>
          <a:stretch>
            <a:fillRect/>
          </a:stretch>
        </p:blipFill>
        <p:spPr>
          <a:xfrm>
            <a:off x="1128752" y="5280644"/>
            <a:ext cx="1285480" cy="1379540"/>
          </a:xfrm>
          <a:prstGeom prst="rect">
            <a:avLst/>
          </a:prstGeom>
        </p:spPr>
      </p:pic>
      <p:pic>
        <p:nvPicPr>
          <p:cNvPr id="47" name="Picture 46">
            <a:extLst>
              <a:ext uri="{FF2B5EF4-FFF2-40B4-BE49-F238E27FC236}">
                <a16:creationId xmlns:a16="http://schemas.microsoft.com/office/drawing/2014/main" id="{C15CFB7C-49FC-456F-8C1D-677B8CD8FD70}"/>
              </a:ext>
            </a:extLst>
          </p:cNvPr>
          <p:cNvPicPr>
            <a:picLocks noChangeAspect="1"/>
          </p:cNvPicPr>
          <p:nvPr/>
        </p:nvPicPr>
        <p:blipFill>
          <a:blip r:embed="rId9"/>
          <a:stretch>
            <a:fillRect/>
          </a:stretch>
        </p:blipFill>
        <p:spPr>
          <a:xfrm>
            <a:off x="5673916" y="5527488"/>
            <a:ext cx="1179798" cy="1132696"/>
          </a:xfrm>
          <a:prstGeom prst="rect">
            <a:avLst/>
          </a:prstGeom>
        </p:spPr>
      </p:pic>
      <p:sp>
        <p:nvSpPr>
          <p:cNvPr id="3" name="TextBox 2">
            <a:extLst>
              <a:ext uri="{FF2B5EF4-FFF2-40B4-BE49-F238E27FC236}">
                <a16:creationId xmlns:a16="http://schemas.microsoft.com/office/drawing/2014/main" id="{B0CDBB86-E745-CB42-8FC7-D5E8BD8488AF}"/>
              </a:ext>
            </a:extLst>
          </p:cNvPr>
          <p:cNvSpPr txBox="1"/>
          <p:nvPr/>
        </p:nvSpPr>
        <p:spPr>
          <a:xfrm>
            <a:off x="3303500" y="1605403"/>
            <a:ext cx="1152616" cy="2677656"/>
          </a:xfrm>
          <a:prstGeom prst="rect">
            <a:avLst/>
          </a:prstGeom>
          <a:noFill/>
        </p:spPr>
        <p:txBody>
          <a:bodyPr wrap="square">
            <a:spAutoFit/>
          </a:bodyPr>
          <a:lstStyle/>
          <a:p>
            <a:pPr algn="ctr"/>
            <a:r>
              <a:rPr lang="en-US" sz="2400">
                <a:solidFill>
                  <a:srgbClr val="2C4E8C"/>
                </a:solidFill>
              </a:rPr>
              <a:t>Hãy liệt kê những điều em đã biết về alcohol</a:t>
            </a:r>
          </a:p>
        </p:txBody>
      </p:sp>
      <p:sp>
        <p:nvSpPr>
          <p:cNvPr id="12" name="TextBox 11">
            <a:extLst>
              <a:ext uri="{FF2B5EF4-FFF2-40B4-BE49-F238E27FC236}">
                <a16:creationId xmlns:a16="http://schemas.microsoft.com/office/drawing/2014/main" id="{099C7FFA-4D5E-ED67-9CB7-04BB2EDC3146}"/>
              </a:ext>
            </a:extLst>
          </p:cNvPr>
          <p:cNvSpPr txBox="1"/>
          <p:nvPr/>
        </p:nvSpPr>
        <p:spPr>
          <a:xfrm>
            <a:off x="5162001" y="1609576"/>
            <a:ext cx="1237208" cy="2677656"/>
          </a:xfrm>
          <a:prstGeom prst="rect">
            <a:avLst/>
          </a:prstGeom>
          <a:noFill/>
        </p:spPr>
        <p:txBody>
          <a:bodyPr wrap="square">
            <a:spAutoFit/>
          </a:bodyPr>
          <a:lstStyle/>
          <a:p>
            <a:pPr algn="ctr"/>
            <a:r>
              <a:rPr lang="en-US" sz="2400"/>
              <a:t>Hãy liệt kê những điều em muốn biết về alcohol</a:t>
            </a:r>
          </a:p>
        </p:txBody>
      </p:sp>
      <p:sp>
        <p:nvSpPr>
          <p:cNvPr id="18" name="TextBox 17">
            <a:extLst>
              <a:ext uri="{FF2B5EF4-FFF2-40B4-BE49-F238E27FC236}">
                <a16:creationId xmlns:a16="http://schemas.microsoft.com/office/drawing/2014/main" id="{7DDD5EDC-5C4E-F659-8795-4297825182EC}"/>
              </a:ext>
            </a:extLst>
          </p:cNvPr>
          <p:cNvSpPr txBox="1"/>
          <p:nvPr/>
        </p:nvSpPr>
        <p:spPr>
          <a:xfrm>
            <a:off x="6972184" y="1585781"/>
            <a:ext cx="1201677" cy="2677656"/>
          </a:xfrm>
          <a:prstGeom prst="rect">
            <a:avLst/>
          </a:prstGeom>
          <a:noFill/>
        </p:spPr>
        <p:txBody>
          <a:bodyPr wrap="square">
            <a:spAutoFit/>
          </a:bodyPr>
          <a:lstStyle/>
          <a:p>
            <a:pPr algn="ctr"/>
            <a:r>
              <a:rPr lang="en-US" sz="2400"/>
              <a:t>Hãy liệt kê những điều em đã học về alcohol</a:t>
            </a:r>
          </a:p>
        </p:txBody>
      </p:sp>
    </p:spTree>
    <p:extLst>
      <p:ext uri="{BB962C8B-B14F-4D97-AF65-F5344CB8AC3E}">
        <p14:creationId xmlns:p14="http://schemas.microsoft.com/office/powerpoint/2010/main" val="160146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80">
                                          <p:stCondLst>
                                            <p:cond delay="0"/>
                                          </p:stCondLst>
                                        </p:cTn>
                                        <p:tgtEl>
                                          <p:spTgt spid="16"/>
                                        </p:tgtEl>
                                      </p:cBhvr>
                                    </p:animEffect>
                                    <p:anim calcmode="lin" valueType="num">
                                      <p:cBhvr>
                                        <p:cTn id="1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3" dur="26">
                                          <p:stCondLst>
                                            <p:cond delay="650"/>
                                          </p:stCondLst>
                                        </p:cTn>
                                        <p:tgtEl>
                                          <p:spTgt spid="16"/>
                                        </p:tgtEl>
                                      </p:cBhvr>
                                      <p:to x="100000" y="60000"/>
                                    </p:animScale>
                                    <p:animScale>
                                      <p:cBhvr>
                                        <p:cTn id="24" dur="166" decel="50000">
                                          <p:stCondLst>
                                            <p:cond delay="676"/>
                                          </p:stCondLst>
                                        </p:cTn>
                                        <p:tgtEl>
                                          <p:spTgt spid="16"/>
                                        </p:tgtEl>
                                      </p:cBhvr>
                                      <p:to x="100000" y="100000"/>
                                    </p:animScale>
                                    <p:animScale>
                                      <p:cBhvr>
                                        <p:cTn id="25" dur="26">
                                          <p:stCondLst>
                                            <p:cond delay="1312"/>
                                          </p:stCondLst>
                                        </p:cTn>
                                        <p:tgtEl>
                                          <p:spTgt spid="16"/>
                                        </p:tgtEl>
                                      </p:cBhvr>
                                      <p:to x="100000" y="80000"/>
                                    </p:animScale>
                                    <p:animScale>
                                      <p:cBhvr>
                                        <p:cTn id="26" dur="166" decel="50000">
                                          <p:stCondLst>
                                            <p:cond delay="1338"/>
                                          </p:stCondLst>
                                        </p:cTn>
                                        <p:tgtEl>
                                          <p:spTgt spid="16"/>
                                        </p:tgtEl>
                                      </p:cBhvr>
                                      <p:to x="100000" y="100000"/>
                                    </p:animScale>
                                    <p:animScale>
                                      <p:cBhvr>
                                        <p:cTn id="27" dur="26">
                                          <p:stCondLst>
                                            <p:cond delay="1642"/>
                                          </p:stCondLst>
                                        </p:cTn>
                                        <p:tgtEl>
                                          <p:spTgt spid="16"/>
                                        </p:tgtEl>
                                      </p:cBhvr>
                                      <p:to x="100000" y="90000"/>
                                    </p:animScale>
                                    <p:animScale>
                                      <p:cBhvr>
                                        <p:cTn id="28" dur="166" decel="50000">
                                          <p:stCondLst>
                                            <p:cond delay="1668"/>
                                          </p:stCondLst>
                                        </p:cTn>
                                        <p:tgtEl>
                                          <p:spTgt spid="16"/>
                                        </p:tgtEl>
                                      </p:cBhvr>
                                      <p:to x="100000" y="100000"/>
                                    </p:animScale>
                                    <p:animScale>
                                      <p:cBhvr>
                                        <p:cTn id="29" dur="26">
                                          <p:stCondLst>
                                            <p:cond delay="1808"/>
                                          </p:stCondLst>
                                        </p:cTn>
                                        <p:tgtEl>
                                          <p:spTgt spid="16"/>
                                        </p:tgtEl>
                                      </p:cBhvr>
                                      <p:to x="100000" y="95000"/>
                                    </p:animScale>
                                    <p:animScale>
                                      <p:cBhvr>
                                        <p:cTn id="30" dur="166" decel="50000">
                                          <p:stCondLst>
                                            <p:cond delay="1834"/>
                                          </p:stCondLst>
                                        </p:cTn>
                                        <p:tgtEl>
                                          <p:spTgt spid="16"/>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80">
                                          <p:stCondLst>
                                            <p:cond delay="0"/>
                                          </p:stCondLst>
                                        </p:cTn>
                                        <p:tgtEl>
                                          <p:spTgt spid="17"/>
                                        </p:tgtEl>
                                      </p:cBhvr>
                                    </p:animEffect>
                                    <p:anim calcmode="lin" valueType="num">
                                      <p:cBhvr>
                                        <p:cTn id="4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1" dur="26">
                                          <p:stCondLst>
                                            <p:cond delay="650"/>
                                          </p:stCondLst>
                                        </p:cTn>
                                        <p:tgtEl>
                                          <p:spTgt spid="17"/>
                                        </p:tgtEl>
                                      </p:cBhvr>
                                      <p:to x="100000" y="60000"/>
                                    </p:animScale>
                                    <p:animScale>
                                      <p:cBhvr>
                                        <p:cTn id="52" dur="166" decel="50000">
                                          <p:stCondLst>
                                            <p:cond delay="676"/>
                                          </p:stCondLst>
                                        </p:cTn>
                                        <p:tgtEl>
                                          <p:spTgt spid="17"/>
                                        </p:tgtEl>
                                      </p:cBhvr>
                                      <p:to x="100000" y="100000"/>
                                    </p:animScale>
                                    <p:animScale>
                                      <p:cBhvr>
                                        <p:cTn id="53" dur="26">
                                          <p:stCondLst>
                                            <p:cond delay="1312"/>
                                          </p:stCondLst>
                                        </p:cTn>
                                        <p:tgtEl>
                                          <p:spTgt spid="17"/>
                                        </p:tgtEl>
                                      </p:cBhvr>
                                      <p:to x="100000" y="80000"/>
                                    </p:animScale>
                                    <p:animScale>
                                      <p:cBhvr>
                                        <p:cTn id="54" dur="166" decel="50000">
                                          <p:stCondLst>
                                            <p:cond delay="1338"/>
                                          </p:stCondLst>
                                        </p:cTn>
                                        <p:tgtEl>
                                          <p:spTgt spid="17"/>
                                        </p:tgtEl>
                                      </p:cBhvr>
                                      <p:to x="100000" y="100000"/>
                                    </p:animScale>
                                    <p:animScale>
                                      <p:cBhvr>
                                        <p:cTn id="55" dur="26">
                                          <p:stCondLst>
                                            <p:cond delay="1642"/>
                                          </p:stCondLst>
                                        </p:cTn>
                                        <p:tgtEl>
                                          <p:spTgt spid="17"/>
                                        </p:tgtEl>
                                      </p:cBhvr>
                                      <p:to x="100000" y="90000"/>
                                    </p:animScale>
                                    <p:animScale>
                                      <p:cBhvr>
                                        <p:cTn id="56" dur="166" decel="50000">
                                          <p:stCondLst>
                                            <p:cond delay="1668"/>
                                          </p:stCondLst>
                                        </p:cTn>
                                        <p:tgtEl>
                                          <p:spTgt spid="17"/>
                                        </p:tgtEl>
                                      </p:cBhvr>
                                      <p:to x="100000" y="100000"/>
                                    </p:animScale>
                                    <p:animScale>
                                      <p:cBhvr>
                                        <p:cTn id="57" dur="26">
                                          <p:stCondLst>
                                            <p:cond delay="1808"/>
                                          </p:stCondLst>
                                        </p:cTn>
                                        <p:tgtEl>
                                          <p:spTgt spid="17"/>
                                        </p:tgtEl>
                                      </p:cBhvr>
                                      <p:to x="100000" y="95000"/>
                                    </p:animScale>
                                    <p:animScale>
                                      <p:cBhvr>
                                        <p:cTn id="58" dur="166" decel="50000">
                                          <p:stCondLst>
                                            <p:cond delay="1834"/>
                                          </p:stCondLst>
                                        </p:cTn>
                                        <p:tgtEl>
                                          <p:spTgt spid="17"/>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7"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496371" y="5503408"/>
            <a:ext cx="1005289" cy="985183"/>
          </a:xfrm>
          <a:custGeom>
            <a:avLst/>
            <a:gdLst/>
            <a:ahLst/>
            <a:cxnLst/>
            <a:rect l="l" t="t" r="r" b="b"/>
            <a:pathLst>
              <a:path w="1507934" h="1477775">
                <a:moveTo>
                  <a:pt x="0" y="0"/>
                </a:moveTo>
                <a:lnTo>
                  <a:pt x="1507935" y="0"/>
                </a:lnTo>
                <a:lnTo>
                  <a:pt x="1507935" y="1477776"/>
                </a:lnTo>
                <a:lnTo>
                  <a:pt x="0" y="147777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sz="1200"/>
          </a:p>
        </p:txBody>
      </p:sp>
      <p:sp>
        <p:nvSpPr>
          <p:cNvPr id="14" name="Freeform 14"/>
          <p:cNvSpPr/>
          <p:nvPr/>
        </p:nvSpPr>
        <p:spPr>
          <a:xfrm>
            <a:off x="685800" y="685800"/>
            <a:ext cx="689633" cy="689633"/>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200"/>
          </a:p>
        </p:txBody>
      </p:sp>
      <p:sp>
        <p:nvSpPr>
          <p:cNvPr id="15" name="Freeform 15"/>
          <p:cNvSpPr/>
          <p:nvPr/>
        </p:nvSpPr>
        <p:spPr>
          <a:xfrm rot="4469527">
            <a:off x="9953818" y="-346092"/>
            <a:ext cx="2809888" cy="2431831"/>
          </a:xfrm>
          <a:custGeom>
            <a:avLst/>
            <a:gdLst/>
            <a:ahLst/>
            <a:cxnLst/>
            <a:rect l="l" t="t" r="r" b="b"/>
            <a:pathLst>
              <a:path w="4214832" h="3647746">
                <a:moveTo>
                  <a:pt x="0" y="0"/>
                </a:moveTo>
                <a:lnTo>
                  <a:pt x="4214832" y="0"/>
                </a:lnTo>
                <a:lnTo>
                  <a:pt x="4214832" y="3647745"/>
                </a:lnTo>
                <a:lnTo>
                  <a:pt x="0" y="364774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sz="1200"/>
          </a:p>
        </p:txBody>
      </p:sp>
      <p:sp>
        <p:nvSpPr>
          <p:cNvPr id="16" name="Freeform 16"/>
          <p:cNvSpPr/>
          <p:nvPr/>
        </p:nvSpPr>
        <p:spPr>
          <a:xfrm>
            <a:off x="1370057" y="1693628"/>
            <a:ext cx="2755669" cy="4497382"/>
          </a:xfrm>
          <a:custGeom>
            <a:avLst/>
            <a:gdLst/>
            <a:ahLst/>
            <a:cxnLst/>
            <a:rect l="l" t="t" r="r" b="b"/>
            <a:pathLst>
              <a:path w="4133503" h="6746073">
                <a:moveTo>
                  <a:pt x="0" y="0"/>
                </a:moveTo>
                <a:lnTo>
                  <a:pt x="4133502" y="0"/>
                </a:lnTo>
                <a:lnTo>
                  <a:pt x="4133502" y="6746073"/>
                </a:lnTo>
                <a:lnTo>
                  <a:pt x="0" y="67460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sz="1200"/>
          </a:p>
        </p:txBody>
      </p:sp>
      <p:sp>
        <p:nvSpPr>
          <p:cNvPr id="17" name="Freeform 17"/>
          <p:cNvSpPr/>
          <p:nvPr/>
        </p:nvSpPr>
        <p:spPr>
          <a:xfrm rot="-3999833">
            <a:off x="3844200" y="2793073"/>
            <a:ext cx="1005289" cy="985183"/>
          </a:xfrm>
          <a:custGeom>
            <a:avLst/>
            <a:gdLst/>
            <a:ahLst/>
            <a:cxnLst/>
            <a:rect l="l" t="t" r="r" b="b"/>
            <a:pathLst>
              <a:path w="1507934" h="1477775">
                <a:moveTo>
                  <a:pt x="0" y="0"/>
                </a:moveTo>
                <a:lnTo>
                  <a:pt x="1507934" y="0"/>
                </a:lnTo>
                <a:lnTo>
                  <a:pt x="1507934" y="1477776"/>
                </a:lnTo>
                <a:lnTo>
                  <a:pt x="0" y="14777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sz="1200"/>
          </a:p>
        </p:txBody>
      </p:sp>
      <p:graphicFrame>
        <p:nvGraphicFramePr>
          <p:cNvPr id="9" name="Object 8">
            <a:extLst>
              <a:ext uri="{FF2B5EF4-FFF2-40B4-BE49-F238E27FC236}">
                <a16:creationId xmlns:a16="http://schemas.microsoft.com/office/drawing/2014/main" id="{AC0F7137-9C01-4863-9E25-CB3C1B7D8E98}"/>
              </a:ext>
            </a:extLst>
          </p:cNvPr>
          <p:cNvGraphicFramePr>
            <a:graphicFrameLocks noChangeAspect="1"/>
          </p:cNvGraphicFramePr>
          <p:nvPr/>
        </p:nvGraphicFramePr>
        <p:xfrm>
          <a:off x="7093055" y="1370640"/>
          <a:ext cx="1164888" cy="346318"/>
        </p:xfrm>
        <a:graphic>
          <a:graphicData uri="http://schemas.openxmlformats.org/presentationml/2006/ole">
            <mc:AlternateContent xmlns:mc="http://schemas.openxmlformats.org/markup-compatibility/2006">
              <mc:Choice xmlns:v="urn:schemas-microsoft-com:vml" Requires="v">
                <p:oleObj spid="_x0000_s1038" name="Equation" r:id="rId13" imgW="710891" imgH="203112" progId="Equation.DSMT4">
                  <p:embed/>
                </p:oleObj>
              </mc:Choice>
              <mc:Fallback>
                <p:oleObj name="Equation" r:id="rId13" imgW="710891" imgH="203112" progId="Equation.DSMT4">
                  <p:embed/>
                  <p:pic>
                    <p:nvPicPr>
                      <p:cNvPr id="9" name="Object 8">
                        <a:extLst>
                          <a:ext uri="{FF2B5EF4-FFF2-40B4-BE49-F238E27FC236}">
                            <a16:creationId xmlns:a16="http://schemas.microsoft.com/office/drawing/2014/main" id="{AC0F7137-9C01-4863-9E25-CB3C1B7D8E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3055" y="1370640"/>
                        <a:ext cx="1164888" cy="346318"/>
                      </a:xfrm>
                      <a:prstGeom prst="rect">
                        <a:avLst/>
                      </a:prstGeom>
                      <a:solidFill>
                        <a:schemeClr val="bg1"/>
                      </a:solidFill>
                      <a:ln>
                        <a:solidFill>
                          <a:srgbClr val="D19EAA"/>
                        </a:solidFill>
                      </a:ln>
                    </p:spPr>
                  </p:pic>
                </p:oleObj>
              </mc:Fallback>
            </mc:AlternateContent>
          </a:graphicData>
        </a:graphic>
      </p:graphicFrame>
      <p:graphicFrame>
        <p:nvGraphicFramePr>
          <p:cNvPr id="11" name="Object 10">
            <a:extLst>
              <a:ext uri="{FF2B5EF4-FFF2-40B4-BE49-F238E27FC236}">
                <a16:creationId xmlns:a16="http://schemas.microsoft.com/office/drawing/2014/main" id="{93162AAE-6422-4727-9D26-A75FEBC4A79C}"/>
              </a:ext>
            </a:extLst>
          </p:cNvPr>
          <p:cNvGraphicFramePr>
            <a:graphicFrameLocks noChangeAspect="1"/>
          </p:cNvGraphicFramePr>
          <p:nvPr/>
        </p:nvGraphicFramePr>
        <p:xfrm>
          <a:off x="6882902" y="2012264"/>
          <a:ext cx="1311313" cy="389850"/>
        </p:xfrm>
        <a:graphic>
          <a:graphicData uri="http://schemas.openxmlformats.org/presentationml/2006/ole">
            <mc:AlternateContent xmlns:mc="http://schemas.openxmlformats.org/markup-compatibility/2006">
              <mc:Choice xmlns:v="urn:schemas-microsoft-com:vml" Requires="v">
                <p:oleObj spid="_x0000_s1039" name="Equation" r:id="rId15" imgW="710891" imgH="203112" progId="Equation.DSMT4">
                  <p:embed/>
                </p:oleObj>
              </mc:Choice>
              <mc:Fallback>
                <p:oleObj name="Equation" r:id="rId15" imgW="710891" imgH="203112" progId="Equation.DSMT4">
                  <p:embed/>
                  <p:pic>
                    <p:nvPicPr>
                      <p:cNvPr id="11" name="Object 10">
                        <a:extLst>
                          <a:ext uri="{FF2B5EF4-FFF2-40B4-BE49-F238E27FC236}">
                            <a16:creationId xmlns:a16="http://schemas.microsoft.com/office/drawing/2014/main" id="{93162AAE-6422-4727-9D26-A75FEBC4A79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82902" y="2012264"/>
                        <a:ext cx="1311313" cy="389850"/>
                      </a:xfrm>
                      <a:prstGeom prst="rect">
                        <a:avLst/>
                      </a:prstGeom>
                      <a:noFill/>
                    </p:spPr>
                  </p:pic>
                </p:oleObj>
              </mc:Fallback>
            </mc:AlternateContent>
          </a:graphicData>
        </a:graphic>
      </p:graphicFrame>
      <p:sp>
        <p:nvSpPr>
          <p:cNvPr id="12" name="Rectangle 8">
            <a:extLst>
              <a:ext uri="{FF2B5EF4-FFF2-40B4-BE49-F238E27FC236}">
                <a16:creationId xmlns:a16="http://schemas.microsoft.com/office/drawing/2014/main" id="{0E9BCA72-C30F-44F9-BCD9-C6E07F4C79BB}"/>
              </a:ext>
            </a:extLst>
          </p:cNvPr>
          <p:cNvSpPr>
            <a:spLocks noChangeArrowheads="1"/>
          </p:cNvSpPr>
          <p:nvPr/>
        </p:nvSpPr>
        <p:spPr bwMode="auto">
          <a:xfrm>
            <a:off x="8213804" y="1279719"/>
            <a:ext cx="205473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indent="152408" algn="ctr" defTabSz="609630" eaLnBrk="0" fontAlgn="base" hangingPunct="0">
              <a:spcBef>
                <a:spcPct val="0"/>
              </a:spcBef>
              <a:spcAft>
                <a:spcPct val="0"/>
              </a:spcAft>
            </a:pPr>
            <a:r>
              <a:rPr lang="en-US" alt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a:t>
            </a:r>
            <a:r>
              <a:rPr lang="en-US" altLang="en-US" sz="2400" b="1" baseline="-300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a:t>
            </a:r>
            <a:r>
              <a:rPr lang="en-US" alt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a:t>
            </a:r>
            <a:r>
              <a:rPr lang="en-US" altLang="en-US" sz="2400" b="1" baseline="-300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2n</a:t>
            </a:r>
            <a:r>
              <a:rPr lang="en-US" alt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H</a:t>
            </a:r>
            <a:r>
              <a:rPr lang="en-US" altLang="en-US" sz="2400" b="1" baseline="-300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a:t>
            </a:r>
            <a:r>
              <a:rPr lang="en-US" alt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O </a:t>
            </a:r>
            <a:endParaRPr lang="en-US" altLang="en-US" sz="2400">
              <a:solidFill>
                <a:srgbClr val="C00000"/>
              </a:solidFill>
              <a:latin typeface="Arial" panose="020B0604020202020204" pitchFamily="34" charset="0"/>
            </a:endParaRPr>
          </a:p>
        </p:txBody>
      </p:sp>
      <p:sp>
        <p:nvSpPr>
          <p:cNvPr id="18" name="Rectangle 9">
            <a:extLst>
              <a:ext uri="{FF2B5EF4-FFF2-40B4-BE49-F238E27FC236}">
                <a16:creationId xmlns:a16="http://schemas.microsoft.com/office/drawing/2014/main" id="{36AA2005-F2B3-4854-A9BB-4BB1C93A6F9A}"/>
              </a:ext>
            </a:extLst>
          </p:cNvPr>
          <p:cNvSpPr>
            <a:spLocks noChangeArrowheads="1"/>
          </p:cNvSpPr>
          <p:nvPr/>
        </p:nvSpPr>
        <p:spPr bwMode="auto">
          <a:xfrm>
            <a:off x="4756349" y="1288803"/>
            <a:ext cx="2133276" cy="47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52408" algn="just" defTabSz="609630"/>
            <a:r>
              <a:rPr lang="en-US" altLang="en-US" sz="2667"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a:t>
            </a:r>
            <a:r>
              <a:rPr lang="en-US" altLang="en-US" sz="2667" b="1" baseline="-300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a:t>
            </a:r>
            <a:r>
              <a:rPr lang="en-US" altLang="en-US" sz="2667"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a:t>
            </a:r>
            <a:r>
              <a:rPr lang="en-US" altLang="en-US" sz="2667" b="1" baseline="-300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2n + 1</a:t>
            </a:r>
            <a:r>
              <a:rPr lang="en-US" altLang="en-US" sz="2667"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OH</a:t>
            </a:r>
            <a:endParaRPr lang="en-US" altLang="en-US" sz="2667">
              <a:solidFill>
                <a:srgbClr val="C00000"/>
              </a:solidFill>
            </a:endParaRPr>
          </a:p>
        </p:txBody>
      </p:sp>
      <p:sp>
        <p:nvSpPr>
          <p:cNvPr id="20" name="Rectangle 10">
            <a:extLst>
              <a:ext uri="{FF2B5EF4-FFF2-40B4-BE49-F238E27FC236}">
                <a16:creationId xmlns:a16="http://schemas.microsoft.com/office/drawing/2014/main" id="{190BB06D-28F4-495D-A5AC-C4202C869B71}"/>
              </a:ext>
            </a:extLst>
          </p:cNvPr>
          <p:cNvSpPr>
            <a:spLocks noChangeArrowheads="1"/>
          </p:cNvSpPr>
          <p:nvPr/>
        </p:nvSpPr>
        <p:spPr bwMode="auto">
          <a:xfrm>
            <a:off x="8486780" y="2023182"/>
            <a:ext cx="1302921" cy="38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indent="152408" algn="just" defTabSz="609630" eaLnBrk="0" fontAlgn="base" hangingPunct="0">
              <a:spcBef>
                <a:spcPct val="0"/>
              </a:spcBef>
              <a:spcAft>
                <a:spcPct val="0"/>
              </a:spcAft>
            </a:pPr>
            <a:r>
              <a:rPr lang="en-US" altLang="en-US" sz="2133" b="1">
                <a:latin typeface="Times New Roman" panose="02020603050405020304" pitchFamily="18" charset="0"/>
                <a:ea typeface="Calibri" panose="020F0502020204030204" pitchFamily="34" charset="0"/>
                <a:cs typeface="Times New Roman" panose="02020603050405020304" pitchFamily="18" charset="0"/>
              </a:rPr>
              <a:t> </a:t>
            </a:r>
            <a:r>
              <a:rPr lang="en-US" altLang="en-US" sz="2133">
                <a:latin typeface="Times New Roman" panose="02020603050405020304" pitchFamily="18" charset="0"/>
                <a:ea typeface="Calibri" panose="020F0502020204030204" pitchFamily="34" charset="0"/>
                <a:cs typeface="Times New Roman" panose="02020603050405020304" pitchFamily="18" charset="0"/>
              </a:rPr>
              <a:t>C</a:t>
            </a:r>
            <a:r>
              <a:rPr lang="en-US" altLang="en-US" sz="2133"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133">
                <a:latin typeface="Times New Roman" panose="02020603050405020304" pitchFamily="18" charset="0"/>
                <a:ea typeface="Calibri" panose="020F0502020204030204" pitchFamily="34" charset="0"/>
                <a:cs typeface="Times New Roman" panose="02020603050405020304" pitchFamily="18" charset="0"/>
              </a:rPr>
              <a:t>H</a:t>
            </a:r>
            <a:r>
              <a:rPr lang="en-US" altLang="en-US" sz="2133" baseline="-30000">
                <a:latin typeface="Times New Roman" panose="02020603050405020304" pitchFamily="18" charset="0"/>
                <a:ea typeface="Calibri" panose="020F0502020204030204" pitchFamily="34" charset="0"/>
                <a:cs typeface="Times New Roman" panose="02020603050405020304" pitchFamily="18" charset="0"/>
              </a:rPr>
              <a:t>5</a:t>
            </a:r>
            <a:r>
              <a:rPr lang="en-US" altLang="en-US" sz="2133">
                <a:latin typeface="Times New Roman" panose="02020603050405020304" pitchFamily="18" charset="0"/>
                <a:ea typeface="Calibri" panose="020F0502020204030204" pitchFamily="34" charset="0"/>
                <a:cs typeface="Times New Roman" panose="02020603050405020304" pitchFamily="18" charset="0"/>
              </a:rPr>
              <a:t>OH</a:t>
            </a:r>
            <a:endParaRPr lang="en-US" altLang="en-US" sz="2133">
              <a:latin typeface="Arial" panose="020B0604020202020204" pitchFamily="34" charset="0"/>
            </a:endParaRPr>
          </a:p>
        </p:txBody>
      </p:sp>
      <p:sp>
        <p:nvSpPr>
          <p:cNvPr id="23" name="Rectangle 10">
            <a:extLst>
              <a:ext uri="{FF2B5EF4-FFF2-40B4-BE49-F238E27FC236}">
                <a16:creationId xmlns:a16="http://schemas.microsoft.com/office/drawing/2014/main" id="{B0877027-02DE-492B-86F1-F295BF54671B}"/>
              </a:ext>
            </a:extLst>
          </p:cNvPr>
          <p:cNvSpPr>
            <a:spLocks noChangeArrowheads="1"/>
          </p:cNvSpPr>
          <p:nvPr/>
        </p:nvSpPr>
        <p:spPr bwMode="auto">
          <a:xfrm>
            <a:off x="5408442" y="1996997"/>
            <a:ext cx="908582" cy="38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indent="152408" algn="just" defTabSz="609630" eaLnBrk="0" fontAlgn="base" hangingPunct="0">
              <a:spcBef>
                <a:spcPct val="0"/>
              </a:spcBef>
              <a:spcAft>
                <a:spcPct val="0"/>
              </a:spcAft>
            </a:pPr>
            <a:r>
              <a:rPr lang="en-US" altLang="en-US" sz="2133" b="1">
                <a:latin typeface="Times New Roman" panose="02020603050405020304" pitchFamily="18" charset="0"/>
                <a:ea typeface="Calibri" panose="020F0502020204030204" pitchFamily="34" charset="0"/>
                <a:cs typeface="Times New Roman" panose="02020603050405020304" pitchFamily="18" charset="0"/>
              </a:rPr>
              <a:t> </a:t>
            </a:r>
            <a:r>
              <a:rPr lang="en-US" altLang="en-US" sz="2133">
                <a:latin typeface="Times New Roman" panose="02020603050405020304" pitchFamily="18" charset="0"/>
                <a:ea typeface="Calibri" panose="020F0502020204030204" pitchFamily="34" charset="0"/>
                <a:cs typeface="Times New Roman" panose="02020603050405020304" pitchFamily="18" charset="0"/>
              </a:rPr>
              <a:t>C</a:t>
            </a:r>
            <a:r>
              <a:rPr lang="en-US" altLang="en-US" sz="2133"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133">
                <a:latin typeface="Times New Roman" panose="02020603050405020304" pitchFamily="18" charset="0"/>
                <a:ea typeface="Calibri" panose="020F0502020204030204" pitchFamily="34" charset="0"/>
                <a:cs typeface="Times New Roman" panose="02020603050405020304" pitchFamily="18" charset="0"/>
              </a:rPr>
              <a:t>H</a:t>
            </a:r>
            <a:r>
              <a:rPr lang="vi-VN" altLang="en-US" sz="2133" baseline="-30000">
                <a:latin typeface="Times New Roman" panose="02020603050405020304" pitchFamily="18" charset="0"/>
                <a:ea typeface="Calibri" panose="020F0502020204030204" pitchFamily="34" charset="0"/>
                <a:cs typeface="Times New Roman" panose="02020603050405020304" pitchFamily="18" charset="0"/>
              </a:rPr>
              <a:t>4</a:t>
            </a:r>
            <a:endParaRPr lang="en-US" altLang="en-US" sz="2133">
              <a:latin typeface="Arial" panose="020B0604020202020204" pitchFamily="34" charset="0"/>
            </a:endParaRPr>
          </a:p>
        </p:txBody>
      </p:sp>
      <p:sp>
        <p:nvSpPr>
          <p:cNvPr id="3" name="TextBox 3"/>
          <p:cNvSpPr txBox="1"/>
          <p:nvPr/>
        </p:nvSpPr>
        <p:spPr>
          <a:xfrm>
            <a:off x="1059765" y="477309"/>
            <a:ext cx="10072471" cy="854978"/>
          </a:xfrm>
          <a:prstGeom prst="rect">
            <a:avLst/>
          </a:prstGeom>
        </p:spPr>
        <p:txBody>
          <a:bodyPr lIns="0" tIns="0" rIns="0" bIns="0" rtlCol="0" anchor="t">
            <a:spAutoFit/>
          </a:bodyPr>
          <a:lstStyle/>
          <a:p>
            <a:pPr algn="ctr">
              <a:lnSpc>
                <a:spcPts val="7920"/>
              </a:lnSpc>
            </a:pPr>
            <a:r>
              <a:rPr lang="en-US" sz="3600" spc="409">
                <a:solidFill>
                  <a:srgbClr val="764652"/>
                </a:solidFill>
                <a:latin typeface="Bahnschrift SemiBold" panose="020B0502040204020203" pitchFamily="34" charset="0"/>
              </a:rPr>
              <a:t>1. </a:t>
            </a:r>
            <a:r>
              <a:rPr lang="vi-VN" sz="3600" spc="409">
                <a:solidFill>
                  <a:srgbClr val="764652"/>
                </a:solidFill>
                <a:latin typeface="Bahnschrift SemiBold" panose="020B0502040204020203" pitchFamily="34" charset="0"/>
              </a:rPr>
              <a:t>Hydrate hóa alkene</a:t>
            </a:r>
            <a:endParaRPr lang="en-US" sz="3600" spc="409">
              <a:solidFill>
                <a:srgbClr val="764652"/>
              </a:solidFill>
              <a:latin typeface="Bahnschrift SemiBold" panose="020B0502040204020203" pitchFamily="34" charset="0"/>
            </a:endParaRPr>
          </a:p>
        </p:txBody>
      </p:sp>
      <p:sp>
        <p:nvSpPr>
          <p:cNvPr id="24" name="TextBox 3">
            <a:extLst>
              <a:ext uri="{FF2B5EF4-FFF2-40B4-BE49-F238E27FC236}">
                <a16:creationId xmlns:a16="http://schemas.microsoft.com/office/drawing/2014/main" id="{65E6A4B6-87DE-442E-8FB4-3296FE2FF267}"/>
              </a:ext>
            </a:extLst>
          </p:cNvPr>
          <p:cNvSpPr txBox="1"/>
          <p:nvPr/>
        </p:nvSpPr>
        <p:spPr>
          <a:xfrm>
            <a:off x="1270738" y="2265145"/>
            <a:ext cx="10072471" cy="854978"/>
          </a:xfrm>
          <a:prstGeom prst="rect">
            <a:avLst/>
          </a:prstGeom>
        </p:spPr>
        <p:txBody>
          <a:bodyPr lIns="0" tIns="0" rIns="0" bIns="0" rtlCol="0" anchor="t">
            <a:spAutoFit/>
          </a:bodyPr>
          <a:lstStyle/>
          <a:p>
            <a:pPr algn="ctr">
              <a:lnSpc>
                <a:spcPts val="7920"/>
              </a:lnSpc>
            </a:pPr>
            <a:r>
              <a:rPr lang="vi-VN" sz="3600" spc="409">
                <a:solidFill>
                  <a:srgbClr val="764652"/>
                </a:solidFill>
                <a:latin typeface="Bahnschrift SemiBold" panose="020B0502040204020203" pitchFamily="34" charset="0"/>
              </a:rPr>
              <a:t>2</a:t>
            </a:r>
            <a:r>
              <a:rPr lang="en-US" sz="3600" spc="409">
                <a:solidFill>
                  <a:srgbClr val="764652"/>
                </a:solidFill>
                <a:latin typeface="Bahnschrift SemiBold" panose="020B0502040204020203" pitchFamily="34" charset="0"/>
              </a:rPr>
              <a:t>. </a:t>
            </a:r>
            <a:r>
              <a:rPr lang="vi-VN" sz="3600" spc="409">
                <a:solidFill>
                  <a:srgbClr val="764652"/>
                </a:solidFill>
                <a:latin typeface="Bahnschrift SemiBold" panose="020B0502040204020203" pitchFamily="34" charset="0"/>
              </a:rPr>
              <a:t>Phương </a:t>
            </a:r>
            <a:r>
              <a:rPr lang="en-US" sz="3600" spc="409">
                <a:solidFill>
                  <a:srgbClr val="764652"/>
                </a:solidFill>
                <a:latin typeface="Bahnschrift SemiBold" panose="020B0502040204020203" pitchFamily="34" charset="0"/>
              </a:rPr>
              <a:t>p</a:t>
            </a:r>
            <a:r>
              <a:rPr lang="vi-VN" sz="3600" spc="409">
                <a:solidFill>
                  <a:srgbClr val="764652"/>
                </a:solidFill>
                <a:latin typeface="Bahnschrift SemiBold" panose="020B0502040204020203" pitchFamily="34" charset="0"/>
              </a:rPr>
              <a:t>háp sinh hóa</a:t>
            </a:r>
            <a:endParaRPr lang="en-US" sz="3600" spc="409">
              <a:solidFill>
                <a:srgbClr val="764652"/>
              </a:solidFill>
              <a:latin typeface="Bahnschrift SemiBold" panose="020B0502040204020203" pitchFamily="34" charset="0"/>
            </a:endParaRPr>
          </a:p>
        </p:txBody>
      </p:sp>
      <p:graphicFrame>
        <p:nvGraphicFramePr>
          <p:cNvPr id="25" name="Object 24">
            <a:extLst>
              <a:ext uri="{FF2B5EF4-FFF2-40B4-BE49-F238E27FC236}">
                <a16:creationId xmlns:a16="http://schemas.microsoft.com/office/drawing/2014/main" id="{9785E43F-A327-42D4-8133-C689A3D8128B}"/>
              </a:ext>
            </a:extLst>
          </p:cNvPr>
          <p:cNvGraphicFramePr>
            <a:graphicFrameLocks noChangeAspect="1"/>
          </p:cNvGraphicFramePr>
          <p:nvPr/>
        </p:nvGraphicFramePr>
        <p:xfrm>
          <a:off x="6185044" y="3441530"/>
          <a:ext cx="946220" cy="372283"/>
        </p:xfrm>
        <a:graphic>
          <a:graphicData uri="http://schemas.openxmlformats.org/presentationml/2006/ole">
            <mc:AlternateContent xmlns:mc="http://schemas.openxmlformats.org/markup-compatibility/2006">
              <mc:Choice xmlns:v="urn:schemas-microsoft-com:vml" Requires="v">
                <p:oleObj spid="_x0000_s1040" name="Equation" r:id="rId16" imgW="571252" imgH="228501" progId="Equation.DSMT4">
                  <p:embed/>
                </p:oleObj>
              </mc:Choice>
              <mc:Fallback>
                <p:oleObj name="Equation" r:id="rId16" imgW="571252" imgH="228501" progId="Equation.DSMT4">
                  <p:embed/>
                  <p:pic>
                    <p:nvPicPr>
                      <p:cNvPr id="25" name="Object 24">
                        <a:extLst>
                          <a:ext uri="{FF2B5EF4-FFF2-40B4-BE49-F238E27FC236}">
                            <a16:creationId xmlns:a16="http://schemas.microsoft.com/office/drawing/2014/main" id="{9785E43F-A327-42D4-8133-C689A3D812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85044" y="3441530"/>
                        <a:ext cx="946220" cy="372283"/>
                      </a:xfrm>
                      <a:prstGeom prst="rect">
                        <a:avLst/>
                      </a:prstGeom>
                      <a:noFill/>
                    </p:spPr>
                  </p:pic>
                </p:oleObj>
              </mc:Fallback>
            </mc:AlternateContent>
          </a:graphicData>
        </a:graphic>
      </p:graphicFrame>
      <p:graphicFrame>
        <p:nvGraphicFramePr>
          <p:cNvPr id="26" name="Object 25">
            <a:extLst>
              <a:ext uri="{FF2B5EF4-FFF2-40B4-BE49-F238E27FC236}">
                <a16:creationId xmlns:a16="http://schemas.microsoft.com/office/drawing/2014/main" id="{137519E0-6AF0-4773-B1D7-7A13C8710B46}"/>
              </a:ext>
            </a:extLst>
          </p:cNvPr>
          <p:cNvGraphicFramePr>
            <a:graphicFrameLocks noChangeAspect="1"/>
          </p:cNvGraphicFramePr>
          <p:nvPr/>
        </p:nvGraphicFramePr>
        <p:xfrm>
          <a:off x="6192301" y="4263022"/>
          <a:ext cx="1141571" cy="348813"/>
        </p:xfrm>
        <a:graphic>
          <a:graphicData uri="http://schemas.openxmlformats.org/presentationml/2006/ole">
            <mc:AlternateContent xmlns:mc="http://schemas.openxmlformats.org/markup-compatibility/2006">
              <mc:Choice xmlns:v="urn:schemas-microsoft-com:vml" Requires="v">
                <p:oleObj spid="_x0000_s1041" name="Equation" r:id="rId18" imgW="685800" imgH="203200" progId="Equation.DSMT4">
                  <p:embed/>
                </p:oleObj>
              </mc:Choice>
              <mc:Fallback>
                <p:oleObj name="Equation" r:id="rId18" imgW="685800" imgH="203200" progId="Equation.DSMT4">
                  <p:embed/>
                  <p:pic>
                    <p:nvPicPr>
                      <p:cNvPr id="26" name="Object 25">
                        <a:extLst>
                          <a:ext uri="{FF2B5EF4-FFF2-40B4-BE49-F238E27FC236}">
                            <a16:creationId xmlns:a16="http://schemas.microsoft.com/office/drawing/2014/main" id="{137519E0-6AF0-4773-B1D7-7A13C8710B4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92301" y="4263022"/>
                        <a:ext cx="1141571" cy="348813"/>
                      </a:xfrm>
                      <a:prstGeom prst="rect">
                        <a:avLst/>
                      </a:prstGeom>
                      <a:noFill/>
                    </p:spPr>
                  </p:pic>
                </p:oleObj>
              </mc:Fallback>
            </mc:AlternateContent>
          </a:graphicData>
        </a:graphic>
      </p:graphicFrame>
      <p:sp>
        <p:nvSpPr>
          <p:cNvPr id="27" name="Rectangle 13">
            <a:extLst>
              <a:ext uri="{FF2B5EF4-FFF2-40B4-BE49-F238E27FC236}">
                <a16:creationId xmlns:a16="http://schemas.microsoft.com/office/drawing/2014/main" id="{142AED9B-3D6B-4D40-8AF9-289631C48CAA}"/>
              </a:ext>
            </a:extLst>
          </p:cNvPr>
          <p:cNvSpPr>
            <a:spLocks noChangeArrowheads="1"/>
          </p:cNvSpPr>
          <p:nvPr/>
        </p:nvSpPr>
        <p:spPr bwMode="auto">
          <a:xfrm>
            <a:off x="3447172" y="3376706"/>
            <a:ext cx="275203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indent="152408" algn="ctr" defTabSz="609630" eaLnBrk="0" fontAlgn="base" hangingPunct="0">
              <a:spcBef>
                <a:spcPct val="0"/>
              </a:spcBef>
              <a:spcAft>
                <a:spcPct val="0"/>
              </a:spcAft>
            </a:pPr>
            <a:r>
              <a:rPr lang="en-US" altLang="en-US" sz="2400">
                <a:latin typeface="Times New Roman" panose="02020603050405020304" pitchFamily="18" charset="0"/>
                <a:ea typeface="Calibri" panose="020F0502020204030204" pitchFamily="34" charset="0"/>
                <a:cs typeface="Times New Roman" panose="02020603050405020304" pitchFamily="18" charset="0"/>
              </a:rPr>
              <a:t>(C</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6</a:t>
            </a:r>
            <a:r>
              <a:rPr lang="en-US" altLang="en-US" sz="2400">
                <a:latin typeface="Times New Roman" panose="02020603050405020304" pitchFamily="18" charset="0"/>
                <a:ea typeface="Calibri" panose="020F0502020204030204" pitchFamily="34" charset="0"/>
                <a:cs typeface="Times New Roman" panose="02020603050405020304" pitchFamily="18" charset="0"/>
              </a:rPr>
              <a:t>H</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10</a:t>
            </a:r>
            <a:r>
              <a:rPr lang="en-US" altLang="en-US" sz="2400">
                <a:latin typeface="Times New Roman" panose="02020603050405020304" pitchFamily="18" charset="0"/>
                <a:ea typeface="Calibri" panose="020F0502020204030204" pitchFamily="34" charset="0"/>
                <a:cs typeface="Times New Roman" panose="02020603050405020304" pitchFamily="18" charset="0"/>
              </a:rPr>
              <a:t>O</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5</a:t>
            </a:r>
            <a:r>
              <a:rPr lang="en-US" altLang="en-US" sz="2400">
                <a:latin typeface="Times New Roman" panose="02020603050405020304" pitchFamily="18" charset="0"/>
                <a:ea typeface="Calibri" panose="020F0502020204030204" pitchFamily="34" charset="0"/>
                <a:cs typeface="Times New Roman" panose="02020603050405020304" pitchFamily="18" charset="0"/>
              </a:rPr>
              <a:t>)</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n</a:t>
            </a:r>
            <a:r>
              <a:rPr lang="en-US" altLang="en-US" sz="2400">
                <a:latin typeface="Times New Roman" panose="02020603050405020304" pitchFamily="18" charset="0"/>
                <a:ea typeface="Calibri" panose="020F0502020204030204" pitchFamily="34" charset="0"/>
                <a:cs typeface="Times New Roman" panose="02020603050405020304" pitchFamily="18" charset="0"/>
              </a:rPr>
              <a:t> + nH</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400">
                <a:latin typeface="Times New Roman" panose="02020603050405020304" pitchFamily="18" charset="0"/>
                <a:ea typeface="Calibri" panose="020F0502020204030204" pitchFamily="34" charset="0"/>
                <a:cs typeface="Times New Roman" panose="02020603050405020304" pitchFamily="18" charset="0"/>
              </a:rPr>
              <a:t>O </a:t>
            </a:r>
            <a:endParaRPr lang="en-US" altLang="en-US" sz="2400">
              <a:latin typeface="Arial" panose="020B0604020202020204" pitchFamily="34" charset="0"/>
            </a:endParaRPr>
          </a:p>
        </p:txBody>
      </p:sp>
      <p:sp>
        <p:nvSpPr>
          <p:cNvPr id="28" name="Rectangle 14">
            <a:extLst>
              <a:ext uri="{FF2B5EF4-FFF2-40B4-BE49-F238E27FC236}">
                <a16:creationId xmlns:a16="http://schemas.microsoft.com/office/drawing/2014/main" id="{3729412F-822B-4812-8CCF-2678289C6AD3}"/>
              </a:ext>
            </a:extLst>
          </p:cNvPr>
          <p:cNvSpPr>
            <a:spLocks noChangeArrowheads="1"/>
          </p:cNvSpPr>
          <p:nvPr/>
        </p:nvSpPr>
        <p:spPr bwMode="auto">
          <a:xfrm>
            <a:off x="7050549" y="3334836"/>
            <a:ext cx="156902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52408" algn="ctr" defTabSz="609630"/>
            <a:r>
              <a:rPr lang="en-US" altLang="en-US" sz="2400">
                <a:latin typeface="Times New Roman" panose="02020603050405020304" pitchFamily="18" charset="0"/>
                <a:ea typeface="Calibri" panose="020F0502020204030204" pitchFamily="34" charset="0"/>
                <a:cs typeface="Times New Roman" panose="02020603050405020304" pitchFamily="18" charset="0"/>
              </a:rPr>
              <a:t> nC</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6</a:t>
            </a:r>
            <a:r>
              <a:rPr lang="en-US" altLang="en-US" sz="2400">
                <a:latin typeface="Times New Roman" panose="02020603050405020304" pitchFamily="18" charset="0"/>
                <a:ea typeface="Calibri" panose="020F0502020204030204" pitchFamily="34" charset="0"/>
                <a:cs typeface="Times New Roman" panose="02020603050405020304" pitchFamily="18" charset="0"/>
              </a:rPr>
              <a:t>H</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12</a:t>
            </a:r>
            <a:r>
              <a:rPr lang="en-US" altLang="en-US" sz="2400">
                <a:latin typeface="Times New Roman" panose="02020603050405020304" pitchFamily="18" charset="0"/>
                <a:ea typeface="Calibri" panose="020F0502020204030204" pitchFamily="34" charset="0"/>
                <a:cs typeface="Times New Roman" panose="02020603050405020304" pitchFamily="18" charset="0"/>
              </a:rPr>
              <a:t>O</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6</a:t>
            </a:r>
            <a:endParaRPr lang="en-US" altLang="en-US" sz="2400"/>
          </a:p>
          <a:p>
            <a:pPr indent="152408" algn="ctr" defTabSz="609630"/>
            <a:r>
              <a:rPr lang="en-US" altLang="en-US" sz="24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400"/>
          </a:p>
        </p:txBody>
      </p:sp>
      <p:sp>
        <p:nvSpPr>
          <p:cNvPr id="29" name="Rectangle 15">
            <a:extLst>
              <a:ext uri="{FF2B5EF4-FFF2-40B4-BE49-F238E27FC236}">
                <a16:creationId xmlns:a16="http://schemas.microsoft.com/office/drawing/2014/main" id="{652B530F-8658-4E70-A6C0-B27FBC0E9368}"/>
              </a:ext>
            </a:extLst>
          </p:cNvPr>
          <p:cNvSpPr>
            <a:spLocks noChangeArrowheads="1"/>
          </p:cNvSpPr>
          <p:nvPr/>
        </p:nvSpPr>
        <p:spPr bwMode="auto">
          <a:xfrm>
            <a:off x="7029738" y="4245636"/>
            <a:ext cx="25981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indent="152408" algn="ctr" defTabSz="609630" eaLnBrk="0" fontAlgn="base" hangingPunct="0">
              <a:spcBef>
                <a:spcPct val="0"/>
              </a:spcBef>
              <a:spcAft>
                <a:spcPct val="0"/>
              </a:spcAft>
            </a:pPr>
            <a:r>
              <a:rPr lang="en-US" altLang="en-US" sz="2400">
                <a:latin typeface="Times New Roman" panose="02020603050405020304" pitchFamily="18" charset="0"/>
                <a:ea typeface="Calibri" panose="020F0502020204030204" pitchFamily="34" charset="0"/>
                <a:cs typeface="Times New Roman" panose="02020603050405020304" pitchFamily="18" charset="0"/>
              </a:rPr>
              <a:t> 2C</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400">
                <a:latin typeface="Times New Roman" panose="02020603050405020304" pitchFamily="18" charset="0"/>
                <a:ea typeface="Calibri" panose="020F0502020204030204" pitchFamily="34" charset="0"/>
                <a:cs typeface="Times New Roman" panose="02020603050405020304" pitchFamily="18" charset="0"/>
              </a:rPr>
              <a:t>H</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5</a:t>
            </a:r>
            <a:r>
              <a:rPr lang="en-US" altLang="en-US" sz="2400">
                <a:latin typeface="Times New Roman" panose="02020603050405020304" pitchFamily="18" charset="0"/>
                <a:ea typeface="Calibri" panose="020F0502020204030204" pitchFamily="34" charset="0"/>
                <a:cs typeface="Times New Roman" panose="02020603050405020304" pitchFamily="18" charset="0"/>
              </a:rPr>
              <a:t>OH + 2CO</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2</a:t>
            </a:r>
            <a:endParaRPr lang="en-US" altLang="en-US" sz="2400">
              <a:latin typeface="Arial" panose="020B0604020202020204" pitchFamily="34" charset="0"/>
            </a:endParaRPr>
          </a:p>
        </p:txBody>
      </p:sp>
      <p:sp>
        <p:nvSpPr>
          <p:cNvPr id="31" name="TextBox 30">
            <a:extLst>
              <a:ext uri="{FF2B5EF4-FFF2-40B4-BE49-F238E27FC236}">
                <a16:creationId xmlns:a16="http://schemas.microsoft.com/office/drawing/2014/main" id="{E0484D40-2D4D-4927-AB20-EF670342D581}"/>
              </a:ext>
            </a:extLst>
          </p:cNvPr>
          <p:cNvSpPr txBox="1"/>
          <p:nvPr/>
        </p:nvSpPr>
        <p:spPr>
          <a:xfrm>
            <a:off x="4915611" y="4237854"/>
            <a:ext cx="6458856" cy="461665"/>
          </a:xfrm>
          <a:prstGeom prst="rect">
            <a:avLst/>
          </a:prstGeom>
          <a:noFill/>
        </p:spPr>
        <p:txBody>
          <a:bodyPr wrap="square">
            <a:spAutoFit/>
          </a:bodyPr>
          <a:lstStyle/>
          <a:p>
            <a:r>
              <a:rPr lang="en-US" altLang="en-US" sz="2400">
                <a:latin typeface="Times New Roman" panose="02020603050405020304" pitchFamily="18" charset="0"/>
                <a:ea typeface="Calibri" panose="020F0502020204030204" pitchFamily="34" charset="0"/>
                <a:cs typeface="Times New Roman" panose="02020603050405020304" pitchFamily="18" charset="0"/>
              </a:rPr>
              <a:t>C</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6</a:t>
            </a:r>
            <a:r>
              <a:rPr lang="en-US" altLang="en-US" sz="2400">
                <a:latin typeface="Times New Roman" panose="02020603050405020304" pitchFamily="18" charset="0"/>
                <a:ea typeface="Calibri" panose="020F0502020204030204" pitchFamily="34" charset="0"/>
                <a:cs typeface="Times New Roman" panose="02020603050405020304" pitchFamily="18" charset="0"/>
              </a:rPr>
              <a:t>H</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12</a:t>
            </a:r>
            <a:r>
              <a:rPr lang="en-US" altLang="en-US" sz="2400">
                <a:latin typeface="Times New Roman" panose="02020603050405020304" pitchFamily="18" charset="0"/>
                <a:ea typeface="Calibri" panose="020F0502020204030204" pitchFamily="34" charset="0"/>
                <a:cs typeface="Times New Roman" panose="02020603050405020304" pitchFamily="18" charset="0"/>
              </a:rPr>
              <a:t>O</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rPr>
              <a:t>6</a:t>
            </a:r>
            <a:endParaRPr lang="en-US" sz="2400"/>
          </a:p>
        </p:txBody>
      </p:sp>
      <p:sp>
        <p:nvSpPr>
          <p:cNvPr id="32" name="TextBox 3">
            <a:extLst>
              <a:ext uri="{FF2B5EF4-FFF2-40B4-BE49-F238E27FC236}">
                <a16:creationId xmlns:a16="http://schemas.microsoft.com/office/drawing/2014/main" id="{1A28FA93-E766-4C6D-ACB4-1426AD990471}"/>
              </a:ext>
            </a:extLst>
          </p:cNvPr>
          <p:cNvSpPr txBox="1"/>
          <p:nvPr/>
        </p:nvSpPr>
        <p:spPr>
          <a:xfrm>
            <a:off x="1853923" y="4355752"/>
            <a:ext cx="10072471" cy="854978"/>
          </a:xfrm>
          <a:prstGeom prst="rect">
            <a:avLst/>
          </a:prstGeom>
        </p:spPr>
        <p:txBody>
          <a:bodyPr lIns="0" tIns="0" rIns="0" bIns="0" rtlCol="0" anchor="t">
            <a:spAutoFit/>
          </a:bodyPr>
          <a:lstStyle/>
          <a:p>
            <a:pPr algn="ctr">
              <a:lnSpc>
                <a:spcPts val="7920"/>
              </a:lnSpc>
            </a:pPr>
            <a:r>
              <a:rPr lang="vi-VN" sz="3600" spc="409">
                <a:solidFill>
                  <a:srgbClr val="764652"/>
                </a:solidFill>
                <a:latin typeface="Bahnschrift SemiBold" panose="020B0502040204020203" pitchFamily="34" charset="0"/>
              </a:rPr>
              <a:t>3</a:t>
            </a:r>
            <a:r>
              <a:rPr lang="en-US" sz="3600" spc="409">
                <a:solidFill>
                  <a:srgbClr val="764652"/>
                </a:solidFill>
                <a:latin typeface="Bahnschrift SemiBold" panose="020B0502040204020203" pitchFamily="34" charset="0"/>
              </a:rPr>
              <a:t>. </a:t>
            </a:r>
            <a:r>
              <a:rPr lang="vi-VN" sz="3600" spc="409">
                <a:solidFill>
                  <a:srgbClr val="764652"/>
                </a:solidFill>
                <a:latin typeface="Bahnschrift SemiBold" panose="020B0502040204020203" pitchFamily="34" charset="0"/>
              </a:rPr>
              <a:t>Điều chế glyxerol</a:t>
            </a:r>
            <a:endParaRPr lang="en-US" sz="3600" spc="409">
              <a:solidFill>
                <a:srgbClr val="764652"/>
              </a:solidFill>
              <a:latin typeface="Bahnschrift SemiBold" panose="020B0502040204020203" pitchFamily="34" charset="0"/>
            </a:endParaRPr>
          </a:p>
        </p:txBody>
      </p:sp>
      <p:pic>
        <p:nvPicPr>
          <p:cNvPr id="33" name="Picture 32">
            <a:extLst>
              <a:ext uri="{FF2B5EF4-FFF2-40B4-BE49-F238E27FC236}">
                <a16:creationId xmlns:a16="http://schemas.microsoft.com/office/drawing/2014/main" id="{85AEC5C5-E773-4C0F-A7CD-5549F6549FEE}"/>
              </a:ext>
            </a:extLst>
          </p:cNvPr>
          <p:cNvPicPr>
            <a:picLocks noChangeAspect="1"/>
          </p:cNvPicPr>
          <p:nvPr/>
        </p:nvPicPr>
        <p:blipFill>
          <a:blip r:embed="rId20"/>
          <a:stretch>
            <a:fillRect/>
          </a:stretch>
        </p:blipFill>
        <p:spPr>
          <a:xfrm>
            <a:off x="4125726" y="5385369"/>
            <a:ext cx="7366242" cy="753365"/>
          </a:xfrm>
          <a:prstGeom prst="rect">
            <a:avLst/>
          </a:prstGeom>
        </p:spPr>
      </p:pic>
      <p:sp>
        <p:nvSpPr>
          <p:cNvPr id="2" name="TextBox 3">
            <a:extLst>
              <a:ext uri="{FF2B5EF4-FFF2-40B4-BE49-F238E27FC236}">
                <a16:creationId xmlns:a16="http://schemas.microsoft.com/office/drawing/2014/main" id="{FC1FB0DF-7B16-D888-A60E-25F606C71A17}"/>
              </a:ext>
            </a:extLst>
          </p:cNvPr>
          <p:cNvSpPr txBox="1"/>
          <p:nvPr/>
        </p:nvSpPr>
        <p:spPr>
          <a:xfrm>
            <a:off x="1103798" y="-158645"/>
            <a:ext cx="10072471" cy="854978"/>
          </a:xfrm>
          <a:prstGeom prst="rect">
            <a:avLst/>
          </a:prstGeom>
        </p:spPr>
        <p:txBody>
          <a:bodyPr lIns="0" tIns="0" rIns="0" bIns="0" rtlCol="0" anchor="t">
            <a:spAutoFit/>
          </a:bodyPr>
          <a:lstStyle/>
          <a:p>
            <a:pPr algn="ctr">
              <a:lnSpc>
                <a:spcPts val="7920"/>
              </a:lnSpc>
            </a:pPr>
            <a:r>
              <a:rPr lang="en-US" sz="3600" spc="409">
                <a:solidFill>
                  <a:srgbClr val="2C4E8C"/>
                </a:solidFill>
                <a:latin typeface="Bahnschrift SemiBold" panose="020B0502040204020203" pitchFamily="34" charset="0"/>
              </a:rPr>
              <a:t> ỨNG DỤNG – ĐIỀU CHẾ</a:t>
            </a:r>
          </a:p>
        </p:txBody>
      </p:sp>
    </p:spTree>
    <p:extLst>
      <p:ext uri="{BB962C8B-B14F-4D97-AF65-F5344CB8AC3E}">
        <p14:creationId xmlns:p14="http://schemas.microsoft.com/office/powerpoint/2010/main" val="1924277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2192000" cy="6858000"/>
          </a:xfrm>
          <a:prstGeom prst="rect">
            <a:avLst/>
          </a:prstGeom>
        </p:spPr>
      </p:pic>
      <p:sp>
        <p:nvSpPr>
          <p:cNvPr id="3" name="TextBox 3"/>
          <p:cNvSpPr txBox="1"/>
          <p:nvPr/>
        </p:nvSpPr>
        <p:spPr>
          <a:xfrm>
            <a:off x="840440" y="2807500"/>
            <a:ext cx="6642793" cy="2360454"/>
          </a:xfrm>
          <a:prstGeom prst="rect">
            <a:avLst/>
          </a:prstGeom>
        </p:spPr>
        <p:txBody>
          <a:bodyPr wrap="square" lIns="0" tIns="0" rIns="0" bIns="0" rtlCol="0" anchor="t">
            <a:spAutoFit/>
          </a:bodyPr>
          <a:lstStyle/>
          <a:p>
            <a:pPr algn="just">
              <a:lnSpc>
                <a:spcPts val="9964"/>
              </a:lnSpc>
            </a:pPr>
            <a:r>
              <a:rPr lang="vi-VN" sz="4400" spc="207">
                <a:solidFill>
                  <a:srgbClr val="764652"/>
                </a:solidFill>
                <a:latin typeface="Bahnschrift SemiBold SemiConden" panose="020B0502040204020203" pitchFamily="34" charset="0"/>
              </a:rPr>
              <a:t>BẠN HIỂU BÀI ĐƯỢC BAO NHIÊU????</a:t>
            </a:r>
            <a:endParaRPr lang="en-US" sz="4400" spc="207">
              <a:solidFill>
                <a:srgbClr val="764652"/>
              </a:solidFill>
              <a:latin typeface="Bahnschrift SemiBold SemiConden" panose="020B0502040204020203" pitchFamily="34" charset="0"/>
            </a:endParaRPr>
          </a:p>
        </p:txBody>
      </p:sp>
      <p:sp>
        <p:nvSpPr>
          <p:cNvPr id="5" name="Freeform 5"/>
          <p:cNvSpPr/>
          <p:nvPr/>
        </p:nvSpPr>
        <p:spPr>
          <a:xfrm rot="-221324" flipH="1">
            <a:off x="7395412" y="660331"/>
            <a:ext cx="3072148" cy="2292591"/>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sz="1200"/>
          </a:p>
        </p:txBody>
      </p:sp>
      <p:sp>
        <p:nvSpPr>
          <p:cNvPr id="6" name="Freeform 6"/>
          <p:cNvSpPr/>
          <p:nvPr/>
        </p:nvSpPr>
        <p:spPr>
          <a:xfrm>
            <a:off x="6573251" y="908804"/>
            <a:ext cx="897821" cy="897821"/>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200"/>
          </a:p>
        </p:txBody>
      </p:sp>
      <p:sp>
        <p:nvSpPr>
          <p:cNvPr id="7" name="Freeform 7"/>
          <p:cNvSpPr/>
          <p:nvPr/>
        </p:nvSpPr>
        <p:spPr>
          <a:xfrm>
            <a:off x="7471072" y="2457899"/>
            <a:ext cx="6016205" cy="6739130"/>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sz="1200"/>
          </a:p>
        </p:txBody>
      </p:sp>
      <p:sp>
        <p:nvSpPr>
          <p:cNvPr id="8" name="Freeform 8"/>
          <p:cNvSpPr/>
          <p:nvPr/>
        </p:nvSpPr>
        <p:spPr>
          <a:xfrm rot="6383713">
            <a:off x="10257400" y="3456460"/>
            <a:ext cx="1299581" cy="1273589"/>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sz="1200"/>
          </a:p>
        </p:txBody>
      </p:sp>
      <p:sp>
        <p:nvSpPr>
          <p:cNvPr id="9" name="Freeform 9"/>
          <p:cNvSpPr/>
          <p:nvPr/>
        </p:nvSpPr>
        <p:spPr>
          <a:xfrm rot="4262732">
            <a:off x="8484654" y="5254394"/>
            <a:ext cx="828362" cy="811795"/>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sz="1200"/>
          </a:p>
        </p:txBody>
      </p:sp>
      <p:sp>
        <p:nvSpPr>
          <p:cNvPr id="10" name="Freeform 10"/>
          <p:cNvSpPr/>
          <p:nvPr/>
        </p:nvSpPr>
        <p:spPr>
          <a:xfrm rot="-85402">
            <a:off x="8496692" y="3618208"/>
            <a:ext cx="575753" cy="564237"/>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sz="1200"/>
          </a:p>
        </p:txBody>
      </p:sp>
      <p:sp>
        <p:nvSpPr>
          <p:cNvPr id="11" name="Freeform 11"/>
          <p:cNvSpPr/>
          <p:nvPr/>
        </p:nvSpPr>
        <p:spPr>
          <a:xfrm>
            <a:off x="11007022" y="186622"/>
            <a:ext cx="998357" cy="998357"/>
          </a:xfrm>
          <a:custGeom>
            <a:avLst/>
            <a:gdLst/>
            <a:ahLst/>
            <a:cxnLst/>
            <a:rect l="l" t="t" r="r" b="b"/>
            <a:pathLst>
              <a:path w="1497535" h="1497535">
                <a:moveTo>
                  <a:pt x="0" y="0"/>
                </a:moveTo>
                <a:lnTo>
                  <a:pt x="1497534" y="0"/>
                </a:lnTo>
                <a:lnTo>
                  <a:pt x="1497534" y="1497534"/>
                </a:lnTo>
                <a:lnTo>
                  <a:pt x="0" y="149753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sz="12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3" name="Rectangle 3">
            <a:extLst>
              <a:ext uri="{FF2B5EF4-FFF2-40B4-BE49-F238E27FC236}">
                <a16:creationId xmlns:a16="http://schemas.microsoft.com/office/drawing/2014/main" id="{1820A3B7-7CCD-4090-ADD5-0688A8B6261C}"/>
              </a:ext>
            </a:extLst>
          </p:cNvPr>
          <p:cNvSpPr>
            <a:spLocks noGrp="1" noChangeArrowheads="1"/>
          </p:cNvSpPr>
          <p:nvPr>
            <p:ph type="subTitle" idx="1"/>
          </p:nvPr>
        </p:nvSpPr>
        <p:spPr>
          <a:xfrm>
            <a:off x="1828800" y="990600"/>
            <a:ext cx="8458200" cy="2133600"/>
          </a:xfrm>
        </p:spPr>
        <p:txBody>
          <a:bodyPr/>
          <a:lstStyle/>
          <a:p>
            <a:pPr algn="l"/>
            <a:r>
              <a:rPr lang="en-US" altLang="en-US" sz="2800" b="1">
                <a:latin typeface="VNI-Times" pitchFamily="2" charset="0"/>
              </a:rPr>
              <a:t>1/ </a:t>
            </a:r>
            <a:r>
              <a:rPr lang="en-US" altLang="en-US" sz="2800" b="1">
                <a:latin typeface="Times New Roman" panose="02020603050405020304" pitchFamily="18" charset="0"/>
              </a:rPr>
              <a:t>CTTQ nào dưới đây là CT của </a:t>
            </a:r>
            <a:r>
              <a:rPr lang="vi-VN" altLang="en-US" sz="2800" b="1">
                <a:latin typeface="Times New Roman" panose="02020603050405020304" pitchFamily="18" charset="0"/>
              </a:rPr>
              <a:t>alcohol</a:t>
            </a:r>
            <a:r>
              <a:rPr lang="en-US" altLang="en-US" sz="2800" b="1">
                <a:latin typeface="Times New Roman" panose="02020603050405020304" pitchFamily="18" charset="0"/>
              </a:rPr>
              <a:t> no, đơn chức mạch hở ?</a:t>
            </a:r>
          </a:p>
          <a:p>
            <a:pPr algn="l"/>
            <a:r>
              <a:rPr lang="en-US" altLang="en-US" sz="2800" b="1">
                <a:latin typeface="VNI-Times" pitchFamily="2" charset="0"/>
              </a:rPr>
              <a:t>      A . C</a:t>
            </a:r>
            <a:r>
              <a:rPr lang="en-US" altLang="en-US" sz="2800" b="1" baseline="-25000">
                <a:latin typeface="VNI-Times" pitchFamily="2" charset="0"/>
              </a:rPr>
              <a:t>n</a:t>
            </a:r>
            <a:r>
              <a:rPr lang="en-US" altLang="en-US" sz="2800" b="1">
                <a:latin typeface="VNI-Times" pitchFamily="2" charset="0"/>
              </a:rPr>
              <a:t>H</a:t>
            </a:r>
            <a:r>
              <a:rPr lang="en-US" altLang="en-US" sz="2800" b="1" baseline="-25000">
                <a:latin typeface="VNI-Times" pitchFamily="2" charset="0"/>
              </a:rPr>
              <a:t>2n+1</a:t>
            </a:r>
            <a:r>
              <a:rPr lang="en-US" altLang="en-US" sz="2800" b="1">
                <a:latin typeface="VNI-Times" pitchFamily="2" charset="0"/>
              </a:rPr>
              <a:t>OH                 B . C</a:t>
            </a:r>
            <a:r>
              <a:rPr lang="en-US" altLang="en-US" sz="2800" b="1" baseline="-25000">
                <a:latin typeface="VNI-Times" pitchFamily="2" charset="0"/>
              </a:rPr>
              <a:t>n</a:t>
            </a:r>
            <a:r>
              <a:rPr lang="en-US" altLang="en-US" sz="2800" b="1">
                <a:latin typeface="VNI-Times" pitchFamily="2" charset="0"/>
              </a:rPr>
              <a:t>H</a:t>
            </a:r>
            <a:r>
              <a:rPr lang="en-US" altLang="en-US" sz="2800" b="1" baseline="-25000">
                <a:latin typeface="VNI-Times" pitchFamily="2" charset="0"/>
              </a:rPr>
              <a:t>2n</a:t>
            </a:r>
            <a:r>
              <a:rPr lang="en-US" altLang="en-US" sz="2800" b="1">
                <a:latin typeface="VNI-Times" pitchFamily="2" charset="0"/>
              </a:rPr>
              <a:t>O</a:t>
            </a:r>
            <a:endParaRPr lang="en-US" altLang="en-US" sz="2800" b="1" baseline="-25000">
              <a:latin typeface="VNI-Times" pitchFamily="2" charset="0"/>
            </a:endParaRPr>
          </a:p>
          <a:p>
            <a:pPr algn="l"/>
            <a:r>
              <a:rPr lang="en-US" altLang="en-US" sz="2800" b="1">
                <a:latin typeface="VNI-Times" pitchFamily="2" charset="0"/>
              </a:rPr>
              <a:t>      C . C</a:t>
            </a:r>
            <a:r>
              <a:rPr lang="en-US" altLang="en-US" sz="2800" b="1" baseline="-25000">
                <a:latin typeface="VNI-Times" pitchFamily="2" charset="0"/>
              </a:rPr>
              <a:t>n</a:t>
            </a:r>
            <a:r>
              <a:rPr lang="en-US" altLang="en-US" sz="2800" b="1">
                <a:latin typeface="VNI-Times" pitchFamily="2" charset="0"/>
              </a:rPr>
              <a:t>H</a:t>
            </a:r>
            <a:r>
              <a:rPr lang="en-US" altLang="en-US" sz="2800" b="1" baseline="-25000">
                <a:latin typeface="VNI-Times" pitchFamily="2" charset="0"/>
              </a:rPr>
              <a:t>2n+2</a:t>
            </a:r>
            <a:r>
              <a:rPr lang="en-US" altLang="en-US" sz="2800" b="1">
                <a:latin typeface="VNI-Times" pitchFamily="2" charset="0"/>
              </a:rPr>
              <a:t>O</a:t>
            </a:r>
            <a:r>
              <a:rPr lang="en-US" altLang="en-US" sz="2800" b="1" baseline="-25000">
                <a:latin typeface="VNI-Times" pitchFamily="2" charset="0"/>
              </a:rPr>
              <a:t>x</a:t>
            </a:r>
            <a:r>
              <a:rPr lang="en-US" altLang="en-US" sz="2800" b="1">
                <a:latin typeface="VNI-Times" pitchFamily="2" charset="0"/>
              </a:rPr>
              <a:t>                   D . C</a:t>
            </a:r>
            <a:r>
              <a:rPr lang="en-US" altLang="en-US" sz="2800" b="1" baseline="-25000">
                <a:latin typeface="VNI-Times" pitchFamily="2" charset="0"/>
              </a:rPr>
              <a:t>n</a:t>
            </a:r>
            <a:r>
              <a:rPr lang="en-US" altLang="en-US" sz="2800" b="1">
                <a:latin typeface="VNI-Times" pitchFamily="2" charset="0"/>
              </a:rPr>
              <a:t>H</a:t>
            </a:r>
            <a:r>
              <a:rPr lang="en-US" altLang="en-US" sz="2800" b="1" baseline="-25000">
                <a:latin typeface="VNI-Times" pitchFamily="2" charset="0"/>
              </a:rPr>
              <a:t>2n+2-x</a:t>
            </a:r>
            <a:r>
              <a:rPr lang="en-US" altLang="en-US" sz="2800" b="1">
                <a:latin typeface="VNI-Times" pitchFamily="2" charset="0"/>
              </a:rPr>
              <a:t>(OH)</a:t>
            </a:r>
            <a:r>
              <a:rPr lang="en-US" altLang="en-US" sz="2800" b="1" baseline="-25000">
                <a:latin typeface="VNI-Times" pitchFamily="2" charset="0"/>
              </a:rPr>
              <a:t>x</a:t>
            </a:r>
          </a:p>
        </p:txBody>
      </p:sp>
      <p:sp>
        <p:nvSpPr>
          <p:cNvPr id="189444" name="Oval 4">
            <a:extLst>
              <a:ext uri="{FF2B5EF4-FFF2-40B4-BE49-F238E27FC236}">
                <a16:creationId xmlns:a16="http://schemas.microsoft.com/office/drawing/2014/main" id="{89F766B7-80AD-484E-AB8A-BFD6932CC46A}"/>
              </a:ext>
            </a:extLst>
          </p:cNvPr>
          <p:cNvSpPr>
            <a:spLocks noChangeArrowheads="1"/>
          </p:cNvSpPr>
          <p:nvPr/>
        </p:nvSpPr>
        <p:spPr bwMode="auto">
          <a:xfrm>
            <a:off x="2405063" y="1988226"/>
            <a:ext cx="533400" cy="519351"/>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9445" name="Rectangle 5">
            <a:extLst>
              <a:ext uri="{FF2B5EF4-FFF2-40B4-BE49-F238E27FC236}">
                <a16:creationId xmlns:a16="http://schemas.microsoft.com/office/drawing/2014/main" id="{15E20A23-F57D-46D3-840A-A4FAC4BE2ECF}"/>
              </a:ext>
            </a:extLst>
          </p:cNvPr>
          <p:cNvSpPr>
            <a:spLocks noChangeArrowheads="1"/>
          </p:cNvSpPr>
          <p:nvPr/>
        </p:nvSpPr>
        <p:spPr bwMode="auto">
          <a:xfrm>
            <a:off x="1600200" y="3124200"/>
            <a:ext cx="8686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l"/>
            <a:r>
              <a:rPr lang="en-US" altLang="en-US" sz="2800" b="1">
                <a:latin typeface="VNI-Times" pitchFamily="2" charset="0"/>
              </a:rPr>
              <a:t>  2/  C</a:t>
            </a:r>
            <a:r>
              <a:rPr lang="en-US" altLang="en-US" sz="2800" b="1" baseline="-25000">
                <a:latin typeface="VNI-Times" pitchFamily="2" charset="0"/>
              </a:rPr>
              <a:t>4</a:t>
            </a:r>
            <a:r>
              <a:rPr lang="en-US" altLang="en-US" sz="2800" b="1">
                <a:latin typeface="VNI-Times" pitchFamily="2" charset="0"/>
              </a:rPr>
              <a:t>H</a:t>
            </a:r>
            <a:r>
              <a:rPr lang="en-US" altLang="en-US" sz="2800" b="1" baseline="-25000">
                <a:latin typeface="VNI-Times" pitchFamily="2" charset="0"/>
              </a:rPr>
              <a:t>10</a:t>
            </a:r>
            <a:r>
              <a:rPr lang="en-US" altLang="en-US" sz="2800" b="1">
                <a:latin typeface="VNI-Times" pitchFamily="2" charset="0"/>
              </a:rPr>
              <a:t>O </a:t>
            </a:r>
            <a:r>
              <a:rPr lang="en-US" altLang="en-US" sz="2800" b="1">
                <a:latin typeface="Times New Roman" panose="02020603050405020304" pitchFamily="18" charset="0"/>
              </a:rPr>
              <a:t>có </a:t>
            </a:r>
            <a:r>
              <a:rPr lang="en-US" altLang="en-US" sz="2800" b="1">
                <a:latin typeface="VNI-Times" pitchFamily="2" charset="0"/>
              </a:rPr>
              <a:t>s</a:t>
            </a:r>
            <a:r>
              <a:rPr lang="en-US" altLang="en-US" sz="2800" b="1">
                <a:latin typeface="Times New Roman" panose="02020603050405020304" pitchFamily="18" charset="0"/>
              </a:rPr>
              <a:t>ố đồng phân </a:t>
            </a:r>
            <a:r>
              <a:rPr lang="vi-VN" altLang="en-US" sz="2800" b="1">
                <a:latin typeface="Times New Roman" panose="02020603050405020304" pitchFamily="18" charset="0"/>
              </a:rPr>
              <a:t>alcohol</a:t>
            </a:r>
            <a:r>
              <a:rPr lang="en-US" altLang="en-US" sz="2800" b="1">
                <a:latin typeface="Times New Roman" panose="02020603050405020304" pitchFamily="18" charset="0"/>
              </a:rPr>
              <a:t> là:</a:t>
            </a:r>
          </a:p>
          <a:p>
            <a:pPr algn="l"/>
            <a:r>
              <a:rPr lang="en-US" altLang="en-US" sz="2800" b="1">
                <a:latin typeface="Times New Roman" panose="02020603050405020304" pitchFamily="18" charset="0"/>
              </a:rPr>
              <a:t>       </a:t>
            </a:r>
            <a:r>
              <a:rPr lang="en-US" altLang="en-US" sz="2800" b="1">
                <a:latin typeface="VNI-Times" pitchFamily="2" charset="0"/>
              </a:rPr>
              <a:t>A . 4              B . 5            C . 6                D . 7</a:t>
            </a:r>
            <a:endParaRPr lang="en-US" altLang="en-US" sz="2800" b="1" baseline="-25000">
              <a:latin typeface="VNI-Times" pitchFamily="2" charset="0"/>
            </a:endParaRPr>
          </a:p>
          <a:p>
            <a:pPr algn="l"/>
            <a:r>
              <a:rPr lang="en-US" altLang="en-US" sz="2800" b="1">
                <a:latin typeface="VNI-Times" pitchFamily="2" charset="0"/>
              </a:rPr>
              <a:t>  </a:t>
            </a:r>
          </a:p>
          <a:p>
            <a:pPr algn="l"/>
            <a:r>
              <a:rPr lang="en-US" altLang="en-US" sz="2800" b="1">
                <a:latin typeface="VNI-Times" pitchFamily="2" charset="0"/>
              </a:rPr>
              <a:t>3/ CH</a:t>
            </a:r>
            <a:r>
              <a:rPr lang="en-US" altLang="en-US" sz="2800" b="1" baseline="-25000">
                <a:latin typeface="VNI-Times" pitchFamily="2" charset="0"/>
              </a:rPr>
              <a:t>3</a:t>
            </a:r>
            <a:r>
              <a:rPr lang="en-US" altLang="en-US" sz="2800" b="1">
                <a:latin typeface="VNI-Times" pitchFamily="2" charset="0"/>
              </a:rPr>
              <a:t> – CH – CH – CH</a:t>
            </a:r>
            <a:r>
              <a:rPr lang="en-US" altLang="en-US" sz="2800" b="1" baseline="-25000">
                <a:latin typeface="VNI-Times" pitchFamily="2" charset="0"/>
              </a:rPr>
              <a:t>3</a:t>
            </a:r>
            <a:r>
              <a:rPr lang="en-US" altLang="en-US" sz="2800" b="1">
                <a:latin typeface="VNI-Times" pitchFamily="2" charset="0"/>
              </a:rPr>
              <a:t> </a:t>
            </a:r>
            <a:r>
              <a:rPr lang="en-US" altLang="en-US" sz="2800" b="1">
                <a:latin typeface="Times New Roman" panose="02020603050405020304" pitchFamily="18" charset="0"/>
              </a:rPr>
              <a:t>, có tên gọi là:</a:t>
            </a:r>
          </a:p>
          <a:p>
            <a:pPr algn="l"/>
            <a:r>
              <a:rPr lang="en-US" altLang="en-US" sz="2800" b="1">
                <a:latin typeface="Times New Roman" panose="02020603050405020304" pitchFamily="18" charset="0"/>
              </a:rPr>
              <a:t>                </a:t>
            </a:r>
            <a:r>
              <a:rPr lang="en-US" altLang="en-US" sz="2800" b="1">
                <a:latin typeface="VNI-Times" pitchFamily="2" charset="0"/>
              </a:rPr>
              <a:t>CH</a:t>
            </a:r>
            <a:r>
              <a:rPr lang="en-US" altLang="en-US" sz="2800" b="1" baseline="-25000">
                <a:latin typeface="VNI-Times" pitchFamily="2" charset="0"/>
              </a:rPr>
              <a:t>3</a:t>
            </a:r>
            <a:r>
              <a:rPr lang="en-US" altLang="en-US" sz="2800" b="1">
                <a:latin typeface="VNI-Times" pitchFamily="2" charset="0"/>
              </a:rPr>
              <a:t>   OH</a:t>
            </a:r>
          </a:p>
          <a:p>
            <a:r>
              <a:rPr lang="en-US" altLang="en-US" sz="2800" b="1">
                <a:latin typeface="VNI-Times" pitchFamily="2" charset="0"/>
              </a:rPr>
              <a:t>  A . 2-met</a:t>
            </a:r>
            <a:r>
              <a:rPr lang="vi-VN" altLang="en-US" sz="2800" b="1">
                <a:latin typeface="VNI-Times" pitchFamily="2" charset="0"/>
              </a:rPr>
              <a:t>h</a:t>
            </a:r>
            <a:r>
              <a:rPr lang="en-US" altLang="en-US" sz="2800" b="1">
                <a:latin typeface="VNI-Times" pitchFamily="2" charset="0"/>
              </a:rPr>
              <a:t>ylbutan-3-ol     B . 3-met</a:t>
            </a:r>
            <a:r>
              <a:rPr lang="vi-VN" altLang="en-US" sz="2800" b="1">
                <a:latin typeface="VNI-Times" pitchFamily="2" charset="0"/>
              </a:rPr>
              <a:t>h</a:t>
            </a:r>
            <a:r>
              <a:rPr lang="en-US" altLang="en-US" sz="2800" b="1">
                <a:latin typeface="VNI-Times" pitchFamily="2" charset="0"/>
              </a:rPr>
              <a:t>ylbutan-2-ol</a:t>
            </a:r>
            <a:endParaRPr lang="en-US" altLang="en-US" sz="2800" b="1" baseline="-25000">
              <a:latin typeface="VNI-Times" pitchFamily="2" charset="0"/>
            </a:endParaRPr>
          </a:p>
          <a:p>
            <a:r>
              <a:rPr lang="en-US" altLang="en-US" sz="2800" b="1">
                <a:latin typeface="VNI-Times" pitchFamily="2" charset="0"/>
              </a:rPr>
              <a:t>  C . butan-2-ol                  D . butan-2-ol-3-met</a:t>
            </a:r>
            <a:r>
              <a:rPr lang="vi-VN" altLang="en-US" sz="2800" b="1">
                <a:latin typeface="VNI-Times" pitchFamily="2" charset="0"/>
              </a:rPr>
              <a:t>h</a:t>
            </a:r>
            <a:r>
              <a:rPr lang="en-US" altLang="en-US" sz="2800" b="1">
                <a:latin typeface="VNI-Times" pitchFamily="2" charset="0"/>
              </a:rPr>
              <a:t>yl</a:t>
            </a:r>
            <a:endParaRPr lang="en-US" altLang="en-US" sz="2800" b="1" baseline="-25000">
              <a:latin typeface="VNI-Times" pitchFamily="2" charset="0"/>
            </a:endParaRPr>
          </a:p>
          <a:p>
            <a:endParaRPr lang="en-US" altLang="en-US" sz="2800" b="1">
              <a:latin typeface="VNI-Times" pitchFamily="2" charset="0"/>
            </a:endParaRPr>
          </a:p>
          <a:p>
            <a:endParaRPr lang="en-US" altLang="en-US" sz="2800" b="1" i="1"/>
          </a:p>
        </p:txBody>
      </p:sp>
      <p:grpSp>
        <p:nvGrpSpPr>
          <p:cNvPr id="189446" name="Group 6">
            <a:extLst>
              <a:ext uri="{FF2B5EF4-FFF2-40B4-BE49-F238E27FC236}">
                <a16:creationId xmlns:a16="http://schemas.microsoft.com/office/drawing/2014/main" id="{7D3E80CB-8EC4-4EAB-AAA6-41BA2C779808}"/>
              </a:ext>
            </a:extLst>
          </p:cNvPr>
          <p:cNvGrpSpPr>
            <a:grpSpLocks/>
          </p:cNvGrpSpPr>
          <p:nvPr/>
        </p:nvGrpSpPr>
        <p:grpSpPr bwMode="auto">
          <a:xfrm>
            <a:off x="3168651" y="5072063"/>
            <a:ext cx="1019175" cy="228600"/>
            <a:chOff x="1440" y="2130"/>
            <a:chExt cx="642" cy="144"/>
          </a:xfrm>
        </p:grpSpPr>
        <p:sp>
          <p:nvSpPr>
            <p:cNvPr id="189447" name="Line 7">
              <a:extLst>
                <a:ext uri="{FF2B5EF4-FFF2-40B4-BE49-F238E27FC236}">
                  <a16:creationId xmlns:a16="http://schemas.microsoft.com/office/drawing/2014/main" id="{1957FCAA-D3C9-412D-9C3B-23068793C9B2}"/>
                </a:ext>
              </a:extLst>
            </p:cNvPr>
            <p:cNvSpPr>
              <a:spLocks noChangeShapeType="1"/>
            </p:cNvSpPr>
            <p:nvPr/>
          </p:nvSpPr>
          <p:spPr bwMode="auto">
            <a:xfrm>
              <a:off x="1440" y="213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448" name="Line 8">
              <a:extLst>
                <a:ext uri="{FF2B5EF4-FFF2-40B4-BE49-F238E27FC236}">
                  <a16:creationId xmlns:a16="http://schemas.microsoft.com/office/drawing/2014/main" id="{1DDE4DF4-B1C0-4E8B-836D-C685F107487D}"/>
                </a:ext>
              </a:extLst>
            </p:cNvPr>
            <p:cNvSpPr>
              <a:spLocks noChangeShapeType="1"/>
            </p:cNvSpPr>
            <p:nvPr/>
          </p:nvSpPr>
          <p:spPr bwMode="auto">
            <a:xfrm>
              <a:off x="2082" y="213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9449" name="Oval 9">
            <a:extLst>
              <a:ext uri="{FF2B5EF4-FFF2-40B4-BE49-F238E27FC236}">
                <a16:creationId xmlns:a16="http://schemas.microsoft.com/office/drawing/2014/main" id="{736D8D31-3273-4DB8-8C70-3BC36FB4669D}"/>
              </a:ext>
            </a:extLst>
          </p:cNvPr>
          <p:cNvSpPr>
            <a:spLocks noChangeArrowheads="1"/>
          </p:cNvSpPr>
          <p:nvPr/>
        </p:nvSpPr>
        <p:spPr bwMode="auto">
          <a:xfrm>
            <a:off x="2286000" y="3664626"/>
            <a:ext cx="533400" cy="519351"/>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9450" name="Oval 10">
            <a:extLst>
              <a:ext uri="{FF2B5EF4-FFF2-40B4-BE49-F238E27FC236}">
                <a16:creationId xmlns:a16="http://schemas.microsoft.com/office/drawing/2014/main" id="{AA88A8D3-F71F-475C-ADCA-A57AA36C8BF4}"/>
              </a:ext>
            </a:extLst>
          </p:cNvPr>
          <p:cNvSpPr>
            <a:spLocks noChangeArrowheads="1"/>
          </p:cNvSpPr>
          <p:nvPr/>
        </p:nvSpPr>
        <p:spPr bwMode="auto">
          <a:xfrm>
            <a:off x="6172200" y="5722026"/>
            <a:ext cx="533400" cy="519351"/>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Box 3">
            <a:extLst>
              <a:ext uri="{FF2B5EF4-FFF2-40B4-BE49-F238E27FC236}">
                <a16:creationId xmlns:a16="http://schemas.microsoft.com/office/drawing/2014/main" id="{716B4C6A-651F-7DCE-A57D-97462374B4CF}"/>
              </a:ext>
            </a:extLst>
          </p:cNvPr>
          <p:cNvSpPr txBox="1"/>
          <p:nvPr/>
        </p:nvSpPr>
        <p:spPr>
          <a:xfrm>
            <a:off x="1135964" y="-56375"/>
            <a:ext cx="10072471" cy="1013098"/>
          </a:xfrm>
          <a:prstGeom prst="rect">
            <a:avLst/>
          </a:prstGeom>
        </p:spPr>
        <p:txBody>
          <a:bodyPr lIns="0" tIns="0" rIns="0" bIns="0" rtlCol="0" anchor="t">
            <a:spAutoFit/>
          </a:bodyPr>
          <a:lstStyle/>
          <a:p>
            <a:pPr algn="ctr">
              <a:lnSpc>
                <a:spcPts val="7920"/>
              </a:lnSpc>
            </a:pPr>
            <a:r>
              <a:rPr lang="en-US" sz="6600" spc="409">
                <a:solidFill>
                  <a:srgbClr val="764652"/>
                </a:solidFill>
                <a:latin typeface="Bahnschrift SemiBold" panose="020B0502040204020203" pitchFamily="34" charset="0"/>
              </a:rPr>
              <a:t> </a:t>
            </a:r>
            <a:r>
              <a:rPr lang="en-US" sz="4000" spc="409">
                <a:solidFill>
                  <a:srgbClr val="764652"/>
                </a:solidFill>
                <a:latin typeface="Bahnschrift SemiBold" panose="020B0502040204020203" pitchFamily="34" charset="0"/>
              </a:rPr>
              <a:t>Củng cố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anim calcmode="lin" valueType="num">
                                      <p:cBhvr>
                                        <p:cTn id="7" dur="5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94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944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89443">
                                            <p:txEl>
                                              <p:pRg st="1" end="1"/>
                                            </p:txEl>
                                          </p:spTgt>
                                        </p:tgtEl>
                                        <p:attrNameLst>
                                          <p:attrName>style.visibility</p:attrName>
                                        </p:attrNameLst>
                                      </p:cBhvr>
                                      <p:to>
                                        <p:strVal val="visible"/>
                                      </p:to>
                                    </p:set>
                                    <p:anim calcmode="lin" valueType="num">
                                      <p:cBhvr>
                                        <p:cTn id="14" dur="5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944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9443">
                                            <p:txEl>
                                              <p:pRg st="1" end="1"/>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189443">
                                            <p:txEl>
                                              <p:pRg st="2" end="2"/>
                                            </p:txEl>
                                          </p:spTgt>
                                        </p:tgtEl>
                                        <p:attrNameLst>
                                          <p:attrName>style.visibility</p:attrName>
                                        </p:attrNameLst>
                                      </p:cBhvr>
                                      <p:to>
                                        <p:strVal val="visible"/>
                                      </p:to>
                                    </p:set>
                                    <p:anim calcmode="lin" valueType="num">
                                      <p:cBhvr>
                                        <p:cTn id="19" dur="500" fill="hold"/>
                                        <p:tgtEl>
                                          <p:spTgt spid="18944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944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8944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89445">
                                            <p:txEl>
                                              <p:pRg st="0" end="0"/>
                                            </p:txEl>
                                          </p:spTgt>
                                        </p:tgtEl>
                                        <p:attrNameLst>
                                          <p:attrName>style.visibility</p:attrName>
                                        </p:attrNameLst>
                                      </p:cBhvr>
                                      <p:to>
                                        <p:strVal val="visible"/>
                                      </p:to>
                                    </p:set>
                                    <p:animEffect transition="in" filter="box(in)">
                                      <p:cBhvr>
                                        <p:cTn id="26" dur="500"/>
                                        <p:tgtEl>
                                          <p:spTgt spid="18944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189445">
                                            <p:txEl>
                                              <p:pRg st="1" end="1"/>
                                            </p:txEl>
                                          </p:spTgt>
                                        </p:tgtEl>
                                        <p:attrNameLst>
                                          <p:attrName>style.visibility</p:attrName>
                                        </p:attrNameLst>
                                      </p:cBhvr>
                                      <p:to>
                                        <p:strVal val="visible"/>
                                      </p:to>
                                    </p:set>
                                    <p:animEffect transition="in" filter="box(in)">
                                      <p:cBhvr>
                                        <p:cTn id="31" dur="500"/>
                                        <p:tgtEl>
                                          <p:spTgt spid="189445">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nodeType="clickEffect">
                                  <p:stCondLst>
                                    <p:cond delay="0"/>
                                  </p:stCondLst>
                                  <p:childTnLst>
                                    <p:set>
                                      <p:cBhvr>
                                        <p:cTn id="35" dur="1" fill="hold">
                                          <p:stCondLst>
                                            <p:cond delay="0"/>
                                          </p:stCondLst>
                                        </p:cTn>
                                        <p:tgtEl>
                                          <p:spTgt spid="189445">
                                            <p:txEl>
                                              <p:pRg st="2" end="2"/>
                                            </p:txEl>
                                          </p:spTgt>
                                        </p:tgtEl>
                                        <p:attrNameLst>
                                          <p:attrName>style.visibility</p:attrName>
                                        </p:attrNameLst>
                                      </p:cBhvr>
                                      <p:to>
                                        <p:strVal val="visible"/>
                                      </p:to>
                                    </p:set>
                                    <p:animEffect transition="in" filter="box(in)">
                                      <p:cBhvr>
                                        <p:cTn id="36" dur="500"/>
                                        <p:tgtEl>
                                          <p:spTgt spid="189445">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189445">
                                            <p:txEl>
                                              <p:pRg st="3" end="3"/>
                                            </p:txEl>
                                          </p:spTgt>
                                        </p:tgtEl>
                                        <p:attrNameLst>
                                          <p:attrName>style.visibility</p:attrName>
                                        </p:attrNameLst>
                                      </p:cBhvr>
                                      <p:to>
                                        <p:strVal val="visible"/>
                                      </p:to>
                                    </p:set>
                                    <p:animEffect transition="in" filter="box(in)">
                                      <p:cBhvr>
                                        <p:cTn id="41" dur="500"/>
                                        <p:tgtEl>
                                          <p:spTgt spid="189445">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nodeType="clickEffect">
                                  <p:stCondLst>
                                    <p:cond delay="0"/>
                                  </p:stCondLst>
                                  <p:childTnLst>
                                    <p:set>
                                      <p:cBhvr>
                                        <p:cTn id="45" dur="1" fill="hold">
                                          <p:stCondLst>
                                            <p:cond delay="0"/>
                                          </p:stCondLst>
                                        </p:cTn>
                                        <p:tgtEl>
                                          <p:spTgt spid="189445">
                                            <p:txEl>
                                              <p:pRg st="4" end="4"/>
                                            </p:txEl>
                                          </p:spTgt>
                                        </p:tgtEl>
                                        <p:attrNameLst>
                                          <p:attrName>style.visibility</p:attrName>
                                        </p:attrNameLst>
                                      </p:cBhvr>
                                      <p:to>
                                        <p:strVal val="visible"/>
                                      </p:to>
                                    </p:set>
                                    <p:animEffect transition="in" filter="box(in)">
                                      <p:cBhvr>
                                        <p:cTn id="46" dur="500"/>
                                        <p:tgtEl>
                                          <p:spTgt spid="189445">
                                            <p:txEl>
                                              <p:pRg st="4" end="4"/>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nodeType="clickEffect">
                                  <p:stCondLst>
                                    <p:cond delay="0"/>
                                  </p:stCondLst>
                                  <p:childTnLst>
                                    <p:set>
                                      <p:cBhvr>
                                        <p:cTn id="50" dur="1" fill="hold">
                                          <p:stCondLst>
                                            <p:cond delay="0"/>
                                          </p:stCondLst>
                                        </p:cTn>
                                        <p:tgtEl>
                                          <p:spTgt spid="189446"/>
                                        </p:tgtEl>
                                        <p:attrNameLst>
                                          <p:attrName>style.visibility</p:attrName>
                                        </p:attrNameLst>
                                      </p:cBhvr>
                                      <p:to>
                                        <p:strVal val="visible"/>
                                      </p:to>
                                    </p:set>
                                    <p:animEffect transition="in" filter="box(in)">
                                      <p:cBhvr>
                                        <p:cTn id="51" dur="500"/>
                                        <p:tgtEl>
                                          <p:spTgt spid="18944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nodeType="clickEffect">
                                  <p:stCondLst>
                                    <p:cond delay="0"/>
                                  </p:stCondLst>
                                  <p:childTnLst>
                                    <p:set>
                                      <p:cBhvr>
                                        <p:cTn id="55" dur="1" fill="hold">
                                          <p:stCondLst>
                                            <p:cond delay="0"/>
                                          </p:stCondLst>
                                        </p:cTn>
                                        <p:tgtEl>
                                          <p:spTgt spid="189445">
                                            <p:txEl>
                                              <p:pRg st="5" end="5"/>
                                            </p:txEl>
                                          </p:spTgt>
                                        </p:tgtEl>
                                        <p:attrNameLst>
                                          <p:attrName>style.visibility</p:attrName>
                                        </p:attrNameLst>
                                      </p:cBhvr>
                                      <p:to>
                                        <p:strVal val="visible"/>
                                      </p:to>
                                    </p:set>
                                    <p:animEffect transition="in" filter="box(in)">
                                      <p:cBhvr>
                                        <p:cTn id="56" dur="500"/>
                                        <p:tgtEl>
                                          <p:spTgt spid="189445">
                                            <p:txEl>
                                              <p:pRg st="5" end="5"/>
                                            </p:txEl>
                                          </p:spTgt>
                                        </p:tgtEl>
                                      </p:cBhvr>
                                    </p:animEffect>
                                  </p:childTnLst>
                                </p:cTn>
                              </p:par>
                              <p:par>
                                <p:cTn id="57" presetID="4" presetClass="entr" presetSubtype="16" fill="hold" nodeType="withEffect">
                                  <p:stCondLst>
                                    <p:cond delay="0"/>
                                  </p:stCondLst>
                                  <p:childTnLst>
                                    <p:set>
                                      <p:cBhvr>
                                        <p:cTn id="58" dur="1" fill="hold">
                                          <p:stCondLst>
                                            <p:cond delay="0"/>
                                          </p:stCondLst>
                                        </p:cTn>
                                        <p:tgtEl>
                                          <p:spTgt spid="189445">
                                            <p:txEl>
                                              <p:pRg st="6" end="6"/>
                                            </p:txEl>
                                          </p:spTgt>
                                        </p:tgtEl>
                                        <p:attrNameLst>
                                          <p:attrName>style.visibility</p:attrName>
                                        </p:attrNameLst>
                                      </p:cBhvr>
                                      <p:to>
                                        <p:strVal val="visible"/>
                                      </p:to>
                                    </p:set>
                                    <p:animEffect transition="in" filter="box(in)">
                                      <p:cBhvr>
                                        <p:cTn id="59" dur="500"/>
                                        <p:tgtEl>
                                          <p:spTgt spid="189445">
                                            <p:txEl>
                                              <p:pRg st="6" end="6"/>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0" presetClass="entr" presetSubtype="0" fill="hold" nodeType="clickEffect">
                                  <p:stCondLst>
                                    <p:cond delay="0"/>
                                  </p:stCondLst>
                                  <p:childTnLst>
                                    <p:set>
                                      <p:cBhvr>
                                        <p:cTn id="63" dur="1" fill="hold">
                                          <p:stCondLst>
                                            <p:cond delay="0"/>
                                          </p:stCondLst>
                                        </p:cTn>
                                        <p:tgtEl>
                                          <p:spTgt spid="189444"/>
                                        </p:tgtEl>
                                        <p:attrNameLst>
                                          <p:attrName>style.visibility</p:attrName>
                                        </p:attrNameLst>
                                      </p:cBhvr>
                                      <p:to>
                                        <p:strVal val="visible"/>
                                      </p:to>
                                    </p:set>
                                    <p:animEffect transition="in" filter="wedge">
                                      <p:cBhvr>
                                        <p:cTn id="64" dur="2000"/>
                                        <p:tgtEl>
                                          <p:spTgt spid="18944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0" presetClass="entr" presetSubtype="0" fill="hold" nodeType="clickEffect">
                                  <p:stCondLst>
                                    <p:cond delay="0"/>
                                  </p:stCondLst>
                                  <p:childTnLst>
                                    <p:set>
                                      <p:cBhvr>
                                        <p:cTn id="68" dur="1" fill="hold">
                                          <p:stCondLst>
                                            <p:cond delay="0"/>
                                          </p:stCondLst>
                                        </p:cTn>
                                        <p:tgtEl>
                                          <p:spTgt spid="189449"/>
                                        </p:tgtEl>
                                        <p:attrNameLst>
                                          <p:attrName>style.visibility</p:attrName>
                                        </p:attrNameLst>
                                      </p:cBhvr>
                                      <p:to>
                                        <p:strVal val="visible"/>
                                      </p:to>
                                    </p:set>
                                    <p:animEffect transition="in" filter="wedge">
                                      <p:cBhvr>
                                        <p:cTn id="69" dur="2000"/>
                                        <p:tgtEl>
                                          <p:spTgt spid="18944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0" presetClass="entr" presetSubtype="0" fill="hold" nodeType="clickEffect">
                                  <p:stCondLst>
                                    <p:cond delay="0"/>
                                  </p:stCondLst>
                                  <p:childTnLst>
                                    <p:set>
                                      <p:cBhvr>
                                        <p:cTn id="73" dur="1" fill="hold">
                                          <p:stCondLst>
                                            <p:cond delay="0"/>
                                          </p:stCondLst>
                                        </p:cTn>
                                        <p:tgtEl>
                                          <p:spTgt spid="189450"/>
                                        </p:tgtEl>
                                        <p:attrNameLst>
                                          <p:attrName>style.visibility</p:attrName>
                                        </p:attrNameLst>
                                      </p:cBhvr>
                                      <p:to>
                                        <p:strVal val="visible"/>
                                      </p:to>
                                    </p:set>
                                    <p:animEffect transition="in" filter="wedge">
                                      <p:cBhvr>
                                        <p:cTn id="74" dur="2000"/>
                                        <p:tgtEl>
                                          <p:spTgt spid="189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ADD24A3C-59BE-4B58-8C31-0EECBE081274}"/>
              </a:ext>
            </a:extLst>
          </p:cNvPr>
          <p:cNvSpPr>
            <a:spLocks noChangeArrowheads="1"/>
          </p:cNvSpPr>
          <p:nvPr/>
        </p:nvSpPr>
        <p:spPr bwMode="auto">
          <a:xfrm>
            <a:off x="1828800" y="381000"/>
            <a:ext cx="8610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u="sng">
                <a:solidFill>
                  <a:srgbClr val="CC3300"/>
                </a:solidFill>
                <a:latin typeface="Times New Roman" panose="02020603050405020304" pitchFamily="18" charset="0"/>
              </a:rPr>
              <a:t>Viết các pth hoàn thành sơ đồ phản ứng sau:</a:t>
            </a:r>
          </a:p>
        </p:txBody>
      </p:sp>
      <p:sp>
        <p:nvSpPr>
          <p:cNvPr id="210947" name="Rectangle 3">
            <a:extLst>
              <a:ext uri="{FF2B5EF4-FFF2-40B4-BE49-F238E27FC236}">
                <a16:creationId xmlns:a16="http://schemas.microsoft.com/office/drawing/2014/main" id="{6C843F61-1F2F-4AFC-94BD-B0581AB248CF}"/>
              </a:ext>
            </a:extLst>
          </p:cNvPr>
          <p:cNvSpPr>
            <a:spLocks noChangeArrowheads="1"/>
          </p:cNvSpPr>
          <p:nvPr/>
        </p:nvSpPr>
        <p:spPr bwMode="auto">
          <a:xfrm>
            <a:off x="2057400" y="1524000"/>
            <a:ext cx="1143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CC3300"/>
                </a:solidFill>
                <a:latin typeface="Times New Roman" panose="02020603050405020304" pitchFamily="18" charset="0"/>
              </a:rPr>
              <a:t>C</a:t>
            </a:r>
            <a:r>
              <a:rPr lang="en-US" altLang="en-US" sz="3600" b="1" baseline="-25000">
                <a:solidFill>
                  <a:srgbClr val="CC3300"/>
                </a:solidFill>
                <a:latin typeface="Times New Roman" panose="02020603050405020304" pitchFamily="18" charset="0"/>
              </a:rPr>
              <a:t>2</a:t>
            </a:r>
            <a:r>
              <a:rPr lang="en-US" altLang="en-US" sz="3600" b="1">
                <a:solidFill>
                  <a:srgbClr val="CC3300"/>
                </a:solidFill>
                <a:latin typeface="Times New Roman" panose="02020603050405020304" pitchFamily="18" charset="0"/>
              </a:rPr>
              <a:t>H</a:t>
            </a:r>
            <a:r>
              <a:rPr lang="en-US" altLang="en-US" sz="3600" b="1" baseline="-25000">
                <a:solidFill>
                  <a:srgbClr val="CC3300"/>
                </a:solidFill>
                <a:latin typeface="Times New Roman" panose="02020603050405020304" pitchFamily="18" charset="0"/>
              </a:rPr>
              <a:t>4</a:t>
            </a:r>
          </a:p>
        </p:txBody>
      </p:sp>
      <p:sp>
        <p:nvSpPr>
          <p:cNvPr id="210948" name="Rectangle 4">
            <a:extLst>
              <a:ext uri="{FF2B5EF4-FFF2-40B4-BE49-F238E27FC236}">
                <a16:creationId xmlns:a16="http://schemas.microsoft.com/office/drawing/2014/main" id="{ED4DF271-A6B7-47DF-9D7B-D51650BF317F}"/>
              </a:ext>
            </a:extLst>
          </p:cNvPr>
          <p:cNvSpPr>
            <a:spLocks noChangeArrowheads="1"/>
          </p:cNvSpPr>
          <p:nvPr/>
        </p:nvSpPr>
        <p:spPr bwMode="auto">
          <a:xfrm>
            <a:off x="5105400" y="2743200"/>
            <a:ext cx="1676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CC3300"/>
                </a:solidFill>
                <a:latin typeface="Times New Roman" panose="02020603050405020304" pitchFamily="18" charset="0"/>
              </a:rPr>
              <a:t>C</a:t>
            </a:r>
            <a:r>
              <a:rPr lang="en-US" altLang="en-US" sz="3600" b="1" baseline="-25000">
                <a:solidFill>
                  <a:srgbClr val="CC3300"/>
                </a:solidFill>
                <a:latin typeface="Times New Roman" panose="02020603050405020304" pitchFamily="18" charset="0"/>
              </a:rPr>
              <a:t>2</a:t>
            </a:r>
            <a:r>
              <a:rPr lang="en-US" altLang="en-US" sz="3600" b="1">
                <a:solidFill>
                  <a:srgbClr val="CC3300"/>
                </a:solidFill>
                <a:latin typeface="Times New Roman" panose="02020603050405020304" pitchFamily="18" charset="0"/>
              </a:rPr>
              <a:t>H</a:t>
            </a:r>
            <a:r>
              <a:rPr lang="en-US" altLang="en-US" sz="3600" b="1" baseline="-25000">
                <a:solidFill>
                  <a:srgbClr val="CC3300"/>
                </a:solidFill>
                <a:latin typeface="Times New Roman" panose="02020603050405020304" pitchFamily="18" charset="0"/>
              </a:rPr>
              <a:t>5</a:t>
            </a:r>
            <a:r>
              <a:rPr lang="en-US" altLang="en-US" sz="3600" b="1">
                <a:solidFill>
                  <a:srgbClr val="CC3300"/>
                </a:solidFill>
                <a:latin typeface="Times New Roman" panose="02020603050405020304" pitchFamily="18" charset="0"/>
              </a:rPr>
              <a:t>OH</a:t>
            </a:r>
            <a:endParaRPr lang="en-US" altLang="en-US" sz="3600" b="1" baseline="-25000">
              <a:solidFill>
                <a:srgbClr val="CC3300"/>
              </a:solidFill>
              <a:latin typeface="Times New Roman" panose="02020603050405020304" pitchFamily="18" charset="0"/>
            </a:endParaRPr>
          </a:p>
        </p:txBody>
      </p:sp>
      <p:sp>
        <p:nvSpPr>
          <p:cNvPr id="210949" name="Rectangle 5">
            <a:extLst>
              <a:ext uri="{FF2B5EF4-FFF2-40B4-BE49-F238E27FC236}">
                <a16:creationId xmlns:a16="http://schemas.microsoft.com/office/drawing/2014/main" id="{F6ACCC54-7AF4-4A58-AB35-D0A32BE35FDF}"/>
              </a:ext>
            </a:extLst>
          </p:cNvPr>
          <p:cNvSpPr>
            <a:spLocks noChangeArrowheads="1"/>
          </p:cNvSpPr>
          <p:nvPr/>
        </p:nvSpPr>
        <p:spPr bwMode="auto">
          <a:xfrm>
            <a:off x="1689100" y="2667000"/>
            <a:ext cx="17399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CC3300"/>
                </a:solidFill>
                <a:latin typeface="Times New Roman" panose="02020603050405020304" pitchFamily="18" charset="0"/>
              </a:rPr>
              <a:t>C</a:t>
            </a:r>
            <a:r>
              <a:rPr lang="en-US" altLang="en-US" sz="3600" b="1" baseline="-25000">
                <a:solidFill>
                  <a:srgbClr val="CC3300"/>
                </a:solidFill>
                <a:latin typeface="Times New Roman" panose="02020603050405020304" pitchFamily="18" charset="0"/>
              </a:rPr>
              <a:t>2</a:t>
            </a:r>
            <a:r>
              <a:rPr lang="en-US" altLang="en-US" sz="3600" b="1">
                <a:solidFill>
                  <a:srgbClr val="CC3300"/>
                </a:solidFill>
                <a:latin typeface="Times New Roman" panose="02020603050405020304" pitchFamily="18" charset="0"/>
              </a:rPr>
              <a:t>H</a:t>
            </a:r>
            <a:r>
              <a:rPr lang="en-US" altLang="en-US" sz="3600" b="1" baseline="-25000">
                <a:solidFill>
                  <a:srgbClr val="CC3300"/>
                </a:solidFill>
                <a:latin typeface="Times New Roman" panose="02020603050405020304" pitchFamily="18" charset="0"/>
              </a:rPr>
              <a:t>5</a:t>
            </a:r>
            <a:r>
              <a:rPr lang="en-US" altLang="en-US" sz="3600" b="1">
                <a:solidFill>
                  <a:srgbClr val="CC3300"/>
                </a:solidFill>
                <a:latin typeface="Times New Roman" panose="02020603050405020304" pitchFamily="18" charset="0"/>
              </a:rPr>
              <a:t>Cl</a:t>
            </a:r>
            <a:endParaRPr lang="en-US" altLang="en-US" sz="3600" b="1" baseline="-25000">
              <a:solidFill>
                <a:srgbClr val="CC3300"/>
              </a:solidFill>
              <a:latin typeface="Times New Roman" panose="02020603050405020304" pitchFamily="18" charset="0"/>
            </a:endParaRPr>
          </a:p>
        </p:txBody>
      </p:sp>
      <p:sp>
        <p:nvSpPr>
          <p:cNvPr id="210950" name="Rectangle 6">
            <a:extLst>
              <a:ext uri="{FF2B5EF4-FFF2-40B4-BE49-F238E27FC236}">
                <a16:creationId xmlns:a16="http://schemas.microsoft.com/office/drawing/2014/main" id="{4F9ABCE3-F883-4E47-882F-828188C55199}"/>
              </a:ext>
            </a:extLst>
          </p:cNvPr>
          <p:cNvSpPr>
            <a:spLocks noChangeArrowheads="1"/>
          </p:cNvSpPr>
          <p:nvPr/>
        </p:nvSpPr>
        <p:spPr bwMode="auto">
          <a:xfrm>
            <a:off x="1752600" y="4114800"/>
            <a:ext cx="2286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CC3300"/>
                </a:solidFill>
                <a:latin typeface="Times New Roman" panose="02020603050405020304" pitchFamily="18" charset="0"/>
              </a:rPr>
              <a:t>C</a:t>
            </a:r>
            <a:r>
              <a:rPr lang="en-US" altLang="en-US" sz="3600" b="1" baseline="-25000">
                <a:solidFill>
                  <a:srgbClr val="CC3300"/>
                </a:solidFill>
                <a:latin typeface="Times New Roman" panose="02020603050405020304" pitchFamily="18" charset="0"/>
              </a:rPr>
              <a:t>6</a:t>
            </a:r>
            <a:r>
              <a:rPr lang="en-US" altLang="en-US" sz="3600" b="1">
                <a:solidFill>
                  <a:srgbClr val="CC3300"/>
                </a:solidFill>
                <a:latin typeface="Times New Roman" panose="02020603050405020304" pitchFamily="18" charset="0"/>
              </a:rPr>
              <a:t>H</a:t>
            </a:r>
            <a:r>
              <a:rPr lang="en-US" altLang="en-US" sz="3600" b="1" baseline="-25000">
                <a:solidFill>
                  <a:srgbClr val="CC3300"/>
                </a:solidFill>
                <a:latin typeface="Times New Roman" panose="02020603050405020304" pitchFamily="18" charset="0"/>
              </a:rPr>
              <a:t>12</a:t>
            </a:r>
            <a:r>
              <a:rPr lang="en-US" altLang="en-US" sz="3600" b="1">
                <a:solidFill>
                  <a:srgbClr val="CC3300"/>
                </a:solidFill>
                <a:latin typeface="Times New Roman" panose="02020603050405020304" pitchFamily="18" charset="0"/>
              </a:rPr>
              <a:t>O</a:t>
            </a:r>
            <a:r>
              <a:rPr lang="en-US" altLang="en-US" sz="3600" b="1" baseline="-25000">
                <a:solidFill>
                  <a:srgbClr val="CC3300"/>
                </a:solidFill>
                <a:latin typeface="Times New Roman" panose="02020603050405020304" pitchFamily="18" charset="0"/>
              </a:rPr>
              <a:t>6</a:t>
            </a:r>
          </a:p>
        </p:txBody>
      </p:sp>
      <p:sp>
        <p:nvSpPr>
          <p:cNvPr id="210951" name="Rectangle 7">
            <a:extLst>
              <a:ext uri="{FF2B5EF4-FFF2-40B4-BE49-F238E27FC236}">
                <a16:creationId xmlns:a16="http://schemas.microsoft.com/office/drawing/2014/main" id="{3D7DC5F5-2B97-4406-8406-9E8A34D56F13}"/>
              </a:ext>
            </a:extLst>
          </p:cNvPr>
          <p:cNvSpPr>
            <a:spLocks noChangeArrowheads="1"/>
          </p:cNvSpPr>
          <p:nvPr/>
        </p:nvSpPr>
        <p:spPr bwMode="auto">
          <a:xfrm>
            <a:off x="8229600" y="1447800"/>
            <a:ext cx="2209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CC3300"/>
                </a:solidFill>
                <a:latin typeface="Times New Roman" panose="02020603050405020304" pitchFamily="18" charset="0"/>
              </a:rPr>
              <a:t>C</a:t>
            </a:r>
            <a:r>
              <a:rPr lang="en-US" altLang="en-US" sz="3600" b="1" baseline="-25000">
                <a:solidFill>
                  <a:srgbClr val="CC3300"/>
                </a:solidFill>
                <a:latin typeface="Times New Roman" panose="02020603050405020304" pitchFamily="18" charset="0"/>
              </a:rPr>
              <a:t>2</a:t>
            </a:r>
            <a:r>
              <a:rPr lang="en-US" altLang="en-US" sz="3600" b="1">
                <a:solidFill>
                  <a:srgbClr val="CC3300"/>
                </a:solidFill>
                <a:latin typeface="Times New Roman" panose="02020603050405020304" pitchFamily="18" charset="0"/>
              </a:rPr>
              <a:t>H</a:t>
            </a:r>
            <a:r>
              <a:rPr lang="en-US" altLang="en-US" sz="3600" b="1" baseline="-25000">
                <a:solidFill>
                  <a:srgbClr val="CC3300"/>
                </a:solidFill>
                <a:latin typeface="Times New Roman" panose="02020603050405020304" pitchFamily="18" charset="0"/>
              </a:rPr>
              <a:t>5</a:t>
            </a:r>
            <a:r>
              <a:rPr lang="en-US" altLang="en-US" sz="3600" b="1">
                <a:solidFill>
                  <a:srgbClr val="CC3300"/>
                </a:solidFill>
                <a:latin typeface="Times New Roman" panose="02020603050405020304" pitchFamily="18" charset="0"/>
              </a:rPr>
              <a:t>OC</a:t>
            </a:r>
            <a:r>
              <a:rPr lang="en-US" altLang="en-US" sz="3600" b="1" baseline="-25000">
                <a:solidFill>
                  <a:srgbClr val="CC3300"/>
                </a:solidFill>
                <a:latin typeface="Times New Roman" panose="02020603050405020304" pitchFamily="18" charset="0"/>
              </a:rPr>
              <a:t>2</a:t>
            </a:r>
            <a:r>
              <a:rPr lang="en-US" altLang="en-US" sz="3600" b="1">
                <a:solidFill>
                  <a:srgbClr val="CC3300"/>
                </a:solidFill>
                <a:latin typeface="Times New Roman" panose="02020603050405020304" pitchFamily="18" charset="0"/>
              </a:rPr>
              <a:t>H</a:t>
            </a:r>
            <a:r>
              <a:rPr lang="en-US" altLang="en-US" sz="3600" b="1" baseline="-25000">
                <a:solidFill>
                  <a:srgbClr val="CC3300"/>
                </a:solidFill>
                <a:latin typeface="Times New Roman" panose="02020603050405020304" pitchFamily="18" charset="0"/>
              </a:rPr>
              <a:t>5</a:t>
            </a:r>
          </a:p>
        </p:txBody>
      </p:sp>
      <p:sp>
        <p:nvSpPr>
          <p:cNvPr id="210952" name="Rectangle 8">
            <a:extLst>
              <a:ext uri="{FF2B5EF4-FFF2-40B4-BE49-F238E27FC236}">
                <a16:creationId xmlns:a16="http://schemas.microsoft.com/office/drawing/2014/main" id="{BC9724E7-5A4E-47F5-A483-5BF236A9D122}"/>
              </a:ext>
            </a:extLst>
          </p:cNvPr>
          <p:cNvSpPr>
            <a:spLocks noChangeArrowheads="1"/>
          </p:cNvSpPr>
          <p:nvPr/>
        </p:nvSpPr>
        <p:spPr bwMode="auto">
          <a:xfrm>
            <a:off x="8382000" y="2743200"/>
            <a:ext cx="1828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CC3300"/>
                </a:solidFill>
                <a:latin typeface="Times New Roman" panose="02020603050405020304" pitchFamily="18" charset="0"/>
              </a:rPr>
              <a:t>C</a:t>
            </a:r>
            <a:r>
              <a:rPr lang="en-US" altLang="en-US" sz="3600" b="1" baseline="-25000">
                <a:solidFill>
                  <a:srgbClr val="CC3300"/>
                </a:solidFill>
                <a:latin typeface="Times New Roman" panose="02020603050405020304" pitchFamily="18" charset="0"/>
              </a:rPr>
              <a:t>2</a:t>
            </a:r>
            <a:r>
              <a:rPr lang="en-US" altLang="en-US" sz="3600" b="1">
                <a:solidFill>
                  <a:srgbClr val="CC3300"/>
                </a:solidFill>
                <a:latin typeface="Times New Roman" panose="02020603050405020304" pitchFamily="18" charset="0"/>
              </a:rPr>
              <a:t>H</a:t>
            </a:r>
            <a:r>
              <a:rPr lang="en-US" altLang="en-US" sz="3600" b="1" baseline="-25000">
                <a:solidFill>
                  <a:srgbClr val="CC3300"/>
                </a:solidFill>
                <a:latin typeface="Times New Roman" panose="02020603050405020304" pitchFamily="18" charset="0"/>
              </a:rPr>
              <a:t>5</a:t>
            </a:r>
            <a:r>
              <a:rPr lang="en-US" altLang="en-US" sz="3600" b="1">
                <a:solidFill>
                  <a:srgbClr val="CC3300"/>
                </a:solidFill>
                <a:latin typeface="Times New Roman" panose="02020603050405020304" pitchFamily="18" charset="0"/>
              </a:rPr>
              <a:t>ONa</a:t>
            </a:r>
            <a:endParaRPr lang="en-US" altLang="en-US" sz="3600" b="1" baseline="-25000">
              <a:solidFill>
                <a:srgbClr val="CC3300"/>
              </a:solidFill>
              <a:latin typeface="Times New Roman" panose="02020603050405020304" pitchFamily="18" charset="0"/>
            </a:endParaRPr>
          </a:p>
        </p:txBody>
      </p:sp>
      <p:sp>
        <p:nvSpPr>
          <p:cNvPr id="210953" name="Rectangle 9">
            <a:extLst>
              <a:ext uri="{FF2B5EF4-FFF2-40B4-BE49-F238E27FC236}">
                <a16:creationId xmlns:a16="http://schemas.microsoft.com/office/drawing/2014/main" id="{E84F6E78-B377-49FC-8993-62963D2856C1}"/>
              </a:ext>
            </a:extLst>
          </p:cNvPr>
          <p:cNvSpPr>
            <a:spLocks noChangeArrowheads="1"/>
          </p:cNvSpPr>
          <p:nvPr/>
        </p:nvSpPr>
        <p:spPr bwMode="auto">
          <a:xfrm>
            <a:off x="8382000" y="4191000"/>
            <a:ext cx="1905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CC3300"/>
                </a:solidFill>
                <a:latin typeface="Times New Roman" panose="02020603050405020304" pitchFamily="18" charset="0"/>
              </a:rPr>
              <a:t>CH</a:t>
            </a:r>
            <a:r>
              <a:rPr lang="en-US" altLang="en-US" sz="3600" b="1" baseline="-25000">
                <a:solidFill>
                  <a:srgbClr val="CC3300"/>
                </a:solidFill>
                <a:latin typeface="Times New Roman" panose="02020603050405020304" pitchFamily="18" charset="0"/>
              </a:rPr>
              <a:t>3</a:t>
            </a:r>
            <a:r>
              <a:rPr lang="en-US" altLang="en-US" sz="3600" b="1">
                <a:solidFill>
                  <a:srgbClr val="CC3300"/>
                </a:solidFill>
                <a:latin typeface="Times New Roman" panose="02020603050405020304" pitchFamily="18" charset="0"/>
              </a:rPr>
              <a:t>CHO</a:t>
            </a:r>
            <a:endParaRPr lang="en-US" altLang="en-US" sz="3600" b="1" baseline="-25000">
              <a:solidFill>
                <a:srgbClr val="CC3300"/>
              </a:solidFill>
              <a:latin typeface="Times New Roman" panose="02020603050405020304" pitchFamily="18" charset="0"/>
            </a:endParaRPr>
          </a:p>
        </p:txBody>
      </p:sp>
      <p:sp>
        <p:nvSpPr>
          <p:cNvPr id="210954" name="Line 10">
            <a:extLst>
              <a:ext uri="{FF2B5EF4-FFF2-40B4-BE49-F238E27FC236}">
                <a16:creationId xmlns:a16="http://schemas.microsoft.com/office/drawing/2014/main" id="{335CE3DA-02D9-4749-98A5-A839605816AA}"/>
              </a:ext>
            </a:extLst>
          </p:cNvPr>
          <p:cNvSpPr>
            <a:spLocks noChangeShapeType="1"/>
          </p:cNvSpPr>
          <p:nvPr/>
        </p:nvSpPr>
        <p:spPr bwMode="auto">
          <a:xfrm>
            <a:off x="3200400" y="1905000"/>
            <a:ext cx="1905000" cy="990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55" name="Line 11">
            <a:extLst>
              <a:ext uri="{FF2B5EF4-FFF2-40B4-BE49-F238E27FC236}">
                <a16:creationId xmlns:a16="http://schemas.microsoft.com/office/drawing/2014/main" id="{B87D9CC4-92CD-46C6-B2FD-78BD75269DB4}"/>
              </a:ext>
            </a:extLst>
          </p:cNvPr>
          <p:cNvSpPr>
            <a:spLocks noChangeShapeType="1"/>
          </p:cNvSpPr>
          <p:nvPr/>
        </p:nvSpPr>
        <p:spPr bwMode="auto">
          <a:xfrm>
            <a:off x="3505200" y="3048000"/>
            <a:ext cx="1447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56" name="Line 12">
            <a:extLst>
              <a:ext uri="{FF2B5EF4-FFF2-40B4-BE49-F238E27FC236}">
                <a16:creationId xmlns:a16="http://schemas.microsoft.com/office/drawing/2014/main" id="{AAA03BC8-4FB6-4C79-A6C7-7F0FF8ED23F1}"/>
              </a:ext>
            </a:extLst>
          </p:cNvPr>
          <p:cNvSpPr>
            <a:spLocks noChangeShapeType="1"/>
          </p:cNvSpPr>
          <p:nvPr/>
        </p:nvSpPr>
        <p:spPr bwMode="auto">
          <a:xfrm flipH="1">
            <a:off x="3505200" y="3200400"/>
            <a:ext cx="1371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57" name="Line 13">
            <a:extLst>
              <a:ext uri="{FF2B5EF4-FFF2-40B4-BE49-F238E27FC236}">
                <a16:creationId xmlns:a16="http://schemas.microsoft.com/office/drawing/2014/main" id="{97196D4E-A1DF-4C5A-8C9B-AB3C7C9AFC1E}"/>
              </a:ext>
            </a:extLst>
          </p:cNvPr>
          <p:cNvSpPr>
            <a:spLocks noChangeShapeType="1"/>
          </p:cNvSpPr>
          <p:nvPr/>
        </p:nvSpPr>
        <p:spPr bwMode="auto">
          <a:xfrm flipH="1" flipV="1">
            <a:off x="3200400" y="2057400"/>
            <a:ext cx="1676400" cy="838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58" name="Line 14">
            <a:extLst>
              <a:ext uri="{FF2B5EF4-FFF2-40B4-BE49-F238E27FC236}">
                <a16:creationId xmlns:a16="http://schemas.microsoft.com/office/drawing/2014/main" id="{7EA8CFAB-B0EE-4065-901B-E79702ABE050}"/>
              </a:ext>
            </a:extLst>
          </p:cNvPr>
          <p:cNvSpPr>
            <a:spLocks noChangeShapeType="1"/>
          </p:cNvSpPr>
          <p:nvPr/>
        </p:nvSpPr>
        <p:spPr bwMode="auto">
          <a:xfrm flipV="1">
            <a:off x="3962400" y="3276600"/>
            <a:ext cx="1143000" cy="1143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59" name="Line 15">
            <a:extLst>
              <a:ext uri="{FF2B5EF4-FFF2-40B4-BE49-F238E27FC236}">
                <a16:creationId xmlns:a16="http://schemas.microsoft.com/office/drawing/2014/main" id="{B8F3D146-F392-464C-AA3A-2CDA1ABB2E40}"/>
              </a:ext>
            </a:extLst>
          </p:cNvPr>
          <p:cNvSpPr>
            <a:spLocks noChangeShapeType="1"/>
          </p:cNvSpPr>
          <p:nvPr/>
        </p:nvSpPr>
        <p:spPr bwMode="auto">
          <a:xfrm flipV="1">
            <a:off x="6858000" y="1905000"/>
            <a:ext cx="1219200" cy="914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60" name="Line 16">
            <a:extLst>
              <a:ext uri="{FF2B5EF4-FFF2-40B4-BE49-F238E27FC236}">
                <a16:creationId xmlns:a16="http://schemas.microsoft.com/office/drawing/2014/main" id="{BEEA7EAA-ACFA-434C-B1EB-10F1A24B8354}"/>
              </a:ext>
            </a:extLst>
          </p:cNvPr>
          <p:cNvSpPr>
            <a:spLocks noChangeShapeType="1"/>
          </p:cNvSpPr>
          <p:nvPr/>
        </p:nvSpPr>
        <p:spPr bwMode="auto">
          <a:xfrm>
            <a:off x="7010400" y="3048000"/>
            <a:ext cx="1219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61" name="Line 17">
            <a:extLst>
              <a:ext uri="{FF2B5EF4-FFF2-40B4-BE49-F238E27FC236}">
                <a16:creationId xmlns:a16="http://schemas.microsoft.com/office/drawing/2014/main" id="{B8F1632A-3D43-486C-9565-303736C7CA32}"/>
              </a:ext>
            </a:extLst>
          </p:cNvPr>
          <p:cNvSpPr>
            <a:spLocks noChangeShapeType="1"/>
          </p:cNvSpPr>
          <p:nvPr/>
        </p:nvSpPr>
        <p:spPr bwMode="auto">
          <a:xfrm flipH="1">
            <a:off x="7010400" y="3200400"/>
            <a:ext cx="1143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62" name="Line 18">
            <a:extLst>
              <a:ext uri="{FF2B5EF4-FFF2-40B4-BE49-F238E27FC236}">
                <a16:creationId xmlns:a16="http://schemas.microsoft.com/office/drawing/2014/main" id="{CDE9C2B0-DF9C-4DBB-AD6A-B37418BD30D3}"/>
              </a:ext>
            </a:extLst>
          </p:cNvPr>
          <p:cNvSpPr>
            <a:spLocks noChangeShapeType="1"/>
          </p:cNvSpPr>
          <p:nvPr/>
        </p:nvSpPr>
        <p:spPr bwMode="auto">
          <a:xfrm>
            <a:off x="6858000" y="3429000"/>
            <a:ext cx="1447800" cy="1066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63" name="Rectangle 19">
            <a:extLst>
              <a:ext uri="{FF2B5EF4-FFF2-40B4-BE49-F238E27FC236}">
                <a16:creationId xmlns:a16="http://schemas.microsoft.com/office/drawing/2014/main" id="{FC62C4F7-8F5A-437E-B9FF-8F177C44F557}"/>
              </a:ext>
            </a:extLst>
          </p:cNvPr>
          <p:cNvSpPr>
            <a:spLocks noChangeArrowheads="1"/>
          </p:cNvSpPr>
          <p:nvPr/>
        </p:nvSpPr>
        <p:spPr bwMode="auto">
          <a:xfrm>
            <a:off x="3943350" y="198120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CC3300"/>
                </a:solidFill>
                <a:latin typeface="Garamond" panose="02020404030301010803" pitchFamily="18" charset="0"/>
              </a:rPr>
              <a:t>(1)</a:t>
            </a:r>
          </a:p>
        </p:txBody>
      </p:sp>
      <p:sp>
        <p:nvSpPr>
          <p:cNvPr id="210964" name="Rectangle 20">
            <a:extLst>
              <a:ext uri="{FF2B5EF4-FFF2-40B4-BE49-F238E27FC236}">
                <a16:creationId xmlns:a16="http://schemas.microsoft.com/office/drawing/2014/main" id="{B10D12DE-10B6-4570-8B30-9F8FD010E94A}"/>
              </a:ext>
            </a:extLst>
          </p:cNvPr>
          <p:cNvSpPr>
            <a:spLocks noChangeArrowheads="1"/>
          </p:cNvSpPr>
          <p:nvPr/>
        </p:nvSpPr>
        <p:spPr bwMode="auto">
          <a:xfrm>
            <a:off x="3457575" y="2232025"/>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CC3300"/>
                </a:solidFill>
                <a:latin typeface="Garamond" panose="02020404030301010803" pitchFamily="18" charset="0"/>
              </a:rPr>
              <a:t>(2)</a:t>
            </a:r>
          </a:p>
        </p:txBody>
      </p:sp>
      <p:sp>
        <p:nvSpPr>
          <p:cNvPr id="210965" name="Rectangle 21">
            <a:extLst>
              <a:ext uri="{FF2B5EF4-FFF2-40B4-BE49-F238E27FC236}">
                <a16:creationId xmlns:a16="http://schemas.microsoft.com/office/drawing/2014/main" id="{B00A28C6-83C9-43D2-9249-E29ACB498EF5}"/>
              </a:ext>
            </a:extLst>
          </p:cNvPr>
          <p:cNvSpPr>
            <a:spLocks noChangeArrowheads="1"/>
          </p:cNvSpPr>
          <p:nvPr/>
        </p:nvSpPr>
        <p:spPr bwMode="auto">
          <a:xfrm>
            <a:off x="4038600" y="271145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CC3300"/>
                </a:solidFill>
                <a:latin typeface="Garamond" panose="02020404030301010803" pitchFamily="18" charset="0"/>
              </a:rPr>
              <a:t>(3)</a:t>
            </a:r>
          </a:p>
        </p:txBody>
      </p:sp>
      <p:sp>
        <p:nvSpPr>
          <p:cNvPr id="210966" name="Rectangle 22">
            <a:extLst>
              <a:ext uri="{FF2B5EF4-FFF2-40B4-BE49-F238E27FC236}">
                <a16:creationId xmlns:a16="http://schemas.microsoft.com/office/drawing/2014/main" id="{36FF620D-74A9-4E36-ACBC-42AC40DD2613}"/>
              </a:ext>
            </a:extLst>
          </p:cNvPr>
          <p:cNvSpPr>
            <a:spLocks noChangeArrowheads="1"/>
          </p:cNvSpPr>
          <p:nvPr/>
        </p:nvSpPr>
        <p:spPr bwMode="auto">
          <a:xfrm>
            <a:off x="4038600" y="3152775"/>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CC3300"/>
                </a:solidFill>
                <a:latin typeface="Garamond" panose="02020404030301010803" pitchFamily="18" charset="0"/>
              </a:rPr>
              <a:t>(4)</a:t>
            </a:r>
          </a:p>
        </p:txBody>
      </p:sp>
      <p:sp>
        <p:nvSpPr>
          <p:cNvPr id="210967" name="Rectangle 23">
            <a:extLst>
              <a:ext uri="{FF2B5EF4-FFF2-40B4-BE49-F238E27FC236}">
                <a16:creationId xmlns:a16="http://schemas.microsoft.com/office/drawing/2014/main" id="{4966A8A6-7749-49F5-BFDD-4C72D56D3906}"/>
              </a:ext>
            </a:extLst>
          </p:cNvPr>
          <p:cNvSpPr>
            <a:spLocks noChangeArrowheads="1"/>
          </p:cNvSpPr>
          <p:nvPr/>
        </p:nvSpPr>
        <p:spPr bwMode="auto">
          <a:xfrm>
            <a:off x="4495800" y="373380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CC3300"/>
                </a:solidFill>
                <a:latin typeface="Garamond" panose="02020404030301010803" pitchFamily="18" charset="0"/>
              </a:rPr>
              <a:t>(5)</a:t>
            </a:r>
          </a:p>
        </p:txBody>
      </p:sp>
      <p:sp>
        <p:nvSpPr>
          <p:cNvPr id="210968" name="Rectangle 24">
            <a:extLst>
              <a:ext uri="{FF2B5EF4-FFF2-40B4-BE49-F238E27FC236}">
                <a16:creationId xmlns:a16="http://schemas.microsoft.com/office/drawing/2014/main" id="{917C2CB7-4352-4384-B00B-FFD02288B49C}"/>
              </a:ext>
            </a:extLst>
          </p:cNvPr>
          <p:cNvSpPr>
            <a:spLocks noChangeArrowheads="1"/>
          </p:cNvSpPr>
          <p:nvPr/>
        </p:nvSpPr>
        <p:spPr bwMode="auto">
          <a:xfrm>
            <a:off x="7239000" y="198120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CC3300"/>
                </a:solidFill>
                <a:latin typeface="Garamond" panose="02020404030301010803" pitchFamily="18" charset="0"/>
              </a:rPr>
              <a:t>(6)</a:t>
            </a:r>
          </a:p>
        </p:txBody>
      </p:sp>
      <p:sp>
        <p:nvSpPr>
          <p:cNvPr id="210969" name="Rectangle 25">
            <a:extLst>
              <a:ext uri="{FF2B5EF4-FFF2-40B4-BE49-F238E27FC236}">
                <a16:creationId xmlns:a16="http://schemas.microsoft.com/office/drawing/2014/main" id="{98B030A4-DA02-4E83-AE59-5A469FB11567}"/>
              </a:ext>
            </a:extLst>
          </p:cNvPr>
          <p:cNvSpPr>
            <a:spLocks noChangeArrowheads="1"/>
          </p:cNvSpPr>
          <p:nvPr/>
        </p:nvSpPr>
        <p:spPr bwMode="auto">
          <a:xfrm>
            <a:off x="7391400" y="266700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CC3300"/>
                </a:solidFill>
                <a:latin typeface="Garamond" panose="02020404030301010803" pitchFamily="18" charset="0"/>
              </a:rPr>
              <a:t>(7)</a:t>
            </a:r>
          </a:p>
        </p:txBody>
      </p:sp>
      <p:sp>
        <p:nvSpPr>
          <p:cNvPr id="210970" name="Rectangle 26">
            <a:extLst>
              <a:ext uri="{FF2B5EF4-FFF2-40B4-BE49-F238E27FC236}">
                <a16:creationId xmlns:a16="http://schemas.microsoft.com/office/drawing/2014/main" id="{A0A1184C-6C37-4403-9511-373004FA57DD}"/>
              </a:ext>
            </a:extLst>
          </p:cNvPr>
          <p:cNvSpPr>
            <a:spLocks noChangeArrowheads="1"/>
          </p:cNvSpPr>
          <p:nvPr/>
        </p:nvSpPr>
        <p:spPr bwMode="auto">
          <a:xfrm>
            <a:off x="7423150" y="314960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CC3300"/>
                </a:solidFill>
                <a:latin typeface="Garamond" panose="02020404030301010803" pitchFamily="18" charset="0"/>
              </a:rPr>
              <a:t>(8)</a:t>
            </a:r>
          </a:p>
        </p:txBody>
      </p:sp>
      <p:sp>
        <p:nvSpPr>
          <p:cNvPr id="210971" name="Rectangle 27">
            <a:extLst>
              <a:ext uri="{FF2B5EF4-FFF2-40B4-BE49-F238E27FC236}">
                <a16:creationId xmlns:a16="http://schemas.microsoft.com/office/drawing/2014/main" id="{F73829DB-34E2-44A4-8915-07F4DF2E9A02}"/>
              </a:ext>
            </a:extLst>
          </p:cNvPr>
          <p:cNvSpPr>
            <a:spLocks noChangeArrowheads="1"/>
          </p:cNvSpPr>
          <p:nvPr/>
        </p:nvSpPr>
        <p:spPr bwMode="auto">
          <a:xfrm>
            <a:off x="7315200" y="388620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CC3300"/>
                </a:solidFill>
                <a:latin typeface="Garamond" panose="02020404030301010803" pitchFamily="18" charset="0"/>
              </a:rPr>
              <a:t>(9)</a:t>
            </a:r>
          </a:p>
        </p:txBody>
      </p:sp>
      <p:grpSp>
        <p:nvGrpSpPr>
          <p:cNvPr id="210972" name="Group 28">
            <a:extLst>
              <a:ext uri="{FF2B5EF4-FFF2-40B4-BE49-F238E27FC236}">
                <a16:creationId xmlns:a16="http://schemas.microsoft.com/office/drawing/2014/main" id="{AFAD38A1-9E1D-4553-91CB-84A3C0137C79}"/>
              </a:ext>
            </a:extLst>
          </p:cNvPr>
          <p:cNvGrpSpPr>
            <a:grpSpLocks/>
          </p:cNvGrpSpPr>
          <p:nvPr/>
        </p:nvGrpSpPr>
        <p:grpSpPr bwMode="auto">
          <a:xfrm>
            <a:off x="1570038" y="5486400"/>
            <a:ext cx="9021762" cy="914400"/>
            <a:chOff x="29" y="3456"/>
            <a:chExt cx="5683" cy="576"/>
          </a:xfrm>
        </p:grpSpPr>
        <p:sp>
          <p:nvSpPr>
            <p:cNvPr id="210973" name="Rectangle 29">
              <a:extLst>
                <a:ext uri="{FF2B5EF4-FFF2-40B4-BE49-F238E27FC236}">
                  <a16:creationId xmlns:a16="http://schemas.microsoft.com/office/drawing/2014/main" id="{BA09798B-4523-4D11-A2A7-E9508B9430E4}"/>
                </a:ext>
              </a:extLst>
            </p:cNvPr>
            <p:cNvSpPr>
              <a:spLocks noChangeArrowheads="1"/>
            </p:cNvSpPr>
            <p:nvPr/>
          </p:nvSpPr>
          <p:spPr bwMode="auto">
            <a:xfrm>
              <a:off x="29" y="3456"/>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(1)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4</a:t>
              </a:r>
              <a:r>
                <a:rPr lang="en-US" altLang="en-US" sz="3200">
                  <a:solidFill>
                    <a:srgbClr val="FFFF00"/>
                  </a:solidFill>
                  <a:latin typeface="Times New Roman" panose="02020603050405020304" pitchFamily="18" charset="0"/>
                </a:rPr>
                <a:t> + H</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O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OH    </a:t>
              </a:r>
            </a:p>
          </p:txBody>
        </p:sp>
        <p:grpSp>
          <p:nvGrpSpPr>
            <p:cNvPr id="210974" name="Group 30">
              <a:extLst>
                <a:ext uri="{FF2B5EF4-FFF2-40B4-BE49-F238E27FC236}">
                  <a16:creationId xmlns:a16="http://schemas.microsoft.com/office/drawing/2014/main" id="{CDC4B14F-4EE5-4228-9A6A-9276E3CB16D8}"/>
                </a:ext>
              </a:extLst>
            </p:cNvPr>
            <p:cNvGrpSpPr>
              <a:grpSpLocks/>
            </p:cNvGrpSpPr>
            <p:nvPr/>
          </p:nvGrpSpPr>
          <p:grpSpPr bwMode="auto">
            <a:xfrm>
              <a:off x="2688" y="3600"/>
              <a:ext cx="720" cy="240"/>
              <a:chOff x="2016" y="3532"/>
              <a:chExt cx="720" cy="240"/>
            </a:xfrm>
          </p:grpSpPr>
          <p:sp>
            <p:nvSpPr>
              <p:cNvPr id="210975" name="Line 31">
                <a:extLst>
                  <a:ext uri="{FF2B5EF4-FFF2-40B4-BE49-F238E27FC236}">
                    <a16:creationId xmlns:a16="http://schemas.microsoft.com/office/drawing/2014/main" id="{E6246C7B-B807-4260-BBB9-501BF4975409}"/>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76" name="Rectangle 32">
                <a:extLst>
                  <a:ext uri="{FF2B5EF4-FFF2-40B4-BE49-F238E27FC236}">
                    <a16:creationId xmlns:a16="http://schemas.microsoft.com/office/drawing/2014/main" id="{06CB5545-19BF-4D2E-AF97-A578C28B8A99}"/>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000" b="1">
                    <a:solidFill>
                      <a:srgbClr val="FFFF00"/>
                    </a:solidFill>
                    <a:latin typeface="Garamond" panose="02020404030301010803" pitchFamily="18" charset="0"/>
                  </a:rPr>
                  <a:t>H</a:t>
                </a:r>
                <a:r>
                  <a:rPr lang="en-US" altLang="en-US" sz="2000" b="1" baseline="30000">
                    <a:solidFill>
                      <a:srgbClr val="FFFF00"/>
                    </a:solidFill>
                    <a:latin typeface="Garamond" panose="02020404030301010803" pitchFamily="18" charset="0"/>
                  </a:rPr>
                  <a:t>+</a:t>
                </a:r>
                <a:r>
                  <a:rPr lang="en-US" altLang="en-US" sz="2000" b="1">
                    <a:solidFill>
                      <a:srgbClr val="FFFF00"/>
                    </a:solidFill>
                    <a:latin typeface="Garamond" panose="02020404030301010803" pitchFamily="18" charset="0"/>
                  </a:rPr>
                  <a:t>, t</a:t>
                </a:r>
                <a:r>
                  <a:rPr lang="en-US" altLang="en-US" sz="2000" b="1" baseline="30000">
                    <a:solidFill>
                      <a:srgbClr val="FFFF00"/>
                    </a:solidFill>
                    <a:latin typeface="Garamond" panose="02020404030301010803" pitchFamily="18" charset="0"/>
                  </a:rPr>
                  <a:t>o</a:t>
                </a:r>
              </a:p>
            </p:txBody>
          </p:sp>
        </p:grpSp>
      </p:grpSp>
      <p:grpSp>
        <p:nvGrpSpPr>
          <p:cNvPr id="210977" name="Group 33">
            <a:extLst>
              <a:ext uri="{FF2B5EF4-FFF2-40B4-BE49-F238E27FC236}">
                <a16:creationId xmlns:a16="http://schemas.microsoft.com/office/drawing/2014/main" id="{40CAADB6-9361-400C-B658-D64015BAEEEC}"/>
              </a:ext>
            </a:extLst>
          </p:cNvPr>
          <p:cNvGrpSpPr>
            <a:grpSpLocks/>
          </p:cNvGrpSpPr>
          <p:nvPr/>
        </p:nvGrpSpPr>
        <p:grpSpPr bwMode="auto">
          <a:xfrm>
            <a:off x="1558926" y="5505450"/>
            <a:ext cx="9021763" cy="914400"/>
            <a:chOff x="77" y="2688"/>
            <a:chExt cx="5683" cy="576"/>
          </a:xfrm>
        </p:grpSpPr>
        <p:sp>
          <p:nvSpPr>
            <p:cNvPr id="210978" name="Rectangle 34">
              <a:extLst>
                <a:ext uri="{FF2B5EF4-FFF2-40B4-BE49-F238E27FC236}">
                  <a16:creationId xmlns:a16="http://schemas.microsoft.com/office/drawing/2014/main" id="{D1FBA9CC-1207-4757-A55A-E9056F81C9DA}"/>
                </a:ext>
              </a:extLst>
            </p:cNvPr>
            <p:cNvSpPr>
              <a:spLocks noChangeArrowheads="1"/>
            </p:cNvSpPr>
            <p:nvPr/>
          </p:nvSpPr>
          <p:spPr bwMode="auto">
            <a:xfrm>
              <a:off x="77" y="2688"/>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(2)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OH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4</a:t>
              </a:r>
              <a:r>
                <a:rPr lang="en-US" altLang="en-US" sz="3200">
                  <a:solidFill>
                    <a:srgbClr val="FFFF00"/>
                  </a:solidFill>
                  <a:latin typeface="Times New Roman" panose="02020603050405020304" pitchFamily="18" charset="0"/>
                </a:rPr>
                <a:t>  +  H</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O   </a:t>
              </a:r>
            </a:p>
          </p:txBody>
        </p:sp>
        <p:grpSp>
          <p:nvGrpSpPr>
            <p:cNvPr id="210979" name="Group 35">
              <a:extLst>
                <a:ext uri="{FF2B5EF4-FFF2-40B4-BE49-F238E27FC236}">
                  <a16:creationId xmlns:a16="http://schemas.microsoft.com/office/drawing/2014/main" id="{51EC68D2-0E87-47A6-9F62-1215C898E272}"/>
                </a:ext>
              </a:extLst>
            </p:cNvPr>
            <p:cNvGrpSpPr>
              <a:grpSpLocks/>
            </p:cNvGrpSpPr>
            <p:nvPr/>
          </p:nvGrpSpPr>
          <p:grpSpPr bwMode="auto">
            <a:xfrm>
              <a:off x="2496" y="2832"/>
              <a:ext cx="720" cy="404"/>
              <a:chOff x="2496" y="2832"/>
              <a:chExt cx="720" cy="404"/>
            </a:xfrm>
          </p:grpSpPr>
          <p:grpSp>
            <p:nvGrpSpPr>
              <p:cNvPr id="210980" name="Group 36">
                <a:extLst>
                  <a:ext uri="{FF2B5EF4-FFF2-40B4-BE49-F238E27FC236}">
                    <a16:creationId xmlns:a16="http://schemas.microsoft.com/office/drawing/2014/main" id="{37D9A7C3-4304-45D7-B943-64AEC190C97B}"/>
                  </a:ext>
                </a:extLst>
              </p:cNvPr>
              <p:cNvGrpSpPr>
                <a:grpSpLocks/>
              </p:cNvGrpSpPr>
              <p:nvPr/>
            </p:nvGrpSpPr>
            <p:grpSpPr bwMode="auto">
              <a:xfrm>
                <a:off x="2496" y="2832"/>
                <a:ext cx="720" cy="240"/>
                <a:chOff x="2016" y="3532"/>
                <a:chExt cx="720" cy="240"/>
              </a:xfrm>
            </p:grpSpPr>
            <p:sp>
              <p:nvSpPr>
                <p:cNvPr id="210981" name="Line 37">
                  <a:extLst>
                    <a:ext uri="{FF2B5EF4-FFF2-40B4-BE49-F238E27FC236}">
                      <a16:creationId xmlns:a16="http://schemas.microsoft.com/office/drawing/2014/main" id="{5B6DE689-B56E-4899-8C93-8E564C940D8E}"/>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82" name="Rectangle 38">
                  <a:extLst>
                    <a:ext uri="{FF2B5EF4-FFF2-40B4-BE49-F238E27FC236}">
                      <a16:creationId xmlns:a16="http://schemas.microsoft.com/office/drawing/2014/main" id="{D3E09081-5190-4A46-99D0-6AACD03A12CA}"/>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000" b="1">
                      <a:solidFill>
                        <a:srgbClr val="FFFF00"/>
                      </a:solidFill>
                      <a:latin typeface="Garamond" panose="02020404030301010803" pitchFamily="18" charset="0"/>
                    </a:rPr>
                    <a:t>H</a:t>
                  </a:r>
                  <a:r>
                    <a:rPr lang="en-US" altLang="en-US" sz="2000" b="1" baseline="-25000">
                      <a:solidFill>
                        <a:srgbClr val="FFFF00"/>
                      </a:solidFill>
                      <a:latin typeface="Garamond" panose="02020404030301010803" pitchFamily="18" charset="0"/>
                    </a:rPr>
                    <a:t>2</a:t>
                  </a:r>
                  <a:r>
                    <a:rPr lang="en-US" altLang="en-US" sz="2000" b="1">
                      <a:solidFill>
                        <a:srgbClr val="FFFF00"/>
                      </a:solidFill>
                      <a:latin typeface="Garamond" panose="02020404030301010803" pitchFamily="18" charset="0"/>
                    </a:rPr>
                    <a:t>SO</a:t>
                  </a:r>
                  <a:r>
                    <a:rPr lang="en-US" altLang="en-US" sz="2000" b="1" baseline="-25000">
                      <a:solidFill>
                        <a:srgbClr val="FFFF00"/>
                      </a:solidFill>
                      <a:latin typeface="Garamond" panose="02020404030301010803" pitchFamily="18" charset="0"/>
                    </a:rPr>
                    <a:t>4</a:t>
                  </a:r>
                  <a:r>
                    <a:rPr lang="en-US" altLang="en-US" sz="2000" b="1">
                      <a:solidFill>
                        <a:srgbClr val="FFFF00"/>
                      </a:solidFill>
                      <a:latin typeface="Garamond" panose="02020404030301010803" pitchFamily="18" charset="0"/>
                    </a:rPr>
                    <a:t>đ</a:t>
                  </a:r>
                  <a:endParaRPr lang="en-US" altLang="en-US" sz="2000" b="1" baseline="30000">
                    <a:solidFill>
                      <a:srgbClr val="FFFF00"/>
                    </a:solidFill>
                    <a:latin typeface="Garamond" panose="02020404030301010803" pitchFamily="18" charset="0"/>
                  </a:endParaRPr>
                </a:p>
              </p:txBody>
            </p:sp>
          </p:grpSp>
          <p:sp>
            <p:nvSpPr>
              <p:cNvPr id="210983" name="Rectangle 39">
                <a:extLst>
                  <a:ext uri="{FF2B5EF4-FFF2-40B4-BE49-F238E27FC236}">
                    <a16:creationId xmlns:a16="http://schemas.microsoft.com/office/drawing/2014/main" id="{82656638-D0FE-407B-81C6-EBE39ADCCAB8}"/>
                  </a:ext>
                </a:extLst>
              </p:cNvPr>
              <p:cNvSpPr>
                <a:spLocks noChangeArrowheads="1"/>
              </p:cNvSpPr>
              <p:nvPr/>
            </p:nvSpPr>
            <p:spPr bwMode="auto">
              <a:xfrm>
                <a:off x="2542" y="2996"/>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FFFF00"/>
                    </a:solidFill>
                    <a:latin typeface="Garamond" panose="02020404030301010803" pitchFamily="18" charset="0"/>
                  </a:rPr>
                  <a:t>170</a:t>
                </a:r>
                <a:r>
                  <a:rPr lang="en-US" altLang="en-US" b="1" baseline="30000">
                    <a:solidFill>
                      <a:srgbClr val="FFFF00"/>
                    </a:solidFill>
                    <a:latin typeface="Garamond" panose="02020404030301010803" pitchFamily="18" charset="0"/>
                  </a:rPr>
                  <a:t>0</a:t>
                </a:r>
                <a:r>
                  <a:rPr lang="en-US" altLang="en-US" b="1">
                    <a:solidFill>
                      <a:srgbClr val="FFFF00"/>
                    </a:solidFill>
                    <a:latin typeface="Garamond" panose="02020404030301010803" pitchFamily="18" charset="0"/>
                  </a:rPr>
                  <a:t>C</a:t>
                </a:r>
              </a:p>
            </p:txBody>
          </p:sp>
        </p:grpSp>
      </p:grpSp>
      <p:grpSp>
        <p:nvGrpSpPr>
          <p:cNvPr id="210984" name="Group 40">
            <a:extLst>
              <a:ext uri="{FF2B5EF4-FFF2-40B4-BE49-F238E27FC236}">
                <a16:creationId xmlns:a16="http://schemas.microsoft.com/office/drawing/2014/main" id="{6AAF3B95-4F23-4B90-8217-4CFE92212E23}"/>
              </a:ext>
            </a:extLst>
          </p:cNvPr>
          <p:cNvGrpSpPr>
            <a:grpSpLocks/>
          </p:cNvGrpSpPr>
          <p:nvPr/>
        </p:nvGrpSpPr>
        <p:grpSpPr bwMode="auto">
          <a:xfrm>
            <a:off x="1524001" y="5505450"/>
            <a:ext cx="9021763" cy="914400"/>
            <a:chOff x="77" y="1056"/>
            <a:chExt cx="5683" cy="576"/>
          </a:xfrm>
        </p:grpSpPr>
        <p:sp>
          <p:nvSpPr>
            <p:cNvPr id="210985" name="Rectangle 41">
              <a:extLst>
                <a:ext uri="{FF2B5EF4-FFF2-40B4-BE49-F238E27FC236}">
                  <a16:creationId xmlns:a16="http://schemas.microsoft.com/office/drawing/2014/main" id="{8B8A8443-82BC-44F2-A15D-E8A330B4B074}"/>
                </a:ext>
              </a:extLst>
            </p:cNvPr>
            <p:cNvSpPr>
              <a:spLocks noChangeArrowheads="1"/>
            </p:cNvSpPr>
            <p:nvPr/>
          </p:nvSpPr>
          <p:spPr bwMode="auto">
            <a:xfrm>
              <a:off x="77" y="1056"/>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(3)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Cl + NaOH</a:t>
              </a:r>
              <a:r>
                <a:rPr lang="en-US" altLang="en-US" sz="3200" baseline="-25000">
                  <a:solidFill>
                    <a:srgbClr val="FFFF00"/>
                  </a:solidFill>
                  <a:latin typeface="Times New Roman" panose="02020603050405020304" pitchFamily="18" charset="0"/>
                </a:rPr>
                <a:t>(l)</a:t>
              </a:r>
              <a:r>
                <a:rPr lang="en-US" altLang="en-US" sz="3200">
                  <a:solidFill>
                    <a:srgbClr val="FFFF00"/>
                  </a:solidFill>
                  <a:latin typeface="Times New Roman" panose="02020603050405020304" pitchFamily="18" charset="0"/>
                </a:rPr>
                <a:t>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OH  +  NaCl   </a:t>
              </a:r>
            </a:p>
          </p:txBody>
        </p:sp>
        <p:grpSp>
          <p:nvGrpSpPr>
            <p:cNvPr id="210986" name="Group 42">
              <a:extLst>
                <a:ext uri="{FF2B5EF4-FFF2-40B4-BE49-F238E27FC236}">
                  <a16:creationId xmlns:a16="http://schemas.microsoft.com/office/drawing/2014/main" id="{2CE76AD6-1EA3-400E-986B-B4D499DD7C61}"/>
                </a:ext>
              </a:extLst>
            </p:cNvPr>
            <p:cNvGrpSpPr>
              <a:grpSpLocks/>
            </p:cNvGrpSpPr>
            <p:nvPr/>
          </p:nvGrpSpPr>
          <p:grpSpPr bwMode="auto">
            <a:xfrm>
              <a:off x="2640" y="1152"/>
              <a:ext cx="720" cy="240"/>
              <a:chOff x="2016" y="3532"/>
              <a:chExt cx="720" cy="240"/>
            </a:xfrm>
          </p:grpSpPr>
          <p:sp>
            <p:nvSpPr>
              <p:cNvPr id="210987" name="Line 43">
                <a:extLst>
                  <a:ext uri="{FF2B5EF4-FFF2-40B4-BE49-F238E27FC236}">
                    <a16:creationId xmlns:a16="http://schemas.microsoft.com/office/drawing/2014/main" id="{6A595D63-BAD4-4CFA-86D6-0D17A743E65C}"/>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88" name="Rectangle 44">
                <a:extLst>
                  <a:ext uri="{FF2B5EF4-FFF2-40B4-BE49-F238E27FC236}">
                    <a16:creationId xmlns:a16="http://schemas.microsoft.com/office/drawing/2014/main" id="{1FC85198-1568-4462-B20C-BE8E9CFD4E0E}"/>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000" b="1">
                    <a:solidFill>
                      <a:srgbClr val="FFFF00"/>
                    </a:solidFill>
                    <a:latin typeface="Garamond" panose="02020404030301010803" pitchFamily="18" charset="0"/>
                  </a:rPr>
                  <a:t>t</a:t>
                </a:r>
                <a:r>
                  <a:rPr lang="en-US" altLang="en-US" sz="2000" b="1" baseline="30000">
                    <a:solidFill>
                      <a:srgbClr val="FFFF00"/>
                    </a:solidFill>
                    <a:latin typeface="Garamond" panose="02020404030301010803" pitchFamily="18" charset="0"/>
                  </a:rPr>
                  <a:t>0</a:t>
                </a:r>
              </a:p>
            </p:txBody>
          </p:sp>
        </p:grpSp>
      </p:grpSp>
      <p:grpSp>
        <p:nvGrpSpPr>
          <p:cNvPr id="210989" name="Group 45">
            <a:extLst>
              <a:ext uri="{FF2B5EF4-FFF2-40B4-BE49-F238E27FC236}">
                <a16:creationId xmlns:a16="http://schemas.microsoft.com/office/drawing/2014/main" id="{C72866D5-FF35-48C8-AF1C-9EAA46409DA0}"/>
              </a:ext>
            </a:extLst>
          </p:cNvPr>
          <p:cNvGrpSpPr>
            <a:grpSpLocks/>
          </p:cNvGrpSpPr>
          <p:nvPr/>
        </p:nvGrpSpPr>
        <p:grpSpPr bwMode="auto">
          <a:xfrm>
            <a:off x="1538288" y="5500688"/>
            <a:ext cx="9021762" cy="914400"/>
            <a:chOff x="77" y="1056"/>
            <a:chExt cx="5683" cy="576"/>
          </a:xfrm>
        </p:grpSpPr>
        <p:sp>
          <p:nvSpPr>
            <p:cNvPr id="210990" name="Rectangle 46">
              <a:extLst>
                <a:ext uri="{FF2B5EF4-FFF2-40B4-BE49-F238E27FC236}">
                  <a16:creationId xmlns:a16="http://schemas.microsoft.com/office/drawing/2014/main" id="{855EBD71-04AE-40C7-8889-255A5EEC5692}"/>
                </a:ext>
              </a:extLst>
            </p:cNvPr>
            <p:cNvSpPr>
              <a:spLocks noChangeArrowheads="1"/>
            </p:cNvSpPr>
            <p:nvPr/>
          </p:nvSpPr>
          <p:spPr bwMode="auto">
            <a:xfrm>
              <a:off x="77" y="1056"/>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(4)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OH + HCl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Cl  +  H</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O   </a:t>
              </a:r>
            </a:p>
          </p:txBody>
        </p:sp>
        <p:grpSp>
          <p:nvGrpSpPr>
            <p:cNvPr id="210991" name="Group 47">
              <a:extLst>
                <a:ext uri="{FF2B5EF4-FFF2-40B4-BE49-F238E27FC236}">
                  <a16:creationId xmlns:a16="http://schemas.microsoft.com/office/drawing/2014/main" id="{BC5E6F8F-BA8E-41C3-BFDA-B6574F45A738}"/>
                </a:ext>
              </a:extLst>
            </p:cNvPr>
            <p:cNvGrpSpPr>
              <a:grpSpLocks/>
            </p:cNvGrpSpPr>
            <p:nvPr/>
          </p:nvGrpSpPr>
          <p:grpSpPr bwMode="auto">
            <a:xfrm>
              <a:off x="2640" y="1152"/>
              <a:ext cx="720" cy="240"/>
              <a:chOff x="2016" y="3532"/>
              <a:chExt cx="720" cy="240"/>
            </a:xfrm>
          </p:grpSpPr>
          <p:sp>
            <p:nvSpPr>
              <p:cNvPr id="210992" name="Line 48">
                <a:extLst>
                  <a:ext uri="{FF2B5EF4-FFF2-40B4-BE49-F238E27FC236}">
                    <a16:creationId xmlns:a16="http://schemas.microsoft.com/office/drawing/2014/main" id="{597EA562-3F13-4011-A05F-1D9ACDD7DAF8}"/>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93" name="Rectangle 49">
                <a:extLst>
                  <a:ext uri="{FF2B5EF4-FFF2-40B4-BE49-F238E27FC236}">
                    <a16:creationId xmlns:a16="http://schemas.microsoft.com/office/drawing/2014/main" id="{2BF6248E-DCA6-4388-B084-B06D1509D645}"/>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000" b="1">
                    <a:solidFill>
                      <a:srgbClr val="FFFF00"/>
                    </a:solidFill>
                    <a:latin typeface="Garamond" panose="02020404030301010803" pitchFamily="18" charset="0"/>
                  </a:rPr>
                  <a:t>t</a:t>
                </a:r>
                <a:r>
                  <a:rPr lang="en-US" altLang="en-US" sz="2000" b="1" baseline="30000">
                    <a:solidFill>
                      <a:srgbClr val="FFFF00"/>
                    </a:solidFill>
                    <a:latin typeface="Garamond" panose="02020404030301010803" pitchFamily="18" charset="0"/>
                  </a:rPr>
                  <a:t>0</a:t>
                </a:r>
              </a:p>
            </p:txBody>
          </p:sp>
        </p:grpSp>
      </p:grpSp>
      <p:grpSp>
        <p:nvGrpSpPr>
          <p:cNvPr id="210994" name="Group 50">
            <a:extLst>
              <a:ext uri="{FF2B5EF4-FFF2-40B4-BE49-F238E27FC236}">
                <a16:creationId xmlns:a16="http://schemas.microsoft.com/office/drawing/2014/main" id="{ED3E0554-063E-4708-B728-EDA41147E79E}"/>
              </a:ext>
            </a:extLst>
          </p:cNvPr>
          <p:cNvGrpSpPr>
            <a:grpSpLocks/>
          </p:cNvGrpSpPr>
          <p:nvPr/>
        </p:nvGrpSpPr>
        <p:grpSpPr bwMode="auto">
          <a:xfrm>
            <a:off x="1600201" y="5500688"/>
            <a:ext cx="9021763" cy="914400"/>
            <a:chOff x="77" y="2304"/>
            <a:chExt cx="5683" cy="576"/>
          </a:xfrm>
        </p:grpSpPr>
        <p:sp>
          <p:nvSpPr>
            <p:cNvPr id="210995" name="Rectangle 51">
              <a:extLst>
                <a:ext uri="{FF2B5EF4-FFF2-40B4-BE49-F238E27FC236}">
                  <a16:creationId xmlns:a16="http://schemas.microsoft.com/office/drawing/2014/main" id="{A6ADF7C6-DE27-4B4E-9286-4326540E94E6}"/>
                </a:ext>
              </a:extLst>
            </p:cNvPr>
            <p:cNvSpPr>
              <a:spLocks noChangeArrowheads="1"/>
            </p:cNvSpPr>
            <p:nvPr/>
          </p:nvSpPr>
          <p:spPr bwMode="auto">
            <a:xfrm>
              <a:off x="77" y="2304"/>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(5) (C</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10</a:t>
              </a:r>
              <a:r>
                <a:rPr lang="en-US" altLang="en-US" sz="3200">
                  <a:solidFill>
                    <a:srgbClr val="FFFF00"/>
                  </a:solidFill>
                  <a:latin typeface="Times New Roman" panose="02020603050405020304" pitchFamily="18" charset="0"/>
                </a:rPr>
                <a:t>O</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a:t>
              </a:r>
              <a:r>
                <a:rPr lang="en-US" altLang="en-US" sz="3200" baseline="-25000">
                  <a:solidFill>
                    <a:srgbClr val="FFFF00"/>
                  </a:solidFill>
                  <a:latin typeface="Times New Roman" panose="02020603050405020304" pitchFamily="18" charset="0"/>
                </a:rPr>
                <a:t>n</a:t>
              </a:r>
              <a:r>
                <a:rPr lang="en-US" altLang="en-US" sz="3200">
                  <a:solidFill>
                    <a:srgbClr val="FFFF00"/>
                  </a:solidFill>
                  <a:latin typeface="Times New Roman" panose="02020603050405020304" pitchFamily="18" charset="0"/>
                </a:rPr>
                <a:t> + nH</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O                    nC</a:t>
              </a:r>
              <a:r>
                <a:rPr lang="en-US" altLang="en-US" sz="3200" baseline="-25000">
                  <a:solidFill>
                    <a:srgbClr val="FFFF00"/>
                  </a:solidFill>
                  <a:latin typeface="Times New Roman" panose="02020603050405020304" pitchFamily="18" charset="0"/>
                </a:rPr>
                <a:t>6</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12</a:t>
              </a:r>
              <a:r>
                <a:rPr lang="en-US" altLang="en-US" sz="3200">
                  <a:solidFill>
                    <a:srgbClr val="FFFF00"/>
                  </a:solidFill>
                  <a:latin typeface="Times New Roman" panose="02020603050405020304" pitchFamily="18" charset="0"/>
                </a:rPr>
                <a:t>O</a:t>
              </a:r>
              <a:r>
                <a:rPr lang="en-US" altLang="en-US" sz="3200" baseline="-25000">
                  <a:solidFill>
                    <a:srgbClr val="FFFF00"/>
                  </a:solidFill>
                  <a:latin typeface="Times New Roman" panose="02020603050405020304" pitchFamily="18" charset="0"/>
                </a:rPr>
                <a:t>6</a:t>
              </a:r>
              <a:endParaRPr lang="en-US" altLang="en-US" sz="3200">
                <a:solidFill>
                  <a:srgbClr val="FFFF00"/>
                </a:solidFill>
                <a:latin typeface="Times New Roman" panose="02020603050405020304" pitchFamily="18" charset="0"/>
              </a:endParaRPr>
            </a:p>
          </p:txBody>
        </p:sp>
        <p:grpSp>
          <p:nvGrpSpPr>
            <p:cNvPr id="210996" name="Group 52">
              <a:extLst>
                <a:ext uri="{FF2B5EF4-FFF2-40B4-BE49-F238E27FC236}">
                  <a16:creationId xmlns:a16="http://schemas.microsoft.com/office/drawing/2014/main" id="{EDC0668D-BF85-48E5-A088-236874AA2F22}"/>
                </a:ext>
              </a:extLst>
            </p:cNvPr>
            <p:cNvGrpSpPr>
              <a:grpSpLocks/>
            </p:cNvGrpSpPr>
            <p:nvPr/>
          </p:nvGrpSpPr>
          <p:grpSpPr bwMode="auto">
            <a:xfrm>
              <a:off x="3120" y="2400"/>
              <a:ext cx="720" cy="240"/>
              <a:chOff x="2016" y="3532"/>
              <a:chExt cx="720" cy="240"/>
            </a:xfrm>
          </p:grpSpPr>
          <p:sp>
            <p:nvSpPr>
              <p:cNvPr id="210997" name="Line 53">
                <a:extLst>
                  <a:ext uri="{FF2B5EF4-FFF2-40B4-BE49-F238E27FC236}">
                    <a16:creationId xmlns:a16="http://schemas.microsoft.com/office/drawing/2014/main" id="{281CD4A3-AA5F-4A3A-A76A-22CE76BAB3A0}"/>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98" name="Rectangle 54">
                <a:extLst>
                  <a:ext uri="{FF2B5EF4-FFF2-40B4-BE49-F238E27FC236}">
                    <a16:creationId xmlns:a16="http://schemas.microsoft.com/office/drawing/2014/main" id="{624B6338-FDE2-4C1F-986E-AB5BCC1927D6}"/>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000" b="1">
                    <a:solidFill>
                      <a:srgbClr val="FFFF00"/>
                    </a:solidFill>
                    <a:latin typeface="Garamond" panose="02020404030301010803" pitchFamily="18" charset="0"/>
                  </a:rPr>
                  <a:t>Xt, t</a:t>
                </a:r>
                <a:r>
                  <a:rPr lang="en-US" altLang="en-US" sz="2000" b="1" baseline="30000">
                    <a:solidFill>
                      <a:srgbClr val="FFFF00"/>
                    </a:solidFill>
                    <a:latin typeface="Garamond" panose="02020404030301010803" pitchFamily="18" charset="0"/>
                  </a:rPr>
                  <a:t>0</a:t>
                </a:r>
              </a:p>
            </p:txBody>
          </p:sp>
        </p:grpSp>
      </p:grpSp>
      <p:grpSp>
        <p:nvGrpSpPr>
          <p:cNvPr id="210999" name="Group 55">
            <a:extLst>
              <a:ext uri="{FF2B5EF4-FFF2-40B4-BE49-F238E27FC236}">
                <a16:creationId xmlns:a16="http://schemas.microsoft.com/office/drawing/2014/main" id="{F723E7BA-FE67-4F1C-B0E8-E9C81DDB888B}"/>
              </a:ext>
            </a:extLst>
          </p:cNvPr>
          <p:cNvGrpSpPr>
            <a:grpSpLocks/>
          </p:cNvGrpSpPr>
          <p:nvPr/>
        </p:nvGrpSpPr>
        <p:grpSpPr bwMode="auto">
          <a:xfrm>
            <a:off x="1585914" y="5495925"/>
            <a:ext cx="9021762" cy="914400"/>
            <a:chOff x="77" y="1968"/>
            <a:chExt cx="5683" cy="576"/>
          </a:xfrm>
        </p:grpSpPr>
        <p:sp>
          <p:nvSpPr>
            <p:cNvPr id="211000" name="Rectangle 56">
              <a:extLst>
                <a:ext uri="{FF2B5EF4-FFF2-40B4-BE49-F238E27FC236}">
                  <a16:creationId xmlns:a16="http://schemas.microsoft.com/office/drawing/2014/main" id="{5000B4DD-4616-4CA3-A12E-F271D8559741}"/>
                </a:ext>
              </a:extLst>
            </p:cNvPr>
            <p:cNvSpPr>
              <a:spLocks noChangeArrowheads="1"/>
            </p:cNvSpPr>
            <p:nvPr/>
          </p:nvSpPr>
          <p:spPr bwMode="auto">
            <a:xfrm>
              <a:off x="77" y="1968"/>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(5) C</a:t>
              </a:r>
              <a:r>
                <a:rPr lang="en-US" altLang="en-US" sz="3200" baseline="-25000">
                  <a:solidFill>
                    <a:srgbClr val="FFFF00"/>
                  </a:solidFill>
                  <a:latin typeface="Times New Roman" panose="02020603050405020304" pitchFamily="18" charset="0"/>
                </a:rPr>
                <a:t>6</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12</a:t>
              </a:r>
              <a:r>
                <a:rPr lang="en-US" altLang="en-US" sz="3200">
                  <a:solidFill>
                    <a:srgbClr val="FFFF00"/>
                  </a:solidFill>
                  <a:latin typeface="Times New Roman" panose="02020603050405020304" pitchFamily="18" charset="0"/>
                </a:rPr>
                <a:t>O</a:t>
              </a:r>
              <a:r>
                <a:rPr lang="en-US" altLang="en-US" sz="3200" baseline="-25000">
                  <a:solidFill>
                    <a:srgbClr val="FFFF00"/>
                  </a:solidFill>
                  <a:latin typeface="Times New Roman" panose="02020603050405020304" pitchFamily="18" charset="0"/>
                </a:rPr>
                <a:t>6</a:t>
              </a:r>
              <a:r>
                <a:rPr lang="en-US" altLang="en-US" sz="3200">
                  <a:solidFill>
                    <a:srgbClr val="FFFF00"/>
                  </a:solidFill>
                  <a:latin typeface="Times New Roman" panose="02020603050405020304" pitchFamily="18" charset="0"/>
                </a:rPr>
                <a:t>                     2C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OH  +  2CO</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  </a:t>
              </a:r>
            </a:p>
          </p:txBody>
        </p:sp>
        <p:grpSp>
          <p:nvGrpSpPr>
            <p:cNvPr id="211001" name="Group 57">
              <a:extLst>
                <a:ext uri="{FF2B5EF4-FFF2-40B4-BE49-F238E27FC236}">
                  <a16:creationId xmlns:a16="http://schemas.microsoft.com/office/drawing/2014/main" id="{EB98287C-8F52-4F26-A5F2-DACFE5F12C26}"/>
                </a:ext>
              </a:extLst>
            </p:cNvPr>
            <p:cNvGrpSpPr>
              <a:grpSpLocks/>
            </p:cNvGrpSpPr>
            <p:nvPr/>
          </p:nvGrpSpPr>
          <p:grpSpPr bwMode="auto">
            <a:xfrm>
              <a:off x="2160" y="2052"/>
              <a:ext cx="720" cy="240"/>
              <a:chOff x="2160" y="2052"/>
              <a:chExt cx="720" cy="240"/>
            </a:xfrm>
          </p:grpSpPr>
          <p:sp>
            <p:nvSpPr>
              <p:cNvPr id="211002" name="Line 58">
                <a:extLst>
                  <a:ext uri="{FF2B5EF4-FFF2-40B4-BE49-F238E27FC236}">
                    <a16:creationId xmlns:a16="http://schemas.microsoft.com/office/drawing/2014/main" id="{36B05357-52A6-4575-ABEA-F0DABFD909DB}"/>
                  </a:ext>
                </a:extLst>
              </p:cNvPr>
              <p:cNvSpPr>
                <a:spLocks noChangeShapeType="1"/>
              </p:cNvSpPr>
              <p:nvPr/>
            </p:nvSpPr>
            <p:spPr bwMode="auto">
              <a:xfrm>
                <a:off x="2160" y="2276"/>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003" name="Rectangle 59">
                <a:extLst>
                  <a:ext uri="{FF2B5EF4-FFF2-40B4-BE49-F238E27FC236}">
                    <a16:creationId xmlns:a16="http://schemas.microsoft.com/office/drawing/2014/main" id="{88E8D44B-DBB5-43DA-8632-7B59B21997CB}"/>
                  </a:ext>
                </a:extLst>
              </p:cNvPr>
              <p:cNvSpPr>
                <a:spLocks noChangeArrowheads="1"/>
              </p:cNvSpPr>
              <p:nvPr/>
            </p:nvSpPr>
            <p:spPr bwMode="auto">
              <a:xfrm>
                <a:off x="2238" y="205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FFFF00"/>
                    </a:solidFill>
                    <a:latin typeface="Garamond" panose="02020404030301010803" pitchFamily="18" charset="0"/>
                  </a:rPr>
                  <a:t>enzim</a:t>
                </a:r>
              </a:p>
            </p:txBody>
          </p:sp>
        </p:grpSp>
      </p:grpSp>
      <p:grpSp>
        <p:nvGrpSpPr>
          <p:cNvPr id="211004" name="Group 60">
            <a:extLst>
              <a:ext uri="{FF2B5EF4-FFF2-40B4-BE49-F238E27FC236}">
                <a16:creationId xmlns:a16="http://schemas.microsoft.com/office/drawing/2014/main" id="{0266A510-803C-45EA-8B4D-DDC902844EA3}"/>
              </a:ext>
            </a:extLst>
          </p:cNvPr>
          <p:cNvGrpSpPr>
            <a:grpSpLocks/>
          </p:cNvGrpSpPr>
          <p:nvPr/>
        </p:nvGrpSpPr>
        <p:grpSpPr bwMode="auto">
          <a:xfrm>
            <a:off x="1552576" y="5486400"/>
            <a:ext cx="9021763" cy="914400"/>
            <a:chOff x="96" y="192"/>
            <a:chExt cx="5683" cy="576"/>
          </a:xfrm>
        </p:grpSpPr>
        <p:sp>
          <p:nvSpPr>
            <p:cNvPr id="211005" name="Rectangle 61">
              <a:extLst>
                <a:ext uri="{FF2B5EF4-FFF2-40B4-BE49-F238E27FC236}">
                  <a16:creationId xmlns:a16="http://schemas.microsoft.com/office/drawing/2014/main" id="{6AE7A68B-1159-4F11-AC72-C195D89740B4}"/>
                </a:ext>
              </a:extLst>
            </p:cNvPr>
            <p:cNvSpPr>
              <a:spLocks noChangeArrowheads="1"/>
            </p:cNvSpPr>
            <p:nvPr/>
          </p:nvSpPr>
          <p:spPr bwMode="auto">
            <a:xfrm>
              <a:off x="96" y="192"/>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(6) 2C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OH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  +  H</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O   </a:t>
              </a:r>
            </a:p>
          </p:txBody>
        </p:sp>
        <p:grpSp>
          <p:nvGrpSpPr>
            <p:cNvPr id="211006" name="Group 62">
              <a:extLst>
                <a:ext uri="{FF2B5EF4-FFF2-40B4-BE49-F238E27FC236}">
                  <a16:creationId xmlns:a16="http://schemas.microsoft.com/office/drawing/2014/main" id="{0F21B98A-F7B2-44ED-B8EF-A9B8E4C01646}"/>
                </a:ext>
              </a:extLst>
            </p:cNvPr>
            <p:cNvGrpSpPr>
              <a:grpSpLocks/>
            </p:cNvGrpSpPr>
            <p:nvPr/>
          </p:nvGrpSpPr>
          <p:grpSpPr bwMode="auto">
            <a:xfrm>
              <a:off x="2256" y="288"/>
              <a:ext cx="720" cy="404"/>
              <a:chOff x="2496" y="2832"/>
              <a:chExt cx="720" cy="404"/>
            </a:xfrm>
          </p:grpSpPr>
          <p:grpSp>
            <p:nvGrpSpPr>
              <p:cNvPr id="211007" name="Group 63">
                <a:extLst>
                  <a:ext uri="{FF2B5EF4-FFF2-40B4-BE49-F238E27FC236}">
                    <a16:creationId xmlns:a16="http://schemas.microsoft.com/office/drawing/2014/main" id="{58101786-7F22-491E-9F65-66069D96013D}"/>
                  </a:ext>
                </a:extLst>
              </p:cNvPr>
              <p:cNvGrpSpPr>
                <a:grpSpLocks/>
              </p:cNvGrpSpPr>
              <p:nvPr/>
            </p:nvGrpSpPr>
            <p:grpSpPr bwMode="auto">
              <a:xfrm>
                <a:off x="2496" y="2832"/>
                <a:ext cx="720" cy="240"/>
                <a:chOff x="2016" y="3532"/>
                <a:chExt cx="720" cy="240"/>
              </a:xfrm>
            </p:grpSpPr>
            <p:sp>
              <p:nvSpPr>
                <p:cNvPr id="211008" name="Line 64">
                  <a:extLst>
                    <a:ext uri="{FF2B5EF4-FFF2-40B4-BE49-F238E27FC236}">
                      <a16:creationId xmlns:a16="http://schemas.microsoft.com/office/drawing/2014/main" id="{A8ECA9CB-6E0D-4729-806A-259E8E156037}"/>
                    </a:ext>
                  </a:extLst>
                </p:cNvPr>
                <p:cNvSpPr>
                  <a:spLocks noChangeShapeType="1"/>
                </p:cNvSpPr>
                <p:nvPr/>
              </p:nvSpPr>
              <p:spPr bwMode="auto">
                <a:xfrm>
                  <a:off x="2016" y="3744"/>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009" name="Rectangle 65">
                  <a:extLst>
                    <a:ext uri="{FF2B5EF4-FFF2-40B4-BE49-F238E27FC236}">
                      <a16:creationId xmlns:a16="http://schemas.microsoft.com/office/drawing/2014/main" id="{17534327-B9FE-47FE-8DFA-4DD3D212BB40}"/>
                    </a:ext>
                  </a:extLst>
                </p:cNvPr>
                <p:cNvSpPr>
                  <a:spLocks noChangeArrowheads="1"/>
                </p:cNvSpPr>
                <p:nvPr/>
              </p:nvSpPr>
              <p:spPr bwMode="auto">
                <a:xfrm>
                  <a:off x="2084" y="353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000" b="1">
                      <a:solidFill>
                        <a:srgbClr val="FFFF00"/>
                      </a:solidFill>
                      <a:latin typeface="Garamond" panose="02020404030301010803" pitchFamily="18" charset="0"/>
                    </a:rPr>
                    <a:t>H</a:t>
                  </a:r>
                  <a:r>
                    <a:rPr lang="en-US" altLang="en-US" sz="2000" b="1" baseline="-25000">
                      <a:solidFill>
                        <a:srgbClr val="FFFF00"/>
                      </a:solidFill>
                      <a:latin typeface="Garamond" panose="02020404030301010803" pitchFamily="18" charset="0"/>
                    </a:rPr>
                    <a:t>2</a:t>
                  </a:r>
                  <a:r>
                    <a:rPr lang="en-US" altLang="en-US" sz="2000" b="1">
                      <a:solidFill>
                        <a:srgbClr val="FFFF00"/>
                      </a:solidFill>
                      <a:latin typeface="Garamond" panose="02020404030301010803" pitchFamily="18" charset="0"/>
                    </a:rPr>
                    <a:t>SO</a:t>
                  </a:r>
                  <a:r>
                    <a:rPr lang="en-US" altLang="en-US" sz="2000" b="1" baseline="-25000">
                      <a:solidFill>
                        <a:srgbClr val="FFFF00"/>
                      </a:solidFill>
                      <a:latin typeface="Garamond" panose="02020404030301010803" pitchFamily="18" charset="0"/>
                    </a:rPr>
                    <a:t>4</a:t>
                  </a:r>
                  <a:r>
                    <a:rPr lang="en-US" altLang="en-US" sz="2000" b="1">
                      <a:solidFill>
                        <a:srgbClr val="FFFF00"/>
                      </a:solidFill>
                      <a:latin typeface="Garamond" panose="02020404030301010803" pitchFamily="18" charset="0"/>
                    </a:rPr>
                    <a:t>đ</a:t>
                  </a:r>
                  <a:endParaRPr lang="en-US" altLang="en-US" sz="2000" b="1" baseline="30000">
                    <a:solidFill>
                      <a:srgbClr val="FFFF00"/>
                    </a:solidFill>
                    <a:latin typeface="Garamond" panose="02020404030301010803" pitchFamily="18" charset="0"/>
                  </a:endParaRPr>
                </a:p>
              </p:txBody>
            </p:sp>
          </p:grpSp>
          <p:sp>
            <p:nvSpPr>
              <p:cNvPr id="211010" name="Rectangle 66">
                <a:extLst>
                  <a:ext uri="{FF2B5EF4-FFF2-40B4-BE49-F238E27FC236}">
                    <a16:creationId xmlns:a16="http://schemas.microsoft.com/office/drawing/2014/main" id="{DA2E6F72-84A6-42C8-B233-60F032115A81}"/>
                  </a:ext>
                </a:extLst>
              </p:cNvPr>
              <p:cNvSpPr>
                <a:spLocks noChangeArrowheads="1"/>
              </p:cNvSpPr>
              <p:nvPr/>
            </p:nvSpPr>
            <p:spPr bwMode="auto">
              <a:xfrm>
                <a:off x="2542" y="2996"/>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a:solidFill>
                      <a:srgbClr val="FFFF00"/>
                    </a:solidFill>
                    <a:latin typeface="Garamond" panose="02020404030301010803" pitchFamily="18" charset="0"/>
                  </a:rPr>
                  <a:t>170</a:t>
                </a:r>
                <a:r>
                  <a:rPr lang="en-US" altLang="en-US" b="1" baseline="30000">
                    <a:solidFill>
                      <a:srgbClr val="FFFF00"/>
                    </a:solidFill>
                    <a:latin typeface="Garamond" panose="02020404030301010803" pitchFamily="18" charset="0"/>
                  </a:rPr>
                  <a:t>0</a:t>
                </a:r>
                <a:r>
                  <a:rPr lang="en-US" altLang="en-US" b="1">
                    <a:solidFill>
                      <a:srgbClr val="FFFF00"/>
                    </a:solidFill>
                    <a:latin typeface="Garamond" panose="02020404030301010803" pitchFamily="18" charset="0"/>
                  </a:rPr>
                  <a:t>C</a:t>
                </a:r>
              </a:p>
            </p:txBody>
          </p:sp>
        </p:grpSp>
      </p:grpSp>
      <p:grpSp>
        <p:nvGrpSpPr>
          <p:cNvPr id="211011" name="Group 67">
            <a:extLst>
              <a:ext uri="{FF2B5EF4-FFF2-40B4-BE49-F238E27FC236}">
                <a16:creationId xmlns:a16="http://schemas.microsoft.com/office/drawing/2014/main" id="{FA7B3BE9-7995-4B6A-A06A-CE32029CFCEA}"/>
              </a:ext>
            </a:extLst>
          </p:cNvPr>
          <p:cNvGrpSpPr>
            <a:grpSpLocks/>
          </p:cNvGrpSpPr>
          <p:nvPr/>
        </p:nvGrpSpPr>
        <p:grpSpPr bwMode="auto">
          <a:xfrm>
            <a:off x="1617664" y="5481638"/>
            <a:ext cx="9021762" cy="914400"/>
            <a:chOff x="77" y="3024"/>
            <a:chExt cx="5683" cy="576"/>
          </a:xfrm>
        </p:grpSpPr>
        <p:sp>
          <p:nvSpPr>
            <p:cNvPr id="211012" name="Rectangle 68">
              <a:extLst>
                <a:ext uri="{FF2B5EF4-FFF2-40B4-BE49-F238E27FC236}">
                  <a16:creationId xmlns:a16="http://schemas.microsoft.com/office/drawing/2014/main" id="{52C7EBB7-4C7E-4558-8530-4B5A1AE529D3}"/>
                </a:ext>
              </a:extLst>
            </p:cNvPr>
            <p:cNvSpPr>
              <a:spLocks noChangeArrowheads="1"/>
            </p:cNvSpPr>
            <p:nvPr/>
          </p:nvSpPr>
          <p:spPr bwMode="auto">
            <a:xfrm>
              <a:off x="77" y="3024"/>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(7) 2C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OH + 2Na                 2C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ONa  +  H</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   </a:t>
              </a:r>
            </a:p>
          </p:txBody>
        </p:sp>
        <p:sp>
          <p:nvSpPr>
            <p:cNvPr id="211013" name="Line 69">
              <a:extLst>
                <a:ext uri="{FF2B5EF4-FFF2-40B4-BE49-F238E27FC236}">
                  <a16:creationId xmlns:a16="http://schemas.microsoft.com/office/drawing/2014/main" id="{A0017515-F381-46F8-BB3A-9ADADA0F61FD}"/>
                </a:ext>
              </a:extLst>
            </p:cNvPr>
            <p:cNvSpPr>
              <a:spLocks noChangeShapeType="1"/>
            </p:cNvSpPr>
            <p:nvPr/>
          </p:nvSpPr>
          <p:spPr bwMode="auto">
            <a:xfrm>
              <a:off x="2640" y="3332"/>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1014" name="Group 70">
            <a:extLst>
              <a:ext uri="{FF2B5EF4-FFF2-40B4-BE49-F238E27FC236}">
                <a16:creationId xmlns:a16="http://schemas.microsoft.com/office/drawing/2014/main" id="{FAED521F-4F37-40DE-9E02-484788B27B3D}"/>
              </a:ext>
            </a:extLst>
          </p:cNvPr>
          <p:cNvGrpSpPr>
            <a:grpSpLocks/>
          </p:cNvGrpSpPr>
          <p:nvPr/>
        </p:nvGrpSpPr>
        <p:grpSpPr bwMode="auto">
          <a:xfrm>
            <a:off x="1631951" y="5500688"/>
            <a:ext cx="9021763" cy="914400"/>
            <a:chOff x="77" y="3024"/>
            <a:chExt cx="5683" cy="576"/>
          </a:xfrm>
        </p:grpSpPr>
        <p:sp>
          <p:nvSpPr>
            <p:cNvPr id="211015" name="Rectangle 71">
              <a:extLst>
                <a:ext uri="{FF2B5EF4-FFF2-40B4-BE49-F238E27FC236}">
                  <a16:creationId xmlns:a16="http://schemas.microsoft.com/office/drawing/2014/main" id="{D83A42FC-D103-4730-A2FB-7B53748E7D6E}"/>
                </a:ext>
              </a:extLst>
            </p:cNvPr>
            <p:cNvSpPr>
              <a:spLocks noChangeArrowheads="1"/>
            </p:cNvSpPr>
            <p:nvPr/>
          </p:nvSpPr>
          <p:spPr bwMode="auto">
            <a:xfrm>
              <a:off x="77" y="3024"/>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(8)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ONa + H</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O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OH  +  NaOH   </a:t>
              </a:r>
            </a:p>
          </p:txBody>
        </p:sp>
        <p:sp>
          <p:nvSpPr>
            <p:cNvPr id="211016" name="Line 72">
              <a:extLst>
                <a:ext uri="{FF2B5EF4-FFF2-40B4-BE49-F238E27FC236}">
                  <a16:creationId xmlns:a16="http://schemas.microsoft.com/office/drawing/2014/main" id="{0428E035-FB30-4706-802A-C1E01FCDD545}"/>
                </a:ext>
              </a:extLst>
            </p:cNvPr>
            <p:cNvSpPr>
              <a:spLocks noChangeShapeType="1"/>
            </p:cNvSpPr>
            <p:nvPr/>
          </p:nvSpPr>
          <p:spPr bwMode="auto">
            <a:xfrm>
              <a:off x="2640" y="3332"/>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1017" name="Group 73">
            <a:extLst>
              <a:ext uri="{FF2B5EF4-FFF2-40B4-BE49-F238E27FC236}">
                <a16:creationId xmlns:a16="http://schemas.microsoft.com/office/drawing/2014/main" id="{24494958-1FDC-4C4B-9B82-9A8AA2DEC54B}"/>
              </a:ext>
            </a:extLst>
          </p:cNvPr>
          <p:cNvGrpSpPr>
            <a:grpSpLocks/>
          </p:cNvGrpSpPr>
          <p:nvPr/>
        </p:nvGrpSpPr>
        <p:grpSpPr bwMode="auto">
          <a:xfrm>
            <a:off x="1617664" y="5534025"/>
            <a:ext cx="9021762" cy="914400"/>
            <a:chOff x="29" y="1248"/>
            <a:chExt cx="5683" cy="576"/>
          </a:xfrm>
        </p:grpSpPr>
        <p:sp>
          <p:nvSpPr>
            <p:cNvPr id="211018" name="Rectangle 74">
              <a:extLst>
                <a:ext uri="{FF2B5EF4-FFF2-40B4-BE49-F238E27FC236}">
                  <a16:creationId xmlns:a16="http://schemas.microsoft.com/office/drawing/2014/main" id="{C04D6783-D443-4C78-8142-07E85FB4355A}"/>
                </a:ext>
              </a:extLst>
            </p:cNvPr>
            <p:cNvSpPr>
              <a:spLocks noChangeArrowheads="1"/>
            </p:cNvSpPr>
            <p:nvPr/>
          </p:nvSpPr>
          <p:spPr bwMode="auto">
            <a:xfrm>
              <a:off x="29" y="1248"/>
              <a:ext cx="5683" cy="576"/>
            </a:xfrm>
            <a:prstGeom prst="rect">
              <a:avLst/>
            </a:prstGeom>
            <a:solidFill>
              <a:srgbClr val="006666"/>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006666"/>
              </a:extrusionClr>
              <a:contourClr>
                <a:srgbClr val="0066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r>
                <a:rPr lang="en-US" altLang="en-US" sz="3200">
                  <a:solidFill>
                    <a:srgbClr val="FFFF00"/>
                  </a:solidFill>
                  <a:latin typeface="Times New Roman" panose="02020603050405020304" pitchFamily="18" charset="0"/>
                </a:rPr>
                <a:t>(9) C</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H</a:t>
              </a:r>
              <a:r>
                <a:rPr lang="en-US" altLang="en-US" sz="3200" baseline="-25000">
                  <a:solidFill>
                    <a:srgbClr val="FFFF00"/>
                  </a:solidFill>
                  <a:latin typeface="Times New Roman" panose="02020603050405020304" pitchFamily="18" charset="0"/>
                </a:rPr>
                <a:t>5</a:t>
              </a:r>
              <a:r>
                <a:rPr lang="en-US" altLang="en-US" sz="3200">
                  <a:solidFill>
                    <a:srgbClr val="FFFF00"/>
                  </a:solidFill>
                  <a:latin typeface="Times New Roman" panose="02020603050405020304" pitchFamily="18" charset="0"/>
                </a:rPr>
                <a:t>OH +  CuO                CH</a:t>
              </a:r>
              <a:r>
                <a:rPr lang="en-US" altLang="en-US" sz="3200" baseline="-25000">
                  <a:solidFill>
                    <a:srgbClr val="FFFF00"/>
                  </a:solidFill>
                  <a:latin typeface="Times New Roman" panose="02020603050405020304" pitchFamily="18" charset="0"/>
                </a:rPr>
                <a:t>3</a:t>
              </a:r>
              <a:r>
                <a:rPr lang="en-US" altLang="en-US" sz="3200">
                  <a:solidFill>
                    <a:srgbClr val="FFFF00"/>
                  </a:solidFill>
                  <a:latin typeface="Times New Roman" panose="02020603050405020304" pitchFamily="18" charset="0"/>
                </a:rPr>
                <a:t>CHO + Cu + H</a:t>
              </a:r>
              <a:r>
                <a:rPr lang="en-US" altLang="en-US" sz="3200" baseline="-25000">
                  <a:solidFill>
                    <a:srgbClr val="FFFF00"/>
                  </a:solidFill>
                  <a:latin typeface="Times New Roman" panose="02020603050405020304" pitchFamily="18" charset="0"/>
                </a:rPr>
                <a:t>2</a:t>
              </a:r>
              <a:r>
                <a:rPr lang="en-US" altLang="en-US" sz="3200">
                  <a:solidFill>
                    <a:srgbClr val="FFFF00"/>
                  </a:solidFill>
                  <a:latin typeface="Times New Roman" panose="02020603050405020304" pitchFamily="18" charset="0"/>
                </a:rPr>
                <a:t>O   </a:t>
              </a:r>
            </a:p>
          </p:txBody>
        </p:sp>
        <p:sp>
          <p:nvSpPr>
            <p:cNvPr id="211019" name="Line 75">
              <a:extLst>
                <a:ext uri="{FF2B5EF4-FFF2-40B4-BE49-F238E27FC236}">
                  <a16:creationId xmlns:a16="http://schemas.microsoft.com/office/drawing/2014/main" id="{7649430D-305F-4FB4-B01B-BFE7DE0E9ED4}"/>
                </a:ext>
              </a:extLst>
            </p:cNvPr>
            <p:cNvSpPr>
              <a:spLocks noChangeShapeType="1"/>
            </p:cNvSpPr>
            <p:nvPr/>
          </p:nvSpPr>
          <p:spPr bwMode="auto">
            <a:xfrm>
              <a:off x="2400" y="1556"/>
              <a:ext cx="72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020" name="Rectangle 76">
              <a:extLst>
                <a:ext uri="{FF2B5EF4-FFF2-40B4-BE49-F238E27FC236}">
                  <a16:creationId xmlns:a16="http://schemas.microsoft.com/office/drawing/2014/main" id="{8AFBDA60-D9C6-4487-B168-1BA53B4698A3}"/>
                </a:ext>
              </a:extLst>
            </p:cNvPr>
            <p:cNvSpPr>
              <a:spLocks noChangeArrowheads="1"/>
            </p:cNvSpPr>
            <p:nvPr/>
          </p:nvSpPr>
          <p:spPr bwMode="auto">
            <a:xfrm>
              <a:off x="2544" y="1314"/>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000" b="1">
                  <a:solidFill>
                    <a:srgbClr val="FFFF00"/>
                  </a:solidFill>
                  <a:latin typeface="Garamond" panose="02020404030301010803" pitchFamily="18" charset="0"/>
                </a:rPr>
                <a:t>t</a:t>
              </a:r>
              <a:r>
                <a:rPr lang="en-US" altLang="en-US" sz="2000" b="1" baseline="30000">
                  <a:solidFill>
                    <a:srgbClr val="FFFF00"/>
                  </a:solidFill>
                  <a:latin typeface="Garamond" panose="02020404030301010803" pitchFamily="18" charset="0"/>
                </a:rPr>
                <a:t>0</a:t>
              </a:r>
              <a:endParaRPr lang="en-US" altLang="en-US" sz="2000" b="1">
                <a:solidFill>
                  <a:srgbClr val="FFFF00"/>
                </a:solidFill>
                <a:latin typeface="Garamond" panose="02020404030301010803"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box(in)">
                                      <p:cBhvr>
                                        <p:cTn id="7" dur="500"/>
                                        <p:tgtEl>
                                          <p:spTgt spid="21094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0947"/>
                                        </p:tgtEl>
                                        <p:attrNameLst>
                                          <p:attrName>style.visibility</p:attrName>
                                        </p:attrNameLst>
                                      </p:cBhvr>
                                      <p:to>
                                        <p:strVal val="visible"/>
                                      </p:to>
                                    </p:set>
                                    <p:animEffect transition="in" filter="box(in)">
                                      <p:cBhvr>
                                        <p:cTn id="10" dur="500"/>
                                        <p:tgtEl>
                                          <p:spTgt spid="21094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10948"/>
                                        </p:tgtEl>
                                        <p:attrNameLst>
                                          <p:attrName>style.visibility</p:attrName>
                                        </p:attrNameLst>
                                      </p:cBhvr>
                                      <p:to>
                                        <p:strVal val="visible"/>
                                      </p:to>
                                    </p:set>
                                    <p:animEffect transition="in" filter="box(in)">
                                      <p:cBhvr>
                                        <p:cTn id="13" dur="500"/>
                                        <p:tgtEl>
                                          <p:spTgt spid="21094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10949"/>
                                        </p:tgtEl>
                                        <p:attrNameLst>
                                          <p:attrName>style.visibility</p:attrName>
                                        </p:attrNameLst>
                                      </p:cBhvr>
                                      <p:to>
                                        <p:strVal val="visible"/>
                                      </p:to>
                                    </p:set>
                                    <p:animEffect transition="in" filter="box(in)">
                                      <p:cBhvr>
                                        <p:cTn id="16" dur="500"/>
                                        <p:tgtEl>
                                          <p:spTgt spid="21094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10950"/>
                                        </p:tgtEl>
                                        <p:attrNameLst>
                                          <p:attrName>style.visibility</p:attrName>
                                        </p:attrNameLst>
                                      </p:cBhvr>
                                      <p:to>
                                        <p:strVal val="visible"/>
                                      </p:to>
                                    </p:set>
                                    <p:animEffect transition="in" filter="box(in)">
                                      <p:cBhvr>
                                        <p:cTn id="19" dur="500"/>
                                        <p:tgtEl>
                                          <p:spTgt spid="210950"/>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10951"/>
                                        </p:tgtEl>
                                        <p:attrNameLst>
                                          <p:attrName>style.visibility</p:attrName>
                                        </p:attrNameLst>
                                      </p:cBhvr>
                                      <p:to>
                                        <p:strVal val="visible"/>
                                      </p:to>
                                    </p:set>
                                    <p:animEffect transition="in" filter="box(in)">
                                      <p:cBhvr>
                                        <p:cTn id="22" dur="500"/>
                                        <p:tgtEl>
                                          <p:spTgt spid="210951"/>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10952"/>
                                        </p:tgtEl>
                                        <p:attrNameLst>
                                          <p:attrName>style.visibility</p:attrName>
                                        </p:attrNameLst>
                                      </p:cBhvr>
                                      <p:to>
                                        <p:strVal val="visible"/>
                                      </p:to>
                                    </p:set>
                                    <p:animEffect transition="in" filter="box(in)">
                                      <p:cBhvr>
                                        <p:cTn id="25" dur="500"/>
                                        <p:tgtEl>
                                          <p:spTgt spid="21095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10953"/>
                                        </p:tgtEl>
                                        <p:attrNameLst>
                                          <p:attrName>style.visibility</p:attrName>
                                        </p:attrNameLst>
                                      </p:cBhvr>
                                      <p:to>
                                        <p:strVal val="visible"/>
                                      </p:to>
                                    </p:set>
                                    <p:animEffect transition="in" filter="box(in)">
                                      <p:cBhvr>
                                        <p:cTn id="28" dur="500"/>
                                        <p:tgtEl>
                                          <p:spTgt spid="210953"/>
                                        </p:tgtEl>
                                      </p:cBhvr>
                                    </p:animEffect>
                                  </p:childTnLst>
                                </p:cTn>
                              </p:par>
                              <p:par>
                                <p:cTn id="29" presetID="4" presetClass="entr" presetSubtype="16" fill="hold" nodeType="withEffect">
                                  <p:stCondLst>
                                    <p:cond delay="0"/>
                                  </p:stCondLst>
                                  <p:childTnLst>
                                    <p:set>
                                      <p:cBhvr>
                                        <p:cTn id="30" dur="1" fill="hold">
                                          <p:stCondLst>
                                            <p:cond delay="0"/>
                                          </p:stCondLst>
                                        </p:cTn>
                                        <p:tgtEl>
                                          <p:spTgt spid="210954"/>
                                        </p:tgtEl>
                                        <p:attrNameLst>
                                          <p:attrName>style.visibility</p:attrName>
                                        </p:attrNameLst>
                                      </p:cBhvr>
                                      <p:to>
                                        <p:strVal val="visible"/>
                                      </p:to>
                                    </p:set>
                                    <p:animEffect transition="in" filter="box(in)">
                                      <p:cBhvr>
                                        <p:cTn id="31" dur="500"/>
                                        <p:tgtEl>
                                          <p:spTgt spid="210954"/>
                                        </p:tgtEl>
                                      </p:cBhvr>
                                    </p:animEffect>
                                  </p:childTnLst>
                                </p:cTn>
                              </p:par>
                              <p:par>
                                <p:cTn id="32" presetID="4" presetClass="entr" presetSubtype="16" fill="hold" nodeType="withEffect">
                                  <p:stCondLst>
                                    <p:cond delay="0"/>
                                  </p:stCondLst>
                                  <p:childTnLst>
                                    <p:set>
                                      <p:cBhvr>
                                        <p:cTn id="33" dur="1" fill="hold">
                                          <p:stCondLst>
                                            <p:cond delay="0"/>
                                          </p:stCondLst>
                                        </p:cTn>
                                        <p:tgtEl>
                                          <p:spTgt spid="210955"/>
                                        </p:tgtEl>
                                        <p:attrNameLst>
                                          <p:attrName>style.visibility</p:attrName>
                                        </p:attrNameLst>
                                      </p:cBhvr>
                                      <p:to>
                                        <p:strVal val="visible"/>
                                      </p:to>
                                    </p:set>
                                    <p:animEffect transition="in" filter="box(in)">
                                      <p:cBhvr>
                                        <p:cTn id="34" dur="500"/>
                                        <p:tgtEl>
                                          <p:spTgt spid="210955"/>
                                        </p:tgtEl>
                                      </p:cBhvr>
                                    </p:animEffect>
                                  </p:childTnLst>
                                </p:cTn>
                              </p:par>
                              <p:par>
                                <p:cTn id="35" presetID="4" presetClass="entr" presetSubtype="16" fill="hold" nodeType="withEffect">
                                  <p:stCondLst>
                                    <p:cond delay="0"/>
                                  </p:stCondLst>
                                  <p:childTnLst>
                                    <p:set>
                                      <p:cBhvr>
                                        <p:cTn id="36" dur="1" fill="hold">
                                          <p:stCondLst>
                                            <p:cond delay="0"/>
                                          </p:stCondLst>
                                        </p:cTn>
                                        <p:tgtEl>
                                          <p:spTgt spid="210956"/>
                                        </p:tgtEl>
                                        <p:attrNameLst>
                                          <p:attrName>style.visibility</p:attrName>
                                        </p:attrNameLst>
                                      </p:cBhvr>
                                      <p:to>
                                        <p:strVal val="visible"/>
                                      </p:to>
                                    </p:set>
                                    <p:animEffect transition="in" filter="box(in)">
                                      <p:cBhvr>
                                        <p:cTn id="37" dur="500"/>
                                        <p:tgtEl>
                                          <p:spTgt spid="210956"/>
                                        </p:tgtEl>
                                      </p:cBhvr>
                                    </p:animEffect>
                                  </p:childTnLst>
                                </p:cTn>
                              </p:par>
                              <p:par>
                                <p:cTn id="38" presetID="4" presetClass="entr" presetSubtype="16" fill="hold" nodeType="withEffect">
                                  <p:stCondLst>
                                    <p:cond delay="0"/>
                                  </p:stCondLst>
                                  <p:childTnLst>
                                    <p:set>
                                      <p:cBhvr>
                                        <p:cTn id="39" dur="1" fill="hold">
                                          <p:stCondLst>
                                            <p:cond delay="0"/>
                                          </p:stCondLst>
                                        </p:cTn>
                                        <p:tgtEl>
                                          <p:spTgt spid="210957"/>
                                        </p:tgtEl>
                                        <p:attrNameLst>
                                          <p:attrName>style.visibility</p:attrName>
                                        </p:attrNameLst>
                                      </p:cBhvr>
                                      <p:to>
                                        <p:strVal val="visible"/>
                                      </p:to>
                                    </p:set>
                                    <p:animEffect transition="in" filter="box(in)">
                                      <p:cBhvr>
                                        <p:cTn id="40" dur="500"/>
                                        <p:tgtEl>
                                          <p:spTgt spid="210957"/>
                                        </p:tgtEl>
                                      </p:cBhvr>
                                    </p:animEffect>
                                  </p:childTnLst>
                                </p:cTn>
                              </p:par>
                              <p:par>
                                <p:cTn id="41" presetID="4" presetClass="entr" presetSubtype="16" fill="hold" nodeType="withEffect">
                                  <p:stCondLst>
                                    <p:cond delay="0"/>
                                  </p:stCondLst>
                                  <p:childTnLst>
                                    <p:set>
                                      <p:cBhvr>
                                        <p:cTn id="42" dur="1" fill="hold">
                                          <p:stCondLst>
                                            <p:cond delay="0"/>
                                          </p:stCondLst>
                                        </p:cTn>
                                        <p:tgtEl>
                                          <p:spTgt spid="210958"/>
                                        </p:tgtEl>
                                        <p:attrNameLst>
                                          <p:attrName>style.visibility</p:attrName>
                                        </p:attrNameLst>
                                      </p:cBhvr>
                                      <p:to>
                                        <p:strVal val="visible"/>
                                      </p:to>
                                    </p:set>
                                    <p:animEffect transition="in" filter="box(in)">
                                      <p:cBhvr>
                                        <p:cTn id="43" dur="500"/>
                                        <p:tgtEl>
                                          <p:spTgt spid="210958"/>
                                        </p:tgtEl>
                                      </p:cBhvr>
                                    </p:animEffect>
                                  </p:childTnLst>
                                </p:cTn>
                              </p:par>
                              <p:par>
                                <p:cTn id="44" presetID="4" presetClass="entr" presetSubtype="16" fill="hold" nodeType="withEffect">
                                  <p:stCondLst>
                                    <p:cond delay="0"/>
                                  </p:stCondLst>
                                  <p:childTnLst>
                                    <p:set>
                                      <p:cBhvr>
                                        <p:cTn id="45" dur="1" fill="hold">
                                          <p:stCondLst>
                                            <p:cond delay="0"/>
                                          </p:stCondLst>
                                        </p:cTn>
                                        <p:tgtEl>
                                          <p:spTgt spid="210959"/>
                                        </p:tgtEl>
                                        <p:attrNameLst>
                                          <p:attrName>style.visibility</p:attrName>
                                        </p:attrNameLst>
                                      </p:cBhvr>
                                      <p:to>
                                        <p:strVal val="visible"/>
                                      </p:to>
                                    </p:set>
                                    <p:animEffect transition="in" filter="box(in)">
                                      <p:cBhvr>
                                        <p:cTn id="46" dur="500"/>
                                        <p:tgtEl>
                                          <p:spTgt spid="210959"/>
                                        </p:tgtEl>
                                      </p:cBhvr>
                                    </p:animEffect>
                                  </p:childTnLst>
                                </p:cTn>
                              </p:par>
                              <p:par>
                                <p:cTn id="47" presetID="4" presetClass="entr" presetSubtype="16" fill="hold" nodeType="withEffect">
                                  <p:stCondLst>
                                    <p:cond delay="0"/>
                                  </p:stCondLst>
                                  <p:childTnLst>
                                    <p:set>
                                      <p:cBhvr>
                                        <p:cTn id="48" dur="1" fill="hold">
                                          <p:stCondLst>
                                            <p:cond delay="0"/>
                                          </p:stCondLst>
                                        </p:cTn>
                                        <p:tgtEl>
                                          <p:spTgt spid="210960"/>
                                        </p:tgtEl>
                                        <p:attrNameLst>
                                          <p:attrName>style.visibility</p:attrName>
                                        </p:attrNameLst>
                                      </p:cBhvr>
                                      <p:to>
                                        <p:strVal val="visible"/>
                                      </p:to>
                                    </p:set>
                                    <p:animEffect transition="in" filter="box(in)">
                                      <p:cBhvr>
                                        <p:cTn id="49" dur="500"/>
                                        <p:tgtEl>
                                          <p:spTgt spid="210960"/>
                                        </p:tgtEl>
                                      </p:cBhvr>
                                    </p:animEffect>
                                  </p:childTnLst>
                                </p:cTn>
                              </p:par>
                              <p:par>
                                <p:cTn id="50" presetID="4" presetClass="entr" presetSubtype="16" fill="hold" nodeType="withEffect">
                                  <p:stCondLst>
                                    <p:cond delay="0"/>
                                  </p:stCondLst>
                                  <p:childTnLst>
                                    <p:set>
                                      <p:cBhvr>
                                        <p:cTn id="51" dur="1" fill="hold">
                                          <p:stCondLst>
                                            <p:cond delay="0"/>
                                          </p:stCondLst>
                                        </p:cTn>
                                        <p:tgtEl>
                                          <p:spTgt spid="210961"/>
                                        </p:tgtEl>
                                        <p:attrNameLst>
                                          <p:attrName>style.visibility</p:attrName>
                                        </p:attrNameLst>
                                      </p:cBhvr>
                                      <p:to>
                                        <p:strVal val="visible"/>
                                      </p:to>
                                    </p:set>
                                    <p:animEffect transition="in" filter="box(in)">
                                      <p:cBhvr>
                                        <p:cTn id="52" dur="500"/>
                                        <p:tgtEl>
                                          <p:spTgt spid="210961"/>
                                        </p:tgtEl>
                                      </p:cBhvr>
                                    </p:animEffect>
                                  </p:childTnLst>
                                </p:cTn>
                              </p:par>
                              <p:par>
                                <p:cTn id="53" presetID="4" presetClass="entr" presetSubtype="16" fill="hold" nodeType="withEffect">
                                  <p:stCondLst>
                                    <p:cond delay="0"/>
                                  </p:stCondLst>
                                  <p:childTnLst>
                                    <p:set>
                                      <p:cBhvr>
                                        <p:cTn id="54" dur="1" fill="hold">
                                          <p:stCondLst>
                                            <p:cond delay="0"/>
                                          </p:stCondLst>
                                        </p:cTn>
                                        <p:tgtEl>
                                          <p:spTgt spid="210962"/>
                                        </p:tgtEl>
                                        <p:attrNameLst>
                                          <p:attrName>style.visibility</p:attrName>
                                        </p:attrNameLst>
                                      </p:cBhvr>
                                      <p:to>
                                        <p:strVal val="visible"/>
                                      </p:to>
                                    </p:set>
                                    <p:animEffect transition="in" filter="box(in)">
                                      <p:cBhvr>
                                        <p:cTn id="55" dur="500"/>
                                        <p:tgtEl>
                                          <p:spTgt spid="210962"/>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210963"/>
                                        </p:tgtEl>
                                        <p:attrNameLst>
                                          <p:attrName>style.visibility</p:attrName>
                                        </p:attrNameLst>
                                      </p:cBhvr>
                                      <p:to>
                                        <p:strVal val="visible"/>
                                      </p:to>
                                    </p:set>
                                    <p:animEffect transition="in" filter="box(in)">
                                      <p:cBhvr>
                                        <p:cTn id="58" dur="500"/>
                                        <p:tgtEl>
                                          <p:spTgt spid="210963"/>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210964"/>
                                        </p:tgtEl>
                                        <p:attrNameLst>
                                          <p:attrName>style.visibility</p:attrName>
                                        </p:attrNameLst>
                                      </p:cBhvr>
                                      <p:to>
                                        <p:strVal val="visible"/>
                                      </p:to>
                                    </p:set>
                                    <p:animEffect transition="in" filter="box(in)">
                                      <p:cBhvr>
                                        <p:cTn id="61" dur="500"/>
                                        <p:tgtEl>
                                          <p:spTgt spid="210964"/>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210965"/>
                                        </p:tgtEl>
                                        <p:attrNameLst>
                                          <p:attrName>style.visibility</p:attrName>
                                        </p:attrNameLst>
                                      </p:cBhvr>
                                      <p:to>
                                        <p:strVal val="visible"/>
                                      </p:to>
                                    </p:set>
                                    <p:animEffect transition="in" filter="box(in)">
                                      <p:cBhvr>
                                        <p:cTn id="64" dur="500"/>
                                        <p:tgtEl>
                                          <p:spTgt spid="210965"/>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210966"/>
                                        </p:tgtEl>
                                        <p:attrNameLst>
                                          <p:attrName>style.visibility</p:attrName>
                                        </p:attrNameLst>
                                      </p:cBhvr>
                                      <p:to>
                                        <p:strVal val="visible"/>
                                      </p:to>
                                    </p:set>
                                    <p:animEffect transition="in" filter="box(in)">
                                      <p:cBhvr>
                                        <p:cTn id="67" dur="500"/>
                                        <p:tgtEl>
                                          <p:spTgt spid="210966"/>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210967"/>
                                        </p:tgtEl>
                                        <p:attrNameLst>
                                          <p:attrName>style.visibility</p:attrName>
                                        </p:attrNameLst>
                                      </p:cBhvr>
                                      <p:to>
                                        <p:strVal val="visible"/>
                                      </p:to>
                                    </p:set>
                                    <p:animEffect transition="in" filter="box(in)">
                                      <p:cBhvr>
                                        <p:cTn id="70" dur="500"/>
                                        <p:tgtEl>
                                          <p:spTgt spid="210967"/>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210968"/>
                                        </p:tgtEl>
                                        <p:attrNameLst>
                                          <p:attrName>style.visibility</p:attrName>
                                        </p:attrNameLst>
                                      </p:cBhvr>
                                      <p:to>
                                        <p:strVal val="visible"/>
                                      </p:to>
                                    </p:set>
                                    <p:animEffect transition="in" filter="box(in)">
                                      <p:cBhvr>
                                        <p:cTn id="73" dur="500"/>
                                        <p:tgtEl>
                                          <p:spTgt spid="210968"/>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210969"/>
                                        </p:tgtEl>
                                        <p:attrNameLst>
                                          <p:attrName>style.visibility</p:attrName>
                                        </p:attrNameLst>
                                      </p:cBhvr>
                                      <p:to>
                                        <p:strVal val="visible"/>
                                      </p:to>
                                    </p:set>
                                    <p:animEffect transition="in" filter="box(in)">
                                      <p:cBhvr>
                                        <p:cTn id="76" dur="500"/>
                                        <p:tgtEl>
                                          <p:spTgt spid="210969"/>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210970"/>
                                        </p:tgtEl>
                                        <p:attrNameLst>
                                          <p:attrName>style.visibility</p:attrName>
                                        </p:attrNameLst>
                                      </p:cBhvr>
                                      <p:to>
                                        <p:strVal val="visible"/>
                                      </p:to>
                                    </p:set>
                                    <p:animEffect transition="in" filter="box(in)">
                                      <p:cBhvr>
                                        <p:cTn id="79" dur="500"/>
                                        <p:tgtEl>
                                          <p:spTgt spid="210970"/>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210971"/>
                                        </p:tgtEl>
                                        <p:attrNameLst>
                                          <p:attrName>style.visibility</p:attrName>
                                        </p:attrNameLst>
                                      </p:cBhvr>
                                      <p:to>
                                        <p:strVal val="visible"/>
                                      </p:to>
                                    </p:set>
                                    <p:animEffect transition="in" filter="box(in)">
                                      <p:cBhvr>
                                        <p:cTn id="82" dur="500"/>
                                        <p:tgtEl>
                                          <p:spTgt spid="21097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nodeType="clickEffect">
                                  <p:stCondLst>
                                    <p:cond delay="0"/>
                                  </p:stCondLst>
                                  <p:childTnLst>
                                    <p:set>
                                      <p:cBhvr>
                                        <p:cTn id="86" dur="1" fill="hold">
                                          <p:stCondLst>
                                            <p:cond delay="0"/>
                                          </p:stCondLst>
                                        </p:cTn>
                                        <p:tgtEl>
                                          <p:spTgt spid="210972"/>
                                        </p:tgtEl>
                                        <p:attrNameLst>
                                          <p:attrName>style.visibility</p:attrName>
                                        </p:attrNameLst>
                                      </p:cBhvr>
                                      <p:to>
                                        <p:strVal val="visible"/>
                                      </p:to>
                                    </p:set>
                                    <p:animEffect transition="in" filter="box(in)">
                                      <p:cBhvr>
                                        <p:cTn id="87" dur="500"/>
                                        <p:tgtEl>
                                          <p:spTgt spid="21097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210977"/>
                                        </p:tgtEl>
                                        <p:attrNameLst>
                                          <p:attrName>style.visibility</p:attrName>
                                        </p:attrNameLst>
                                      </p:cBhvr>
                                      <p:to>
                                        <p:strVal val="visible"/>
                                      </p:to>
                                    </p:set>
                                    <p:animEffect transition="in" filter="box(in)">
                                      <p:cBhvr>
                                        <p:cTn id="92" dur="500"/>
                                        <p:tgtEl>
                                          <p:spTgt spid="210977"/>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4" presetClass="entr" presetSubtype="16" fill="hold" nodeType="clickEffect">
                                  <p:stCondLst>
                                    <p:cond delay="0"/>
                                  </p:stCondLst>
                                  <p:childTnLst>
                                    <p:set>
                                      <p:cBhvr>
                                        <p:cTn id="96" dur="1" fill="hold">
                                          <p:stCondLst>
                                            <p:cond delay="0"/>
                                          </p:stCondLst>
                                        </p:cTn>
                                        <p:tgtEl>
                                          <p:spTgt spid="210984"/>
                                        </p:tgtEl>
                                        <p:attrNameLst>
                                          <p:attrName>style.visibility</p:attrName>
                                        </p:attrNameLst>
                                      </p:cBhvr>
                                      <p:to>
                                        <p:strVal val="visible"/>
                                      </p:to>
                                    </p:set>
                                    <p:animEffect transition="in" filter="box(in)">
                                      <p:cBhvr>
                                        <p:cTn id="97" dur="500"/>
                                        <p:tgtEl>
                                          <p:spTgt spid="21098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 presetClass="entr" presetSubtype="16" fill="hold" nodeType="clickEffect">
                                  <p:stCondLst>
                                    <p:cond delay="0"/>
                                  </p:stCondLst>
                                  <p:childTnLst>
                                    <p:set>
                                      <p:cBhvr>
                                        <p:cTn id="101" dur="1" fill="hold">
                                          <p:stCondLst>
                                            <p:cond delay="0"/>
                                          </p:stCondLst>
                                        </p:cTn>
                                        <p:tgtEl>
                                          <p:spTgt spid="210989"/>
                                        </p:tgtEl>
                                        <p:attrNameLst>
                                          <p:attrName>style.visibility</p:attrName>
                                        </p:attrNameLst>
                                      </p:cBhvr>
                                      <p:to>
                                        <p:strVal val="visible"/>
                                      </p:to>
                                    </p:set>
                                    <p:animEffect transition="in" filter="box(in)">
                                      <p:cBhvr>
                                        <p:cTn id="102" dur="500"/>
                                        <p:tgtEl>
                                          <p:spTgt spid="210989"/>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4" presetClass="entr" presetSubtype="16" fill="hold" nodeType="clickEffect">
                                  <p:stCondLst>
                                    <p:cond delay="0"/>
                                  </p:stCondLst>
                                  <p:childTnLst>
                                    <p:set>
                                      <p:cBhvr>
                                        <p:cTn id="106" dur="1" fill="hold">
                                          <p:stCondLst>
                                            <p:cond delay="0"/>
                                          </p:stCondLst>
                                        </p:cTn>
                                        <p:tgtEl>
                                          <p:spTgt spid="210994"/>
                                        </p:tgtEl>
                                        <p:attrNameLst>
                                          <p:attrName>style.visibility</p:attrName>
                                        </p:attrNameLst>
                                      </p:cBhvr>
                                      <p:to>
                                        <p:strVal val="visible"/>
                                      </p:to>
                                    </p:set>
                                    <p:animEffect transition="in" filter="box(in)">
                                      <p:cBhvr>
                                        <p:cTn id="107" dur="500"/>
                                        <p:tgtEl>
                                          <p:spTgt spid="21099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 presetClass="entr" presetSubtype="16" fill="hold" nodeType="clickEffect">
                                  <p:stCondLst>
                                    <p:cond delay="0"/>
                                  </p:stCondLst>
                                  <p:childTnLst>
                                    <p:set>
                                      <p:cBhvr>
                                        <p:cTn id="111" dur="1" fill="hold">
                                          <p:stCondLst>
                                            <p:cond delay="0"/>
                                          </p:stCondLst>
                                        </p:cTn>
                                        <p:tgtEl>
                                          <p:spTgt spid="210999"/>
                                        </p:tgtEl>
                                        <p:attrNameLst>
                                          <p:attrName>style.visibility</p:attrName>
                                        </p:attrNameLst>
                                      </p:cBhvr>
                                      <p:to>
                                        <p:strVal val="visible"/>
                                      </p:to>
                                    </p:set>
                                    <p:animEffect transition="in" filter="box(in)">
                                      <p:cBhvr>
                                        <p:cTn id="112" dur="500"/>
                                        <p:tgtEl>
                                          <p:spTgt spid="21099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4" presetClass="entr" presetSubtype="16" fill="hold" nodeType="clickEffect">
                                  <p:stCondLst>
                                    <p:cond delay="0"/>
                                  </p:stCondLst>
                                  <p:childTnLst>
                                    <p:set>
                                      <p:cBhvr>
                                        <p:cTn id="116" dur="1" fill="hold">
                                          <p:stCondLst>
                                            <p:cond delay="0"/>
                                          </p:stCondLst>
                                        </p:cTn>
                                        <p:tgtEl>
                                          <p:spTgt spid="211004"/>
                                        </p:tgtEl>
                                        <p:attrNameLst>
                                          <p:attrName>style.visibility</p:attrName>
                                        </p:attrNameLst>
                                      </p:cBhvr>
                                      <p:to>
                                        <p:strVal val="visible"/>
                                      </p:to>
                                    </p:set>
                                    <p:animEffect transition="in" filter="box(in)">
                                      <p:cBhvr>
                                        <p:cTn id="117" dur="500"/>
                                        <p:tgtEl>
                                          <p:spTgt spid="211004"/>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4" presetClass="entr" presetSubtype="16" fill="hold" nodeType="clickEffect">
                                  <p:stCondLst>
                                    <p:cond delay="0"/>
                                  </p:stCondLst>
                                  <p:childTnLst>
                                    <p:set>
                                      <p:cBhvr>
                                        <p:cTn id="121" dur="1" fill="hold">
                                          <p:stCondLst>
                                            <p:cond delay="0"/>
                                          </p:stCondLst>
                                        </p:cTn>
                                        <p:tgtEl>
                                          <p:spTgt spid="211011"/>
                                        </p:tgtEl>
                                        <p:attrNameLst>
                                          <p:attrName>style.visibility</p:attrName>
                                        </p:attrNameLst>
                                      </p:cBhvr>
                                      <p:to>
                                        <p:strVal val="visible"/>
                                      </p:to>
                                    </p:set>
                                    <p:animEffect transition="in" filter="box(in)">
                                      <p:cBhvr>
                                        <p:cTn id="122" dur="500"/>
                                        <p:tgtEl>
                                          <p:spTgt spid="21101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4" presetClass="entr" presetSubtype="16" fill="hold" nodeType="clickEffect">
                                  <p:stCondLst>
                                    <p:cond delay="0"/>
                                  </p:stCondLst>
                                  <p:childTnLst>
                                    <p:set>
                                      <p:cBhvr>
                                        <p:cTn id="126" dur="1" fill="hold">
                                          <p:stCondLst>
                                            <p:cond delay="0"/>
                                          </p:stCondLst>
                                        </p:cTn>
                                        <p:tgtEl>
                                          <p:spTgt spid="211014"/>
                                        </p:tgtEl>
                                        <p:attrNameLst>
                                          <p:attrName>style.visibility</p:attrName>
                                        </p:attrNameLst>
                                      </p:cBhvr>
                                      <p:to>
                                        <p:strVal val="visible"/>
                                      </p:to>
                                    </p:set>
                                    <p:animEffect transition="in" filter="box(in)">
                                      <p:cBhvr>
                                        <p:cTn id="127" dur="500"/>
                                        <p:tgtEl>
                                          <p:spTgt spid="211014"/>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4" presetClass="entr" presetSubtype="16" fill="hold" nodeType="clickEffect">
                                  <p:stCondLst>
                                    <p:cond delay="0"/>
                                  </p:stCondLst>
                                  <p:childTnLst>
                                    <p:set>
                                      <p:cBhvr>
                                        <p:cTn id="131" dur="1" fill="hold">
                                          <p:stCondLst>
                                            <p:cond delay="0"/>
                                          </p:stCondLst>
                                        </p:cTn>
                                        <p:tgtEl>
                                          <p:spTgt spid="211017"/>
                                        </p:tgtEl>
                                        <p:attrNameLst>
                                          <p:attrName>style.visibility</p:attrName>
                                        </p:attrNameLst>
                                      </p:cBhvr>
                                      <p:to>
                                        <p:strVal val="visible"/>
                                      </p:to>
                                    </p:set>
                                    <p:animEffect transition="in" filter="box(in)">
                                      <p:cBhvr>
                                        <p:cTn id="132" dur="500"/>
                                        <p:tgtEl>
                                          <p:spTgt spid="211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P spid="210947" grpId="0"/>
      <p:bldP spid="210948" grpId="0"/>
      <p:bldP spid="210949" grpId="0"/>
      <p:bldP spid="210950" grpId="0"/>
      <p:bldP spid="210951" grpId="0"/>
      <p:bldP spid="210952" grpId="0"/>
      <p:bldP spid="210953" grpId="0"/>
      <p:bldP spid="210963" grpId="0"/>
      <p:bldP spid="210964" grpId="0"/>
      <p:bldP spid="210965" grpId="0"/>
      <p:bldP spid="210966" grpId="0"/>
      <p:bldP spid="210967" grpId="0"/>
      <p:bldP spid="210968" grpId="0"/>
      <p:bldP spid="210969" grpId="0"/>
      <p:bldP spid="210970" grpId="0"/>
      <p:bldP spid="2109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2192000" cy="6858000"/>
          </a:xfrm>
          <a:prstGeom prst="rect">
            <a:avLst/>
          </a:prstGeom>
        </p:spPr>
      </p:pic>
      <p:sp>
        <p:nvSpPr>
          <p:cNvPr id="3" name="TextBox 3"/>
          <p:cNvSpPr txBox="1"/>
          <p:nvPr/>
        </p:nvSpPr>
        <p:spPr>
          <a:xfrm>
            <a:off x="2020600" y="2345729"/>
            <a:ext cx="8150801" cy="2590453"/>
          </a:xfrm>
          <a:prstGeom prst="rect">
            <a:avLst/>
          </a:prstGeom>
        </p:spPr>
        <p:txBody>
          <a:bodyPr lIns="0" tIns="0" rIns="0" bIns="0" rtlCol="0" anchor="t">
            <a:spAutoFit/>
          </a:bodyPr>
          <a:lstStyle/>
          <a:p>
            <a:pPr algn="ctr">
              <a:lnSpc>
                <a:spcPts val="10070"/>
              </a:lnSpc>
            </a:pPr>
            <a:r>
              <a:rPr lang="en-US" sz="10070" spc="745">
                <a:solidFill>
                  <a:srgbClr val="764652"/>
                </a:solidFill>
                <a:latin typeface="Bobby Jones"/>
              </a:rPr>
              <a:t>THANK YOU!</a:t>
            </a:r>
          </a:p>
        </p:txBody>
      </p:sp>
      <p:sp>
        <p:nvSpPr>
          <p:cNvPr id="6" name="Freeform 6"/>
          <p:cNvSpPr/>
          <p:nvPr/>
        </p:nvSpPr>
        <p:spPr>
          <a:xfrm rot="-391693">
            <a:off x="10442289" y="3311822"/>
            <a:ext cx="1861954" cy="323051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3272705">
            <a:off x="9248806" y="-133471"/>
            <a:ext cx="4171324" cy="3610091"/>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200"/>
          </a:p>
        </p:txBody>
      </p:sp>
      <p:sp>
        <p:nvSpPr>
          <p:cNvPr id="8" name="Freeform 8"/>
          <p:cNvSpPr/>
          <p:nvPr/>
        </p:nvSpPr>
        <p:spPr>
          <a:xfrm rot="-9816898">
            <a:off x="8761788" y="796214"/>
            <a:ext cx="911417" cy="893188"/>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sz="1200"/>
          </a:p>
        </p:txBody>
      </p:sp>
      <p:sp>
        <p:nvSpPr>
          <p:cNvPr id="9" name="Freeform 9"/>
          <p:cNvSpPr/>
          <p:nvPr/>
        </p:nvSpPr>
        <p:spPr>
          <a:xfrm rot="-6916089">
            <a:off x="-1399862" y="3715533"/>
            <a:ext cx="4171324" cy="3610091"/>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1200"/>
          </a:p>
        </p:txBody>
      </p:sp>
      <p:sp>
        <p:nvSpPr>
          <p:cNvPr id="10" name="Freeform 10"/>
          <p:cNvSpPr/>
          <p:nvPr/>
        </p:nvSpPr>
        <p:spPr>
          <a:xfrm rot="6383713">
            <a:off x="9054828" y="5301441"/>
            <a:ext cx="911417" cy="893188"/>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sz="1200"/>
          </a:p>
        </p:txBody>
      </p:sp>
      <p:sp>
        <p:nvSpPr>
          <p:cNvPr id="11" name="Freeform 11"/>
          <p:cNvSpPr/>
          <p:nvPr/>
        </p:nvSpPr>
        <p:spPr>
          <a:xfrm rot="258550">
            <a:off x="-624903" y="365182"/>
            <a:ext cx="2818613" cy="3312472"/>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sz="1200"/>
          </a:p>
        </p:txBody>
      </p:sp>
      <p:sp>
        <p:nvSpPr>
          <p:cNvPr id="12" name="Freeform 12"/>
          <p:cNvSpPr/>
          <p:nvPr/>
        </p:nvSpPr>
        <p:spPr>
          <a:xfrm rot="6383713">
            <a:off x="2142802" y="4787617"/>
            <a:ext cx="1098877" cy="107689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sz="1200"/>
          </a:p>
        </p:txBody>
      </p:sp>
      <p:sp>
        <p:nvSpPr>
          <p:cNvPr id="13" name="Freeform 13"/>
          <p:cNvSpPr/>
          <p:nvPr/>
        </p:nvSpPr>
        <p:spPr>
          <a:xfrm rot="6383713">
            <a:off x="1920398" y="993366"/>
            <a:ext cx="787549" cy="771797"/>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sz="12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B15C5E73-4770-41D2-AF94-CCFBB258DC12}"/>
              </a:ext>
            </a:extLst>
          </p:cNvPr>
          <p:cNvSpPr>
            <a:spLocks noGrp="1" noChangeArrowheads="1"/>
          </p:cNvSpPr>
          <p:nvPr>
            <p:ph type="title"/>
          </p:nvPr>
        </p:nvSpPr>
        <p:spPr>
          <a:xfrm>
            <a:off x="-963326" y="0"/>
            <a:ext cx="10018713" cy="1079570"/>
          </a:xfrm>
        </p:spPr>
        <p:txBody>
          <a:bodyPr>
            <a:normAutofit/>
          </a:bodyPr>
          <a:lstStyle/>
          <a:p>
            <a:r>
              <a:rPr lang="en-US" altLang="en-US" sz="4800" dirty="0" err="1">
                <a:latin typeface="Arima Madurai Black" panose="00000A00000000000000" pitchFamily="2" charset="0"/>
                <a:cs typeface="Arima Madurai Black" panose="00000A00000000000000" pitchFamily="2" charset="0"/>
              </a:rPr>
              <a:t>Nội</a:t>
            </a:r>
            <a:r>
              <a:rPr lang="en-US" altLang="en-US" sz="4800" dirty="0">
                <a:latin typeface="Arima Madurai Black" panose="00000A00000000000000" pitchFamily="2" charset="0"/>
                <a:cs typeface="Arima Madurai Black" panose="00000A00000000000000" pitchFamily="2" charset="0"/>
              </a:rPr>
              <a:t> dung </a:t>
            </a:r>
            <a:r>
              <a:rPr lang="en-US" altLang="en-US" sz="4800" dirty="0" err="1">
                <a:latin typeface="Arima Madurai Black" panose="00000A00000000000000" pitchFamily="2" charset="0"/>
                <a:cs typeface="Arima Madurai Black" panose="00000A00000000000000" pitchFamily="2" charset="0"/>
              </a:rPr>
              <a:t>bài</a:t>
            </a:r>
            <a:r>
              <a:rPr lang="en-US" altLang="en-US" sz="4800" dirty="0">
                <a:latin typeface="Arima Madurai Black" panose="00000A00000000000000" pitchFamily="2" charset="0"/>
                <a:cs typeface="Arima Madurai Black" panose="00000A00000000000000" pitchFamily="2" charset="0"/>
              </a:rPr>
              <a:t> </a:t>
            </a:r>
            <a:r>
              <a:rPr lang="en-US" altLang="en-US" sz="4800" dirty="0" err="1">
                <a:latin typeface="Arima Madurai Black" panose="00000A00000000000000" pitchFamily="2" charset="0"/>
                <a:cs typeface="Arima Madurai Black" panose="00000A00000000000000" pitchFamily="2" charset="0"/>
              </a:rPr>
              <a:t>học</a:t>
            </a:r>
            <a:endParaRPr lang="en-US" altLang="en-US" sz="4800" dirty="0">
              <a:latin typeface="Arima Madurai Black" panose="00000A00000000000000" pitchFamily="2" charset="0"/>
              <a:cs typeface="Arima Madurai Black" panose="00000A00000000000000" pitchFamily="2" charset="0"/>
            </a:endParaRPr>
          </a:p>
        </p:txBody>
      </p:sp>
      <p:sp>
        <p:nvSpPr>
          <p:cNvPr id="15362" name="Chỗ dành sẵn cho Chân trang 4">
            <a:extLst>
              <a:ext uri="{FF2B5EF4-FFF2-40B4-BE49-F238E27FC236}">
                <a16:creationId xmlns:a16="http://schemas.microsoft.com/office/drawing/2014/main" id="{CE14700A-6FEE-464B-888C-3F3D77CFF620}"/>
              </a:ext>
            </a:extLst>
          </p:cNvPr>
          <p:cNvSpPr>
            <a:spLocks noGrp="1"/>
          </p:cNvSpPr>
          <p:nvPr>
            <p:ph type="ftr" sz="quarter" idx="1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i="1">
                <a:solidFill>
                  <a:srgbClr val="FFFFFF"/>
                </a:solidFill>
                <a:latin typeface="Arial" panose="020B0604020202020204" pitchFamily="34" charset="0"/>
              </a:rPr>
              <a:t>www.website.com</a:t>
            </a:r>
          </a:p>
        </p:txBody>
      </p:sp>
      <p:sp>
        <p:nvSpPr>
          <p:cNvPr id="65539" name="AutoShape 3">
            <a:extLst>
              <a:ext uri="{FF2B5EF4-FFF2-40B4-BE49-F238E27FC236}">
                <a16:creationId xmlns:a16="http://schemas.microsoft.com/office/drawing/2014/main" id="{B14C2992-C48C-4CEF-9111-B6C9CEDB9E94}"/>
              </a:ext>
            </a:extLst>
          </p:cNvPr>
          <p:cNvSpPr>
            <a:spLocks noChangeArrowheads="1"/>
          </p:cNvSpPr>
          <p:nvPr/>
        </p:nvSpPr>
        <p:spPr bwMode="gray">
          <a:xfrm>
            <a:off x="1979940" y="1475221"/>
            <a:ext cx="4495056" cy="4408054"/>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blipFill>
            <a:blip r:embed="rId2"/>
            <a:tile tx="0" ty="0" sx="100000" sy="100000" flip="none" algn="tl"/>
          </a:blipFill>
          <a:ln>
            <a:noFill/>
          </a:ln>
          <a:effectLst>
            <a:glow rad="139700">
              <a:schemeClr val="accent2">
                <a:satMod val="175000"/>
                <a:alpha val="40000"/>
              </a:schemeClr>
            </a:glow>
          </a:effectLst>
        </p:spPr>
        <p:txBody>
          <a:bodyPr wrap="none" anchor="ctr"/>
          <a:lstStyle/>
          <a:p>
            <a:pPr algn="ctr" eaLnBrk="0" hangingPunct="0">
              <a:defRPr/>
            </a:pPr>
            <a:endParaRPr lang="en-US">
              <a:solidFill>
                <a:srgbClr val="FFFFFF"/>
              </a:solidFill>
              <a:latin typeface="Verdana" pitchFamily="34" charset="0"/>
            </a:endParaRPr>
          </a:p>
        </p:txBody>
      </p:sp>
      <p:sp>
        <p:nvSpPr>
          <p:cNvPr id="65540" name="Oval 4">
            <a:extLst>
              <a:ext uri="{FF2B5EF4-FFF2-40B4-BE49-F238E27FC236}">
                <a16:creationId xmlns:a16="http://schemas.microsoft.com/office/drawing/2014/main" id="{316FF224-1E7C-4D55-98E7-7496BFCE2B98}"/>
              </a:ext>
            </a:extLst>
          </p:cNvPr>
          <p:cNvSpPr>
            <a:spLocks noChangeArrowheads="1"/>
          </p:cNvSpPr>
          <p:nvPr/>
        </p:nvSpPr>
        <p:spPr bwMode="gray">
          <a:xfrm>
            <a:off x="2337310" y="1825674"/>
            <a:ext cx="3752394" cy="3679766"/>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dirty="0">
              <a:solidFill>
                <a:srgbClr val="FFFFFF"/>
              </a:solidFill>
              <a:latin typeface="Verdana" pitchFamily="34" charset="0"/>
            </a:endParaRPr>
          </a:p>
        </p:txBody>
      </p:sp>
      <p:sp>
        <p:nvSpPr>
          <p:cNvPr id="65541" name="AutoShape 5">
            <a:extLst>
              <a:ext uri="{FF2B5EF4-FFF2-40B4-BE49-F238E27FC236}">
                <a16:creationId xmlns:a16="http://schemas.microsoft.com/office/drawing/2014/main" id="{299DDD23-BB82-40E2-B5F1-5A333983ECF2}"/>
              </a:ext>
            </a:extLst>
          </p:cNvPr>
          <p:cNvSpPr>
            <a:spLocks noChangeArrowheads="1"/>
          </p:cNvSpPr>
          <p:nvPr/>
        </p:nvSpPr>
        <p:spPr bwMode="gray">
          <a:xfrm>
            <a:off x="5222824" y="1615881"/>
            <a:ext cx="5682864" cy="574964"/>
          </a:xfrm>
          <a:prstGeom prst="roundRect">
            <a:avLst>
              <a:gd name="adj" fmla="val 50000"/>
            </a:avLst>
          </a:prstGeom>
          <a:gradFill flip="none" rotWithShape="1">
            <a:gsLst>
              <a:gs pos="0">
                <a:srgbClr val="88CDF4">
                  <a:tint val="66000"/>
                  <a:satMod val="160000"/>
                </a:srgbClr>
              </a:gs>
              <a:gs pos="50000">
                <a:srgbClr val="88CDF4">
                  <a:tint val="44500"/>
                  <a:satMod val="160000"/>
                </a:srgbClr>
              </a:gs>
              <a:gs pos="100000">
                <a:srgbClr val="88CDF4">
                  <a:tint val="23500"/>
                  <a:satMod val="160000"/>
                </a:srgbClr>
              </a:gs>
            </a:gsLst>
            <a:lin ang="13500000" scaled="1"/>
            <a:tileRect/>
          </a:gradFill>
          <a:ln w="38100" algn="ctr">
            <a:solidFill>
              <a:schemeClr val="accent4">
                <a:lumMod val="75000"/>
              </a:schemeClr>
            </a:solidFill>
            <a:round/>
            <a:headEnd/>
            <a:tailEnd/>
          </a:ln>
          <a:effectLst>
            <a:outerShdw blurRad="76200" dist="12700" dir="2700000" sy="-23000" kx="-800400" algn="bl" rotWithShape="0">
              <a:prstClr val="black">
                <a:alpha val="20000"/>
              </a:prstClr>
            </a:outerShdw>
          </a:effectLst>
        </p:spPr>
        <p:txBody>
          <a:bodyPr wrap="none" anchor="ctr"/>
          <a:lstStyle/>
          <a:p>
            <a:pPr algn="ctr" eaLnBrk="0" hangingPunct="0">
              <a:defRPr/>
            </a:pPr>
            <a:r>
              <a:rPr lang="en-US" sz="2400" b="1" i="1" dirty="0">
                <a:solidFill>
                  <a:srgbClr val="0A2068"/>
                </a:solidFill>
              </a:rPr>
              <a:t>KHÁI NIỆM - PHÂN LOẠI - DANH PHÁP</a:t>
            </a:r>
          </a:p>
        </p:txBody>
      </p:sp>
      <p:sp>
        <p:nvSpPr>
          <p:cNvPr id="65543" name="AutoShape 7">
            <a:extLst>
              <a:ext uri="{FF2B5EF4-FFF2-40B4-BE49-F238E27FC236}">
                <a16:creationId xmlns:a16="http://schemas.microsoft.com/office/drawing/2014/main" id="{506A718C-082D-4937-8C47-9A0F36BC4AC6}"/>
              </a:ext>
            </a:extLst>
          </p:cNvPr>
          <p:cNvSpPr>
            <a:spLocks noChangeArrowheads="1"/>
          </p:cNvSpPr>
          <p:nvPr/>
        </p:nvSpPr>
        <p:spPr bwMode="gray">
          <a:xfrm>
            <a:off x="6032440" y="2769112"/>
            <a:ext cx="4431770" cy="574963"/>
          </a:xfrm>
          <a:prstGeom prst="roundRect">
            <a:avLst>
              <a:gd name="adj" fmla="val 50000"/>
            </a:avLst>
          </a:prstGeom>
          <a:gradFill flip="none" rotWithShape="1">
            <a:gsLst>
              <a:gs pos="0">
                <a:srgbClr val="88CDF4">
                  <a:tint val="66000"/>
                  <a:satMod val="160000"/>
                </a:srgbClr>
              </a:gs>
              <a:gs pos="50000">
                <a:srgbClr val="88CDF4">
                  <a:tint val="44500"/>
                  <a:satMod val="160000"/>
                </a:srgbClr>
              </a:gs>
              <a:gs pos="100000">
                <a:srgbClr val="88CDF4">
                  <a:tint val="23500"/>
                  <a:satMod val="160000"/>
                </a:srgbClr>
              </a:gs>
            </a:gsLst>
            <a:lin ang="13500000" scaled="1"/>
            <a:tileRect/>
          </a:gradFill>
          <a:ln w="38100" algn="ctr">
            <a:solidFill>
              <a:schemeClr val="accent4">
                <a:lumMod val="75000"/>
              </a:schemeClr>
            </a:solidFill>
            <a:round/>
            <a:headEnd/>
            <a:tailEnd/>
          </a:ln>
          <a:effectLst>
            <a:outerShdw blurRad="76200" dist="12700" dir="2700000" sy="-23000" kx="-800400" algn="bl" rotWithShape="0">
              <a:prstClr val="black">
                <a:alpha val="20000"/>
              </a:prstClr>
            </a:outerShdw>
          </a:effectLst>
        </p:spPr>
        <p:txBody>
          <a:bodyPr wrap="none" anchor="ctr"/>
          <a:lstStyle/>
          <a:p>
            <a:pPr algn="ctr" eaLnBrk="0" hangingPunct="0">
              <a:defRPr/>
            </a:pPr>
            <a:r>
              <a:rPr lang="en-US" sz="2400" b="1" i="1" dirty="0">
                <a:solidFill>
                  <a:srgbClr val="0A2068"/>
                </a:solidFill>
              </a:rPr>
              <a:t>TÍNH CHẤT VẬT LÝ</a:t>
            </a:r>
          </a:p>
        </p:txBody>
      </p:sp>
      <p:sp>
        <p:nvSpPr>
          <p:cNvPr id="65544" name="AutoShape 8">
            <a:extLst>
              <a:ext uri="{FF2B5EF4-FFF2-40B4-BE49-F238E27FC236}">
                <a16:creationId xmlns:a16="http://schemas.microsoft.com/office/drawing/2014/main" id="{F4D00DAF-FD9E-40C7-91F1-D4F744920FD9}"/>
              </a:ext>
            </a:extLst>
          </p:cNvPr>
          <p:cNvSpPr>
            <a:spLocks noChangeArrowheads="1"/>
          </p:cNvSpPr>
          <p:nvPr/>
        </p:nvSpPr>
        <p:spPr bwMode="gray">
          <a:xfrm>
            <a:off x="6047001" y="3904790"/>
            <a:ext cx="4433632" cy="574963"/>
          </a:xfrm>
          <a:prstGeom prst="roundRect">
            <a:avLst>
              <a:gd name="adj" fmla="val 50000"/>
            </a:avLst>
          </a:prstGeom>
          <a:gradFill flip="none" rotWithShape="1">
            <a:gsLst>
              <a:gs pos="0">
                <a:srgbClr val="88CDF4">
                  <a:tint val="66000"/>
                  <a:satMod val="160000"/>
                </a:srgbClr>
              </a:gs>
              <a:gs pos="50000">
                <a:srgbClr val="88CDF4">
                  <a:tint val="44500"/>
                  <a:satMod val="160000"/>
                </a:srgbClr>
              </a:gs>
              <a:gs pos="100000">
                <a:srgbClr val="88CDF4">
                  <a:tint val="23500"/>
                  <a:satMod val="160000"/>
                </a:srgbClr>
              </a:gs>
            </a:gsLst>
            <a:lin ang="13500000" scaled="1"/>
            <a:tileRect/>
          </a:gradFill>
          <a:ln w="38100" algn="ctr">
            <a:solidFill>
              <a:schemeClr val="accent4">
                <a:lumMod val="75000"/>
              </a:schemeClr>
            </a:solidFill>
            <a:round/>
            <a:headEnd/>
            <a:tailEnd/>
          </a:ln>
          <a:effectLst>
            <a:outerShdw blurRad="76200" dist="12700" dir="2700000" sy="-23000" kx="-800400" algn="bl" rotWithShape="0">
              <a:prstClr val="black">
                <a:alpha val="20000"/>
              </a:prstClr>
            </a:outerShdw>
          </a:effectLst>
        </p:spPr>
        <p:txBody>
          <a:bodyPr wrap="none" anchor="ctr"/>
          <a:lstStyle/>
          <a:p>
            <a:pPr algn="ctr" eaLnBrk="0" hangingPunct="0">
              <a:defRPr/>
            </a:pPr>
            <a:r>
              <a:rPr lang="en-US" sz="2400" b="1" i="1" dirty="0">
                <a:solidFill>
                  <a:srgbClr val="0A2068"/>
                </a:solidFill>
              </a:rPr>
              <a:t>TÍNH CHẤT HÓA HỌC</a:t>
            </a:r>
          </a:p>
        </p:txBody>
      </p:sp>
      <p:sp>
        <p:nvSpPr>
          <p:cNvPr id="65545" name="AutoShape 9">
            <a:extLst>
              <a:ext uri="{FF2B5EF4-FFF2-40B4-BE49-F238E27FC236}">
                <a16:creationId xmlns:a16="http://schemas.microsoft.com/office/drawing/2014/main" id="{111125F9-8960-4CF6-9BA6-3549D2229E09}"/>
              </a:ext>
            </a:extLst>
          </p:cNvPr>
          <p:cNvSpPr>
            <a:spLocks noChangeArrowheads="1"/>
          </p:cNvSpPr>
          <p:nvPr/>
        </p:nvSpPr>
        <p:spPr bwMode="gray">
          <a:xfrm>
            <a:off x="5351147" y="5024680"/>
            <a:ext cx="4433632" cy="574964"/>
          </a:xfrm>
          <a:prstGeom prst="roundRect">
            <a:avLst>
              <a:gd name="adj" fmla="val 50000"/>
            </a:avLst>
          </a:prstGeom>
          <a:gradFill flip="none" rotWithShape="1">
            <a:gsLst>
              <a:gs pos="0">
                <a:srgbClr val="88CDF4">
                  <a:tint val="66000"/>
                  <a:satMod val="160000"/>
                </a:srgbClr>
              </a:gs>
              <a:gs pos="50000">
                <a:srgbClr val="88CDF4">
                  <a:tint val="44500"/>
                  <a:satMod val="160000"/>
                </a:srgbClr>
              </a:gs>
              <a:gs pos="100000">
                <a:srgbClr val="88CDF4">
                  <a:tint val="23500"/>
                  <a:satMod val="160000"/>
                </a:srgbClr>
              </a:gs>
            </a:gsLst>
            <a:lin ang="13500000" scaled="1"/>
            <a:tileRect/>
          </a:gradFill>
          <a:ln w="38100" algn="ctr">
            <a:solidFill>
              <a:schemeClr val="accent4">
                <a:lumMod val="75000"/>
              </a:schemeClr>
            </a:solidFill>
            <a:round/>
            <a:headEnd/>
            <a:tailEnd/>
          </a:ln>
          <a:effectLst>
            <a:outerShdw blurRad="76200" dist="12700" dir="2700000" sy="-23000" kx="-800400" algn="bl" rotWithShape="0">
              <a:prstClr val="black">
                <a:alpha val="20000"/>
              </a:prstClr>
            </a:outerShdw>
          </a:effectLst>
        </p:spPr>
        <p:txBody>
          <a:bodyPr wrap="none" anchor="ctr"/>
          <a:lstStyle/>
          <a:p>
            <a:pPr algn="ctr" eaLnBrk="0" hangingPunct="0">
              <a:defRPr/>
            </a:pPr>
            <a:r>
              <a:rPr lang="en-US" sz="2400" b="1" i="1" dirty="0">
                <a:solidFill>
                  <a:srgbClr val="0A2068"/>
                </a:solidFill>
              </a:rPr>
              <a:t>ỨNG DỤNG – ĐIỀU CHẾ</a:t>
            </a:r>
          </a:p>
        </p:txBody>
      </p:sp>
      <p:sp>
        <p:nvSpPr>
          <p:cNvPr id="65546" name="Text Box 10">
            <a:extLst>
              <a:ext uri="{FF2B5EF4-FFF2-40B4-BE49-F238E27FC236}">
                <a16:creationId xmlns:a16="http://schemas.microsoft.com/office/drawing/2014/main" id="{AE5105E1-59C6-4536-9953-5551E5A89799}"/>
              </a:ext>
            </a:extLst>
          </p:cNvPr>
          <p:cNvSpPr txBox="1">
            <a:spLocks noChangeArrowheads="1"/>
          </p:cNvSpPr>
          <p:nvPr/>
        </p:nvSpPr>
        <p:spPr bwMode="gray">
          <a:xfrm>
            <a:off x="2459226" y="3078893"/>
            <a:ext cx="3508562" cy="9233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ctr" eaLnBrk="0" hangingPunct="0">
              <a:defRPr/>
            </a:pPr>
            <a:r>
              <a:rPr lang="en-US" sz="5400" b="1" i="1" dirty="0">
                <a:solidFill>
                  <a:schemeClr val="accent1">
                    <a:lumMod val="75000"/>
                  </a:schemeClr>
                </a:solidFill>
                <a:effectLst>
                  <a:outerShdw blurRad="38100" dist="38100" dir="2700000" algn="tl">
                    <a:srgbClr val="000000"/>
                  </a:outerShdw>
                </a:effectLst>
              </a:rPr>
              <a:t>ALCOHOL</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65539"/>
                                        </p:tgtEl>
                                        <p:attrNameLst>
                                          <p:attrName>style.visibility</p:attrName>
                                        </p:attrNameLst>
                                      </p:cBhvr>
                                      <p:to>
                                        <p:strVal val="visible"/>
                                      </p:to>
                                    </p:set>
                                    <p:animEffect transition="in" filter="wheel(1)">
                                      <p:cBhvr>
                                        <p:cTn id="12" dur="2000"/>
                                        <p:tgtEl>
                                          <p:spTgt spid="655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5540"/>
                                        </p:tgtEl>
                                        <p:attrNameLst>
                                          <p:attrName>style.visibility</p:attrName>
                                        </p:attrNameLst>
                                      </p:cBhvr>
                                      <p:to>
                                        <p:strVal val="visible"/>
                                      </p:to>
                                    </p:set>
                                    <p:animEffect transition="in" filter="wipe(down)">
                                      <p:cBhvr>
                                        <p:cTn id="15" dur="500"/>
                                        <p:tgtEl>
                                          <p:spTgt spid="65540"/>
                                        </p:tgtEl>
                                      </p:cBhvr>
                                    </p:animEffect>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65546"/>
                                        </p:tgtEl>
                                        <p:attrNameLst>
                                          <p:attrName>style.visibility</p:attrName>
                                        </p:attrNameLst>
                                      </p:cBhvr>
                                      <p:to>
                                        <p:strVal val="visible"/>
                                      </p:to>
                                    </p:set>
                                    <p:anim calcmode="lin" valueType="num">
                                      <p:cBhvr additive="base">
                                        <p:cTn id="19" dur="500" fill="hold"/>
                                        <p:tgtEl>
                                          <p:spTgt spid="65546"/>
                                        </p:tgtEl>
                                        <p:attrNameLst>
                                          <p:attrName>ppt_x</p:attrName>
                                        </p:attrNameLst>
                                      </p:cBhvr>
                                      <p:tavLst>
                                        <p:tav tm="0">
                                          <p:val>
                                            <p:strVal val="#ppt_x"/>
                                          </p:val>
                                        </p:tav>
                                        <p:tav tm="100000">
                                          <p:val>
                                            <p:strVal val="#ppt_x"/>
                                          </p:val>
                                        </p:tav>
                                      </p:tavLst>
                                    </p:anim>
                                    <p:anim calcmode="lin" valueType="num">
                                      <p:cBhvr additive="base">
                                        <p:cTn id="20" dur="500" fill="hold"/>
                                        <p:tgtEl>
                                          <p:spTgt spid="655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5541"/>
                                        </p:tgtEl>
                                        <p:attrNameLst>
                                          <p:attrName>style.visibility</p:attrName>
                                        </p:attrNameLst>
                                      </p:cBhvr>
                                      <p:to>
                                        <p:strVal val="visible"/>
                                      </p:to>
                                    </p:set>
                                    <p:animEffect transition="in" filter="barn(inVertical)">
                                      <p:cBhvr>
                                        <p:cTn id="25" dur="500"/>
                                        <p:tgtEl>
                                          <p:spTgt spid="655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5543"/>
                                        </p:tgtEl>
                                        <p:attrNameLst>
                                          <p:attrName>style.visibility</p:attrName>
                                        </p:attrNameLst>
                                      </p:cBhvr>
                                      <p:to>
                                        <p:strVal val="visible"/>
                                      </p:to>
                                    </p:set>
                                    <p:animEffect transition="in" filter="barn(inVertical)">
                                      <p:cBhvr>
                                        <p:cTn id="30" dur="500"/>
                                        <p:tgtEl>
                                          <p:spTgt spid="6554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5544"/>
                                        </p:tgtEl>
                                        <p:attrNameLst>
                                          <p:attrName>style.visibility</p:attrName>
                                        </p:attrNameLst>
                                      </p:cBhvr>
                                      <p:to>
                                        <p:strVal val="visible"/>
                                      </p:to>
                                    </p:set>
                                    <p:animEffect transition="in" filter="barn(inVertical)">
                                      <p:cBhvr>
                                        <p:cTn id="35" dur="500"/>
                                        <p:tgtEl>
                                          <p:spTgt spid="655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5545"/>
                                        </p:tgtEl>
                                        <p:attrNameLst>
                                          <p:attrName>style.visibility</p:attrName>
                                        </p:attrNameLst>
                                      </p:cBhvr>
                                      <p:to>
                                        <p:strVal val="visible"/>
                                      </p:to>
                                    </p:set>
                                    <p:animEffect transition="in" filter="barn(inVertical)">
                                      <p:cBhvr>
                                        <p:cTn id="40" dur="500"/>
                                        <p:tgtEl>
                                          <p:spTgt spid="65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65539" grpId="0" animBg="1"/>
      <p:bldP spid="65540" grpId="0" animBg="1"/>
      <p:bldP spid="65541" grpId="0" animBg="1"/>
      <p:bldP spid="65543" grpId="0" animBg="1"/>
      <p:bldP spid="65544" grpId="0" animBg="1"/>
      <p:bldP spid="65545" grpId="0" animBg="1"/>
      <p:bldP spid="6554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55C15-6796-49C5-9B71-F50847206FFE}"/>
              </a:ext>
            </a:extLst>
          </p:cNvPr>
          <p:cNvSpPr txBox="1"/>
          <p:nvPr/>
        </p:nvSpPr>
        <p:spPr>
          <a:xfrm>
            <a:off x="201336" y="2710805"/>
            <a:ext cx="11367081" cy="3970318"/>
          </a:xfrm>
          <a:prstGeom prst="rect">
            <a:avLst/>
          </a:prstGeom>
          <a:noFill/>
        </p:spPr>
        <p:txBody>
          <a:bodyPr wrap="square" rtlCol="0">
            <a:spAutoFit/>
          </a:bodyPr>
          <a:lstStyle/>
          <a:p>
            <a:pPr marL="213995" marR="0" algn="just">
              <a:lnSpc>
                <a:spcPct val="150000"/>
              </a:lnSpc>
              <a:spcBef>
                <a:spcPts val="0"/>
              </a:spcBef>
              <a:spcAft>
                <a:spcPts val="0"/>
              </a:spcAft>
              <a:tabLst>
                <a:tab pos="213995" algn="l"/>
              </a:tabLst>
            </a:pP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Trình</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bày</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đặc</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điểm</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liên</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kết</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và</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hình</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dạng</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phân</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tử</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của</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methanol, ethanol</a:t>
            </a:r>
            <a:endParaRPr lang="en-US" sz="3600" dirty="0">
              <a:effectLst/>
              <a:latin typeface="Cuprum SemiBold" panose="00000500000000000000" pitchFamily="2" charset="0"/>
              <a:ea typeface="Arimo SemiBold" panose="020B0604020202020204" pitchFamily="34" charset="0"/>
              <a:cs typeface="Arimo SemiBold" panose="020B0604020202020204" pitchFamily="34" charset="0"/>
            </a:endParaRPr>
          </a:p>
          <a:p>
            <a:pPr marL="213995" marR="0" algn="just">
              <a:lnSpc>
                <a:spcPct val="150000"/>
              </a:lnSpc>
              <a:spcBef>
                <a:spcPts val="0"/>
              </a:spcBef>
              <a:spcAft>
                <a:spcPts val="0"/>
              </a:spcAft>
              <a:tabLst>
                <a:tab pos="213995" algn="l"/>
              </a:tabLst>
            </a:pP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Nêu</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khái</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niệm</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alcohol</a:t>
            </a:r>
            <a:endParaRPr lang="en-US" sz="3600" dirty="0">
              <a:effectLst/>
              <a:latin typeface="Cuprum SemiBold" panose="00000500000000000000" pitchFamily="2" charset="0"/>
              <a:ea typeface="Arimo SemiBold" panose="020B0604020202020204" pitchFamily="34" charset="0"/>
              <a:cs typeface="Arimo SemiBold" panose="020B0604020202020204" pitchFamily="34" charset="0"/>
            </a:endParaRPr>
          </a:p>
          <a:p>
            <a:pPr marL="213995" marR="0" algn="just">
              <a:lnSpc>
                <a:spcPct val="150000"/>
              </a:lnSpc>
              <a:spcBef>
                <a:spcPts val="0"/>
              </a:spcBef>
              <a:spcAft>
                <a:spcPts val="0"/>
              </a:spcAft>
              <a:tabLst>
                <a:tab pos="213995" algn="l"/>
              </a:tabLst>
            </a:pP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Viết</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công</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thức</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tổng</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quát</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alcohol no,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đơn</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chức</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mạch</a:t>
            </a:r>
            <a:r>
              <a:rPr lang="en-US" sz="3600" dirty="0">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 </a:t>
            </a:r>
            <a:r>
              <a:rPr lang="en-US" sz="3600" dirty="0" err="1">
                <a:solidFill>
                  <a:srgbClr val="000000"/>
                </a:solidFill>
                <a:effectLst/>
                <a:latin typeface="Cuprum SemiBold" panose="00000500000000000000" pitchFamily="2" charset="0"/>
                <a:ea typeface="Arimo SemiBold" panose="020B0604020202020204" pitchFamily="34" charset="0"/>
                <a:cs typeface="Arimo SemiBold" panose="020B0604020202020204" pitchFamily="34" charset="0"/>
              </a:rPr>
              <a:t>hở</a:t>
            </a:r>
            <a:r>
              <a:rPr lang="en-US" sz="3600" dirty="0">
                <a:solidFill>
                  <a:srgbClr val="000000"/>
                </a:solidFill>
                <a:effectLst/>
                <a:latin typeface="Cuprum SemiBold" panose="00000500000000000000" pitchFamily="2" charset="0"/>
                <a:ea typeface="Times New Roman" panose="02020603050405020304" pitchFamily="18" charset="0"/>
                <a:cs typeface="Times New Roman" panose="02020603050405020304" pitchFamily="18" charset="0"/>
              </a:rPr>
              <a:t>.</a:t>
            </a:r>
            <a:endParaRPr lang="en-US" sz="3600" dirty="0">
              <a:effectLst/>
              <a:latin typeface="Cuprum SemiBold" panose="00000500000000000000" pitchFamily="2" charset="0"/>
              <a:ea typeface="Times New Roman" panose="02020603050405020304" pitchFamily="18" charset="0"/>
              <a:cs typeface="Times New Roman" panose="02020603050405020304" pitchFamily="18" charset="0"/>
            </a:endParaRPr>
          </a:p>
          <a:p>
            <a:endParaRPr lang="en-US" sz="3600" dirty="0">
              <a:latin typeface="Cuprum SemiBold" panose="00000500000000000000" pitchFamily="2" charset="0"/>
            </a:endParaRPr>
          </a:p>
        </p:txBody>
      </p:sp>
      <p:sp>
        <p:nvSpPr>
          <p:cNvPr id="4" name="TextBox 3">
            <a:extLst>
              <a:ext uri="{FF2B5EF4-FFF2-40B4-BE49-F238E27FC236}">
                <a16:creationId xmlns:a16="http://schemas.microsoft.com/office/drawing/2014/main" id="{B37F8F90-EB54-4911-AED3-96BDE1DD107B}"/>
              </a:ext>
            </a:extLst>
          </p:cNvPr>
          <p:cNvSpPr txBox="1"/>
          <p:nvPr/>
        </p:nvSpPr>
        <p:spPr>
          <a:xfrm>
            <a:off x="306198" y="767599"/>
            <a:ext cx="11262219" cy="584775"/>
          </a:xfrm>
          <a:prstGeom prst="rect">
            <a:avLst/>
          </a:prstGeom>
          <a:noFill/>
        </p:spPr>
        <p:txBody>
          <a:bodyPr wrap="square" rtlCol="0">
            <a:spAutoFit/>
          </a:bodyPr>
          <a:lstStyle/>
          <a:p>
            <a:r>
              <a:rPr lang="en-US" sz="3200" b="1" dirty="0">
                <a:solidFill>
                  <a:srgbClr val="FF0000"/>
                </a:solidFill>
                <a:latin typeface="UVN Bach Dang" panose="02070603080705090303" pitchFamily="18" charset="0"/>
              </a:rPr>
              <a:t>Hs </a:t>
            </a:r>
            <a:r>
              <a:rPr lang="en-US" sz="3200" b="1" dirty="0" err="1">
                <a:solidFill>
                  <a:srgbClr val="FF0000"/>
                </a:solidFill>
                <a:latin typeface="UVN Bach Dang" panose="02070603080705090303" pitchFamily="18" charset="0"/>
              </a:rPr>
              <a:t>quan</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sát</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cấu</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tạo</a:t>
            </a:r>
            <a:r>
              <a:rPr lang="en-US" sz="3200" b="1" dirty="0">
                <a:solidFill>
                  <a:srgbClr val="FF0000"/>
                </a:solidFill>
                <a:latin typeface="UVN Bach Dang" panose="02070603080705090303" pitchFamily="18" charset="0"/>
              </a:rPr>
              <a:t> methanol </a:t>
            </a:r>
            <a:r>
              <a:rPr lang="en-US" sz="3200" b="1" dirty="0" err="1">
                <a:solidFill>
                  <a:srgbClr val="FF0000"/>
                </a:solidFill>
                <a:latin typeface="UVN Bach Dang" panose="02070603080705090303" pitchFamily="18" charset="0"/>
              </a:rPr>
              <a:t>và</a:t>
            </a:r>
            <a:r>
              <a:rPr lang="en-US" sz="3200" b="1" dirty="0">
                <a:solidFill>
                  <a:srgbClr val="FF0000"/>
                </a:solidFill>
                <a:latin typeface="UVN Bach Dang" panose="02070603080705090303" pitchFamily="18" charset="0"/>
              </a:rPr>
              <a:t> ethanol </a:t>
            </a:r>
            <a:r>
              <a:rPr lang="en-US" sz="3200" b="1" dirty="0" err="1">
                <a:solidFill>
                  <a:srgbClr val="FF0000"/>
                </a:solidFill>
                <a:latin typeface="UVN Bach Dang" panose="02070603080705090303" pitchFamily="18" charset="0"/>
              </a:rPr>
              <a:t>được</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vẽ</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từ</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phần</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mềm</a:t>
            </a:r>
            <a:endParaRPr lang="en-US" sz="3200" b="1" dirty="0">
              <a:solidFill>
                <a:srgbClr val="FF0000"/>
              </a:solidFill>
              <a:latin typeface="UVN Bach Dang" panose="02070603080705090303" pitchFamily="18" charset="0"/>
            </a:endParaRPr>
          </a:p>
        </p:txBody>
      </p:sp>
      <p:sp>
        <p:nvSpPr>
          <p:cNvPr id="5" name="TextBox 4">
            <a:extLst>
              <a:ext uri="{FF2B5EF4-FFF2-40B4-BE49-F238E27FC236}">
                <a16:creationId xmlns:a16="http://schemas.microsoft.com/office/drawing/2014/main" id="{F67BC1AE-B2B7-4E43-B431-93D7DA8E73D1}"/>
              </a:ext>
            </a:extLst>
          </p:cNvPr>
          <p:cNvSpPr txBox="1"/>
          <p:nvPr/>
        </p:nvSpPr>
        <p:spPr>
          <a:xfrm>
            <a:off x="340392" y="1470384"/>
            <a:ext cx="12137593" cy="584775"/>
          </a:xfrm>
          <a:prstGeom prst="rect">
            <a:avLst/>
          </a:prstGeom>
          <a:noFill/>
        </p:spPr>
        <p:txBody>
          <a:bodyPr wrap="square" rtlCol="0">
            <a:spAutoFit/>
          </a:bodyPr>
          <a:lstStyle/>
          <a:p>
            <a:r>
              <a:rPr lang="en-US" sz="3200" b="1" dirty="0">
                <a:solidFill>
                  <a:srgbClr val="FF0000"/>
                </a:solidFill>
                <a:latin typeface="UVN Bach Dang" panose="02070603080705090303" pitchFamily="18" charset="0"/>
              </a:rPr>
              <a:t>Hs </a:t>
            </a:r>
            <a:r>
              <a:rPr lang="en-US" sz="3200" b="1" dirty="0" err="1">
                <a:solidFill>
                  <a:srgbClr val="FF0000"/>
                </a:solidFill>
                <a:latin typeface="UVN Bach Dang" panose="02070603080705090303" pitchFamily="18" charset="0"/>
              </a:rPr>
              <a:t>làm</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việc</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cùng</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với</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nhóm</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thảo</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luận</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để</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hoàn</a:t>
            </a:r>
            <a:r>
              <a:rPr lang="en-US" sz="3200" b="1" dirty="0">
                <a:solidFill>
                  <a:srgbClr val="FF0000"/>
                </a:solidFill>
                <a:latin typeface="UVN Bach Dang" panose="02070603080705090303" pitchFamily="18" charset="0"/>
              </a:rPr>
              <a:t> </a:t>
            </a:r>
            <a:r>
              <a:rPr lang="en-US" sz="3200" b="1" dirty="0" err="1">
                <a:solidFill>
                  <a:srgbClr val="FF0000"/>
                </a:solidFill>
                <a:latin typeface="UVN Bach Dang" panose="02070603080705090303" pitchFamily="18" charset="0"/>
              </a:rPr>
              <a:t>thành</a:t>
            </a:r>
            <a:r>
              <a:rPr lang="en-US" sz="3200" b="1" dirty="0">
                <a:solidFill>
                  <a:srgbClr val="FF0000"/>
                </a:solidFill>
                <a:latin typeface="UVN Bach Dang" panose="02070603080705090303" pitchFamily="18" charset="0"/>
              </a:rPr>
              <a:t> </a:t>
            </a:r>
            <a:r>
              <a:rPr lang="en-US" sz="3200" b="1" err="1">
                <a:solidFill>
                  <a:srgbClr val="FF0000"/>
                </a:solidFill>
                <a:latin typeface="UVN Bach Dang" panose="02070603080705090303" pitchFamily="18" charset="0"/>
              </a:rPr>
              <a:t>yêu</a:t>
            </a:r>
            <a:r>
              <a:rPr lang="en-US" sz="3200" b="1">
                <a:solidFill>
                  <a:srgbClr val="FF0000"/>
                </a:solidFill>
                <a:latin typeface="UVN Bach Dang" panose="02070603080705090303" pitchFamily="18" charset="0"/>
              </a:rPr>
              <a:t> cầu:</a:t>
            </a:r>
            <a:endParaRPr lang="en-US" sz="3200" b="1" dirty="0">
              <a:solidFill>
                <a:srgbClr val="FF0000"/>
              </a:solidFill>
              <a:latin typeface="UVN Bach Dang" panose="02070603080705090303" pitchFamily="18" charset="0"/>
            </a:endParaRPr>
          </a:p>
        </p:txBody>
      </p:sp>
      <p:sp>
        <p:nvSpPr>
          <p:cNvPr id="6" name="TextBox 5">
            <a:extLst>
              <a:ext uri="{FF2B5EF4-FFF2-40B4-BE49-F238E27FC236}">
                <a16:creationId xmlns:a16="http://schemas.microsoft.com/office/drawing/2014/main" id="{96F6887C-77C2-4EBA-9371-478A7F145A51}"/>
              </a:ext>
            </a:extLst>
          </p:cNvPr>
          <p:cNvSpPr txBox="1"/>
          <p:nvPr/>
        </p:nvSpPr>
        <p:spPr>
          <a:xfrm>
            <a:off x="5884876" y="2144381"/>
            <a:ext cx="5469014" cy="523220"/>
          </a:xfrm>
          <a:prstGeom prst="rect">
            <a:avLst/>
          </a:prstGeom>
          <a:noFill/>
        </p:spPr>
        <p:txBody>
          <a:bodyPr wrap="square" rtlCol="0">
            <a:spAutoFit/>
          </a:bodyPr>
          <a:lstStyle/>
          <a:p>
            <a:r>
              <a:rPr lang="en-US" sz="2800" dirty="0" err="1">
                <a:solidFill>
                  <a:srgbClr val="2C4E8C"/>
                </a:solidFill>
                <a:latin typeface="David Libre Medium" panose="00000600000000000000" pitchFamily="2" charset="-79"/>
                <a:cs typeface="David Libre Medium" panose="00000600000000000000" pitchFamily="2" charset="-79"/>
              </a:rPr>
              <a:t>Thời</a:t>
            </a:r>
            <a:r>
              <a:rPr lang="en-US" sz="2800" dirty="0">
                <a:solidFill>
                  <a:srgbClr val="2C4E8C"/>
                </a:solidFill>
                <a:latin typeface="David Libre Medium" panose="00000600000000000000" pitchFamily="2" charset="-79"/>
                <a:cs typeface="David Libre Medium" panose="00000600000000000000" pitchFamily="2" charset="-79"/>
              </a:rPr>
              <a:t> </a:t>
            </a:r>
            <a:r>
              <a:rPr lang="en-US" sz="2800" dirty="0" err="1">
                <a:solidFill>
                  <a:srgbClr val="2C4E8C"/>
                </a:solidFill>
                <a:latin typeface="David Libre Medium" panose="00000600000000000000" pitchFamily="2" charset="-79"/>
                <a:cs typeface="David Libre Medium" panose="00000600000000000000" pitchFamily="2" charset="-79"/>
              </a:rPr>
              <a:t>gian</a:t>
            </a:r>
            <a:r>
              <a:rPr lang="en-US" sz="2800" dirty="0">
                <a:solidFill>
                  <a:srgbClr val="2C4E8C"/>
                </a:solidFill>
                <a:latin typeface="David Libre Medium" panose="00000600000000000000" pitchFamily="2" charset="-79"/>
                <a:cs typeface="David Libre Medium" panose="00000600000000000000" pitchFamily="2" charset="-79"/>
              </a:rPr>
              <a:t> </a:t>
            </a:r>
            <a:r>
              <a:rPr lang="en-US" sz="2800" dirty="0" err="1">
                <a:solidFill>
                  <a:srgbClr val="2C4E8C"/>
                </a:solidFill>
                <a:latin typeface="David Libre Medium" panose="00000600000000000000" pitchFamily="2" charset="-79"/>
                <a:cs typeface="David Libre Medium" panose="00000600000000000000" pitchFamily="2" charset="-79"/>
              </a:rPr>
              <a:t>hoàn</a:t>
            </a:r>
            <a:r>
              <a:rPr lang="en-US" sz="2800" dirty="0">
                <a:solidFill>
                  <a:srgbClr val="2C4E8C"/>
                </a:solidFill>
                <a:latin typeface="David Libre Medium" panose="00000600000000000000" pitchFamily="2" charset="-79"/>
                <a:cs typeface="David Libre Medium" panose="00000600000000000000" pitchFamily="2" charset="-79"/>
              </a:rPr>
              <a:t> </a:t>
            </a:r>
            <a:r>
              <a:rPr lang="en-US" sz="2800" dirty="0" err="1">
                <a:solidFill>
                  <a:srgbClr val="2C4E8C"/>
                </a:solidFill>
                <a:latin typeface="David Libre Medium" panose="00000600000000000000" pitchFamily="2" charset="-79"/>
                <a:cs typeface="David Libre Medium" panose="00000600000000000000" pitchFamily="2" charset="-79"/>
              </a:rPr>
              <a:t>thành</a:t>
            </a:r>
            <a:r>
              <a:rPr lang="en-US" sz="2800" dirty="0">
                <a:solidFill>
                  <a:srgbClr val="2C4E8C"/>
                </a:solidFill>
                <a:latin typeface="David Libre Medium" panose="00000600000000000000" pitchFamily="2" charset="-79"/>
                <a:cs typeface="David Libre Medium" panose="00000600000000000000" pitchFamily="2" charset="-79"/>
              </a:rPr>
              <a:t>: 10 </a:t>
            </a:r>
            <a:r>
              <a:rPr lang="en-US" sz="2800" dirty="0" err="1">
                <a:solidFill>
                  <a:srgbClr val="2C4E8C"/>
                </a:solidFill>
                <a:latin typeface="David Libre Medium" panose="00000600000000000000" pitchFamily="2" charset="-79"/>
                <a:cs typeface="David Libre Medium" panose="00000600000000000000" pitchFamily="2" charset="-79"/>
              </a:rPr>
              <a:t>phút</a:t>
            </a:r>
            <a:endParaRPr lang="en-US" sz="2800" dirty="0">
              <a:solidFill>
                <a:srgbClr val="2C4E8C"/>
              </a:solidFill>
              <a:latin typeface="David Libre Medium" panose="00000600000000000000" pitchFamily="2" charset="-79"/>
              <a:cs typeface="David Libre Medium" panose="00000600000000000000" pitchFamily="2" charset="-79"/>
            </a:endParaRPr>
          </a:p>
        </p:txBody>
      </p:sp>
      <p:sp>
        <p:nvSpPr>
          <p:cNvPr id="7" name="TextBox 6">
            <a:extLst>
              <a:ext uri="{FF2B5EF4-FFF2-40B4-BE49-F238E27FC236}">
                <a16:creationId xmlns:a16="http://schemas.microsoft.com/office/drawing/2014/main" id="{F1CC5F4C-B2B2-40E4-694B-AE6CD27BFF8E}"/>
              </a:ext>
            </a:extLst>
          </p:cNvPr>
          <p:cNvSpPr txBox="1"/>
          <p:nvPr/>
        </p:nvSpPr>
        <p:spPr>
          <a:xfrm>
            <a:off x="-140494" y="187924"/>
            <a:ext cx="6236494"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A2068"/>
                </a:solidFill>
                <a:effectLst/>
                <a:uLnTx/>
                <a:uFillTx/>
                <a:latin typeface="Corbel" panose="020B0503020204020204"/>
                <a:ea typeface="+mn-ea"/>
                <a:cs typeface="+mn-cs"/>
              </a:rPr>
              <a:t>KHÁI NIỆM - PHÂN LOẠI - DANH PHÁP</a:t>
            </a:r>
            <a:endParaRPr kumimoji="0" lang="en-US" sz="2400" b="1" i="1" u="none" strike="noStrike" kern="1200" cap="none" spc="0" normalizeH="0" baseline="0" noProof="0" dirty="0">
              <a:ln>
                <a:noFill/>
              </a:ln>
              <a:solidFill>
                <a:srgbClr val="0A2068"/>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677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887124-7681-45AB-A2AB-31C0C4604EC2}"/>
              </a:ext>
            </a:extLst>
          </p:cNvPr>
          <p:cNvPicPr>
            <a:picLocks noChangeAspect="1"/>
          </p:cNvPicPr>
          <p:nvPr/>
        </p:nvPicPr>
        <p:blipFill>
          <a:blip r:embed="rId2"/>
          <a:stretch>
            <a:fillRect/>
          </a:stretch>
        </p:blipFill>
        <p:spPr>
          <a:xfrm>
            <a:off x="200018" y="2767954"/>
            <a:ext cx="2644632" cy="4090046"/>
          </a:xfrm>
          <a:prstGeom prst="rect">
            <a:avLst/>
          </a:prstGeom>
        </p:spPr>
      </p:pic>
      <p:pic>
        <p:nvPicPr>
          <p:cNvPr id="13" name="Picture 12">
            <a:extLst>
              <a:ext uri="{FF2B5EF4-FFF2-40B4-BE49-F238E27FC236}">
                <a16:creationId xmlns:a16="http://schemas.microsoft.com/office/drawing/2014/main" id="{F71BC55D-8885-4DEF-B2EA-4025965B11AC}"/>
              </a:ext>
            </a:extLst>
          </p:cNvPr>
          <p:cNvPicPr>
            <a:picLocks noChangeAspect="1"/>
          </p:cNvPicPr>
          <p:nvPr/>
        </p:nvPicPr>
        <p:blipFill>
          <a:blip r:embed="rId3"/>
          <a:stretch>
            <a:fillRect/>
          </a:stretch>
        </p:blipFill>
        <p:spPr>
          <a:xfrm>
            <a:off x="2514714" y="0"/>
            <a:ext cx="9402720" cy="6090396"/>
          </a:xfrm>
          <a:prstGeom prst="rect">
            <a:avLst/>
          </a:prstGeom>
        </p:spPr>
      </p:pic>
      <p:sp>
        <p:nvSpPr>
          <p:cNvPr id="16" name="TextBox 15">
            <a:extLst>
              <a:ext uri="{FF2B5EF4-FFF2-40B4-BE49-F238E27FC236}">
                <a16:creationId xmlns:a16="http://schemas.microsoft.com/office/drawing/2014/main" id="{6D610169-DB29-496A-B153-92790B2ABEB6}"/>
              </a:ext>
            </a:extLst>
          </p:cNvPr>
          <p:cNvSpPr txBox="1"/>
          <p:nvPr/>
        </p:nvSpPr>
        <p:spPr>
          <a:xfrm>
            <a:off x="2875842" y="622769"/>
            <a:ext cx="8410993" cy="3709349"/>
          </a:xfrm>
          <a:prstGeom prst="rect">
            <a:avLst/>
          </a:prstGeom>
          <a:noFill/>
        </p:spPr>
        <p:txBody>
          <a:bodyPr wrap="square" rtlCol="0">
            <a:spAutoFit/>
          </a:bodyPr>
          <a:lstStyle/>
          <a:p>
            <a:pPr marL="213995" marR="0" algn="just">
              <a:lnSpc>
                <a:spcPct val="150000"/>
              </a:lnSpc>
              <a:spcBef>
                <a:spcPts val="0"/>
              </a:spcBef>
              <a:spcAft>
                <a:spcPts val="0"/>
              </a:spcAft>
              <a:tabLst>
                <a:tab pos="213995" algn="l"/>
              </a:tabLst>
            </a:pPr>
            <a:r>
              <a:rPr lang="en-US" sz="3200" b="1">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en-US" sz="3200" b="1">
                <a:solidFill>
                  <a:schemeClr val="bg2"/>
                </a:solidFill>
                <a:latin typeface="Crimson Pro SemiBold" pitchFamily="2" charset="0"/>
                <a:ea typeface="Times New Roman" panose="02020603050405020304" pitchFamily="18" charset="0"/>
                <a:cs typeface="Times New Roman" panose="02020603050405020304" pitchFamily="18" charset="0"/>
              </a:rPr>
              <a:t>Khái niệm</a:t>
            </a:r>
            <a:r>
              <a:rPr lang="en-US" sz="3200" b="1">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pt-BR" sz="3200" b="1">
                <a:solidFill>
                  <a:srgbClr val="FFFF00"/>
                </a:solidFill>
                <a:effectLst/>
                <a:latin typeface="Crimson Pro SemiBold" pitchFamily="2" charset="0"/>
                <a:ea typeface="Times New Roman" panose="02020603050405020304" pitchFamily="18" charset="0"/>
                <a:cs typeface="Times New Roman" panose="02020603050405020304" pitchFamily="18" charset="0"/>
              </a:rPr>
              <a:t>Alcohol </a:t>
            </a:r>
            <a:r>
              <a:rPr lang="pt-BR" sz="3200" b="1" dirty="0">
                <a:solidFill>
                  <a:srgbClr val="FFFF00"/>
                </a:solidFill>
                <a:effectLst/>
                <a:latin typeface="Crimson Pro SemiBold" pitchFamily="2" charset="0"/>
                <a:ea typeface="Times New Roman" panose="02020603050405020304" pitchFamily="18" charset="0"/>
                <a:cs typeface="Times New Roman" panose="02020603050405020304" pitchFamily="18" charset="0"/>
              </a:rPr>
              <a:t>là những hợp chất hữu cơ, trong phân tử có nhóm hydroxy -OH liên kết trực tiếp với nguyên tử carbon no. </a:t>
            </a:r>
            <a:endParaRPr lang="en-US" sz="3200" b="1" dirty="0">
              <a:solidFill>
                <a:srgbClr val="FFFF00"/>
              </a:solidFill>
              <a:effectLst/>
              <a:latin typeface="Crimson Pro SemiBold" pitchFamily="2" charset="0"/>
              <a:ea typeface="Times New Roman" panose="02020603050405020304" pitchFamily="18" charset="0"/>
              <a:cs typeface="Times New Roman" panose="02020603050405020304" pitchFamily="18" charset="0"/>
            </a:endParaRPr>
          </a:p>
          <a:p>
            <a:pPr marL="213995" marR="0" algn="just">
              <a:lnSpc>
                <a:spcPct val="150000"/>
              </a:lnSpc>
              <a:spcBef>
                <a:spcPts val="0"/>
              </a:spcBef>
              <a:spcAft>
                <a:spcPts val="0"/>
              </a:spcAft>
              <a:tabLst>
                <a:tab pos="213995" algn="l"/>
              </a:tabLst>
            </a:pPr>
            <a:r>
              <a:rPr lang="en-US" sz="3200" b="1" dirty="0">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Crimson Pro SemiBold" pitchFamily="2" charset="0"/>
                <a:ea typeface="Times New Roman" panose="02020603050405020304" pitchFamily="18" charset="0"/>
                <a:cs typeface="Times New Roman" panose="02020603050405020304" pitchFamily="18" charset="0"/>
              </a:rPr>
              <a:t>Công</a:t>
            </a:r>
            <a:r>
              <a:rPr lang="en-US" sz="3200" b="1" dirty="0">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Crimson Pro SemiBold" pitchFamily="2" charset="0"/>
                <a:ea typeface="Times New Roman" panose="02020603050405020304" pitchFamily="18" charset="0"/>
                <a:cs typeface="Times New Roman" panose="02020603050405020304" pitchFamily="18" charset="0"/>
              </a:rPr>
              <a:t>thức</a:t>
            </a:r>
            <a:r>
              <a:rPr lang="en-US" sz="3200" b="1" dirty="0">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Crimson Pro SemiBold" pitchFamily="2" charset="0"/>
                <a:ea typeface="Times New Roman" panose="02020603050405020304" pitchFamily="18" charset="0"/>
                <a:cs typeface="Times New Roman" panose="02020603050405020304" pitchFamily="18" charset="0"/>
              </a:rPr>
              <a:t>tổng</a:t>
            </a:r>
            <a:r>
              <a:rPr lang="en-US" sz="3200" b="1" dirty="0">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Crimson Pro SemiBold" pitchFamily="2" charset="0"/>
                <a:ea typeface="Times New Roman" panose="02020603050405020304" pitchFamily="18" charset="0"/>
                <a:cs typeface="Times New Roman" panose="02020603050405020304" pitchFamily="18" charset="0"/>
              </a:rPr>
              <a:t>quát</a:t>
            </a:r>
            <a:r>
              <a:rPr lang="en-US" sz="3200" b="1" dirty="0">
                <a:solidFill>
                  <a:schemeClr val="bg2"/>
                </a:solidFill>
                <a:effectLst/>
                <a:latin typeface="Crimson Pro SemiBold" pitchFamily="2" charset="0"/>
                <a:ea typeface="Times New Roman" panose="02020603050405020304" pitchFamily="18" charset="0"/>
                <a:cs typeface="Times New Roman" panose="02020603050405020304" pitchFamily="18" charset="0"/>
              </a:rPr>
              <a:t> alcohol no, </a:t>
            </a:r>
            <a:r>
              <a:rPr lang="en-US" sz="3200" b="1" dirty="0" err="1">
                <a:solidFill>
                  <a:schemeClr val="bg2"/>
                </a:solidFill>
                <a:effectLst/>
                <a:latin typeface="Crimson Pro SemiBold" pitchFamily="2" charset="0"/>
                <a:ea typeface="Times New Roman" panose="02020603050405020304" pitchFamily="18" charset="0"/>
                <a:cs typeface="Times New Roman" panose="02020603050405020304" pitchFamily="18" charset="0"/>
              </a:rPr>
              <a:t>đơn</a:t>
            </a:r>
            <a:r>
              <a:rPr lang="en-US" sz="3200" b="1" dirty="0">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Crimson Pro SemiBold" pitchFamily="2" charset="0"/>
                <a:ea typeface="Times New Roman" panose="02020603050405020304" pitchFamily="18" charset="0"/>
                <a:cs typeface="Times New Roman" panose="02020603050405020304" pitchFamily="18" charset="0"/>
              </a:rPr>
              <a:t>chức</a:t>
            </a:r>
            <a:r>
              <a:rPr lang="en-US" sz="3200" b="1" dirty="0">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Crimson Pro SemiBold" pitchFamily="2" charset="0"/>
                <a:ea typeface="Times New Roman" panose="02020603050405020304" pitchFamily="18" charset="0"/>
                <a:cs typeface="Times New Roman" panose="02020603050405020304" pitchFamily="18" charset="0"/>
              </a:rPr>
              <a:t>mạch</a:t>
            </a:r>
            <a:r>
              <a:rPr lang="en-US" sz="3200" b="1" dirty="0">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Crimson Pro SemiBold" pitchFamily="2" charset="0"/>
                <a:ea typeface="Times New Roman" panose="02020603050405020304" pitchFamily="18" charset="0"/>
                <a:cs typeface="Times New Roman" panose="02020603050405020304" pitchFamily="18" charset="0"/>
              </a:rPr>
              <a:t>hở</a:t>
            </a:r>
            <a:r>
              <a:rPr lang="en-US" sz="3200" b="1" dirty="0">
                <a:solidFill>
                  <a:schemeClr val="bg2"/>
                </a:solidFill>
                <a:effectLst/>
                <a:latin typeface="Crimson Pro SemiBold" pitchFamily="2" charset="0"/>
                <a:ea typeface="Times New Roman" panose="02020603050405020304" pitchFamily="18" charset="0"/>
                <a:cs typeface="Times New Roman" panose="02020603050405020304" pitchFamily="18" charset="0"/>
              </a:rPr>
              <a:t>: </a:t>
            </a:r>
            <a:r>
              <a:rPr lang="en-US" sz="3200" b="1" dirty="0">
                <a:solidFill>
                  <a:srgbClr val="FFFF00"/>
                </a:solidFill>
                <a:effectLst/>
                <a:latin typeface="Crimson Pro SemiBold" pitchFamily="2" charset="0"/>
                <a:ea typeface="Times New Roman" panose="02020603050405020304" pitchFamily="18" charset="0"/>
                <a:cs typeface="Times New Roman" panose="02020603050405020304" pitchFamily="18" charset="0"/>
              </a:rPr>
              <a:t>C</a:t>
            </a:r>
            <a:r>
              <a:rPr lang="en-US" sz="3200" b="1" baseline="-25000" dirty="0">
                <a:solidFill>
                  <a:srgbClr val="FFFF00"/>
                </a:solidFill>
                <a:effectLst/>
                <a:latin typeface="Crimson Pro SemiBold" pitchFamily="2" charset="0"/>
                <a:ea typeface="Times New Roman" panose="02020603050405020304" pitchFamily="18" charset="0"/>
                <a:cs typeface="Times New Roman" panose="02020603050405020304" pitchFamily="18" charset="0"/>
              </a:rPr>
              <a:t>n</a:t>
            </a:r>
            <a:r>
              <a:rPr lang="en-US" sz="3200" b="1" dirty="0">
                <a:solidFill>
                  <a:srgbClr val="FFFF00"/>
                </a:solidFill>
                <a:effectLst/>
                <a:latin typeface="Crimson Pro SemiBold" pitchFamily="2" charset="0"/>
                <a:ea typeface="Times New Roman" panose="02020603050405020304" pitchFamily="18" charset="0"/>
                <a:cs typeface="Times New Roman" panose="02020603050405020304" pitchFamily="18" charset="0"/>
              </a:rPr>
              <a:t>H</a:t>
            </a:r>
            <a:r>
              <a:rPr lang="en-US" sz="3200" b="1" baseline="-25000" dirty="0">
                <a:solidFill>
                  <a:srgbClr val="FFFF00"/>
                </a:solidFill>
                <a:effectLst/>
                <a:latin typeface="Crimson Pro SemiBold" pitchFamily="2" charset="0"/>
                <a:ea typeface="Times New Roman" panose="02020603050405020304" pitchFamily="18" charset="0"/>
                <a:cs typeface="Times New Roman" panose="02020603050405020304" pitchFamily="18" charset="0"/>
              </a:rPr>
              <a:t>2n+1</a:t>
            </a:r>
            <a:r>
              <a:rPr lang="en-US" sz="3200" b="1" dirty="0">
                <a:solidFill>
                  <a:srgbClr val="FFFF00"/>
                </a:solidFill>
                <a:effectLst/>
                <a:latin typeface="Crimson Pro SemiBold" pitchFamily="2" charset="0"/>
                <a:ea typeface="Times New Roman" panose="02020603050405020304" pitchFamily="18" charset="0"/>
                <a:cs typeface="Times New Roman" panose="02020603050405020304" pitchFamily="18" charset="0"/>
              </a:rPr>
              <a:t>OH (n ≥</a:t>
            </a:r>
            <a:r>
              <a:rPr lang="en-US" sz="3200" b="1">
                <a:solidFill>
                  <a:srgbClr val="FFFF00"/>
                </a:solidFill>
                <a:effectLst/>
                <a:latin typeface="Crimson Pro SemiBold" pitchFamily="2" charset="0"/>
                <a:ea typeface="Times New Roman" panose="02020603050405020304" pitchFamily="18" charset="0"/>
                <a:cs typeface="Times New Roman" panose="02020603050405020304" pitchFamily="18" charset="0"/>
              </a:rPr>
              <a:t>1)</a:t>
            </a:r>
            <a:endParaRPr lang="en-US" sz="3200" b="1" dirty="0">
              <a:solidFill>
                <a:srgbClr val="FFFF00"/>
              </a:solidFill>
              <a:effectLst/>
              <a:latin typeface="Crimson Pro SemiBold"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371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7F8F90-EB54-4911-AED3-96BDE1DD107B}"/>
              </a:ext>
            </a:extLst>
          </p:cNvPr>
          <p:cNvSpPr txBox="1"/>
          <p:nvPr/>
        </p:nvSpPr>
        <p:spPr>
          <a:xfrm>
            <a:off x="106260" y="599108"/>
            <a:ext cx="11979479" cy="1077218"/>
          </a:xfrm>
          <a:prstGeom prst="rect">
            <a:avLst/>
          </a:prstGeom>
          <a:noFill/>
        </p:spPr>
        <p:txBody>
          <a:bodyPr wrap="square" rtlCol="0">
            <a:spAutoFit/>
          </a:bodyPr>
          <a:lstStyle/>
          <a:p>
            <a:r>
              <a:rPr lang="en-US" sz="3200" b="1" dirty="0">
                <a:solidFill>
                  <a:srgbClr val="2C4E8C"/>
                </a:solidFill>
                <a:latin typeface="UVN Anh Hai Nhe" panose="02040503060506090203" pitchFamily="18" charset="0"/>
              </a:rPr>
              <a:t>Hs </a:t>
            </a:r>
            <a:r>
              <a:rPr lang="en-US" sz="3200" b="1" dirty="0" err="1">
                <a:solidFill>
                  <a:srgbClr val="2C4E8C"/>
                </a:solidFill>
                <a:latin typeface="UVN Anh Hai Nhe" panose="02040503060506090203" pitchFamily="18" charset="0"/>
              </a:rPr>
              <a:t>đọc</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sgk</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tìm</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hiểu</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về</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cách</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phân</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loại</a:t>
            </a:r>
            <a:r>
              <a:rPr lang="en-US" sz="3200" b="1" dirty="0">
                <a:solidFill>
                  <a:srgbClr val="2C4E8C"/>
                </a:solidFill>
                <a:latin typeface="UVN Anh Hai Nhe" panose="02040503060506090203" pitchFamily="18" charset="0"/>
              </a:rPr>
              <a:t> alcohol, </a:t>
            </a:r>
            <a:r>
              <a:rPr lang="en-US" sz="3200" b="1" dirty="0" err="1">
                <a:solidFill>
                  <a:srgbClr val="2C4E8C"/>
                </a:solidFill>
                <a:latin typeface="UVN Anh Hai Nhe" panose="02040503060506090203" pitchFamily="18" charset="0"/>
              </a:rPr>
              <a:t>thảo</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luận</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nhóm</a:t>
            </a:r>
            <a:r>
              <a:rPr lang="en-US" sz="3200" b="1" dirty="0">
                <a:solidFill>
                  <a:srgbClr val="2C4E8C"/>
                </a:solidFill>
                <a:latin typeface="UVN Anh Hai Nhe" panose="02040503060506090203" pitchFamily="18" charset="0"/>
              </a:rPr>
              <a:t> </a:t>
            </a:r>
          </a:p>
          <a:p>
            <a:r>
              <a:rPr lang="en-US" sz="3200" b="1" dirty="0" err="1">
                <a:solidFill>
                  <a:srgbClr val="2C4E8C"/>
                </a:solidFill>
                <a:latin typeface="UVN Anh Hai Nhe" panose="02040503060506090203" pitchFamily="18" charset="0"/>
              </a:rPr>
              <a:t>và</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hoàn</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thành</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bảng</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dưới</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đây</a:t>
            </a:r>
            <a:r>
              <a:rPr lang="en-US" sz="3200" b="1" dirty="0">
                <a:solidFill>
                  <a:srgbClr val="2C4E8C"/>
                </a:solidFill>
                <a:latin typeface="UVN Anh Hai Nhe" panose="02040503060506090203" pitchFamily="18" charset="0"/>
              </a:rPr>
              <a:t> </a:t>
            </a:r>
            <a:r>
              <a:rPr lang="en-US" sz="3200" b="1" dirty="0" err="1">
                <a:solidFill>
                  <a:srgbClr val="2C4E8C"/>
                </a:solidFill>
                <a:latin typeface="UVN Anh Hai Nhe" panose="02040503060506090203" pitchFamily="18" charset="0"/>
              </a:rPr>
              <a:t>trong</a:t>
            </a:r>
            <a:r>
              <a:rPr lang="en-US" sz="3200" b="1" dirty="0">
                <a:solidFill>
                  <a:srgbClr val="2C4E8C"/>
                </a:solidFill>
                <a:latin typeface="UVN Anh Hai Nhe" panose="02040503060506090203" pitchFamily="18" charset="0"/>
              </a:rPr>
              <a:t> 15 </a:t>
            </a:r>
            <a:r>
              <a:rPr lang="en-US" sz="3200" b="1" dirty="0" err="1">
                <a:solidFill>
                  <a:srgbClr val="2C4E8C"/>
                </a:solidFill>
                <a:latin typeface="UVN Anh Hai Nhe" panose="02040503060506090203" pitchFamily="18" charset="0"/>
              </a:rPr>
              <a:t>phút</a:t>
            </a:r>
            <a:endParaRPr lang="en-US" sz="3200" b="1" dirty="0">
              <a:solidFill>
                <a:srgbClr val="2C4E8C"/>
              </a:solidFill>
              <a:latin typeface="UVN Anh Hai Nhe" panose="02040503060506090203" pitchFamily="18" charset="0"/>
            </a:endParaRPr>
          </a:p>
        </p:txBody>
      </p:sp>
      <p:graphicFrame>
        <p:nvGraphicFramePr>
          <p:cNvPr id="3" name="Table 5">
            <a:extLst>
              <a:ext uri="{FF2B5EF4-FFF2-40B4-BE49-F238E27FC236}">
                <a16:creationId xmlns:a16="http://schemas.microsoft.com/office/drawing/2014/main" id="{FE89FBC0-2DDA-48BA-87E4-F5F7476FCA74}"/>
              </a:ext>
            </a:extLst>
          </p:cNvPr>
          <p:cNvGraphicFramePr>
            <a:graphicFrameLocks noGrp="1"/>
          </p:cNvGraphicFramePr>
          <p:nvPr>
            <p:extLst>
              <p:ext uri="{D42A27DB-BD31-4B8C-83A1-F6EECF244321}">
                <p14:modId xmlns:p14="http://schemas.microsoft.com/office/powerpoint/2010/main" val="3517143679"/>
              </p:ext>
            </p:extLst>
          </p:nvPr>
        </p:nvGraphicFramePr>
        <p:xfrm>
          <a:off x="697684" y="1799437"/>
          <a:ext cx="10803622" cy="5058563"/>
        </p:xfrm>
        <a:graphic>
          <a:graphicData uri="http://schemas.openxmlformats.org/drawingml/2006/table">
            <a:tbl>
              <a:tblPr firstRow="1" bandRow="1">
                <a:tableStyleId>{5C22544A-7EE6-4342-B048-85BDC9FD1C3A}</a:tableStyleId>
              </a:tblPr>
              <a:tblGrid>
                <a:gridCol w="3600358">
                  <a:extLst>
                    <a:ext uri="{9D8B030D-6E8A-4147-A177-3AD203B41FA5}">
                      <a16:colId xmlns:a16="http://schemas.microsoft.com/office/drawing/2014/main" val="2868085186"/>
                    </a:ext>
                  </a:extLst>
                </a:gridCol>
                <a:gridCol w="3601632">
                  <a:extLst>
                    <a:ext uri="{9D8B030D-6E8A-4147-A177-3AD203B41FA5}">
                      <a16:colId xmlns:a16="http://schemas.microsoft.com/office/drawing/2014/main" val="1399561137"/>
                    </a:ext>
                  </a:extLst>
                </a:gridCol>
                <a:gridCol w="3601632">
                  <a:extLst>
                    <a:ext uri="{9D8B030D-6E8A-4147-A177-3AD203B41FA5}">
                      <a16:colId xmlns:a16="http://schemas.microsoft.com/office/drawing/2014/main" val="921008097"/>
                    </a:ext>
                  </a:extLst>
                </a:gridCol>
              </a:tblGrid>
              <a:tr h="1436706">
                <a:tc>
                  <a:txBody>
                    <a:bodyPr/>
                    <a:lstStyle/>
                    <a:p>
                      <a:pPr algn="ctr"/>
                      <a:r>
                        <a:rPr lang="en-US" sz="2800" b="1" dirty="0" err="1">
                          <a:latin typeface="UVN Thay Giao" panose="02090502050506090303" pitchFamily="18" charset="0"/>
                        </a:rPr>
                        <a:t>Phân</a:t>
                      </a:r>
                      <a:r>
                        <a:rPr lang="en-US" sz="2800" b="1" dirty="0">
                          <a:latin typeface="UVN Thay Giao" panose="02090502050506090303" pitchFamily="18" charset="0"/>
                        </a:rPr>
                        <a:t> </a:t>
                      </a:r>
                      <a:r>
                        <a:rPr lang="en-US" sz="2800" b="1" dirty="0" err="1">
                          <a:latin typeface="UVN Thay Giao" panose="02090502050506090303" pitchFamily="18" charset="0"/>
                        </a:rPr>
                        <a:t>loại</a:t>
                      </a:r>
                      <a:r>
                        <a:rPr lang="en-US" sz="2800" b="1" dirty="0">
                          <a:latin typeface="UVN Thay Giao" panose="02090502050506090303" pitchFamily="18" charset="0"/>
                        </a:rPr>
                        <a:t> </a:t>
                      </a:r>
                      <a:r>
                        <a:rPr lang="en-US" sz="2800" b="1" dirty="0" err="1">
                          <a:latin typeface="UVN Thay Giao" panose="02090502050506090303" pitchFamily="18" charset="0"/>
                        </a:rPr>
                        <a:t>dựa</a:t>
                      </a:r>
                      <a:r>
                        <a:rPr lang="en-US" sz="2800" b="1" dirty="0">
                          <a:latin typeface="UVN Thay Giao" panose="02090502050506090303" pitchFamily="18" charset="0"/>
                        </a:rPr>
                        <a:t> </a:t>
                      </a:r>
                      <a:r>
                        <a:rPr lang="en-US" sz="2800" b="1" dirty="0" err="1">
                          <a:latin typeface="UVN Thay Giao" panose="02090502050506090303" pitchFamily="18" charset="0"/>
                        </a:rPr>
                        <a:t>vào</a:t>
                      </a:r>
                      <a:r>
                        <a:rPr lang="en-US" sz="2800" b="1" dirty="0">
                          <a:latin typeface="UVN Thay Giao" panose="02090502050506090303" pitchFamily="18" charset="0"/>
                        </a:rPr>
                        <a:t> </a:t>
                      </a:r>
                    </a:p>
                    <a:p>
                      <a:pPr algn="ctr"/>
                      <a:r>
                        <a:rPr lang="en-US" sz="2800" b="1" dirty="0">
                          <a:latin typeface="UVN Thay Giao" panose="02090502050506090303" pitchFamily="18" charset="0"/>
                        </a:rPr>
                        <a:t>……</a:t>
                      </a:r>
                    </a:p>
                  </a:txBody>
                  <a:tcPr>
                    <a:solidFill>
                      <a:srgbClr val="2C4E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UVN Thay Giao" panose="02090502050506090303" pitchFamily="18" charset="0"/>
                        </a:rPr>
                        <a:t>Phân</a:t>
                      </a:r>
                      <a:r>
                        <a:rPr lang="en-US" sz="2800" b="1" dirty="0">
                          <a:latin typeface="UVN Thay Giao" panose="02090502050506090303" pitchFamily="18" charset="0"/>
                        </a:rPr>
                        <a:t> </a:t>
                      </a:r>
                      <a:r>
                        <a:rPr lang="en-US" sz="2800" b="1" dirty="0" err="1">
                          <a:latin typeface="UVN Thay Giao" panose="02090502050506090303" pitchFamily="18" charset="0"/>
                        </a:rPr>
                        <a:t>loại</a:t>
                      </a:r>
                      <a:r>
                        <a:rPr lang="en-US" sz="2800" b="1" dirty="0">
                          <a:latin typeface="UVN Thay Giao" panose="02090502050506090303" pitchFamily="18" charset="0"/>
                        </a:rPr>
                        <a:t> </a:t>
                      </a:r>
                      <a:r>
                        <a:rPr lang="en-US" sz="2800" b="1" dirty="0" err="1">
                          <a:latin typeface="UVN Thay Giao" panose="02090502050506090303" pitchFamily="18" charset="0"/>
                        </a:rPr>
                        <a:t>dựa</a:t>
                      </a:r>
                      <a:r>
                        <a:rPr lang="en-US" sz="2800" b="1" dirty="0">
                          <a:latin typeface="UVN Thay Giao" panose="02090502050506090303" pitchFamily="18" charset="0"/>
                        </a:rPr>
                        <a:t> </a:t>
                      </a:r>
                      <a:r>
                        <a:rPr lang="en-US" sz="2800" b="1" dirty="0" err="1">
                          <a:latin typeface="UVN Thay Giao" panose="02090502050506090303" pitchFamily="18" charset="0"/>
                        </a:rPr>
                        <a:t>vào</a:t>
                      </a:r>
                      <a:r>
                        <a:rPr lang="en-US" sz="2800" b="1" dirty="0">
                          <a:latin typeface="UVN Thay Giao" panose="02090502050506090303"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UVN Thay Giao" panose="02090502050506090303" pitchFamily="18" charset="0"/>
                        </a:rPr>
                        <a:t>……</a:t>
                      </a:r>
                    </a:p>
                    <a:p>
                      <a:pPr algn="ctr"/>
                      <a:endParaRPr lang="en-US" sz="2800" b="1" dirty="0">
                        <a:latin typeface="UVN Thay Giao" panose="02090502050506090303" pitchFamily="18" charset="0"/>
                      </a:endParaRPr>
                    </a:p>
                  </a:txBody>
                  <a:tcPr>
                    <a:solidFill>
                      <a:srgbClr val="2C4E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UVN Thay Giao" panose="02090502050506090303" pitchFamily="18" charset="0"/>
                        </a:rPr>
                        <a:t>Phân</a:t>
                      </a:r>
                      <a:r>
                        <a:rPr lang="en-US" sz="2800" b="1" dirty="0">
                          <a:latin typeface="UVN Thay Giao" panose="02090502050506090303" pitchFamily="18" charset="0"/>
                        </a:rPr>
                        <a:t> </a:t>
                      </a:r>
                      <a:r>
                        <a:rPr lang="en-US" sz="2800" b="1" dirty="0" err="1">
                          <a:latin typeface="UVN Thay Giao" panose="02090502050506090303" pitchFamily="18" charset="0"/>
                        </a:rPr>
                        <a:t>loại</a:t>
                      </a:r>
                      <a:r>
                        <a:rPr lang="en-US" sz="2800" b="1" dirty="0">
                          <a:latin typeface="UVN Thay Giao" panose="02090502050506090303" pitchFamily="18" charset="0"/>
                        </a:rPr>
                        <a:t> </a:t>
                      </a:r>
                      <a:r>
                        <a:rPr lang="en-US" sz="2800" b="1" dirty="0" err="1">
                          <a:latin typeface="UVN Thay Giao" panose="02090502050506090303" pitchFamily="18" charset="0"/>
                        </a:rPr>
                        <a:t>dựa</a:t>
                      </a:r>
                      <a:r>
                        <a:rPr lang="en-US" sz="2800" b="1" dirty="0">
                          <a:latin typeface="UVN Thay Giao" panose="02090502050506090303" pitchFamily="18" charset="0"/>
                        </a:rPr>
                        <a:t> </a:t>
                      </a:r>
                      <a:r>
                        <a:rPr lang="en-US" sz="2800" b="1" dirty="0" err="1">
                          <a:latin typeface="UVN Thay Giao" panose="02090502050506090303" pitchFamily="18" charset="0"/>
                        </a:rPr>
                        <a:t>vào</a:t>
                      </a:r>
                      <a:r>
                        <a:rPr lang="en-US" sz="2800" b="1" dirty="0">
                          <a:latin typeface="UVN Thay Giao" panose="02090502050506090303"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UVN Thay Giao" panose="02090502050506090303" pitchFamily="18" charset="0"/>
                        </a:rPr>
                        <a:t>……</a:t>
                      </a:r>
                    </a:p>
                    <a:p>
                      <a:pPr algn="ctr"/>
                      <a:endParaRPr lang="en-US" sz="2800" b="1" dirty="0">
                        <a:latin typeface="UVN Thay Giao" panose="02090502050506090303" pitchFamily="18" charset="0"/>
                      </a:endParaRPr>
                    </a:p>
                  </a:txBody>
                  <a:tcPr>
                    <a:solidFill>
                      <a:srgbClr val="2C4E8C"/>
                    </a:solidFill>
                  </a:tcPr>
                </a:tc>
                <a:extLst>
                  <a:ext uri="{0D108BD9-81ED-4DB2-BD59-A6C34878D82A}">
                    <a16:rowId xmlns:a16="http://schemas.microsoft.com/office/drawing/2014/main" val="334459298"/>
                  </a:ext>
                </a:extLst>
              </a:tr>
              <a:tr h="1203846">
                <a:tc>
                  <a:txBody>
                    <a:bodyPr/>
                    <a:lstStyle/>
                    <a:p>
                      <a:endParaRPr lang="en-US" b="1" dirty="0"/>
                    </a:p>
                  </a:txBody>
                  <a:tcPr>
                    <a:solidFill>
                      <a:schemeClr val="accent6">
                        <a:lumMod val="60000"/>
                        <a:lumOff val="40000"/>
                      </a:schemeClr>
                    </a:solidFill>
                  </a:tcPr>
                </a:tc>
                <a:tc>
                  <a:txBody>
                    <a:bodyPr/>
                    <a:lstStyle/>
                    <a:p>
                      <a:endParaRPr lang="en-US" b="1" dirty="0"/>
                    </a:p>
                  </a:txBody>
                  <a:tcPr>
                    <a:solidFill>
                      <a:schemeClr val="accent6">
                        <a:lumMod val="60000"/>
                        <a:lumOff val="40000"/>
                      </a:schemeClr>
                    </a:solidFill>
                  </a:tcPr>
                </a:tc>
                <a:tc>
                  <a:txBody>
                    <a:bodyPr/>
                    <a:lstStyle/>
                    <a:p>
                      <a:endParaRPr lang="en-US" b="1" dirty="0"/>
                    </a:p>
                  </a:txBody>
                  <a:tcPr>
                    <a:solidFill>
                      <a:schemeClr val="accent6">
                        <a:lumMod val="60000"/>
                        <a:lumOff val="40000"/>
                      </a:schemeClr>
                    </a:solidFill>
                  </a:tcPr>
                </a:tc>
                <a:extLst>
                  <a:ext uri="{0D108BD9-81ED-4DB2-BD59-A6C34878D82A}">
                    <a16:rowId xmlns:a16="http://schemas.microsoft.com/office/drawing/2014/main" val="515736625"/>
                  </a:ext>
                </a:extLst>
              </a:tr>
              <a:tr h="1193218">
                <a:tc>
                  <a:txBody>
                    <a:bodyPr/>
                    <a:lstStyle/>
                    <a:p>
                      <a:endParaRPr lang="en-US" b="1" dirty="0"/>
                    </a:p>
                  </a:txBody>
                  <a:tcPr>
                    <a:solidFill>
                      <a:schemeClr val="accent4">
                        <a:lumMod val="40000"/>
                        <a:lumOff val="60000"/>
                      </a:schemeClr>
                    </a:solidFill>
                  </a:tcPr>
                </a:tc>
                <a:tc>
                  <a:txBody>
                    <a:bodyPr/>
                    <a:lstStyle/>
                    <a:p>
                      <a:endParaRPr lang="en-US" b="1" dirty="0"/>
                    </a:p>
                  </a:txBody>
                  <a:tcPr>
                    <a:solidFill>
                      <a:schemeClr val="accent4">
                        <a:lumMod val="40000"/>
                        <a:lumOff val="60000"/>
                      </a:schemeClr>
                    </a:solidFill>
                  </a:tcPr>
                </a:tc>
                <a:tc>
                  <a:txBody>
                    <a:bodyPr/>
                    <a:lstStyle/>
                    <a:p>
                      <a:endParaRPr lang="en-US" b="1" dirty="0"/>
                    </a:p>
                  </a:txBody>
                  <a:tcPr>
                    <a:solidFill>
                      <a:schemeClr val="accent4">
                        <a:lumMod val="40000"/>
                        <a:lumOff val="60000"/>
                      </a:schemeClr>
                    </a:solidFill>
                  </a:tcPr>
                </a:tc>
                <a:extLst>
                  <a:ext uri="{0D108BD9-81ED-4DB2-BD59-A6C34878D82A}">
                    <a16:rowId xmlns:a16="http://schemas.microsoft.com/office/drawing/2014/main" val="1876067495"/>
                  </a:ext>
                </a:extLst>
              </a:tr>
              <a:tr h="1224793">
                <a:tc>
                  <a:txBody>
                    <a:bodyPr/>
                    <a:lstStyle/>
                    <a:p>
                      <a:endParaRPr lang="en-US" b="1" dirty="0"/>
                    </a:p>
                  </a:txBody>
                  <a:tcPr>
                    <a:solidFill>
                      <a:schemeClr val="accent2">
                        <a:lumMod val="75000"/>
                      </a:schemeClr>
                    </a:solidFill>
                  </a:tcPr>
                </a:tc>
                <a:tc>
                  <a:txBody>
                    <a:bodyPr/>
                    <a:lstStyle/>
                    <a:p>
                      <a:endParaRPr lang="en-US" b="1" dirty="0"/>
                    </a:p>
                  </a:txBody>
                  <a:tcPr>
                    <a:solidFill>
                      <a:schemeClr val="accent2">
                        <a:lumMod val="75000"/>
                      </a:schemeClr>
                    </a:solidFill>
                  </a:tcPr>
                </a:tc>
                <a:tc>
                  <a:txBody>
                    <a:bodyPr/>
                    <a:lstStyle/>
                    <a:p>
                      <a:endParaRPr lang="en-US" b="1" dirty="0"/>
                    </a:p>
                  </a:txBody>
                  <a:tcPr>
                    <a:solidFill>
                      <a:schemeClr val="accent2">
                        <a:lumMod val="75000"/>
                      </a:schemeClr>
                    </a:solidFill>
                  </a:tcPr>
                </a:tc>
                <a:extLst>
                  <a:ext uri="{0D108BD9-81ED-4DB2-BD59-A6C34878D82A}">
                    <a16:rowId xmlns:a16="http://schemas.microsoft.com/office/drawing/2014/main" val="4073522706"/>
                  </a:ext>
                </a:extLst>
              </a:tr>
            </a:tbl>
          </a:graphicData>
        </a:graphic>
      </p:graphicFrame>
      <p:sp>
        <p:nvSpPr>
          <p:cNvPr id="5" name="TextBox 4">
            <a:extLst>
              <a:ext uri="{FF2B5EF4-FFF2-40B4-BE49-F238E27FC236}">
                <a16:creationId xmlns:a16="http://schemas.microsoft.com/office/drawing/2014/main" id="{363BBAD6-AB52-F8F8-FE16-3B5854D7C36A}"/>
              </a:ext>
            </a:extLst>
          </p:cNvPr>
          <p:cNvSpPr txBox="1"/>
          <p:nvPr/>
        </p:nvSpPr>
        <p:spPr>
          <a:xfrm>
            <a:off x="-325040" y="75887"/>
            <a:ext cx="6122194"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A2068"/>
                </a:solidFill>
                <a:effectLst/>
                <a:uLnTx/>
                <a:uFillTx/>
                <a:latin typeface="Corbel" panose="020B0503020204020204"/>
                <a:ea typeface="+mn-ea"/>
                <a:cs typeface="+mn-cs"/>
              </a:rPr>
              <a:t>KHÁI NIỆM - PHÂN LOẠI - DANH PHÁP</a:t>
            </a:r>
            <a:endParaRPr kumimoji="0" lang="en-US" sz="2400" b="1" i="1" u="none" strike="noStrike" kern="1200" cap="none" spc="0" normalizeH="0" baseline="0" noProof="0" dirty="0">
              <a:ln>
                <a:noFill/>
              </a:ln>
              <a:solidFill>
                <a:srgbClr val="0A2068"/>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15523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66ED4A10-C712-2ED2-64F9-772A88A5BF4D}"/>
              </a:ext>
            </a:extLst>
          </p:cNvPr>
          <p:cNvGraphicFramePr>
            <a:graphicFrameLocks noGrp="1"/>
          </p:cNvGraphicFramePr>
          <p:nvPr>
            <p:extLst>
              <p:ext uri="{D42A27DB-BD31-4B8C-83A1-F6EECF244321}">
                <p14:modId xmlns:p14="http://schemas.microsoft.com/office/powerpoint/2010/main" val="3317465288"/>
              </p:ext>
            </p:extLst>
          </p:nvPr>
        </p:nvGraphicFramePr>
        <p:xfrm>
          <a:off x="694189" y="762546"/>
          <a:ext cx="10803622" cy="5058563"/>
        </p:xfrm>
        <a:graphic>
          <a:graphicData uri="http://schemas.openxmlformats.org/drawingml/2006/table">
            <a:tbl>
              <a:tblPr firstRow="1" bandRow="1">
                <a:tableStyleId>{5C22544A-7EE6-4342-B048-85BDC9FD1C3A}</a:tableStyleId>
              </a:tblPr>
              <a:tblGrid>
                <a:gridCol w="3600358">
                  <a:extLst>
                    <a:ext uri="{9D8B030D-6E8A-4147-A177-3AD203B41FA5}">
                      <a16:colId xmlns:a16="http://schemas.microsoft.com/office/drawing/2014/main" val="2868085186"/>
                    </a:ext>
                  </a:extLst>
                </a:gridCol>
                <a:gridCol w="3601632">
                  <a:extLst>
                    <a:ext uri="{9D8B030D-6E8A-4147-A177-3AD203B41FA5}">
                      <a16:colId xmlns:a16="http://schemas.microsoft.com/office/drawing/2014/main" val="1399561137"/>
                    </a:ext>
                  </a:extLst>
                </a:gridCol>
                <a:gridCol w="3601632">
                  <a:extLst>
                    <a:ext uri="{9D8B030D-6E8A-4147-A177-3AD203B41FA5}">
                      <a16:colId xmlns:a16="http://schemas.microsoft.com/office/drawing/2014/main" val="921008097"/>
                    </a:ext>
                  </a:extLst>
                </a:gridCol>
              </a:tblGrid>
              <a:tr h="1436706">
                <a:tc>
                  <a:txBody>
                    <a:bodyPr/>
                    <a:lstStyle/>
                    <a:p>
                      <a:pPr algn="ctr"/>
                      <a:r>
                        <a:rPr lang="en-US" sz="2800" b="1" dirty="0" err="1">
                          <a:latin typeface="UVN Thay Giao" panose="02090502050506090303" pitchFamily="18" charset="0"/>
                        </a:rPr>
                        <a:t>Phân</a:t>
                      </a:r>
                      <a:r>
                        <a:rPr lang="en-US" sz="2800" b="1" dirty="0">
                          <a:latin typeface="UVN Thay Giao" panose="02090502050506090303" pitchFamily="18" charset="0"/>
                        </a:rPr>
                        <a:t> </a:t>
                      </a:r>
                      <a:r>
                        <a:rPr lang="en-US" sz="2800" b="1" dirty="0" err="1">
                          <a:latin typeface="UVN Thay Giao" panose="02090502050506090303" pitchFamily="18" charset="0"/>
                        </a:rPr>
                        <a:t>loại</a:t>
                      </a:r>
                      <a:r>
                        <a:rPr lang="en-US" sz="2800" b="1" dirty="0">
                          <a:latin typeface="UVN Thay Giao" panose="02090502050506090303" pitchFamily="18" charset="0"/>
                        </a:rPr>
                        <a:t> </a:t>
                      </a:r>
                      <a:r>
                        <a:rPr lang="en-US" sz="2800" b="1" dirty="0" err="1">
                          <a:latin typeface="UVN Thay Giao" panose="02090502050506090303" pitchFamily="18" charset="0"/>
                        </a:rPr>
                        <a:t>dựa</a:t>
                      </a:r>
                      <a:r>
                        <a:rPr lang="en-US" sz="2800" b="1" dirty="0">
                          <a:latin typeface="UVN Thay Giao" panose="02090502050506090303" pitchFamily="18" charset="0"/>
                        </a:rPr>
                        <a:t> </a:t>
                      </a:r>
                      <a:r>
                        <a:rPr lang="en-US" sz="2800" b="1" err="1">
                          <a:latin typeface="UVN Thay Giao" panose="02090502050506090303" pitchFamily="18" charset="0"/>
                        </a:rPr>
                        <a:t>vào</a:t>
                      </a:r>
                      <a:r>
                        <a:rPr lang="en-US" sz="2800" b="1">
                          <a:latin typeface="UVN Thay Giao" panose="02090502050506090303" pitchFamily="18" charset="0"/>
                        </a:rPr>
                        <a:t> gốc hydrocarbon</a:t>
                      </a:r>
                      <a:endParaRPr lang="en-US" sz="2800" b="1" dirty="0">
                        <a:latin typeface="UVN Thay Giao" panose="02090502050506090303" pitchFamily="18" charset="0"/>
                      </a:endParaRPr>
                    </a:p>
                  </a:txBody>
                  <a:tcPr>
                    <a:solidFill>
                      <a:srgbClr val="2C4E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UVN Thay Giao" panose="02090502050506090303" pitchFamily="18" charset="0"/>
                        </a:rPr>
                        <a:t>Phân</a:t>
                      </a:r>
                      <a:r>
                        <a:rPr lang="en-US" sz="2800" b="1" dirty="0">
                          <a:latin typeface="UVN Thay Giao" panose="02090502050506090303" pitchFamily="18" charset="0"/>
                        </a:rPr>
                        <a:t> </a:t>
                      </a:r>
                      <a:r>
                        <a:rPr lang="en-US" sz="2800" b="1" dirty="0" err="1">
                          <a:latin typeface="UVN Thay Giao" panose="02090502050506090303" pitchFamily="18" charset="0"/>
                        </a:rPr>
                        <a:t>loại</a:t>
                      </a:r>
                      <a:r>
                        <a:rPr lang="en-US" sz="2800" b="1" dirty="0">
                          <a:latin typeface="UVN Thay Giao" panose="02090502050506090303" pitchFamily="18" charset="0"/>
                        </a:rPr>
                        <a:t> </a:t>
                      </a:r>
                      <a:r>
                        <a:rPr lang="en-US" sz="2800" b="1" err="1">
                          <a:latin typeface="UVN Thay Giao" panose="02090502050506090303" pitchFamily="18" charset="0"/>
                        </a:rPr>
                        <a:t>dựa</a:t>
                      </a:r>
                      <a:r>
                        <a:rPr lang="en-US" sz="2800" b="1">
                          <a:latin typeface="UVN Thay Giao" panose="02090502050506090303" pitchFamily="18" charset="0"/>
                        </a:rPr>
                        <a:t> vào số nhóm hydroxyl</a:t>
                      </a:r>
                      <a:endParaRPr lang="en-US" sz="2800" b="1" dirty="0">
                        <a:latin typeface="UVN Thay Giao" panose="02090502050506090303" pitchFamily="18" charset="0"/>
                      </a:endParaRPr>
                    </a:p>
                    <a:p>
                      <a:pPr algn="ctr"/>
                      <a:endParaRPr lang="en-US" sz="2800" b="1" dirty="0">
                        <a:latin typeface="UVN Thay Giao" panose="02090502050506090303" pitchFamily="18" charset="0"/>
                      </a:endParaRPr>
                    </a:p>
                  </a:txBody>
                  <a:tcPr>
                    <a:solidFill>
                      <a:srgbClr val="2C4E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UVN Thay Giao" panose="02090502050506090303" pitchFamily="18" charset="0"/>
                        </a:rPr>
                        <a:t>Phân</a:t>
                      </a:r>
                      <a:r>
                        <a:rPr lang="en-US" sz="2800" b="1" dirty="0">
                          <a:latin typeface="UVN Thay Giao" panose="02090502050506090303" pitchFamily="18" charset="0"/>
                        </a:rPr>
                        <a:t> </a:t>
                      </a:r>
                      <a:r>
                        <a:rPr lang="en-US" sz="2800" b="1" dirty="0" err="1">
                          <a:latin typeface="UVN Thay Giao" panose="02090502050506090303" pitchFamily="18" charset="0"/>
                        </a:rPr>
                        <a:t>loại</a:t>
                      </a:r>
                      <a:r>
                        <a:rPr lang="en-US" sz="2800" b="1" dirty="0">
                          <a:latin typeface="UVN Thay Giao" panose="02090502050506090303" pitchFamily="18" charset="0"/>
                        </a:rPr>
                        <a:t> </a:t>
                      </a:r>
                      <a:r>
                        <a:rPr lang="en-US" sz="2800" b="1" dirty="0" err="1">
                          <a:latin typeface="UVN Thay Giao" panose="02090502050506090303" pitchFamily="18" charset="0"/>
                        </a:rPr>
                        <a:t>dựa</a:t>
                      </a:r>
                      <a:r>
                        <a:rPr lang="en-US" sz="2800" b="1" dirty="0">
                          <a:latin typeface="UVN Thay Giao" panose="02090502050506090303" pitchFamily="18" charset="0"/>
                        </a:rPr>
                        <a:t> </a:t>
                      </a:r>
                      <a:r>
                        <a:rPr lang="en-US" sz="2800" b="1" err="1">
                          <a:latin typeface="UVN Thay Giao" panose="02090502050506090303" pitchFamily="18" charset="0"/>
                        </a:rPr>
                        <a:t>vào</a:t>
                      </a:r>
                      <a:r>
                        <a:rPr lang="en-US" sz="2800" b="1">
                          <a:latin typeface="UVN Thay Giao" panose="02090502050506090303" pitchFamily="18" charset="0"/>
                        </a:rPr>
                        <a:t> bậc </a:t>
                      </a:r>
                      <a:endParaRPr lang="en-US" sz="2800" b="1" dirty="0">
                        <a:latin typeface="UVN Thay Giao" panose="02090502050506090303" pitchFamily="18" charset="0"/>
                      </a:endParaRPr>
                    </a:p>
                    <a:p>
                      <a:pPr algn="ctr"/>
                      <a:endParaRPr lang="en-US" sz="2800" b="1" dirty="0">
                        <a:latin typeface="UVN Thay Giao" panose="02090502050506090303" pitchFamily="18" charset="0"/>
                      </a:endParaRPr>
                    </a:p>
                  </a:txBody>
                  <a:tcPr>
                    <a:solidFill>
                      <a:srgbClr val="2C4E8C"/>
                    </a:solidFill>
                  </a:tcPr>
                </a:tc>
                <a:extLst>
                  <a:ext uri="{0D108BD9-81ED-4DB2-BD59-A6C34878D82A}">
                    <a16:rowId xmlns:a16="http://schemas.microsoft.com/office/drawing/2014/main" val="334459298"/>
                  </a:ext>
                </a:extLst>
              </a:tr>
              <a:tr h="1203846">
                <a:tc>
                  <a:txBody>
                    <a:bodyPr/>
                    <a:lstStyle/>
                    <a:p>
                      <a:r>
                        <a:rPr lang="en-US" b="1"/>
                        <a:t>Alcohol no</a:t>
                      </a:r>
                      <a:endParaRPr lang="en-US" b="1" dirty="0"/>
                    </a:p>
                  </a:txBody>
                  <a:tcPr>
                    <a:solidFill>
                      <a:schemeClr val="accent6">
                        <a:lumMod val="60000"/>
                        <a:lumOff val="40000"/>
                      </a:schemeClr>
                    </a:solidFill>
                  </a:tcPr>
                </a:tc>
                <a:tc>
                  <a:txBody>
                    <a:bodyPr/>
                    <a:lstStyle/>
                    <a:p>
                      <a:r>
                        <a:rPr lang="en-US" b="1"/>
                        <a:t>Alcohol đơn chức</a:t>
                      </a:r>
                      <a:endParaRPr lang="en-US" b="1" dirty="0"/>
                    </a:p>
                  </a:txBody>
                  <a:tcPr>
                    <a:solidFill>
                      <a:schemeClr val="accent6">
                        <a:lumMod val="60000"/>
                        <a:lumOff val="40000"/>
                      </a:schemeClr>
                    </a:solidFill>
                  </a:tcPr>
                </a:tc>
                <a:tc>
                  <a:txBody>
                    <a:bodyPr/>
                    <a:lstStyle/>
                    <a:p>
                      <a:r>
                        <a:rPr lang="en-US" b="1"/>
                        <a:t>Alcohol bậc I</a:t>
                      </a:r>
                      <a:endParaRPr lang="en-US" b="1" dirty="0"/>
                    </a:p>
                  </a:txBody>
                  <a:tcPr>
                    <a:solidFill>
                      <a:schemeClr val="accent6">
                        <a:lumMod val="60000"/>
                        <a:lumOff val="40000"/>
                      </a:schemeClr>
                    </a:solidFill>
                  </a:tcPr>
                </a:tc>
                <a:extLst>
                  <a:ext uri="{0D108BD9-81ED-4DB2-BD59-A6C34878D82A}">
                    <a16:rowId xmlns:a16="http://schemas.microsoft.com/office/drawing/2014/main" val="515736625"/>
                  </a:ext>
                </a:extLst>
              </a:tr>
              <a:tr h="1193218">
                <a:tc>
                  <a:txBody>
                    <a:bodyPr/>
                    <a:lstStyle/>
                    <a:p>
                      <a:r>
                        <a:rPr lang="en-US" b="1"/>
                        <a:t>Alcohol không no</a:t>
                      </a:r>
                      <a:endParaRPr lang="en-US" b="1" dirty="0"/>
                    </a:p>
                  </a:txBody>
                  <a:tcPr>
                    <a:solidFill>
                      <a:schemeClr val="accent4">
                        <a:lumMod val="40000"/>
                        <a:lumOff val="60000"/>
                      </a:schemeClr>
                    </a:solidFill>
                  </a:tcPr>
                </a:tc>
                <a:tc>
                  <a:txBody>
                    <a:bodyPr/>
                    <a:lstStyle/>
                    <a:p>
                      <a:r>
                        <a:rPr lang="en-US" b="1"/>
                        <a:t>Alcohol đa chức</a:t>
                      </a:r>
                      <a:endParaRPr lang="en-US" b="1" dirty="0"/>
                    </a:p>
                  </a:txBody>
                  <a:tcPr>
                    <a:solidFill>
                      <a:schemeClr val="accent4">
                        <a:lumMod val="40000"/>
                        <a:lumOff val="60000"/>
                      </a:schemeClr>
                    </a:solidFill>
                  </a:tcPr>
                </a:tc>
                <a:tc>
                  <a:txBody>
                    <a:bodyPr/>
                    <a:lstStyle/>
                    <a:p>
                      <a:r>
                        <a:rPr lang="en-US" b="1"/>
                        <a:t>Alcohol bậc II</a:t>
                      </a:r>
                      <a:endParaRPr lang="en-US" b="1" dirty="0"/>
                    </a:p>
                  </a:txBody>
                  <a:tcPr>
                    <a:solidFill>
                      <a:schemeClr val="accent4">
                        <a:lumMod val="40000"/>
                        <a:lumOff val="60000"/>
                      </a:schemeClr>
                    </a:solidFill>
                  </a:tcPr>
                </a:tc>
                <a:extLst>
                  <a:ext uri="{0D108BD9-81ED-4DB2-BD59-A6C34878D82A}">
                    <a16:rowId xmlns:a16="http://schemas.microsoft.com/office/drawing/2014/main" val="1876067495"/>
                  </a:ext>
                </a:extLst>
              </a:tr>
              <a:tr h="1224793">
                <a:tc>
                  <a:txBody>
                    <a:bodyPr/>
                    <a:lstStyle/>
                    <a:p>
                      <a:r>
                        <a:rPr lang="en-US" b="1"/>
                        <a:t>Alcohol thơm</a:t>
                      </a:r>
                      <a:endParaRPr lang="en-US" b="1" dirty="0"/>
                    </a:p>
                  </a:txBody>
                  <a:tcPr>
                    <a:solidFill>
                      <a:schemeClr val="accent2">
                        <a:lumMod val="75000"/>
                      </a:schemeClr>
                    </a:solidFill>
                  </a:tcPr>
                </a:tc>
                <a:tc>
                  <a:txBody>
                    <a:bodyPr/>
                    <a:lstStyle/>
                    <a:p>
                      <a:endParaRPr lang="en-US" b="1" dirty="0"/>
                    </a:p>
                  </a:txBody>
                  <a:tcPr>
                    <a:solidFill>
                      <a:schemeClr val="accent2">
                        <a:lumMod val="75000"/>
                      </a:schemeClr>
                    </a:solidFill>
                  </a:tcPr>
                </a:tc>
                <a:tc>
                  <a:txBody>
                    <a:bodyPr/>
                    <a:lstStyle/>
                    <a:p>
                      <a:r>
                        <a:rPr lang="en-US" b="1"/>
                        <a:t>Alcohol bậc III</a:t>
                      </a:r>
                      <a:endParaRPr lang="en-US" b="1" dirty="0"/>
                    </a:p>
                  </a:txBody>
                  <a:tcPr>
                    <a:solidFill>
                      <a:schemeClr val="accent2">
                        <a:lumMod val="75000"/>
                      </a:schemeClr>
                    </a:solidFill>
                  </a:tcPr>
                </a:tc>
                <a:extLst>
                  <a:ext uri="{0D108BD9-81ED-4DB2-BD59-A6C34878D82A}">
                    <a16:rowId xmlns:a16="http://schemas.microsoft.com/office/drawing/2014/main" val="4073522706"/>
                  </a:ext>
                </a:extLst>
              </a:tr>
            </a:tbl>
          </a:graphicData>
        </a:graphic>
      </p:graphicFrame>
      <p:sp>
        <p:nvSpPr>
          <p:cNvPr id="6" name="TextBox 5">
            <a:extLst>
              <a:ext uri="{FF2B5EF4-FFF2-40B4-BE49-F238E27FC236}">
                <a16:creationId xmlns:a16="http://schemas.microsoft.com/office/drawing/2014/main" id="{CC72A807-67D0-0760-2E70-4C69ADB45AF3}"/>
              </a:ext>
            </a:extLst>
          </p:cNvPr>
          <p:cNvSpPr txBox="1"/>
          <p:nvPr/>
        </p:nvSpPr>
        <p:spPr>
          <a:xfrm>
            <a:off x="-167878" y="112068"/>
            <a:ext cx="6093618"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A2068"/>
                </a:solidFill>
                <a:effectLst/>
                <a:uLnTx/>
                <a:uFillTx/>
                <a:latin typeface="Corbel" panose="020B0503020204020204"/>
                <a:ea typeface="+mn-ea"/>
                <a:cs typeface="+mn-cs"/>
              </a:rPr>
              <a:t>KHÁI NIỆM - PHÂN LOẠI - DANH PHÁP</a:t>
            </a:r>
            <a:endParaRPr kumimoji="0" lang="en-US" sz="2400" b="1" i="1" u="none" strike="noStrike" kern="1200" cap="none" spc="0" normalizeH="0" baseline="0" noProof="0" dirty="0">
              <a:ln>
                <a:noFill/>
              </a:ln>
              <a:solidFill>
                <a:srgbClr val="0A2068"/>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890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iểm tra nồng độ cồn: Trưa uống, tối thổi vẫn bị phạt… 3 triệu đồng">
            <a:extLst>
              <a:ext uri="{FF2B5EF4-FFF2-40B4-BE49-F238E27FC236}">
                <a16:creationId xmlns:a16="http://schemas.microsoft.com/office/drawing/2014/main" id="{5EBEF1DB-4459-4003-8363-14A1C6CB1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70" y="1160849"/>
            <a:ext cx="5351490" cy="2974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C9518C9-4BE0-47F5-B1D6-6D07A5927F0E}"/>
              </a:ext>
            </a:extLst>
          </p:cNvPr>
          <p:cNvSpPr/>
          <p:nvPr/>
        </p:nvSpPr>
        <p:spPr>
          <a:xfrm>
            <a:off x="96470" y="1160849"/>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David Libre Medium" panose="00000600000000000000" pitchFamily="2" charset="-79"/>
                <a:cs typeface="David Libre Medium" panose="00000600000000000000" pitchFamily="2" charset="-79"/>
              </a:rPr>
              <a:t>1</a:t>
            </a:r>
          </a:p>
        </p:txBody>
      </p:sp>
      <p:sp>
        <p:nvSpPr>
          <p:cNvPr id="10" name="Rectangle 9">
            <a:extLst>
              <a:ext uri="{FF2B5EF4-FFF2-40B4-BE49-F238E27FC236}">
                <a16:creationId xmlns:a16="http://schemas.microsoft.com/office/drawing/2014/main" id="{68A3F602-92C1-427C-8E8D-F94413188365}"/>
              </a:ext>
            </a:extLst>
          </p:cNvPr>
          <p:cNvSpPr/>
          <p:nvPr/>
        </p:nvSpPr>
        <p:spPr>
          <a:xfrm>
            <a:off x="1426125" y="1160849"/>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2</a:t>
            </a:r>
          </a:p>
        </p:txBody>
      </p:sp>
      <p:sp>
        <p:nvSpPr>
          <p:cNvPr id="11" name="Rectangle 10">
            <a:extLst>
              <a:ext uri="{FF2B5EF4-FFF2-40B4-BE49-F238E27FC236}">
                <a16:creationId xmlns:a16="http://schemas.microsoft.com/office/drawing/2014/main" id="{CD1496F5-F482-44ED-9428-B89FCE18FEC6}"/>
              </a:ext>
            </a:extLst>
          </p:cNvPr>
          <p:cNvSpPr/>
          <p:nvPr/>
        </p:nvSpPr>
        <p:spPr>
          <a:xfrm>
            <a:off x="2764169" y="1160849"/>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3</a:t>
            </a:r>
          </a:p>
        </p:txBody>
      </p:sp>
      <p:sp>
        <p:nvSpPr>
          <p:cNvPr id="14" name="Rectangle 13">
            <a:extLst>
              <a:ext uri="{FF2B5EF4-FFF2-40B4-BE49-F238E27FC236}">
                <a16:creationId xmlns:a16="http://schemas.microsoft.com/office/drawing/2014/main" id="{0574F450-6D16-4174-9ABC-33F945793DD3}"/>
              </a:ext>
            </a:extLst>
          </p:cNvPr>
          <p:cNvSpPr/>
          <p:nvPr/>
        </p:nvSpPr>
        <p:spPr>
          <a:xfrm>
            <a:off x="4102213" y="1160849"/>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4</a:t>
            </a:r>
          </a:p>
        </p:txBody>
      </p:sp>
      <p:sp>
        <p:nvSpPr>
          <p:cNvPr id="15" name="Rectangle 14">
            <a:extLst>
              <a:ext uri="{FF2B5EF4-FFF2-40B4-BE49-F238E27FC236}">
                <a16:creationId xmlns:a16="http://schemas.microsoft.com/office/drawing/2014/main" id="{819BA98D-A29F-42C2-9842-12C3D5581FCC}"/>
              </a:ext>
            </a:extLst>
          </p:cNvPr>
          <p:cNvSpPr/>
          <p:nvPr/>
        </p:nvSpPr>
        <p:spPr>
          <a:xfrm>
            <a:off x="96470" y="2147581"/>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5</a:t>
            </a:r>
          </a:p>
        </p:txBody>
      </p:sp>
      <p:sp>
        <p:nvSpPr>
          <p:cNvPr id="16" name="Rectangle 15">
            <a:extLst>
              <a:ext uri="{FF2B5EF4-FFF2-40B4-BE49-F238E27FC236}">
                <a16:creationId xmlns:a16="http://schemas.microsoft.com/office/drawing/2014/main" id="{EA270C7A-586B-4A92-8345-49F1AB7F24BD}"/>
              </a:ext>
            </a:extLst>
          </p:cNvPr>
          <p:cNvSpPr/>
          <p:nvPr/>
        </p:nvSpPr>
        <p:spPr>
          <a:xfrm>
            <a:off x="1426125" y="2147581"/>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6</a:t>
            </a:r>
          </a:p>
        </p:txBody>
      </p:sp>
      <p:sp>
        <p:nvSpPr>
          <p:cNvPr id="17" name="Rectangle 16">
            <a:extLst>
              <a:ext uri="{FF2B5EF4-FFF2-40B4-BE49-F238E27FC236}">
                <a16:creationId xmlns:a16="http://schemas.microsoft.com/office/drawing/2014/main" id="{8A382FC1-1435-4FF2-AC42-0858546FD9E6}"/>
              </a:ext>
            </a:extLst>
          </p:cNvPr>
          <p:cNvSpPr/>
          <p:nvPr/>
        </p:nvSpPr>
        <p:spPr>
          <a:xfrm>
            <a:off x="2764169" y="2147581"/>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7</a:t>
            </a:r>
          </a:p>
        </p:txBody>
      </p:sp>
      <p:sp>
        <p:nvSpPr>
          <p:cNvPr id="18" name="Rectangle 17">
            <a:extLst>
              <a:ext uri="{FF2B5EF4-FFF2-40B4-BE49-F238E27FC236}">
                <a16:creationId xmlns:a16="http://schemas.microsoft.com/office/drawing/2014/main" id="{113CD633-9D33-4F5D-8D31-2E6C3A991EE4}"/>
              </a:ext>
            </a:extLst>
          </p:cNvPr>
          <p:cNvSpPr/>
          <p:nvPr/>
        </p:nvSpPr>
        <p:spPr>
          <a:xfrm>
            <a:off x="4102213" y="2154345"/>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8</a:t>
            </a:r>
          </a:p>
        </p:txBody>
      </p:sp>
      <p:sp>
        <p:nvSpPr>
          <p:cNvPr id="19" name="Rectangle 18">
            <a:extLst>
              <a:ext uri="{FF2B5EF4-FFF2-40B4-BE49-F238E27FC236}">
                <a16:creationId xmlns:a16="http://schemas.microsoft.com/office/drawing/2014/main" id="{85E2EFC6-1A95-48AE-8D4E-3112F9766DCD}"/>
              </a:ext>
            </a:extLst>
          </p:cNvPr>
          <p:cNvSpPr/>
          <p:nvPr/>
        </p:nvSpPr>
        <p:spPr>
          <a:xfrm>
            <a:off x="96470" y="3128783"/>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9</a:t>
            </a:r>
          </a:p>
        </p:txBody>
      </p:sp>
      <p:sp>
        <p:nvSpPr>
          <p:cNvPr id="20" name="Rectangle 19">
            <a:extLst>
              <a:ext uri="{FF2B5EF4-FFF2-40B4-BE49-F238E27FC236}">
                <a16:creationId xmlns:a16="http://schemas.microsoft.com/office/drawing/2014/main" id="{CE96D965-FEAC-4461-B2BF-0B199C28B321}"/>
              </a:ext>
            </a:extLst>
          </p:cNvPr>
          <p:cNvSpPr/>
          <p:nvPr/>
        </p:nvSpPr>
        <p:spPr>
          <a:xfrm>
            <a:off x="1434514" y="3128221"/>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David Libre Medium" panose="00000600000000000000" pitchFamily="2" charset="-79"/>
                <a:cs typeface="David Libre Medium" panose="00000600000000000000" pitchFamily="2" charset="-79"/>
              </a:rPr>
              <a:t>10</a:t>
            </a:r>
          </a:p>
        </p:txBody>
      </p:sp>
      <p:sp>
        <p:nvSpPr>
          <p:cNvPr id="21" name="Rectangle 20">
            <a:extLst>
              <a:ext uri="{FF2B5EF4-FFF2-40B4-BE49-F238E27FC236}">
                <a16:creationId xmlns:a16="http://schemas.microsoft.com/office/drawing/2014/main" id="{DE7D1AFE-A24D-4308-B2EB-EC454C024516}"/>
              </a:ext>
            </a:extLst>
          </p:cNvPr>
          <p:cNvSpPr/>
          <p:nvPr/>
        </p:nvSpPr>
        <p:spPr>
          <a:xfrm>
            <a:off x="2754933" y="3127936"/>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11</a:t>
            </a:r>
          </a:p>
        </p:txBody>
      </p:sp>
      <p:sp>
        <p:nvSpPr>
          <p:cNvPr id="22" name="Rectangle 21">
            <a:extLst>
              <a:ext uri="{FF2B5EF4-FFF2-40B4-BE49-F238E27FC236}">
                <a16:creationId xmlns:a16="http://schemas.microsoft.com/office/drawing/2014/main" id="{01FA03FD-9690-47F7-AB7C-A89C4A49732E}"/>
              </a:ext>
            </a:extLst>
          </p:cNvPr>
          <p:cNvSpPr/>
          <p:nvPr/>
        </p:nvSpPr>
        <p:spPr>
          <a:xfrm>
            <a:off x="4102213" y="3139244"/>
            <a:ext cx="1338044" cy="98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David Libre Medium" panose="00000600000000000000" pitchFamily="2" charset="-79"/>
                <a:cs typeface="David Libre Medium" panose="00000600000000000000" pitchFamily="2" charset="-79"/>
              </a:rPr>
              <a:t>12</a:t>
            </a:r>
          </a:p>
        </p:txBody>
      </p:sp>
      <p:sp>
        <p:nvSpPr>
          <p:cNvPr id="7" name="TextBox 6">
            <a:extLst>
              <a:ext uri="{FF2B5EF4-FFF2-40B4-BE49-F238E27FC236}">
                <a16:creationId xmlns:a16="http://schemas.microsoft.com/office/drawing/2014/main" id="{AEE24B38-496E-44F4-8732-D2E1760C5D0D}"/>
              </a:ext>
            </a:extLst>
          </p:cNvPr>
          <p:cNvSpPr txBox="1"/>
          <p:nvPr/>
        </p:nvSpPr>
        <p:spPr>
          <a:xfrm>
            <a:off x="83891" y="55066"/>
            <a:ext cx="8909107" cy="584775"/>
          </a:xfrm>
          <a:prstGeom prst="rect">
            <a:avLst/>
          </a:prstGeom>
          <a:noFill/>
        </p:spPr>
        <p:txBody>
          <a:bodyPr wrap="square" rtlCol="0">
            <a:spAutoFit/>
          </a:bodyPr>
          <a:lstStyle/>
          <a:p>
            <a:r>
              <a:rPr lang="en-US" sz="3200" dirty="0"/>
              <a:t>Alcohol CH</a:t>
            </a:r>
            <a:r>
              <a:rPr lang="en-US" sz="3200" baseline="-25000" dirty="0"/>
              <a:t>2</a:t>
            </a:r>
            <a:r>
              <a:rPr lang="en-US" sz="3200" dirty="0"/>
              <a:t>=CH-CH(CH</a:t>
            </a:r>
            <a:r>
              <a:rPr lang="en-US" sz="3200" baseline="-25000" dirty="0"/>
              <a:t>3</a:t>
            </a:r>
            <a:r>
              <a:rPr lang="en-US" sz="3200" dirty="0"/>
              <a:t>)-OH </a:t>
            </a:r>
            <a:r>
              <a:rPr lang="en-US" sz="3200" dirty="0" err="1"/>
              <a:t>thuộc</a:t>
            </a:r>
            <a:r>
              <a:rPr lang="en-US" sz="3200" dirty="0"/>
              <a:t> </a:t>
            </a:r>
            <a:r>
              <a:rPr lang="en-US" sz="3200" dirty="0" err="1"/>
              <a:t>họ</a:t>
            </a:r>
            <a:r>
              <a:rPr lang="en-US" sz="3200" dirty="0"/>
              <a:t> alcohol </a:t>
            </a:r>
            <a:r>
              <a:rPr lang="en-US" sz="3200" dirty="0" err="1"/>
              <a:t>nào</a:t>
            </a:r>
            <a:r>
              <a:rPr lang="en-US" sz="3200" dirty="0"/>
              <a:t>?</a:t>
            </a:r>
          </a:p>
        </p:txBody>
      </p:sp>
      <p:sp>
        <p:nvSpPr>
          <p:cNvPr id="24" name="TextBox 23">
            <a:extLst>
              <a:ext uri="{FF2B5EF4-FFF2-40B4-BE49-F238E27FC236}">
                <a16:creationId xmlns:a16="http://schemas.microsoft.com/office/drawing/2014/main" id="{F24D27D8-329D-4CE9-9121-96A0688F7A5E}"/>
              </a:ext>
            </a:extLst>
          </p:cNvPr>
          <p:cNvSpPr txBox="1"/>
          <p:nvPr/>
        </p:nvSpPr>
        <p:spPr>
          <a:xfrm>
            <a:off x="237687" y="4730323"/>
            <a:ext cx="7558480" cy="584775"/>
          </a:xfrm>
          <a:prstGeom prst="rect">
            <a:avLst/>
          </a:prstGeom>
          <a:noFill/>
        </p:spPr>
        <p:txBody>
          <a:bodyPr wrap="square" rtlCol="0">
            <a:spAutoFit/>
          </a:bodyPr>
          <a:lstStyle/>
          <a:p>
            <a:r>
              <a:rPr lang="en-US" sz="3200" dirty="0"/>
              <a:t>Alcohol CH</a:t>
            </a:r>
            <a:r>
              <a:rPr lang="en-US" sz="3200" baseline="-25000" dirty="0"/>
              <a:t>2</a:t>
            </a:r>
            <a:r>
              <a:rPr lang="en-US" sz="3200" dirty="0"/>
              <a:t>=CH-CH</a:t>
            </a:r>
            <a:r>
              <a:rPr lang="en-US" sz="3200" baseline="-25000" dirty="0"/>
              <a:t>2</a:t>
            </a:r>
            <a:r>
              <a:rPr lang="en-US" sz="3200" dirty="0"/>
              <a:t>-OH </a:t>
            </a:r>
            <a:r>
              <a:rPr lang="en-US" sz="3200" dirty="0" err="1"/>
              <a:t>là</a:t>
            </a:r>
            <a:r>
              <a:rPr lang="en-US" sz="3200" dirty="0"/>
              <a:t> alcohol </a:t>
            </a:r>
            <a:r>
              <a:rPr lang="en-US" sz="3200" dirty="0" err="1"/>
              <a:t>bậc</a:t>
            </a:r>
            <a:r>
              <a:rPr lang="en-US" sz="3200" dirty="0"/>
              <a:t> </a:t>
            </a:r>
            <a:r>
              <a:rPr lang="en-US" sz="3200" dirty="0" err="1"/>
              <a:t>mấy</a:t>
            </a:r>
            <a:r>
              <a:rPr lang="en-US" sz="3200" dirty="0"/>
              <a:t>?</a:t>
            </a:r>
          </a:p>
        </p:txBody>
      </p:sp>
      <p:sp>
        <p:nvSpPr>
          <p:cNvPr id="25" name="TextBox 24">
            <a:extLst>
              <a:ext uri="{FF2B5EF4-FFF2-40B4-BE49-F238E27FC236}">
                <a16:creationId xmlns:a16="http://schemas.microsoft.com/office/drawing/2014/main" id="{CF124BED-AE20-4C34-9A8D-A1C958C48BE2}"/>
              </a:ext>
            </a:extLst>
          </p:cNvPr>
          <p:cNvSpPr txBox="1"/>
          <p:nvPr/>
        </p:nvSpPr>
        <p:spPr>
          <a:xfrm>
            <a:off x="237688" y="5240468"/>
            <a:ext cx="10528183" cy="584775"/>
          </a:xfrm>
          <a:prstGeom prst="rect">
            <a:avLst/>
          </a:prstGeom>
          <a:noFill/>
        </p:spPr>
        <p:txBody>
          <a:bodyPr wrap="square" rtlCol="0">
            <a:spAutoFit/>
          </a:bodyPr>
          <a:lstStyle/>
          <a:p>
            <a:r>
              <a:rPr lang="en-US" sz="3200" dirty="0"/>
              <a:t>Alcohol CH</a:t>
            </a:r>
            <a:r>
              <a:rPr lang="en-US" sz="3200" baseline="-25000" dirty="0"/>
              <a:t>2</a:t>
            </a:r>
            <a:r>
              <a:rPr lang="en-US" sz="3200" dirty="0"/>
              <a:t>(OH)CH</a:t>
            </a:r>
            <a:r>
              <a:rPr lang="en-US" sz="3200" baseline="-25000" dirty="0"/>
              <a:t>2</a:t>
            </a:r>
            <a:r>
              <a:rPr lang="en-US" sz="3200" dirty="0"/>
              <a:t>CH</a:t>
            </a:r>
            <a:r>
              <a:rPr lang="en-US" sz="3200" baseline="-25000" dirty="0"/>
              <a:t>2</a:t>
            </a:r>
            <a:r>
              <a:rPr lang="en-US" sz="3200" dirty="0"/>
              <a:t>OH </a:t>
            </a:r>
            <a:r>
              <a:rPr lang="en-US" sz="3200" dirty="0" err="1"/>
              <a:t>thuộc</a:t>
            </a:r>
            <a:r>
              <a:rPr lang="en-US" sz="3200" dirty="0"/>
              <a:t> </a:t>
            </a:r>
            <a:r>
              <a:rPr lang="en-US" sz="3200" dirty="0" err="1"/>
              <a:t>họ</a:t>
            </a:r>
            <a:r>
              <a:rPr lang="en-US" sz="3200" dirty="0"/>
              <a:t> alcohol </a:t>
            </a:r>
            <a:r>
              <a:rPr lang="en-US" sz="3200" dirty="0" err="1"/>
              <a:t>nào</a:t>
            </a:r>
            <a:r>
              <a:rPr lang="en-US" sz="3200" dirty="0"/>
              <a:t>?</a:t>
            </a:r>
          </a:p>
        </p:txBody>
      </p:sp>
      <p:sp>
        <p:nvSpPr>
          <p:cNvPr id="26" name="TextBox 25">
            <a:extLst>
              <a:ext uri="{FF2B5EF4-FFF2-40B4-BE49-F238E27FC236}">
                <a16:creationId xmlns:a16="http://schemas.microsoft.com/office/drawing/2014/main" id="{D92EE8B5-495F-4A25-8D71-098ACB786351}"/>
              </a:ext>
            </a:extLst>
          </p:cNvPr>
          <p:cNvSpPr txBox="1"/>
          <p:nvPr/>
        </p:nvSpPr>
        <p:spPr>
          <a:xfrm>
            <a:off x="96470" y="576157"/>
            <a:ext cx="7699697" cy="584775"/>
          </a:xfrm>
          <a:prstGeom prst="rect">
            <a:avLst/>
          </a:prstGeom>
          <a:noFill/>
        </p:spPr>
        <p:txBody>
          <a:bodyPr wrap="square" rtlCol="0">
            <a:spAutoFit/>
          </a:bodyPr>
          <a:lstStyle/>
          <a:p>
            <a:r>
              <a:rPr lang="en-US" sz="3200" dirty="0" err="1"/>
              <a:t>Hợp</a:t>
            </a:r>
            <a:r>
              <a:rPr lang="en-US" sz="3200" dirty="0"/>
              <a:t> </a:t>
            </a:r>
            <a:r>
              <a:rPr lang="en-US" sz="3200" dirty="0" err="1"/>
              <a:t>chất</a:t>
            </a:r>
            <a:r>
              <a:rPr lang="en-US" sz="3200" dirty="0"/>
              <a:t> C</a:t>
            </a:r>
            <a:r>
              <a:rPr lang="en-US" sz="3200" baseline="-25000" dirty="0"/>
              <a:t>6</a:t>
            </a:r>
            <a:r>
              <a:rPr lang="en-US" sz="3200" dirty="0"/>
              <a:t>H</a:t>
            </a:r>
            <a:r>
              <a:rPr lang="en-US" sz="3200" baseline="-25000" dirty="0"/>
              <a:t>5</a:t>
            </a:r>
            <a:r>
              <a:rPr lang="en-US" sz="3200" dirty="0"/>
              <a:t>OH </a:t>
            </a:r>
            <a:r>
              <a:rPr lang="en-US" sz="3200" dirty="0" err="1"/>
              <a:t>có</a:t>
            </a:r>
            <a:r>
              <a:rPr lang="en-US" sz="3200" dirty="0"/>
              <a:t> </a:t>
            </a:r>
            <a:r>
              <a:rPr lang="en-US" sz="3200" dirty="0" err="1"/>
              <a:t>phải</a:t>
            </a:r>
            <a:r>
              <a:rPr lang="en-US" sz="3200" dirty="0"/>
              <a:t> </a:t>
            </a:r>
            <a:r>
              <a:rPr lang="en-US" sz="3200" dirty="0" err="1"/>
              <a:t>là</a:t>
            </a:r>
            <a:r>
              <a:rPr lang="en-US" sz="3200" dirty="0"/>
              <a:t> </a:t>
            </a:r>
            <a:r>
              <a:rPr lang="en-US" sz="3200" dirty="0" err="1"/>
              <a:t>ancol</a:t>
            </a:r>
            <a:r>
              <a:rPr lang="en-US" sz="3200" dirty="0"/>
              <a:t> </a:t>
            </a:r>
            <a:r>
              <a:rPr lang="en-US" sz="3200" dirty="0" err="1"/>
              <a:t>không</a:t>
            </a:r>
            <a:r>
              <a:rPr lang="en-US" sz="3200" dirty="0"/>
              <a:t>?</a:t>
            </a:r>
          </a:p>
        </p:txBody>
      </p:sp>
      <p:sp>
        <p:nvSpPr>
          <p:cNvPr id="27" name="TextBox 26">
            <a:extLst>
              <a:ext uri="{FF2B5EF4-FFF2-40B4-BE49-F238E27FC236}">
                <a16:creationId xmlns:a16="http://schemas.microsoft.com/office/drawing/2014/main" id="{3C97B526-B2E5-446B-9C1D-B28E6A90FFDE}"/>
              </a:ext>
            </a:extLst>
          </p:cNvPr>
          <p:cNvSpPr txBox="1"/>
          <p:nvPr/>
        </p:nvSpPr>
        <p:spPr>
          <a:xfrm>
            <a:off x="237689" y="5802087"/>
            <a:ext cx="10852558" cy="584775"/>
          </a:xfrm>
          <a:prstGeom prst="rect">
            <a:avLst/>
          </a:prstGeom>
          <a:noFill/>
        </p:spPr>
        <p:txBody>
          <a:bodyPr wrap="square" rtlCol="0">
            <a:spAutoFit/>
          </a:bodyPr>
          <a:lstStyle/>
          <a:p>
            <a:r>
              <a:rPr lang="en-US" sz="3200" dirty="0" err="1"/>
              <a:t>Hợp</a:t>
            </a:r>
            <a:r>
              <a:rPr lang="en-US" sz="3200" dirty="0"/>
              <a:t> </a:t>
            </a:r>
            <a:r>
              <a:rPr lang="en-US" sz="3200" dirty="0" err="1"/>
              <a:t>chất</a:t>
            </a:r>
            <a:r>
              <a:rPr lang="en-US" sz="3200" dirty="0"/>
              <a:t> CH</a:t>
            </a:r>
            <a:r>
              <a:rPr lang="en-US" sz="3200" baseline="-25000" dirty="0"/>
              <a:t>3</a:t>
            </a:r>
            <a:r>
              <a:rPr lang="en-US" sz="3200" dirty="0"/>
              <a:t>-CH(OH)-COOH </a:t>
            </a:r>
            <a:r>
              <a:rPr lang="en-US" sz="3200" dirty="0" err="1"/>
              <a:t>có</a:t>
            </a:r>
            <a:r>
              <a:rPr lang="en-US" sz="3200" dirty="0"/>
              <a:t> </a:t>
            </a:r>
            <a:r>
              <a:rPr lang="en-US" sz="3200" dirty="0" err="1"/>
              <a:t>phải</a:t>
            </a:r>
            <a:r>
              <a:rPr lang="en-US" sz="3200" dirty="0"/>
              <a:t> </a:t>
            </a:r>
            <a:r>
              <a:rPr lang="en-US" sz="3200" dirty="0" err="1"/>
              <a:t>là</a:t>
            </a:r>
            <a:r>
              <a:rPr lang="en-US" sz="3200" dirty="0"/>
              <a:t> </a:t>
            </a:r>
            <a:r>
              <a:rPr lang="en-US" sz="3200" dirty="0" err="1"/>
              <a:t>ancol</a:t>
            </a:r>
            <a:r>
              <a:rPr lang="en-US" sz="3200" dirty="0"/>
              <a:t> </a:t>
            </a:r>
            <a:r>
              <a:rPr lang="en-US" sz="3200" dirty="0" err="1"/>
              <a:t>đơn</a:t>
            </a:r>
            <a:r>
              <a:rPr lang="en-US" sz="3200" dirty="0"/>
              <a:t> </a:t>
            </a:r>
            <a:r>
              <a:rPr lang="en-US" sz="3200" dirty="0" err="1"/>
              <a:t>chức</a:t>
            </a:r>
            <a:r>
              <a:rPr lang="en-US" sz="3200" dirty="0"/>
              <a:t> </a:t>
            </a:r>
            <a:r>
              <a:rPr lang="en-US" sz="3200" dirty="0" err="1"/>
              <a:t>không</a:t>
            </a:r>
            <a:r>
              <a:rPr lang="en-US" sz="3200" dirty="0"/>
              <a:t>?</a:t>
            </a:r>
          </a:p>
        </p:txBody>
      </p:sp>
      <p:sp>
        <p:nvSpPr>
          <p:cNvPr id="29" name="TextBox 28">
            <a:extLst>
              <a:ext uri="{FF2B5EF4-FFF2-40B4-BE49-F238E27FC236}">
                <a16:creationId xmlns:a16="http://schemas.microsoft.com/office/drawing/2014/main" id="{0E1355AF-9A48-443F-9D93-7DDAE9E8357E}"/>
              </a:ext>
            </a:extLst>
          </p:cNvPr>
          <p:cNvSpPr txBox="1"/>
          <p:nvPr/>
        </p:nvSpPr>
        <p:spPr>
          <a:xfrm>
            <a:off x="237686" y="6349874"/>
            <a:ext cx="9485153" cy="584775"/>
          </a:xfrm>
          <a:prstGeom prst="rect">
            <a:avLst/>
          </a:prstGeom>
          <a:noFill/>
        </p:spPr>
        <p:txBody>
          <a:bodyPr wrap="square" rtlCol="0">
            <a:spAutoFit/>
          </a:bodyPr>
          <a:lstStyle/>
          <a:p>
            <a:r>
              <a:rPr lang="en-US" sz="3200" dirty="0"/>
              <a:t>Alcohol CH</a:t>
            </a:r>
            <a:r>
              <a:rPr lang="en-US" sz="3200" baseline="-25000" dirty="0"/>
              <a:t>2</a:t>
            </a:r>
            <a:r>
              <a:rPr lang="en-US" sz="3200" dirty="0"/>
              <a:t>=CH-C(CH</a:t>
            </a:r>
            <a:r>
              <a:rPr lang="en-US" sz="3200" baseline="-25000" dirty="0"/>
              <a:t>3</a:t>
            </a:r>
            <a:r>
              <a:rPr lang="en-US" sz="3200" dirty="0"/>
              <a:t>)</a:t>
            </a:r>
            <a:r>
              <a:rPr lang="en-US" sz="3200" baseline="-25000" dirty="0"/>
              <a:t>2</a:t>
            </a:r>
            <a:r>
              <a:rPr lang="en-US" sz="3200" dirty="0"/>
              <a:t>-OH </a:t>
            </a:r>
            <a:r>
              <a:rPr lang="en-US" sz="3200" dirty="0" err="1"/>
              <a:t>là</a:t>
            </a:r>
            <a:r>
              <a:rPr lang="en-US" sz="3200" dirty="0"/>
              <a:t> alcohol </a:t>
            </a:r>
            <a:r>
              <a:rPr lang="en-US" sz="3200" dirty="0" err="1"/>
              <a:t>bậc</a:t>
            </a:r>
            <a:r>
              <a:rPr lang="en-US" sz="3200" dirty="0"/>
              <a:t> </a:t>
            </a:r>
            <a:r>
              <a:rPr lang="en-US" sz="3200" dirty="0" err="1"/>
              <a:t>mấy</a:t>
            </a:r>
            <a:r>
              <a:rPr lang="en-US" sz="3200" dirty="0"/>
              <a:t>?</a:t>
            </a:r>
          </a:p>
        </p:txBody>
      </p:sp>
      <p:sp>
        <p:nvSpPr>
          <p:cNvPr id="30" name="TextBox 29">
            <a:extLst>
              <a:ext uri="{FF2B5EF4-FFF2-40B4-BE49-F238E27FC236}">
                <a16:creationId xmlns:a16="http://schemas.microsoft.com/office/drawing/2014/main" id="{B03D72E1-5360-4F4F-82D9-605E5999A64E}"/>
              </a:ext>
            </a:extLst>
          </p:cNvPr>
          <p:cNvSpPr txBox="1"/>
          <p:nvPr/>
        </p:nvSpPr>
        <p:spPr>
          <a:xfrm>
            <a:off x="248870" y="4134491"/>
            <a:ext cx="7699697" cy="584775"/>
          </a:xfrm>
          <a:prstGeom prst="rect">
            <a:avLst/>
          </a:prstGeom>
          <a:noFill/>
        </p:spPr>
        <p:txBody>
          <a:bodyPr wrap="square" rtlCol="0">
            <a:spAutoFit/>
          </a:bodyPr>
          <a:lstStyle/>
          <a:p>
            <a:r>
              <a:rPr lang="en-US" sz="3200" dirty="0" err="1"/>
              <a:t>Hợp</a:t>
            </a:r>
            <a:r>
              <a:rPr lang="en-US" sz="3200" dirty="0"/>
              <a:t> </a:t>
            </a:r>
            <a:r>
              <a:rPr lang="en-US" sz="3200" dirty="0" err="1"/>
              <a:t>chất</a:t>
            </a:r>
            <a:r>
              <a:rPr lang="en-US" sz="3200" dirty="0"/>
              <a:t> C</a:t>
            </a:r>
            <a:r>
              <a:rPr lang="en-US" sz="3200" baseline="-25000" dirty="0"/>
              <a:t>6</a:t>
            </a:r>
            <a:r>
              <a:rPr lang="en-US" sz="3200" dirty="0"/>
              <a:t>H</a:t>
            </a:r>
            <a:r>
              <a:rPr lang="en-US" sz="3200" baseline="-25000" dirty="0"/>
              <a:t>4</a:t>
            </a:r>
            <a:r>
              <a:rPr lang="en-US" sz="3200" dirty="0"/>
              <a:t>(OH)</a:t>
            </a:r>
            <a:r>
              <a:rPr lang="en-US" sz="3200" baseline="-25000" dirty="0"/>
              <a:t>2</a:t>
            </a:r>
            <a:r>
              <a:rPr lang="en-US" sz="3200" dirty="0"/>
              <a:t> </a:t>
            </a:r>
            <a:r>
              <a:rPr lang="en-US" sz="3200" dirty="0" err="1"/>
              <a:t>có</a:t>
            </a:r>
            <a:r>
              <a:rPr lang="en-US" sz="3200" dirty="0"/>
              <a:t> </a:t>
            </a:r>
            <a:r>
              <a:rPr lang="en-US" sz="3200" dirty="0" err="1"/>
              <a:t>phải</a:t>
            </a:r>
            <a:r>
              <a:rPr lang="en-US" sz="3200" dirty="0"/>
              <a:t> </a:t>
            </a:r>
            <a:r>
              <a:rPr lang="en-US" sz="3200" dirty="0" err="1"/>
              <a:t>là</a:t>
            </a:r>
            <a:r>
              <a:rPr lang="en-US" sz="3200" dirty="0"/>
              <a:t> </a:t>
            </a:r>
            <a:r>
              <a:rPr lang="en-US" sz="3200" dirty="0" err="1"/>
              <a:t>ancol</a:t>
            </a:r>
            <a:r>
              <a:rPr lang="en-US" sz="3200" dirty="0"/>
              <a:t> </a:t>
            </a:r>
            <a:r>
              <a:rPr lang="en-US" sz="3200" dirty="0" err="1"/>
              <a:t>không</a:t>
            </a:r>
            <a:r>
              <a:rPr lang="en-US" sz="3200" dirty="0"/>
              <a:t>?</a:t>
            </a:r>
          </a:p>
        </p:txBody>
      </p:sp>
      <p:sp>
        <p:nvSpPr>
          <p:cNvPr id="33" name="TextBox 32">
            <a:extLst>
              <a:ext uri="{FF2B5EF4-FFF2-40B4-BE49-F238E27FC236}">
                <a16:creationId xmlns:a16="http://schemas.microsoft.com/office/drawing/2014/main" id="{24395948-3030-45CA-8BBC-3D7C19360B32}"/>
              </a:ext>
            </a:extLst>
          </p:cNvPr>
          <p:cNvSpPr txBox="1"/>
          <p:nvPr/>
        </p:nvSpPr>
        <p:spPr>
          <a:xfrm>
            <a:off x="5960378" y="1401318"/>
            <a:ext cx="6135152" cy="1077218"/>
          </a:xfrm>
          <a:prstGeom prst="rect">
            <a:avLst/>
          </a:prstGeom>
          <a:noFill/>
        </p:spPr>
        <p:txBody>
          <a:bodyPr wrap="square" rtlCol="0">
            <a:spAutoFit/>
          </a:bodyPr>
          <a:lstStyle/>
          <a:p>
            <a:r>
              <a:rPr lang="en-US" sz="3200" dirty="0" err="1"/>
              <a:t>Hợp</a:t>
            </a:r>
            <a:r>
              <a:rPr lang="en-US" sz="3200" dirty="0"/>
              <a:t> </a:t>
            </a:r>
            <a:r>
              <a:rPr lang="en-US" sz="3200" dirty="0" err="1"/>
              <a:t>chất</a:t>
            </a:r>
            <a:r>
              <a:rPr lang="en-US" sz="3200" dirty="0"/>
              <a:t> C</a:t>
            </a:r>
            <a:r>
              <a:rPr lang="en-US" sz="3200" baseline="-25000" dirty="0"/>
              <a:t>6</a:t>
            </a:r>
            <a:r>
              <a:rPr lang="en-US" sz="3200" dirty="0"/>
              <a:t>H</a:t>
            </a:r>
            <a:r>
              <a:rPr lang="en-US" sz="3200" baseline="-25000" dirty="0"/>
              <a:t>5</a:t>
            </a:r>
            <a:r>
              <a:rPr lang="en-US" sz="3200" dirty="0"/>
              <a:t>CH</a:t>
            </a:r>
            <a:r>
              <a:rPr lang="en-US" sz="3200" baseline="-25000" dirty="0"/>
              <a:t>2</a:t>
            </a:r>
            <a:r>
              <a:rPr lang="en-US" sz="3200" dirty="0"/>
              <a:t>OH </a:t>
            </a:r>
            <a:r>
              <a:rPr lang="en-US" sz="3200" dirty="0" err="1"/>
              <a:t>thuộc</a:t>
            </a:r>
            <a:r>
              <a:rPr lang="en-US" sz="3200" dirty="0"/>
              <a:t> </a:t>
            </a:r>
            <a:r>
              <a:rPr lang="en-US" sz="3200" dirty="0" err="1"/>
              <a:t>dãy</a:t>
            </a:r>
            <a:r>
              <a:rPr lang="en-US" sz="3200" dirty="0"/>
              <a:t> </a:t>
            </a:r>
            <a:r>
              <a:rPr lang="en-US" sz="3200" dirty="0" err="1"/>
              <a:t>đồng</a:t>
            </a:r>
            <a:r>
              <a:rPr lang="en-US" sz="3200" dirty="0"/>
              <a:t> </a:t>
            </a:r>
            <a:r>
              <a:rPr lang="en-US" sz="3200" dirty="0" err="1"/>
              <a:t>đẳng</a:t>
            </a:r>
            <a:r>
              <a:rPr lang="en-US" sz="3200" dirty="0"/>
              <a:t> </a:t>
            </a:r>
            <a:r>
              <a:rPr lang="en-US" sz="3200" dirty="0" err="1"/>
              <a:t>gì</a:t>
            </a:r>
            <a:r>
              <a:rPr lang="en-US" sz="3200" dirty="0"/>
              <a:t>?</a:t>
            </a:r>
          </a:p>
        </p:txBody>
      </p:sp>
    </p:spTree>
    <p:extLst>
      <p:ext uri="{BB962C8B-B14F-4D97-AF65-F5344CB8AC3E}">
        <p14:creationId xmlns:p14="http://schemas.microsoft.com/office/powerpoint/2010/main" val="875848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grpId="0" nodeType="clickEffect">
                                  <p:stCondLst>
                                    <p:cond delay="0"/>
                                  </p:stCondLst>
                                  <p:childTnLst>
                                    <p:animEffect transition="out" filter="randombar(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1" nodeType="clickEffect">
                                  <p:stCondLst>
                                    <p:cond delay="0"/>
                                  </p:stCondLst>
                                  <p:childTnLst>
                                    <p:animEffect transition="out" filter="fade">
                                      <p:cBhvr>
                                        <p:cTn id="32" dur="1000"/>
                                        <p:tgtEl>
                                          <p:spTgt spid="26"/>
                                        </p:tgtEl>
                                      </p:cBhvr>
                                    </p:animEffect>
                                    <p:anim calcmode="lin" valueType="num">
                                      <p:cBhvr>
                                        <p:cTn id="33" dur="1000"/>
                                        <p:tgtEl>
                                          <p:spTgt spid="26"/>
                                        </p:tgtEl>
                                        <p:attrNameLst>
                                          <p:attrName>ppt_x</p:attrName>
                                        </p:attrNameLst>
                                      </p:cBhvr>
                                      <p:tavLst>
                                        <p:tav tm="0">
                                          <p:val>
                                            <p:strVal val="ppt_x"/>
                                          </p:val>
                                        </p:tav>
                                        <p:tav tm="100000">
                                          <p:val>
                                            <p:strVal val="ppt_x"/>
                                          </p:val>
                                        </p:tav>
                                      </p:tavLst>
                                    </p:anim>
                                    <p:anim calcmode="lin" valueType="num">
                                      <p:cBhvr>
                                        <p:cTn id="34" dur="1000"/>
                                        <p:tgtEl>
                                          <p:spTgt spid="26"/>
                                        </p:tgtEl>
                                        <p:attrNameLst>
                                          <p:attrName>ppt_y</p:attrName>
                                        </p:attrNameLst>
                                      </p:cBhvr>
                                      <p:tavLst>
                                        <p:tav tm="0">
                                          <p:val>
                                            <p:strVal val="ppt_y"/>
                                          </p:val>
                                        </p:tav>
                                        <p:tav tm="100000">
                                          <p:val>
                                            <p:strVal val="ppt_y+.1"/>
                                          </p:val>
                                        </p:tav>
                                      </p:tavLst>
                                    </p:anim>
                                    <p:set>
                                      <p:cBhvr>
                                        <p:cTn id="35" dur="1" fill="hold">
                                          <p:stCondLst>
                                            <p:cond delay="9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00"/>
                                        <p:tgtEl>
                                          <p:spTgt spid="33"/>
                                        </p:tgtEl>
                                      </p:cBhvr>
                                    </p:animEffect>
                                    <p:anim calcmode="lin" valueType="num">
                                      <p:cBhvr>
                                        <p:cTn id="46" dur="1000" fill="hold"/>
                                        <p:tgtEl>
                                          <p:spTgt spid="33"/>
                                        </p:tgtEl>
                                        <p:attrNameLst>
                                          <p:attrName>ppt_x</p:attrName>
                                        </p:attrNameLst>
                                      </p:cBhvr>
                                      <p:tavLst>
                                        <p:tav tm="0">
                                          <p:val>
                                            <p:strVal val="#ppt_x"/>
                                          </p:val>
                                        </p:tav>
                                        <p:tav tm="100000">
                                          <p:val>
                                            <p:strVal val="#ppt_x"/>
                                          </p:val>
                                        </p:tav>
                                      </p:tavLst>
                                    </p:anim>
                                    <p:anim calcmode="lin" valueType="num">
                                      <p:cBhvr>
                                        <p:cTn id="4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33"/>
                                        </p:tgtEl>
                                        <p:attrNameLst>
                                          <p:attrName>ppt_x</p:attrName>
                                        </p:attrNameLst>
                                      </p:cBhvr>
                                      <p:tavLst>
                                        <p:tav tm="0">
                                          <p:val>
                                            <p:strVal val="ppt_x"/>
                                          </p:val>
                                        </p:tav>
                                        <p:tav tm="100000">
                                          <p:val>
                                            <p:strVal val="ppt_x"/>
                                          </p:val>
                                        </p:tav>
                                      </p:tavLst>
                                    </p:anim>
                                    <p:anim calcmode="lin" valueType="num">
                                      <p:cBhvr additive="base">
                                        <p:cTn id="52" dur="500"/>
                                        <p:tgtEl>
                                          <p:spTgt spid="33"/>
                                        </p:tgtEl>
                                        <p:attrNameLst>
                                          <p:attrName>ppt_y</p:attrName>
                                        </p:attrNameLst>
                                      </p:cBhvr>
                                      <p:tavLst>
                                        <p:tav tm="0">
                                          <p:val>
                                            <p:strVal val="ppt_y"/>
                                          </p:val>
                                        </p:tav>
                                        <p:tav tm="100000">
                                          <p:val>
                                            <p:strVal val="1+ppt_h/2"/>
                                          </p:val>
                                        </p:tav>
                                      </p:tavLst>
                                    </p:anim>
                                    <p:set>
                                      <p:cBhvr>
                                        <p:cTn id="53" dur="1" fill="hold">
                                          <p:stCondLst>
                                            <p:cond delay="499"/>
                                          </p:stCondLst>
                                        </p:cTn>
                                        <p:tgtEl>
                                          <p:spTgt spid="3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4" presetClass="exit" presetSubtype="10" fill="hold" grpId="0" nodeType="clickEffect">
                                  <p:stCondLst>
                                    <p:cond delay="0"/>
                                  </p:stCondLst>
                                  <p:childTnLst>
                                    <p:animEffect transition="out" filter="randombar(horizontal)">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30"/>
                                        </p:tgtEl>
                                        <p:attrNameLst>
                                          <p:attrName>ppt_x</p:attrName>
                                        </p:attrNameLst>
                                      </p:cBhvr>
                                      <p:tavLst>
                                        <p:tav tm="0">
                                          <p:val>
                                            <p:strVal val="ppt_x"/>
                                          </p:val>
                                        </p:tav>
                                        <p:tav tm="100000">
                                          <p:val>
                                            <p:strVal val="ppt_x"/>
                                          </p:val>
                                        </p:tav>
                                      </p:tavLst>
                                    </p:anim>
                                    <p:anim calcmode="lin" valueType="num">
                                      <p:cBhvr additive="base">
                                        <p:cTn id="69" dur="500"/>
                                        <p:tgtEl>
                                          <p:spTgt spid="30"/>
                                        </p:tgtEl>
                                        <p:attrNameLst>
                                          <p:attrName>ppt_y</p:attrName>
                                        </p:attrNameLst>
                                      </p:cBhvr>
                                      <p:tavLst>
                                        <p:tav tm="0">
                                          <p:val>
                                            <p:strVal val="ppt_y"/>
                                          </p:val>
                                        </p:tav>
                                        <p:tav tm="100000">
                                          <p:val>
                                            <p:strVal val="1+ppt_h/2"/>
                                          </p:val>
                                        </p:tav>
                                      </p:tavLst>
                                    </p:anim>
                                    <p:set>
                                      <p:cBhvr>
                                        <p:cTn id="70" dur="1" fill="hold">
                                          <p:stCondLst>
                                            <p:cond delay="499"/>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4" presetClass="exit" presetSubtype="10" fill="hold" grpId="0" nodeType="clickEffect">
                                  <p:stCondLst>
                                    <p:cond delay="0"/>
                                  </p:stCondLst>
                                  <p:childTnLst>
                                    <p:animEffect transition="out" filter="randombar(horizontal)">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circle(in)">
                                      <p:cBhvr>
                                        <p:cTn id="80" dur="20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6" presetClass="exit" presetSubtype="32" fill="hold" grpId="0" nodeType="clickEffect">
                                  <p:stCondLst>
                                    <p:cond delay="0"/>
                                  </p:stCondLst>
                                  <p:childTnLst>
                                    <p:animEffect transition="out" filter="circle(out)">
                                      <p:cBhvr>
                                        <p:cTn id="89" dur="2000"/>
                                        <p:tgtEl>
                                          <p:spTgt spid="15"/>
                                        </p:tgtEl>
                                      </p:cBhvr>
                                    </p:animEffect>
                                    <p:set>
                                      <p:cBhvr>
                                        <p:cTn id="90" dur="1" fill="hold">
                                          <p:stCondLst>
                                            <p:cond delay="1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6" presetClass="exit" presetSubtype="32" fill="hold" grpId="0" nodeType="clickEffect">
                                  <p:stCondLst>
                                    <p:cond delay="0"/>
                                  </p:stCondLst>
                                  <p:childTnLst>
                                    <p:animEffect transition="out" filter="circle(out)">
                                      <p:cBhvr>
                                        <p:cTn id="102" dur="2000"/>
                                        <p:tgtEl>
                                          <p:spTgt spid="16"/>
                                        </p:tgtEl>
                                      </p:cBhvr>
                                    </p:animEffect>
                                    <p:set>
                                      <p:cBhvr>
                                        <p:cTn id="103" dur="1" fill="hold">
                                          <p:stCondLst>
                                            <p:cond delay="1999"/>
                                          </p:stCondLst>
                                        </p:cTn>
                                        <p:tgtEl>
                                          <p:spTgt spid="1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29"/>
                                        </p:tgtEl>
                                      </p:cBhvr>
                                    </p:animEffect>
                                    <p:set>
                                      <p:cBhvr>
                                        <p:cTn id="113" dur="1" fill="hold">
                                          <p:stCondLst>
                                            <p:cond delay="499"/>
                                          </p:stCondLst>
                                        </p:cTn>
                                        <p:tgtEl>
                                          <p:spTgt spid="29"/>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4" presetClass="exit" presetSubtype="10" fill="hold" grpId="0" nodeType="clickEffect">
                                  <p:stCondLst>
                                    <p:cond delay="0"/>
                                  </p:stCondLst>
                                  <p:childTnLst>
                                    <p:animEffect transition="out" filter="randombar(horizontal)">
                                      <p:cBhvr>
                                        <p:cTn id="117" dur="500"/>
                                        <p:tgtEl>
                                          <p:spTgt spid="18"/>
                                        </p:tgtEl>
                                      </p:cBhvr>
                                    </p:animEffect>
                                    <p:set>
                                      <p:cBhvr>
                                        <p:cTn id="118" dur="1" fill="hold">
                                          <p:stCondLst>
                                            <p:cond delay="499"/>
                                          </p:stCondLst>
                                        </p:cTn>
                                        <p:tgtEl>
                                          <p:spTgt spid="1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barn(inVertical)">
                                      <p:cBhvr>
                                        <p:cTn id="123" dur="500"/>
                                        <p:tgtEl>
                                          <p:spTgt spid="2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6" presetClass="exit" presetSubtype="32" fill="hold" grpId="0" nodeType="clickEffect">
                                  <p:stCondLst>
                                    <p:cond delay="0"/>
                                  </p:stCondLst>
                                  <p:childTnLst>
                                    <p:animEffect transition="out" filter="circle(out)">
                                      <p:cBhvr>
                                        <p:cTn id="132" dur="2000"/>
                                        <p:tgtEl>
                                          <p:spTgt spid="17"/>
                                        </p:tgtEl>
                                      </p:cBhvr>
                                    </p:animEffect>
                                    <p:set>
                                      <p:cBhvr>
                                        <p:cTn id="133" dur="1" fill="hold">
                                          <p:stCondLst>
                                            <p:cond delay="1999"/>
                                          </p:stCondLst>
                                        </p:cTn>
                                        <p:tgtEl>
                                          <p:spTgt spid="17"/>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1" presetClass="exit" presetSubtype="1" fill="hold" grpId="0" nodeType="clickEffect">
                                  <p:stCondLst>
                                    <p:cond delay="0"/>
                                  </p:stCondLst>
                                  <p:childTnLst>
                                    <p:animEffect transition="out" filter="wheel(1)">
                                      <p:cBhvr>
                                        <p:cTn id="137" dur="2000"/>
                                        <p:tgtEl>
                                          <p:spTgt spid="19"/>
                                        </p:tgtEl>
                                      </p:cBhvr>
                                    </p:animEffect>
                                    <p:set>
                                      <p:cBhvr>
                                        <p:cTn id="138" dur="1" fill="hold">
                                          <p:stCondLst>
                                            <p:cond delay="1999"/>
                                          </p:stCondLst>
                                        </p:cTn>
                                        <p:tgtEl>
                                          <p:spTgt spid="19"/>
                                        </p:tgtEl>
                                        <p:attrNameLst>
                                          <p:attrName>style.visibility</p:attrName>
                                        </p:attrNameLst>
                                      </p:cBhvr>
                                      <p:to>
                                        <p:strVal val="hidden"/>
                                      </p:to>
                                    </p:set>
                                  </p:childTnLst>
                                </p:cTn>
                              </p:par>
                              <p:par>
                                <p:cTn id="139" presetID="21" presetClass="exit" presetSubtype="1" fill="hold" grpId="0" nodeType="withEffect">
                                  <p:stCondLst>
                                    <p:cond delay="0"/>
                                  </p:stCondLst>
                                  <p:childTnLst>
                                    <p:animEffect transition="out" filter="wheel(1)">
                                      <p:cBhvr>
                                        <p:cTn id="140" dur="2000"/>
                                        <p:tgtEl>
                                          <p:spTgt spid="20"/>
                                        </p:tgtEl>
                                      </p:cBhvr>
                                    </p:animEffect>
                                    <p:set>
                                      <p:cBhvr>
                                        <p:cTn id="141" dur="1" fill="hold">
                                          <p:stCondLst>
                                            <p:cond delay="1999"/>
                                          </p:stCondLst>
                                        </p:cTn>
                                        <p:tgtEl>
                                          <p:spTgt spid="20"/>
                                        </p:tgtEl>
                                        <p:attrNameLst>
                                          <p:attrName>style.visibility</p:attrName>
                                        </p:attrNameLst>
                                      </p:cBhvr>
                                      <p:to>
                                        <p:strVal val="hidden"/>
                                      </p:to>
                                    </p:set>
                                  </p:childTnLst>
                                </p:cTn>
                              </p:par>
                              <p:par>
                                <p:cTn id="142" presetID="21" presetClass="exit" presetSubtype="1" fill="hold" grpId="0" nodeType="withEffect">
                                  <p:stCondLst>
                                    <p:cond delay="0"/>
                                  </p:stCondLst>
                                  <p:childTnLst>
                                    <p:animEffect transition="out" filter="wheel(1)">
                                      <p:cBhvr>
                                        <p:cTn id="143" dur="2000"/>
                                        <p:tgtEl>
                                          <p:spTgt spid="21"/>
                                        </p:tgtEl>
                                      </p:cBhvr>
                                    </p:animEffect>
                                    <p:set>
                                      <p:cBhvr>
                                        <p:cTn id="144" dur="1" fill="hold">
                                          <p:stCondLst>
                                            <p:cond delay="1999"/>
                                          </p:stCondLst>
                                        </p:cTn>
                                        <p:tgtEl>
                                          <p:spTgt spid="21"/>
                                        </p:tgtEl>
                                        <p:attrNameLst>
                                          <p:attrName>style.visibility</p:attrName>
                                        </p:attrNameLst>
                                      </p:cBhvr>
                                      <p:to>
                                        <p:strVal val="hidden"/>
                                      </p:to>
                                    </p:set>
                                  </p:childTnLst>
                                </p:cTn>
                              </p:par>
                              <p:par>
                                <p:cTn id="145" presetID="21" presetClass="exit" presetSubtype="1" fill="hold" grpId="0" nodeType="withEffect">
                                  <p:stCondLst>
                                    <p:cond delay="0"/>
                                  </p:stCondLst>
                                  <p:childTnLst>
                                    <p:animEffect transition="out" filter="wheel(1)">
                                      <p:cBhvr>
                                        <p:cTn id="146" dur="2000"/>
                                        <p:tgtEl>
                                          <p:spTgt spid="22"/>
                                        </p:tgtEl>
                                      </p:cBhvr>
                                    </p:animEffect>
                                    <p:set>
                                      <p:cBhvr>
                                        <p:cTn id="147"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7" grpId="0"/>
      <p:bldP spid="7" grpId="1"/>
      <p:bldP spid="24" grpId="0"/>
      <p:bldP spid="24" grpId="1"/>
      <p:bldP spid="25" grpId="0"/>
      <p:bldP spid="25" grpId="1"/>
      <p:bldP spid="26" grpId="0"/>
      <p:bldP spid="26" grpId="1"/>
      <p:bldP spid="27" grpId="0"/>
      <p:bldP spid="27" grpId="1"/>
      <p:bldP spid="29" grpId="0"/>
      <p:bldP spid="29" grpId="1"/>
      <p:bldP spid="30" grpId="0"/>
      <p:bldP spid="30" grpId="1"/>
      <p:bldP spid="33" grpId="0"/>
      <p:bldP spid="3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2B5E2F-B268-40A5-B6FA-E244804A01EB}"/>
              </a:ext>
            </a:extLst>
          </p:cNvPr>
          <p:cNvSpPr txBox="1"/>
          <p:nvPr/>
        </p:nvSpPr>
        <p:spPr>
          <a:xfrm>
            <a:off x="192948" y="651849"/>
            <a:ext cx="11979479" cy="1077218"/>
          </a:xfrm>
          <a:prstGeom prst="rect">
            <a:avLst/>
          </a:prstGeom>
          <a:noFill/>
        </p:spPr>
        <p:txBody>
          <a:bodyPr wrap="square" rtlCol="0">
            <a:spAutoFit/>
          </a:bodyPr>
          <a:lstStyle/>
          <a:p>
            <a:r>
              <a:rPr lang="en-US" sz="3200" b="1" dirty="0">
                <a:solidFill>
                  <a:srgbClr val="FF0000"/>
                </a:solidFill>
                <a:latin typeface="UVN Anh Hai Nhe" panose="02040503060506090203" pitchFamily="18" charset="0"/>
              </a:rPr>
              <a:t>Hs </a:t>
            </a:r>
            <a:r>
              <a:rPr lang="en-US" sz="3200" b="1" dirty="0" err="1">
                <a:solidFill>
                  <a:srgbClr val="FF0000"/>
                </a:solidFill>
                <a:latin typeface="UVN Anh Hai Nhe" panose="02040503060506090203" pitchFamily="18" charset="0"/>
              </a:rPr>
              <a:t>đọc</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sgk</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tìm</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hiểu</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về</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cách</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gọi</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tên</a:t>
            </a:r>
            <a:r>
              <a:rPr lang="en-US" sz="3200" b="1" dirty="0">
                <a:solidFill>
                  <a:srgbClr val="FF0000"/>
                </a:solidFill>
                <a:latin typeface="UVN Anh Hai Nhe" panose="02040503060506090203" pitchFamily="18" charset="0"/>
              </a:rPr>
              <a:t> alcohol, </a:t>
            </a:r>
            <a:r>
              <a:rPr lang="en-US" sz="3200" b="1" dirty="0" err="1">
                <a:solidFill>
                  <a:srgbClr val="FF0000"/>
                </a:solidFill>
                <a:latin typeface="UVN Anh Hai Nhe" panose="02040503060506090203" pitchFamily="18" charset="0"/>
              </a:rPr>
              <a:t>thảo</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luận</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nhóm</a:t>
            </a:r>
            <a:r>
              <a:rPr lang="en-US" sz="3200" b="1" dirty="0">
                <a:solidFill>
                  <a:srgbClr val="FF0000"/>
                </a:solidFill>
                <a:latin typeface="UVN Anh Hai Nhe" panose="02040503060506090203" pitchFamily="18" charset="0"/>
              </a:rPr>
              <a:t> </a:t>
            </a:r>
          </a:p>
          <a:p>
            <a:r>
              <a:rPr lang="en-US" sz="3200" b="1" dirty="0" err="1">
                <a:solidFill>
                  <a:srgbClr val="FF0000"/>
                </a:solidFill>
                <a:latin typeface="UVN Anh Hai Nhe" panose="02040503060506090203" pitchFamily="18" charset="0"/>
              </a:rPr>
              <a:t>và</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hoàn</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thành</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bảng</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dưới</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đây</a:t>
            </a:r>
            <a:r>
              <a:rPr lang="en-US" sz="3200" b="1" dirty="0">
                <a:solidFill>
                  <a:srgbClr val="FF0000"/>
                </a:solidFill>
                <a:latin typeface="UVN Anh Hai Nhe" panose="02040503060506090203" pitchFamily="18" charset="0"/>
              </a:rPr>
              <a:t> </a:t>
            </a:r>
            <a:r>
              <a:rPr lang="en-US" sz="3200" b="1" dirty="0" err="1">
                <a:solidFill>
                  <a:srgbClr val="FF0000"/>
                </a:solidFill>
                <a:latin typeface="UVN Anh Hai Nhe" panose="02040503060506090203" pitchFamily="18" charset="0"/>
              </a:rPr>
              <a:t>trong</a:t>
            </a:r>
            <a:r>
              <a:rPr lang="en-US" sz="3200" b="1" dirty="0">
                <a:solidFill>
                  <a:srgbClr val="FF0000"/>
                </a:solidFill>
                <a:latin typeface="UVN Anh Hai Nhe" panose="02040503060506090203" pitchFamily="18" charset="0"/>
              </a:rPr>
              <a:t> 20 </a:t>
            </a:r>
            <a:r>
              <a:rPr lang="en-US" sz="3200" b="1" dirty="0" err="1">
                <a:solidFill>
                  <a:srgbClr val="FF0000"/>
                </a:solidFill>
                <a:latin typeface="UVN Anh Hai Nhe" panose="02040503060506090203" pitchFamily="18" charset="0"/>
              </a:rPr>
              <a:t>phút</a:t>
            </a:r>
            <a:endParaRPr lang="en-US" sz="3200" b="1" dirty="0">
              <a:solidFill>
                <a:srgbClr val="FF0000"/>
              </a:solidFill>
              <a:latin typeface="UVN Anh Hai Nhe" panose="02040503060506090203" pitchFamily="18" charset="0"/>
            </a:endParaRPr>
          </a:p>
        </p:txBody>
      </p:sp>
      <p:graphicFrame>
        <p:nvGraphicFramePr>
          <p:cNvPr id="6" name="Table 6">
            <a:extLst>
              <a:ext uri="{FF2B5EF4-FFF2-40B4-BE49-F238E27FC236}">
                <a16:creationId xmlns:a16="http://schemas.microsoft.com/office/drawing/2014/main" id="{4AEF6C92-42DB-4B9B-9A28-3AD6E92C6E7D}"/>
              </a:ext>
            </a:extLst>
          </p:cNvPr>
          <p:cNvGraphicFramePr>
            <a:graphicFrameLocks noGrp="1"/>
          </p:cNvGraphicFramePr>
          <p:nvPr>
            <p:extLst>
              <p:ext uri="{D42A27DB-BD31-4B8C-83A1-F6EECF244321}">
                <p14:modId xmlns:p14="http://schemas.microsoft.com/office/powerpoint/2010/main" val="194652833"/>
              </p:ext>
            </p:extLst>
          </p:nvPr>
        </p:nvGraphicFramePr>
        <p:xfrm>
          <a:off x="192948" y="1852178"/>
          <a:ext cx="11484527" cy="3108960"/>
        </p:xfrm>
        <a:graphic>
          <a:graphicData uri="http://schemas.openxmlformats.org/drawingml/2006/table">
            <a:tbl>
              <a:tblPr firstRow="1" bandRow="1">
                <a:tableStyleId>{5C22544A-7EE6-4342-B048-85BDC9FD1C3A}</a:tableStyleId>
              </a:tblPr>
              <a:tblGrid>
                <a:gridCol w="4035103">
                  <a:extLst>
                    <a:ext uri="{9D8B030D-6E8A-4147-A177-3AD203B41FA5}">
                      <a16:colId xmlns:a16="http://schemas.microsoft.com/office/drawing/2014/main" val="3425942062"/>
                    </a:ext>
                  </a:extLst>
                </a:gridCol>
                <a:gridCol w="3615655">
                  <a:extLst>
                    <a:ext uri="{9D8B030D-6E8A-4147-A177-3AD203B41FA5}">
                      <a16:colId xmlns:a16="http://schemas.microsoft.com/office/drawing/2014/main" val="2801070726"/>
                    </a:ext>
                  </a:extLst>
                </a:gridCol>
                <a:gridCol w="3833769">
                  <a:extLst>
                    <a:ext uri="{9D8B030D-6E8A-4147-A177-3AD203B41FA5}">
                      <a16:colId xmlns:a16="http://schemas.microsoft.com/office/drawing/2014/main" val="539216583"/>
                    </a:ext>
                  </a:extLst>
                </a:gridCol>
              </a:tblGrid>
              <a:tr h="370840">
                <a:tc>
                  <a:txBody>
                    <a:bodyPr/>
                    <a:lstStyle/>
                    <a:p>
                      <a:pPr algn="ctr"/>
                      <a:endParaRPr lang="en-US" sz="2800" dirty="0">
                        <a:solidFill>
                          <a:schemeClr val="accent4">
                            <a:lumMod val="40000"/>
                            <a:lumOff val="60000"/>
                          </a:schemeClr>
                        </a:solidFill>
                      </a:endParaRPr>
                    </a:p>
                  </a:txBody>
                  <a:tcPr/>
                </a:tc>
                <a:tc>
                  <a:txBody>
                    <a:bodyPr/>
                    <a:lstStyle/>
                    <a:p>
                      <a:pPr algn="ctr"/>
                      <a:r>
                        <a:rPr lang="en-US" sz="2800" dirty="0" err="1">
                          <a:solidFill>
                            <a:srgbClr val="FFFF00"/>
                          </a:solidFill>
                        </a:rPr>
                        <a:t>Tên</a:t>
                      </a:r>
                      <a:r>
                        <a:rPr lang="en-US" sz="2800" dirty="0">
                          <a:solidFill>
                            <a:srgbClr val="FFFF00"/>
                          </a:solidFill>
                        </a:rPr>
                        <a:t> </a:t>
                      </a:r>
                      <a:r>
                        <a:rPr lang="en-US" sz="2800" dirty="0" err="1">
                          <a:solidFill>
                            <a:srgbClr val="FFFF00"/>
                          </a:solidFill>
                        </a:rPr>
                        <a:t>thay</a:t>
                      </a:r>
                      <a:r>
                        <a:rPr lang="en-US" sz="2800" dirty="0">
                          <a:solidFill>
                            <a:srgbClr val="FFFF00"/>
                          </a:solidFill>
                        </a:rPr>
                        <a:t> </a:t>
                      </a:r>
                      <a:r>
                        <a:rPr lang="en-US" sz="2800" dirty="0" err="1">
                          <a:solidFill>
                            <a:srgbClr val="FFFF00"/>
                          </a:solidFill>
                        </a:rPr>
                        <a:t>thế</a:t>
                      </a:r>
                      <a:endParaRPr lang="en-US" sz="2800" dirty="0">
                        <a:solidFill>
                          <a:srgbClr val="FFFF00"/>
                        </a:solidFill>
                      </a:endParaRPr>
                    </a:p>
                  </a:txBody>
                  <a:tcPr/>
                </a:tc>
                <a:tc>
                  <a:txBody>
                    <a:bodyPr/>
                    <a:lstStyle/>
                    <a:p>
                      <a:pPr algn="ctr"/>
                      <a:r>
                        <a:rPr lang="en-US" sz="2800" dirty="0" err="1">
                          <a:solidFill>
                            <a:srgbClr val="FFFF00"/>
                          </a:solidFill>
                        </a:rPr>
                        <a:t>Tên</a:t>
                      </a:r>
                      <a:r>
                        <a:rPr lang="en-US" sz="2800" dirty="0">
                          <a:solidFill>
                            <a:srgbClr val="FFFF00"/>
                          </a:solidFill>
                        </a:rPr>
                        <a:t> </a:t>
                      </a:r>
                      <a:r>
                        <a:rPr lang="en-US" sz="2800" dirty="0" err="1">
                          <a:solidFill>
                            <a:srgbClr val="FFFF00"/>
                          </a:solidFill>
                        </a:rPr>
                        <a:t>thông</a:t>
                      </a:r>
                      <a:r>
                        <a:rPr lang="en-US" sz="2800" dirty="0">
                          <a:solidFill>
                            <a:srgbClr val="FFFF00"/>
                          </a:solidFill>
                        </a:rPr>
                        <a:t> </a:t>
                      </a:r>
                      <a:r>
                        <a:rPr lang="en-US" sz="2800" dirty="0" err="1">
                          <a:solidFill>
                            <a:srgbClr val="FFFF00"/>
                          </a:solidFill>
                        </a:rPr>
                        <a:t>thường</a:t>
                      </a:r>
                      <a:endParaRPr lang="en-US" sz="2800" dirty="0">
                        <a:solidFill>
                          <a:srgbClr val="FFFF00"/>
                        </a:solidFill>
                      </a:endParaRPr>
                    </a:p>
                  </a:txBody>
                  <a:tcPr/>
                </a:tc>
                <a:extLst>
                  <a:ext uri="{0D108BD9-81ED-4DB2-BD59-A6C34878D82A}">
                    <a16:rowId xmlns:a16="http://schemas.microsoft.com/office/drawing/2014/main" val="1241258965"/>
                  </a:ext>
                </a:extLst>
              </a:tr>
              <a:tr h="370840">
                <a:tc>
                  <a:txBody>
                    <a:bodyPr/>
                    <a:lstStyle/>
                    <a:p>
                      <a:r>
                        <a:rPr lang="en-US" sz="2800" dirty="0"/>
                        <a:t>CH</a:t>
                      </a:r>
                      <a:r>
                        <a:rPr lang="en-US" sz="2800" baseline="-25000" dirty="0"/>
                        <a:t>3</a:t>
                      </a:r>
                      <a:r>
                        <a:rPr lang="en-US" sz="2800" dirty="0"/>
                        <a:t>-CH</a:t>
                      </a:r>
                      <a:r>
                        <a:rPr lang="en-US" sz="2800" baseline="-25000" dirty="0"/>
                        <a:t>2</a:t>
                      </a:r>
                      <a:r>
                        <a:rPr lang="en-US" sz="2800" dirty="0"/>
                        <a:t>-CH</a:t>
                      </a:r>
                      <a:r>
                        <a:rPr lang="en-US" sz="2800" baseline="-25000" dirty="0"/>
                        <a:t>2</a:t>
                      </a:r>
                      <a:r>
                        <a:rPr lang="en-US" sz="2800" dirty="0"/>
                        <a:t>-OH</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1934810547"/>
                  </a:ext>
                </a:extLst>
              </a:tr>
              <a:tr h="370840">
                <a:tc>
                  <a:txBody>
                    <a:bodyPr/>
                    <a:lstStyle/>
                    <a:p>
                      <a:r>
                        <a:rPr lang="en-US" sz="2800" dirty="0"/>
                        <a:t>CH</a:t>
                      </a:r>
                      <a:r>
                        <a:rPr lang="en-US" sz="2800" baseline="-25000" dirty="0"/>
                        <a:t>3</a:t>
                      </a:r>
                      <a:r>
                        <a:rPr lang="en-US" sz="2800" dirty="0"/>
                        <a:t>-CH(OH)-CH</a:t>
                      </a:r>
                      <a:r>
                        <a:rPr lang="en-US" sz="2800" baseline="-25000" dirty="0"/>
                        <a:t>3</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464348716"/>
                  </a:ext>
                </a:extLst>
              </a:tr>
              <a:tr h="370840">
                <a:tc>
                  <a:txBody>
                    <a:bodyPr/>
                    <a:lstStyle/>
                    <a:p>
                      <a:r>
                        <a:rPr lang="en-US" sz="2800" dirty="0"/>
                        <a:t>CH</a:t>
                      </a:r>
                      <a:r>
                        <a:rPr lang="en-US" sz="2800" baseline="-25000" dirty="0"/>
                        <a:t>3</a:t>
                      </a:r>
                      <a:r>
                        <a:rPr lang="en-US" sz="2800" dirty="0"/>
                        <a:t>-CH(OH)-CH</a:t>
                      </a:r>
                      <a:r>
                        <a:rPr lang="en-US" sz="2800" baseline="-25000" dirty="0"/>
                        <a:t>2</a:t>
                      </a:r>
                      <a:r>
                        <a:rPr lang="en-US" sz="2800" dirty="0"/>
                        <a:t>-CH</a:t>
                      </a:r>
                      <a:r>
                        <a:rPr lang="en-US" sz="2800" baseline="-25000" dirty="0"/>
                        <a:t>3</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970295656"/>
                  </a:ext>
                </a:extLst>
              </a:tr>
              <a:tr h="370840">
                <a:tc>
                  <a:txBody>
                    <a:bodyPr/>
                    <a:lstStyle/>
                    <a:p>
                      <a:r>
                        <a:rPr lang="en-US" sz="2800" dirty="0"/>
                        <a:t>CH</a:t>
                      </a:r>
                      <a:r>
                        <a:rPr lang="en-US" sz="2800" baseline="-25000" dirty="0"/>
                        <a:t>2</a:t>
                      </a:r>
                      <a:r>
                        <a:rPr lang="en-US" sz="2800" dirty="0"/>
                        <a:t>(OH)-CH(OH)-CH</a:t>
                      </a:r>
                      <a:r>
                        <a:rPr lang="en-US" sz="2800" baseline="-25000" dirty="0"/>
                        <a:t>2</a:t>
                      </a:r>
                      <a:r>
                        <a:rPr lang="en-US" sz="2800" dirty="0"/>
                        <a:t>(OH)</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955754460"/>
                  </a:ext>
                </a:extLst>
              </a:tr>
              <a:tr h="370840">
                <a:tc>
                  <a:txBody>
                    <a:bodyPr/>
                    <a:lstStyle/>
                    <a:p>
                      <a:r>
                        <a:rPr lang="en-US" sz="2800" dirty="0"/>
                        <a:t>CH</a:t>
                      </a:r>
                      <a:r>
                        <a:rPr lang="en-US" sz="2800" baseline="-25000" dirty="0"/>
                        <a:t>2</a:t>
                      </a:r>
                      <a:r>
                        <a:rPr lang="en-US" sz="2800" dirty="0"/>
                        <a:t>=CH-CH</a:t>
                      </a:r>
                      <a:r>
                        <a:rPr lang="en-US" sz="2800" baseline="-25000" dirty="0"/>
                        <a:t>2</a:t>
                      </a:r>
                      <a:r>
                        <a:rPr lang="en-US" sz="2800" dirty="0"/>
                        <a:t>-OH</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3914811332"/>
                  </a:ext>
                </a:extLst>
              </a:tr>
            </a:tbl>
          </a:graphicData>
        </a:graphic>
      </p:graphicFrame>
      <p:sp>
        <p:nvSpPr>
          <p:cNvPr id="4" name="TextBox 3">
            <a:extLst>
              <a:ext uri="{FF2B5EF4-FFF2-40B4-BE49-F238E27FC236}">
                <a16:creationId xmlns:a16="http://schemas.microsoft.com/office/drawing/2014/main" id="{A9F54041-A194-9B21-D929-D07DE304EC44}"/>
              </a:ext>
            </a:extLst>
          </p:cNvPr>
          <p:cNvSpPr txBox="1"/>
          <p:nvPr/>
        </p:nvSpPr>
        <p:spPr>
          <a:xfrm>
            <a:off x="-158407" y="190184"/>
            <a:ext cx="6093618"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A2068"/>
                </a:solidFill>
                <a:effectLst/>
                <a:uLnTx/>
                <a:uFillTx/>
                <a:latin typeface="Corbel" panose="020B0503020204020204"/>
                <a:ea typeface="+mn-ea"/>
                <a:cs typeface="+mn-cs"/>
              </a:rPr>
              <a:t>KHÁI NIỆM - PHÂN LOẠI - DANH PHÁP</a:t>
            </a:r>
            <a:endParaRPr kumimoji="0" lang="en-US" sz="2400" b="1" i="1" u="none" strike="noStrike" kern="1200" cap="none" spc="0" normalizeH="0" baseline="0" noProof="0" dirty="0">
              <a:ln>
                <a:noFill/>
              </a:ln>
              <a:solidFill>
                <a:srgbClr val="0A2068"/>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679699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707</TotalTime>
  <Words>1410</Words>
  <Application>Microsoft Office PowerPoint</Application>
  <PresentationFormat>Widescreen</PresentationFormat>
  <Paragraphs>260</Paragraphs>
  <Slides>24</Slides>
  <Notes>2</Notes>
  <HiddenSlides>0</HiddenSlides>
  <MMClips>0</MMClips>
  <ScaleCrop>false</ScaleCrop>
  <HeadingPairs>
    <vt:vector size="8" baseType="variant">
      <vt:variant>
        <vt:lpstr>Fonts Used</vt:lpstr>
      </vt:variant>
      <vt:variant>
        <vt:i4>35</vt:i4>
      </vt:variant>
      <vt:variant>
        <vt:lpstr>Theme</vt:lpstr>
      </vt:variant>
      <vt:variant>
        <vt:i4>5</vt:i4>
      </vt:variant>
      <vt:variant>
        <vt:lpstr>Embedded OLE Servers</vt:lpstr>
      </vt:variant>
      <vt:variant>
        <vt:i4>1</vt:i4>
      </vt:variant>
      <vt:variant>
        <vt:lpstr>Slide Titles</vt:lpstr>
      </vt:variant>
      <vt:variant>
        <vt:i4>24</vt:i4>
      </vt:variant>
    </vt:vector>
  </HeadingPairs>
  <TitlesOfParts>
    <vt:vector size="65" baseType="lpstr">
      <vt:lpstr>Arial</vt:lpstr>
      <vt:lpstr>Arial Unicode MS</vt:lpstr>
      <vt:lpstr>Arima Madurai Black</vt:lpstr>
      <vt:lpstr>Arimo SemiBold</vt:lpstr>
      <vt:lpstr>Athiti Medium</vt:lpstr>
      <vt:lpstr>Bahnschrift SemiBold</vt:lpstr>
      <vt:lpstr>Bahnschrift SemiBold Condensed</vt:lpstr>
      <vt:lpstr>Bahnschrift SemiBold SemiConden</vt:lpstr>
      <vt:lpstr>Baloo Tamma 2</vt:lpstr>
      <vt:lpstr>Bobby Jones</vt:lpstr>
      <vt:lpstr>Bookman Old Style</vt:lpstr>
      <vt:lpstr>Calibri</vt:lpstr>
      <vt:lpstr>Calibri Light</vt:lpstr>
      <vt:lpstr>Calisto MT</vt:lpstr>
      <vt:lpstr>Century Gothic</vt:lpstr>
      <vt:lpstr>Corbel</vt:lpstr>
      <vt:lpstr>Courier New</vt:lpstr>
      <vt:lpstr>Crimson Pro SemiBold</vt:lpstr>
      <vt:lpstr>Cuprum SemiBold</vt:lpstr>
      <vt:lpstr>David Libre Medium</vt:lpstr>
      <vt:lpstr>Dosis Semi-Bold</vt:lpstr>
      <vt:lpstr>Garamond</vt:lpstr>
      <vt:lpstr>Lemonada SemiBold</vt:lpstr>
      <vt:lpstr>Mulish Medium</vt:lpstr>
      <vt:lpstr>Rockwell</vt:lpstr>
      <vt:lpstr>Symbol</vt:lpstr>
      <vt:lpstr>Times New Roman</vt:lpstr>
      <vt:lpstr>Trebuchet MS</vt:lpstr>
      <vt:lpstr>UVN Anh Hai Nhe</vt:lpstr>
      <vt:lpstr>UVN Bach Dang</vt:lpstr>
      <vt:lpstr>UVN Thay Giao</vt:lpstr>
      <vt:lpstr>Verdana</vt:lpstr>
      <vt:lpstr>VNI-Times</vt:lpstr>
      <vt:lpstr>Wingdings 2</vt:lpstr>
      <vt:lpstr>Wingdings 3</vt:lpstr>
      <vt:lpstr>Parallax</vt:lpstr>
      <vt:lpstr>Wisp</vt:lpstr>
      <vt:lpstr>Slate</vt:lpstr>
      <vt:lpstr>Office Theme</vt:lpstr>
      <vt:lpstr>Damask</vt:lpstr>
      <vt:lpstr>Equation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63</cp:revision>
  <dcterms:created xsi:type="dcterms:W3CDTF">2023-05-14T08:14:09Z</dcterms:created>
  <dcterms:modified xsi:type="dcterms:W3CDTF">2025-06-18T06:28:48Z</dcterms:modified>
</cp:coreProperties>
</file>